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355" r:id="rId3"/>
    <p:sldId id="356" r:id="rId4"/>
    <p:sldId id="350" r:id="rId5"/>
    <p:sldId id="346" r:id="rId6"/>
    <p:sldId id="280" r:id="rId7"/>
    <p:sldId id="336" r:id="rId8"/>
    <p:sldId id="325" r:id="rId9"/>
    <p:sldId id="326" r:id="rId10"/>
    <p:sldId id="327" r:id="rId11"/>
    <p:sldId id="357" r:id="rId12"/>
    <p:sldId id="358" r:id="rId13"/>
    <p:sldId id="359" r:id="rId14"/>
    <p:sldId id="371" r:id="rId15"/>
    <p:sldId id="297" r:id="rId16"/>
    <p:sldId id="361" r:id="rId17"/>
    <p:sldId id="362" r:id="rId18"/>
    <p:sldId id="318" r:id="rId19"/>
    <p:sldId id="321" r:id="rId20"/>
    <p:sldId id="369" r:id="rId21"/>
    <p:sldId id="338" r:id="rId22"/>
    <p:sldId id="363" r:id="rId23"/>
    <p:sldId id="364" r:id="rId24"/>
    <p:sldId id="367" r:id="rId25"/>
  </p:sldIdLst>
  <p:sldSz cx="15122525" cy="8280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68219" indent="-2111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36438" indent="-42219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004656" indent="-63329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672875" indent="-84440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594" algn="l" defTabSz="91423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14" algn="l" defTabSz="91423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832" algn="l" defTabSz="91423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6951" algn="l" defTabSz="91423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36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7" autoAdjust="0"/>
    <p:restoredTop sz="97694" autoAdjust="0"/>
  </p:normalViewPr>
  <p:slideViewPr>
    <p:cSldViewPr>
      <p:cViewPr varScale="1">
        <p:scale>
          <a:sx n="63" d="100"/>
          <a:sy n="63" d="100"/>
        </p:scale>
        <p:origin x="126" y="282"/>
      </p:cViewPr>
      <p:guideLst>
        <p:guide orient="horz" pos="2376"/>
        <p:guide pos="3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271EA8B-E78C-0548-8B7D-7008438C7D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D8C8C40-44D8-E54E-8392-323C6D94E4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8A6C6BD-F82F-FC4D-9BB0-7C7C790D74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450" y="685800"/>
            <a:ext cx="6261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9F12350-5C0D-5E42-A9C4-0DA1F591E8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CE5CEEC-1EBC-BE40-A70F-31E504BA2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78F1D5B9-A197-844C-A9B2-0D321CF28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B92F41-9707-F748-A232-2DA2DDA0B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1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6682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336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20046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6728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3342681" algn="l" defTabSz="13370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11219" algn="l" defTabSz="13370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679754" algn="l" defTabSz="13370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348291" algn="l" defTabSz="13370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E704E9-5F95-46E7-B026-92651292DBE6}" type="slidenum">
              <a:rPr lang="en-US" sz="1200" smtClean="0">
                <a:latin typeface="Arial" charset="0"/>
              </a:rPr>
              <a:pPr eaLnBrk="1" hangingPunct="1"/>
              <a:t>15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706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49D7D8-630A-4947-93DA-4CCE3835929F}" type="slidenum">
              <a:rPr lang="en-US" sz="1200" smtClean="0">
                <a:latin typeface="Arial" charset="0"/>
              </a:rPr>
              <a:pPr eaLnBrk="1" hangingPunct="1"/>
              <a:t>16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620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E30822D-BD0C-FB46-A8A6-7678828B1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F16326-B56F-F641-97F1-29F082D78B7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A3D8A2-B079-944B-81DC-A97F69CF9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" y="685800"/>
            <a:ext cx="62611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5CAAB0F-E1FE-F54A-87B4-E29EE157F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1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3536B43-0F2F-2440-A6F5-911A56333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E01476-C372-004E-9361-4788B52CC6A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1F27CDD-7FDE-C044-BE81-6A14210AD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" y="685800"/>
            <a:ext cx="62611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390BF2C-3C3C-D848-8D07-9D301B8BF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3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82E796E-83B9-F44C-826F-71959122A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362A8-E985-934A-AE3B-232723140CF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EDAFCB6-90A4-2846-8B61-901512DB5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" y="685800"/>
            <a:ext cx="62611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524B692-0698-B147-81DB-6E178168D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2572294"/>
            <a:ext cx="12854146" cy="17749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4692227"/>
            <a:ext cx="10585768" cy="2116102"/>
          </a:xfrm>
        </p:spPr>
        <p:txBody>
          <a:bodyPr/>
          <a:lstStyle>
            <a:lvl1pPr marL="0" indent="0" algn="ctr">
              <a:buNone/>
              <a:defRPr/>
            </a:lvl1pPr>
            <a:lvl2pPr marL="668535" indent="0" algn="ctr">
              <a:buNone/>
              <a:defRPr/>
            </a:lvl2pPr>
            <a:lvl3pPr marL="1337073" indent="0" algn="ctr">
              <a:buNone/>
              <a:defRPr/>
            </a:lvl3pPr>
            <a:lvl4pPr marL="2005610" indent="0" algn="ctr">
              <a:buNone/>
              <a:defRPr/>
            </a:lvl4pPr>
            <a:lvl5pPr marL="2674146" indent="0" algn="ctr">
              <a:buNone/>
              <a:defRPr/>
            </a:lvl5pPr>
            <a:lvl6pPr marL="3342681" indent="0" algn="ctr">
              <a:buNone/>
              <a:defRPr/>
            </a:lvl6pPr>
            <a:lvl7pPr marL="4011219" indent="0" algn="ctr">
              <a:buNone/>
              <a:defRPr/>
            </a:lvl7pPr>
            <a:lvl8pPr marL="4679754" indent="0" algn="ctr">
              <a:buNone/>
              <a:defRPr/>
            </a:lvl8pPr>
            <a:lvl9pPr marL="53482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C904D5-9D50-6F46-8CA0-77067B069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3B296-04C8-6243-9634-C41FFBD3C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CE7751-73D1-AF45-8225-24F2D212D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C7E35-977E-9644-94D5-FA66042CB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3FFA87-96C2-EB41-A5BC-60C7F0F61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3025A-3722-A74C-BD6A-04B2AEA65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A1593-DBCD-0C4B-9A0D-8A39C8D34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417B2-F029-7041-ACA5-0BBE75B63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2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3831" y="331603"/>
            <a:ext cx="3402568" cy="7065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126" y="331603"/>
            <a:ext cx="9955662" cy="7065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5EE74-97CA-B249-A595-CBE071DE5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F28F2-13D1-9446-8296-45742CE7A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308601-E216-824C-A08B-393EAFAA6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CDA62-3B66-704B-AA7F-BBD287D15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9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2572292"/>
            <a:ext cx="12854146" cy="17749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4692227"/>
            <a:ext cx="10585768" cy="2116102"/>
          </a:xfrm>
        </p:spPr>
        <p:txBody>
          <a:bodyPr/>
          <a:lstStyle>
            <a:lvl1pPr marL="0" indent="0" algn="ctr">
              <a:buNone/>
              <a:defRPr/>
            </a:lvl1pPr>
            <a:lvl2pPr marL="668655" indent="0" algn="ctr">
              <a:buNone/>
              <a:defRPr/>
            </a:lvl2pPr>
            <a:lvl3pPr marL="1337310" indent="0" algn="ctr">
              <a:buNone/>
              <a:defRPr/>
            </a:lvl3pPr>
            <a:lvl4pPr marL="2005965" indent="0" algn="ctr">
              <a:buNone/>
              <a:defRPr/>
            </a:lvl4pPr>
            <a:lvl5pPr marL="2674620" indent="0" algn="ctr">
              <a:buNone/>
              <a:defRPr/>
            </a:lvl5pPr>
            <a:lvl6pPr marL="3343275" indent="0" algn="ctr">
              <a:buNone/>
              <a:defRPr/>
            </a:lvl6pPr>
            <a:lvl7pPr marL="4011930" indent="0" algn="ctr">
              <a:buNone/>
              <a:defRPr/>
            </a:lvl7pPr>
            <a:lvl8pPr marL="4680585" indent="0" algn="ctr">
              <a:buNone/>
              <a:defRPr/>
            </a:lvl8pPr>
            <a:lvl9pPr marL="53492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D168-883B-426A-A048-44D20CE4C5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287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589F-1E28-4AB8-9926-B2C97998E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043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5320925"/>
            <a:ext cx="12854146" cy="1644579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3509587"/>
            <a:ext cx="12854146" cy="1811337"/>
          </a:xfrm>
        </p:spPr>
        <p:txBody>
          <a:bodyPr anchor="b"/>
          <a:lstStyle>
            <a:lvl1pPr marL="0" indent="0">
              <a:buNone/>
              <a:defRPr sz="2900"/>
            </a:lvl1pPr>
            <a:lvl2pPr marL="668655" indent="0">
              <a:buNone/>
              <a:defRPr sz="2600"/>
            </a:lvl2pPr>
            <a:lvl3pPr marL="1337310" indent="0">
              <a:buNone/>
              <a:defRPr sz="2300"/>
            </a:lvl3pPr>
            <a:lvl4pPr marL="2005965" indent="0">
              <a:buNone/>
              <a:defRPr sz="2000"/>
            </a:lvl4pPr>
            <a:lvl5pPr marL="2674620" indent="0">
              <a:buNone/>
              <a:defRPr sz="2000"/>
            </a:lvl5pPr>
            <a:lvl6pPr marL="3343275" indent="0">
              <a:buNone/>
              <a:defRPr sz="2000"/>
            </a:lvl6pPr>
            <a:lvl7pPr marL="4011930" indent="0">
              <a:buNone/>
              <a:defRPr sz="2000"/>
            </a:lvl7pPr>
            <a:lvl8pPr marL="4680585" indent="0">
              <a:buNone/>
              <a:defRPr sz="2000"/>
            </a:lvl8pPr>
            <a:lvl9pPr marL="534924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C9E6-95C8-4004-83AB-FD2B5D0D2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189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26" y="1932094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284" y="1932094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8D34-B0C1-452F-BADF-7E53DAC4F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694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1853507"/>
            <a:ext cx="6681741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6" y="2625960"/>
            <a:ext cx="6681741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1853507"/>
            <a:ext cx="6684366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2625960"/>
            <a:ext cx="6684366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F9D27-4A4E-41DC-B4BA-2CEBBC361F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146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990E-0223-424E-A367-F0FE9B3C0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510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6C90-1B28-4285-9A9C-DAA1E821F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006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7" y="329682"/>
            <a:ext cx="4975207" cy="14030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329683"/>
            <a:ext cx="8453912" cy="7067092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7" y="1732751"/>
            <a:ext cx="4975207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DCDD-28A7-4000-A8C6-7492AAA27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057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83106-8FE6-DA4D-AAE2-BE01B3205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956E6-3909-4E4D-B2A0-4CFFEDA30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27DB2-91D7-B047-B774-B1B54E147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BC787-6850-8E46-97B7-59412D077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77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5796280"/>
            <a:ext cx="9073515" cy="68428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739869"/>
            <a:ext cx="9073515" cy="4968240"/>
          </a:xfrm>
        </p:spPr>
        <p:txBody>
          <a:bodyPr/>
          <a:lstStyle>
            <a:lvl1pPr marL="0" indent="0">
              <a:buNone/>
              <a:defRPr sz="4700"/>
            </a:lvl1pPr>
            <a:lvl2pPr marL="668655" indent="0">
              <a:buNone/>
              <a:defRPr sz="4100"/>
            </a:lvl2pPr>
            <a:lvl3pPr marL="1337310" indent="0">
              <a:buNone/>
              <a:defRPr sz="3500"/>
            </a:lvl3pPr>
            <a:lvl4pPr marL="2005965" indent="0">
              <a:buNone/>
              <a:defRPr sz="2900"/>
            </a:lvl4pPr>
            <a:lvl5pPr marL="2674620" indent="0">
              <a:buNone/>
              <a:defRPr sz="2900"/>
            </a:lvl5pPr>
            <a:lvl6pPr marL="3343275" indent="0">
              <a:buNone/>
              <a:defRPr sz="2900"/>
            </a:lvl6pPr>
            <a:lvl7pPr marL="4011930" indent="0">
              <a:buNone/>
              <a:defRPr sz="2900"/>
            </a:lvl7pPr>
            <a:lvl8pPr marL="4680585" indent="0">
              <a:buNone/>
              <a:defRPr sz="2900"/>
            </a:lvl8pPr>
            <a:lvl9pPr marL="5349240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6480564"/>
            <a:ext cx="9073515" cy="971796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DA203-E064-40C9-890D-46435BDCB5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62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9447-AFF6-4408-A5E7-3789814A8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87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3831" y="331600"/>
            <a:ext cx="3402568" cy="706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126" y="331600"/>
            <a:ext cx="9955662" cy="706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D358-C2D9-44CF-86E4-D8745396C7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904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5320927"/>
            <a:ext cx="12854146" cy="1644579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3509590"/>
            <a:ext cx="12854146" cy="1811337"/>
          </a:xfrm>
        </p:spPr>
        <p:txBody>
          <a:bodyPr anchor="b"/>
          <a:lstStyle>
            <a:lvl1pPr marL="0" indent="0">
              <a:buNone/>
              <a:defRPr sz="2900"/>
            </a:lvl1pPr>
            <a:lvl2pPr marL="668535" indent="0">
              <a:buNone/>
              <a:defRPr sz="2600"/>
            </a:lvl2pPr>
            <a:lvl3pPr marL="1337073" indent="0">
              <a:buNone/>
              <a:defRPr sz="2300"/>
            </a:lvl3pPr>
            <a:lvl4pPr marL="2005610" indent="0">
              <a:buNone/>
              <a:defRPr sz="2000"/>
            </a:lvl4pPr>
            <a:lvl5pPr marL="2674146" indent="0">
              <a:buNone/>
              <a:defRPr sz="2000"/>
            </a:lvl5pPr>
            <a:lvl6pPr marL="3342681" indent="0">
              <a:buNone/>
              <a:defRPr sz="2000"/>
            </a:lvl6pPr>
            <a:lvl7pPr marL="4011219" indent="0">
              <a:buNone/>
              <a:defRPr sz="2000"/>
            </a:lvl7pPr>
            <a:lvl8pPr marL="4679754" indent="0">
              <a:buNone/>
              <a:defRPr sz="2000"/>
            </a:lvl8pPr>
            <a:lvl9pPr marL="534829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F2B54-94C1-5742-A174-49930F4B4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0A0C5-9412-5541-B250-8989FB79C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F8C17-8F98-3649-9139-B90C8C145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98B48-E7DA-9D40-9FE5-5A44E9491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55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26" y="1932096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285" y="1932096"/>
            <a:ext cx="6679115" cy="546468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3F0C6-2D8A-6548-B12F-90BFB357D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8A3CA-13AC-DD43-AC76-878396FE4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6E193-9415-704A-99DB-E23FB4983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E5752-0078-884F-A3D4-25C4DADF1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0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1853507"/>
            <a:ext cx="6681741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535" indent="0">
              <a:buNone/>
              <a:defRPr sz="2900" b="1"/>
            </a:lvl2pPr>
            <a:lvl3pPr marL="1337073" indent="0">
              <a:buNone/>
              <a:defRPr sz="2600" b="1"/>
            </a:lvl3pPr>
            <a:lvl4pPr marL="2005610" indent="0">
              <a:buNone/>
              <a:defRPr sz="2300" b="1"/>
            </a:lvl4pPr>
            <a:lvl5pPr marL="2674146" indent="0">
              <a:buNone/>
              <a:defRPr sz="2300" b="1"/>
            </a:lvl5pPr>
            <a:lvl6pPr marL="3342681" indent="0">
              <a:buNone/>
              <a:defRPr sz="2300" b="1"/>
            </a:lvl6pPr>
            <a:lvl7pPr marL="4011219" indent="0">
              <a:buNone/>
              <a:defRPr sz="2300" b="1"/>
            </a:lvl7pPr>
            <a:lvl8pPr marL="4679754" indent="0">
              <a:buNone/>
              <a:defRPr sz="2300" b="1"/>
            </a:lvl8pPr>
            <a:lvl9pPr marL="534829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6" y="2625960"/>
            <a:ext cx="6681741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5" y="1853507"/>
            <a:ext cx="6684366" cy="77245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535" indent="0">
              <a:buNone/>
              <a:defRPr sz="2900" b="1"/>
            </a:lvl2pPr>
            <a:lvl3pPr marL="1337073" indent="0">
              <a:buNone/>
              <a:defRPr sz="2600" b="1"/>
            </a:lvl3pPr>
            <a:lvl4pPr marL="2005610" indent="0">
              <a:buNone/>
              <a:defRPr sz="2300" b="1"/>
            </a:lvl4pPr>
            <a:lvl5pPr marL="2674146" indent="0">
              <a:buNone/>
              <a:defRPr sz="2300" b="1"/>
            </a:lvl5pPr>
            <a:lvl6pPr marL="3342681" indent="0">
              <a:buNone/>
              <a:defRPr sz="2300" b="1"/>
            </a:lvl6pPr>
            <a:lvl7pPr marL="4011219" indent="0">
              <a:buNone/>
              <a:defRPr sz="2300" b="1"/>
            </a:lvl7pPr>
            <a:lvl8pPr marL="4679754" indent="0">
              <a:buNone/>
              <a:defRPr sz="2300" b="1"/>
            </a:lvl8pPr>
            <a:lvl9pPr marL="534829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5" y="2625960"/>
            <a:ext cx="6684366" cy="4770814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A95154-5BDA-6846-A198-0022CC62C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E9599C-0F8C-2640-8A09-909DC4DCE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0A8B39-071F-4843-9AAD-74C1E39B3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F30D3-6942-3F4D-9BCC-F16ECC47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531E4F-7466-8147-8185-C6F5D98AC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BC2E1C-14A2-E949-B34C-2D3282F97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B46EFC-5934-B845-A702-1B507FAFB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0CA09-A2AE-E945-9BFE-4AB26D025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76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361D7D-1795-F443-A1FC-1F07775CD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A35855-CEA2-3448-AC71-8A7438CA4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4A7E29-8530-E449-A93E-A18999D27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2CCD5-D450-DE40-A1AC-46596B807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30" y="329682"/>
            <a:ext cx="4975207" cy="14030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329683"/>
            <a:ext cx="8453912" cy="7067092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30" y="1732751"/>
            <a:ext cx="4975207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68535" indent="0">
              <a:buNone/>
              <a:defRPr sz="1800"/>
            </a:lvl2pPr>
            <a:lvl3pPr marL="1337073" indent="0">
              <a:buNone/>
              <a:defRPr sz="1500"/>
            </a:lvl3pPr>
            <a:lvl4pPr marL="2005610" indent="0">
              <a:buNone/>
              <a:defRPr sz="1300"/>
            </a:lvl4pPr>
            <a:lvl5pPr marL="2674146" indent="0">
              <a:buNone/>
              <a:defRPr sz="1300"/>
            </a:lvl5pPr>
            <a:lvl6pPr marL="3342681" indent="0">
              <a:buNone/>
              <a:defRPr sz="1300"/>
            </a:lvl6pPr>
            <a:lvl7pPr marL="4011219" indent="0">
              <a:buNone/>
              <a:defRPr sz="1300"/>
            </a:lvl7pPr>
            <a:lvl8pPr marL="4679754" indent="0">
              <a:buNone/>
              <a:defRPr sz="1300"/>
            </a:lvl8pPr>
            <a:lvl9pPr marL="534829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B2120-E3A6-0545-AD14-AF0E1DEB6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57B05-2432-C846-9C86-5027E875E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95C28-3BCC-714C-8C06-0E47C1E54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BF856-E529-D541-9BBF-A9EC1E7F6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5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5796280"/>
            <a:ext cx="9073515" cy="68428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739869"/>
            <a:ext cx="9073515" cy="4968240"/>
          </a:xfrm>
        </p:spPr>
        <p:txBody>
          <a:bodyPr/>
          <a:lstStyle>
            <a:lvl1pPr marL="0" indent="0">
              <a:buNone/>
              <a:defRPr sz="4700"/>
            </a:lvl1pPr>
            <a:lvl2pPr marL="668535" indent="0">
              <a:buNone/>
              <a:defRPr sz="4100"/>
            </a:lvl2pPr>
            <a:lvl3pPr marL="1337073" indent="0">
              <a:buNone/>
              <a:defRPr sz="3500"/>
            </a:lvl3pPr>
            <a:lvl4pPr marL="2005610" indent="0">
              <a:buNone/>
              <a:defRPr sz="2900"/>
            </a:lvl4pPr>
            <a:lvl5pPr marL="2674146" indent="0">
              <a:buNone/>
              <a:defRPr sz="2900"/>
            </a:lvl5pPr>
            <a:lvl6pPr marL="3342681" indent="0">
              <a:buNone/>
              <a:defRPr sz="2900"/>
            </a:lvl6pPr>
            <a:lvl7pPr marL="4011219" indent="0">
              <a:buNone/>
              <a:defRPr sz="2900"/>
            </a:lvl7pPr>
            <a:lvl8pPr marL="4679754" indent="0">
              <a:buNone/>
              <a:defRPr sz="2900"/>
            </a:lvl8pPr>
            <a:lvl9pPr marL="5348291" indent="0">
              <a:buNone/>
              <a:defRPr sz="29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6480564"/>
            <a:ext cx="9073515" cy="971796"/>
          </a:xfrm>
        </p:spPr>
        <p:txBody>
          <a:bodyPr/>
          <a:lstStyle>
            <a:lvl1pPr marL="0" indent="0">
              <a:buNone/>
              <a:defRPr sz="2000"/>
            </a:lvl1pPr>
            <a:lvl2pPr marL="668535" indent="0">
              <a:buNone/>
              <a:defRPr sz="1800"/>
            </a:lvl2pPr>
            <a:lvl3pPr marL="1337073" indent="0">
              <a:buNone/>
              <a:defRPr sz="1500"/>
            </a:lvl3pPr>
            <a:lvl4pPr marL="2005610" indent="0">
              <a:buNone/>
              <a:defRPr sz="1300"/>
            </a:lvl4pPr>
            <a:lvl5pPr marL="2674146" indent="0">
              <a:buNone/>
              <a:defRPr sz="1300"/>
            </a:lvl5pPr>
            <a:lvl6pPr marL="3342681" indent="0">
              <a:buNone/>
              <a:defRPr sz="1300"/>
            </a:lvl6pPr>
            <a:lvl7pPr marL="4011219" indent="0">
              <a:buNone/>
              <a:defRPr sz="1300"/>
            </a:lvl7pPr>
            <a:lvl8pPr marL="4679754" indent="0">
              <a:buNone/>
              <a:defRPr sz="1300"/>
            </a:lvl8pPr>
            <a:lvl9pPr marL="534829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FC0A6-9DCA-C742-A7CB-21C8EF620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B9245-15E4-C647-BA4C-F9001EED2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36121-FBD0-8A41-B204-995564798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44037-541E-4E4B-A2B3-B74B07C36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F311FB-680A-064D-94FA-95DD4CC3A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1790"/>
            <a:ext cx="136112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08" tIns="66854" rIns="133708" bIns="668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6CDF6D-D41B-C64E-B767-A938F4E41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31988"/>
            <a:ext cx="1361122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08" tIns="66854" rIns="133708" bIns="66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CB0D21-9C26-944A-B3BA-175E592D94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7540625"/>
            <a:ext cx="35290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08" tIns="66854" rIns="133708" bIns="6685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B39B8-8EFE-8A4F-B4A1-8741A9A038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7313" y="7540625"/>
            <a:ext cx="47879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08" tIns="66854" rIns="133708" bIns="6685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539B74-C51E-2B4C-8CA9-117DB54D11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37862" y="7540625"/>
            <a:ext cx="35290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08" tIns="66854" rIns="133708" bIns="668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fld id="{A091E59A-339F-F24C-8EF9-F78F1DCBD4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5pPr>
      <a:lvl6pPr marL="66853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6pPr>
      <a:lvl7pPr marL="1337073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7pPr>
      <a:lvl8pPr marL="200561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8pPr>
      <a:lvl9pPr marL="2674146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9pPr>
    </p:titleStyle>
    <p:bodyStyle>
      <a:lvl1pPr marL="499975" indent="-499975" algn="l" rtl="0" eaLnBrk="0" fontAlgn="base" hangingPunct="0">
        <a:spcBef>
          <a:spcPct val="20000"/>
        </a:spcBef>
        <a:spcAft>
          <a:spcPct val="0"/>
        </a:spcAft>
        <a:buChar char="•"/>
        <a:defRPr sz="4700">
          <a:solidFill>
            <a:schemeClr val="tx1"/>
          </a:solidFill>
          <a:latin typeface="+mn-lt"/>
          <a:ea typeface="+mn-ea"/>
          <a:cs typeface="+mn-cs"/>
        </a:defRPr>
      </a:lvl1pPr>
      <a:lvl2pPr marL="1085658" indent="-417438" algn="l" rtl="0" eaLnBrk="0" fontAlgn="base" hangingPunct="0">
        <a:spcBef>
          <a:spcPct val="20000"/>
        </a:spcBef>
        <a:spcAft>
          <a:spcPct val="0"/>
        </a:spcAft>
        <a:buChar char="–"/>
        <a:defRPr sz="4100">
          <a:solidFill>
            <a:schemeClr val="tx1"/>
          </a:solidFill>
          <a:latin typeface="+mn-lt"/>
        </a:defRPr>
      </a:lvl2pPr>
      <a:lvl3pPr marL="1671342" indent="-33331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</a:defRPr>
      </a:lvl3pPr>
      <a:lvl4pPr marL="2339560" indent="-33331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3007780" indent="-33331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676950" indent="-33426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345487" indent="-33426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5014023" indent="-33426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682558" indent="-33426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535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073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610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146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2681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219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79754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48291" algn="l" defTabSz="133707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126" y="331600"/>
            <a:ext cx="13610273" cy="13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31" tIns="66866" rIns="133731" bIns="668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126" y="1932094"/>
            <a:ext cx="13610273" cy="54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6126" y="7540531"/>
            <a:ext cx="3528589" cy="57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6863" y="7540531"/>
            <a:ext cx="4788800" cy="57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37810" y="7540531"/>
            <a:ext cx="3528589" cy="57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731" tIns="66866" rIns="133731" bIns="66866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 eaLnBrk="1" hangingPunct="1">
              <a:defRPr/>
            </a:pPr>
            <a:fld id="{55FBB5AE-AAA5-4909-97B5-A3AEAA1D54E9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5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5pPr>
      <a:lvl6pPr marL="66865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6pPr>
      <a:lvl7pPr marL="133731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7pPr>
      <a:lvl8pPr marL="2005965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8pPr>
      <a:lvl9pPr marL="2674620" algn="ctr" rtl="0" fontAlgn="base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" charset="0"/>
        </a:defRPr>
      </a:lvl9pPr>
    </p:titleStyle>
    <p:bodyStyle>
      <a:lvl1pPr marL="501491" indent="-501491" algn="l" rtl="0" eaLnBrk="0" fontAlgn="base" hangingPunct="0">
        <a:spcBef>
          <a:spcPct val="20000"/>
        </a:spcBef>
        <a:spcAft>
          <a:spcPct val="0"/>
        </a:spcAft>
        <a:buChar char="•"/>
        <a:defRPr sz="4700">
          <a:solidFill>
            <a:schemeClr val="tx1"/>
          </a:solidFill>
          <a:latin typeface="+mn-lt"/>
          <a:ea typeface="+mn-ea"/>
          <a:cs typeface="+mn-cs"/>
        </a:defRPr>
      </a:lvl1pPr>
      <a:lvl2pPr marL="1086564" indent="-417909" algn="l" rtl="0" eaLnBrk="0" fontAlgn="base" hangingPunct="0">
        <a:spcBef>
          <a:spcPct val="20000"/>
        </a:spcBef>
        <a:spcAft>
          <a:spcPct val="0"/>
        </a:spcAft>
        <a:buChar char="–"/>
        <a:defRPr sz="4100">
          <a:solidFill>
            <a:schemeClr val="tx1"/>
          </a:solidFill>
          <a:latin typeface="+mn-lt"/>
        </a:defRPr>
      </a:lvl2pPr>
      <a:lvl3pPr marL="1671638" indent="-334328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</a:defRPr>
      </a:lvl3pPr>
      <a:lvl4pPr marL="2340293" indent="-334328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3008948" indent="-334328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677603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346258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5014913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683568" indent="-334328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96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7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585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49240" algn="l" defTabSz="13373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186" y="100742"/>
            <a:ext cx="9325557" cy="864458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KIỂM TRA BÀI CŨ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38274" y="4784232"/>
            <a:ext cx="12672992" cy="2765884"/>
            <a:chOff x="768" y="2927"/>
            <a:chExt cx="4827" cy="1443"/>
          </a:xfrm>
        </p:grpSpPr>
        <p:grpSp>
          <p:nvGrpSpPr>
            <p:cNvPr id="3079" name="Group 14"/>
            <p:cNvGrpSpPr>
              <a:grpSpLocks/>
            </p:cNvGrpSpPr>
            <p:nvPr/>
          </p:nvGrpSpPr>
          <p:grpSpPr bwMode="auto">
            <a:xfrm>
              <a:off x="768" y="2984"/>
              <a:ext cx="4827" cy="1336"/>
              <a:chOff x="87" y="3094"/>
              <a:chExt cx="4827" cy="1336"/>
            </a:xfrm>
          </p:grpSpPr>
          <p:sp>
            <p:nvSpPr>
              <p:cNvPr id="3089" name="Oval 6"/>
              <p:cNvSpPr>
                <a:spLocks noChangeArrowheads="1"/>
              </p:cNvSpPr>
              <p:nvPr/>
            </p:nvSpPr>
            <p:spPr bwMode="auto">
              <a:xfrm>
                <a:off x="1296" y="3094"/>
                <a:ext cx="1824" cy="616"/>
              </a:xfrm>
              <a:prstGeom prst="ellipse">
                <a:avLst/>
              </a:pr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090" name="Oval 7"/>
              <p:cNvSpPr>
                <a:spLocks noChangeArrowheads="1"/>
              </p:cNvSpPr>
              <p:nvPr/>
            </p:nvSpPr>
            <p:spPr bwMode="auto">
              <a:xfrm>
                <a:off x="1262" y="3814"/>
                <a:ext cx="1824" cy="616"/>
              </a:xfrm>
              <a:prstGeom prst="ellipse">
                <a:avLst/>
              </a:pr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091" name="Line 9"/>
              <p:cNvSpPr>
                <a:spLocks noChangeShapeType="1"/>
              </p:cNvSpPr>
              <p:nvPr/>
            </p:nvSpPr>
            <p:spPr bwMode="auto">
              <a:xfrm>
                <a:off x="379" y="3757"/>
                <a:ext cx="4535" cy="20"/>
              </a:xfrm>
              <a:prstGeom prst="line">
                <a:avLst/>
              </a:pr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Arc 12"/>
              <p:cNvSpPr>
                <a:spLocks/>
              </p:cNvSpPr>
              <p:nvPr/>
            </p:nvSpPr>
            <p:spPr bwMode="auto">
              <a:xfrm rot="5372255" flipV="1">
                <a:off x="2094" y="1311"/>
                <a:ext cx="561" cy="4273"/>
              </a:xfrm>
              <a:custGeom>
                <a:avLst/>
                <a:gdLst>
                  <a:gd name="T0" fmla="*/ 0 w 35834"/>
                  <a:gd name="T1" fmla="*/ 0 h 43200"/>
                  <a:gd name="T2" fmla="*/ 0 w 35834"/>
                  <a:gd name="T3" fmla="*/ 4 h 43200"/>
                  <a:gd name="T4" fmla="*/ 0 w 35834"/>
                  <a:gd name="T5" fmla="*/ 2 h 43200"/>
                  <a:gd name="T6" fmla="*/ 0 60000 65536"/>
                  <a:gd name="T7" fmla="*/ 0 60000 65536"/>
                  <a:gd name="T8" fmla="*/ 0 60000 65536"/>
                  <a:gd name="T9" fmla="*/ 0 w 35834"/>
                  <a:gd name="T10" fmla="*/ 0 h 43200"/>
                  <a:gd name="T11" fmla="*/ 35834 w 358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834" h="43200" fill="none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</a:path>
                  <a:path w="35834" h="43200" stroke="0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  <a:lnTo>
                      <a:pt x="14234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Arc 13"/>
              <p:cNvSpPr>
                <a:spLocks/>
              </p:cNvSpPr>
              <p:nvPr/>
            </p:nvSpPr>
            <p:spPr bwMode="auto">
              <a:xfrm rot="16144510" flipV="1">
                <a:off x="1943" y="1927"/>
                <a:ext cx="561" cy="4273"/>
              </a:xfrm>
              <a:custGeom>
                <a:avLst/>
                <a:gdLst>
                  <a:gd name="T0" fmla="*/ 0 w 35834"/>
                  <a:gd name="T1" fmla="*/ 0 h 43200"/>
                  <a:gd name="T2" fmla="*/ 0 w 35834"/>
                  <a:gd name="T3" fmla="*/ 4 h 43200"/>
                  <a:gd name="T4" fmla="*/ 0 w 35834"/>
                  <a:gd name="T5" fmla="*/ 2 h 43200"/>
                  <a:gd name="T6" fmla="*/ 0 60000 65536"/>
                  <a:gd name="T7" fmla="*/ 0 60000 65536"/>
                  <a:gd name="T8" fmla="*/ 0 60000 65536"/>
                  <a:gd name="T9" fmla="*/ 0 w 35834"/>
                  <a:gd name="T10" fmla="*/ 0 h 43200"/>
                  <a:gd name="T11" fmla="*/ 35834 w 358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834" h="43200" fill="none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</a:path>
                  <a:path w="35834" h="43200" stroke="0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  <a:lnTo>
                      <a:pt x="14234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0" name="Group 23"/>
            <p:cNvGrpSpPr>
              <a:grpSpLocks/>
            </p:cNvGrpSpPr>
            <p:nvPr/>
          </p:nvGrpSpPr>
          <p:grpSpPr bwMode="auto">
            <a:xfrm>
              <a:off x="2256" y="3503"/>
              <a:ext cx="1153" cy="296"/>
              <a:chOff x="2256" y="3503"/>
              <a:chExt cx="1153" cy="296"/>
            </a:xfrm>
          </p:grpSpPr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2256" y="350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2833" y="3503"/>
                <a:ext cx="576" cy="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</p:grpSp>
        <p:grpSp>
          <p:nvGrpSpPr>
            <p:cNvPr id="3081" name="Group 19"/>
            <p:cNvGrpSpPr>
              <a:grpSpLocks/>
            </p:cNvGrpSpPr>
            <p:nvPr/>
          </p:nvGrpSpPr>
          <p:grpSpPr bwMode="auto">
            <a:xfrm>
              <a:off x="2622" y="2927"/>
              <a:ext cx="716" cy="138"/>
              <a:chOff x="3168" y="2536"/>
              <a:chExt cx="1340" cy="386"/>
            </a:xfrm>
          </p:grpSpPr>
          <p:sp>
            <p:nvSpPr>
              <p:cNvPr id="3085" name="AutoShape 17"/>
              <p:cNvSpPr>
                <a:spLocks noChangeArrowheads="1"/>
              </p:cNvSpPr>
              <p:nvPr/>
            </p:nvSpPr>
            <p:spPr bwMode="auto">
              <a:xfrm rot="5400000">
                <a:off x="3315" y="2397"/>
                <a:ext cx="378" cy="672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086" name="AutoShape 18"/>
              <p:cNvSpPr>
                <a:spLocks noChangeArrowheads="1"/>
              </p:cNvSpPr>
              <p:nvPr/>
            </p:nvSpPr>
            <p:spPr bwMode="auto">
              <a:xfrm rot="-5400000">
                <a:off x="3983" y="2389"/>
                <a:ext cx="378" cy="672"/>
              </a:xfrm>
              <a:prstGeom prst="flowChartMerg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</p:grpSp>
        <p:grpSp>
          <p:nvGrpSpPr>
            <p:cNvPr id="3082" name="Group 20"/>
            <p:cNvGrpSpPr>
              <a:grpSpLocks/>
            </p:cNvGrpSpPr>
            <p:nvPr/>
          </p:nvGrpSpPr>
          <p:grpSpPr bwMode="auto">
            <a:xfrm>
              <a:off x="2380" y="4232"/>
              <a:ext cx="716" cy="138"/>
              <a:chOff x="3168" y="2536"/>
              <a:chExt cx="1340" cy="386"/>
            </a:xfrm>
          </p:grpSpPr>
          <p:sp>
            <p:nvSpPr>
              <p:cNvPr id="3083" name="AutoShape 21"/>
              <p:cNvSpPr>
                <a:spLocks noChangeArrowheads="1"/>
              </p:cNvSpPr>
              <p:nvPr/>
            </p:nvSpPr>
            <p:spPr bwMode="auto">
              <a:xfrm rot="5400000">
                <a:off x="3315" y="2397"/>
                <a:ext cx="378" cy="672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3084" name="AutoShape 22"/>
              <p:cNvSpPr>
                <a:spLocks noChangeArrowheads="1"/>
              </p:cNvSpPr>
              <p:nvPr/>
            </p:nvSpPr>
            <p:spPr bwMode="auto">
              <a:xfrm rot="-5400000">
                <a:off x="3983" y="2389"/>
                <a:ext cx="378" cy="672"/>
              </a:xfrm>
              <a:prstGeom prst="flowChartMerg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</p:grpSp>
      </p:grpSp>
      <p:sp>
        <p:nvSpPr>
          <p:cNvPr id="3076" name="Rectangle 27"/>
          <p:cNvSpPr>
            <a:spLocks noChangeArrowheads="1"/>
          </p:cNvSpPr>
          <p:nvPr/>
        </p:nvSpPr>
        <p:spPr bwMode="auto">
          <a:xfrm>
            <a:off x="550862" y="1014656"/>
            <a:ext cx="14097001" cy="3478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1.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/>
              <a:t>quy</a:t>
            </a:r>
            <a:r>
              <a:rPr lang="en-US" sz="3600" dirty="0"/>
              <a:t> </a:t>
            </a:r>
            <a:r>
              <a:rPr lang="en-US" sz="3600" dirty="0" err="1"/>
              <a:t>ước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sức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 smtClean="0"/>
              <a:t>?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Nam”. </a:t>
            </a:r>
          </a:p>
          <a:p>
            <a:pPr>
              <a:spcBef>
                <a:spcPct val="20000"/>
              </a:spcBef>
            </a:pP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2. </a:t>
            </a:r>
            <a:r>
              <a:rPr lang="en-US" sz="3600" dirty="0" err="1" smtClean="0"/>
              <a:t>Xác</a:t>
            </a:r>
            <a:r>
              <a:rPr lang="en-US" sz="3600" dirty="0" smtClean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sức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nam</a:t>
            </a:r>
            <a:r>
              <a:rPr lang="en-US" sz="3600" dirty="0"/>
              <a:t> </a:t>
            </a:r>
            <a:r>
              <a:rPr lang="en-US" sz="3600" dirty="0" err="1"/>
              <a:t>châm</a:t>
            </a:r>
            <a:r>
              <a:rPr lang="en-US" sz="3600" dirty="0"/>
              <a:t> </a:t>
            </a:r>
            <a:r>
              <a:rPr lang="en-US" sz="3600" dirty="0" err="1" smtClean="0"/>
              <a:t>thẳng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cực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nam</a:t>
            </a:r>
            <a:r>
              <a:rPr lang="en-US" sz="3600" dirty="0"/>
              <a:t> </a:t>
            </a:r>
            <a:r>
              <a:rPr lang="en-US" sz="3600" dirty="0" err="1"/>
              <a:t>châm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?</a:t>
            </a:r>
          </a:p>
          <a:p>
            <a:endParaRPr lang="en-US" sz="3600" dirty="0"/>
          </a:p>
        </p:txBody>
      </p:sp>
      <p:sp>
        <p:nvSpPr>
          <p:cNvPr id="3077" name="TextBox 23"/>
          <p:cNvSpPr txBox="1">
            <a:spLocks noChangeArrowheads="1"/>
          </p:cNvSpPr>
          <p:nvPr/>
        </p:nvSpPr>
        <p:spPr bwMode="auto">
          <a:xfrm>
            <a:off x="5292884" y="5244254"/>
            <a:ext cx="566630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A</a:t>
            </a:r>
          </a:p>
        </p:txBody>
      </p:sp>
      <p:sp>
        <p:nvSpPr>
          <p:cNvPr id="3078" name="TextBox 24"/>
          <p:cNvSpPr txBox="1">
            <a:spLocks noChangeArrowheads="1"/>
          </p:cNvSpPr>
          <p:nvPr/>
        </p:nvSpPr>
        <p:spPr bwMode="auto">
          <a:xfrm>
            <a:off x="8317389" y="5244254"/>
            <a:ext cx="544188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6431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3"/>
          <p:cNvSpPr>
            <a:spLocks noChangeArrowheads="1"/>
          </p:cNvSpPr>
          <p:nvPr/>
        </p:nvSpPr>
        <p:spPr bwMode="auto">
          <a:xfrm>
            <a:off x="4410737" y="3455918"/>
            <a:ext cx="6301052" cy="1213308"/>
          </a:xfrm>
          <a:prstGeom prst="ellips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V="1">
            <a:off x="294049" y="5071745"/>
            <a:ext cx="14757590" cy="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0244" name="Arc 5"/>
          <p:cNvSpPr>
            <a:spLocks/>
          </p:cNvSpPr>
          <p:nvPr/>
        </p:nvSpPr>
        <p:spPr bwMode="auto">
          <a:xfrm rot="5653372">
            <a:off x="6876174" y="-2328331"/>
            <a:ext cx="1477821" cy="13161323"/>
          </a:xfrm>
          <a:custGeom>
            <a:avLst/>
            <a:gdLst>
              <a:gd name="T0" fmla="*/ 0 w 21909"/>
              <a:gd name="T1" fmla="*/ 2147483647 h 34167"/>
              <a:gd name="T2" fmla="*/ 2147483647 w 21909"/>
              <a:gd name="T3" fmla="*/ 2147483647 h 34167"/>
              <a:gd name="T4" fmla="*/ 2147483647 w 21909"/>
              <a:gd name="T5" fmla="*/ 2147483647 h 34167"/>
              <a:gd name="T6" fmla="*/ 0 60000 65536"/>
              <a:gd name="T7" fmla="*/ 0 60000 65536"/>
              <a:gd name="T8" fmla="*/ 0 60000 65536"/>
              <a:gd name="T9" fmla="*/ 0 w 21909"/>
              <a:gd name="T10" fmla="*/ 0 h 34167"/>
              <a:gd name="T11" fmla="*/ 21909 w 21909"/>
              <a:gd name="T12" fmla="*/ 34167 h 34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9" h="34167" fill="none" extrusionOk="0">
                <a:moveTo>
                  <a:pt x="0" y="2"/>
                </a:moveTo>
                <a:cubicBezTo>
                  <a:pt x="102" y="0"/>
                  <a:pt x="205" y="-1"/>
                  <a:pt x="309" y="0"/>
                </a:cubicBezTo>
                <a:cubicBezTo>
                  <a:pt x="12238" y="0"/>
                  <a:pt x="21909" y="9670"/>
                  <a:pt x="21909" y="21600"/>
                </a:cubicBezTo>
                <a:cubicBezTo>
                  <a:pt x="21909" y="26107"/>
                  <a:pt x="20499" y="30501"/>
                  <a:pt x="17876" y="34166"/>
                </a:cubicBezTo>
              </a:path>
              <a:path w="21909" h="34167" stroke="0" extrusionOk="0">
                <a:moveTo>
                  <a:pt x="0" y="2"/>
                </a:moveTo>
                <a:cubicBezTo>
                  <a:pt x="102" y="0"/>
                  <a:pt x="205" y="-1"/>
                  <a:pt x="309" y="0"/>
                </a:cubicBezTo>
                <a:cubicBezTo>
                  <a:pt x="12238" y="0"/>
                  <a:pt x="21909" y="9670"/>
                  <a:pt x="21909" y="21600"/>
                </a:cubicBezTo>
                <a:cubicBezTo>
                  <a:pt x="21909" y="26107"/>
                  <a:pt x="20499" y="30501"/>
                  <a:pt x="17876" y="34166"/>
                </a:cubicBezTo>
                <a:lnTo>
                  <a:pt x="309" y="21600"/>
                </a:lnTo>
                <a:close/>
              </a:path>
            </a:pathLst>
          </a:cu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0245" name="Arc 6"/>
          <p:cNvSpPr>
            <a:spLocks/>
          </p:cNvSpPr>
          <p:nvPr/>
        </p:nvSpPr>
        <p:spPr bwMode="auto">
          <a:xfrm rot="16273218" flipV="1">
            <a:off x="7042929" y="-979282"/>
            <a:ext cx="1456737" cy="13788802"/>
          </a:xfrm>
          <a:custGeom>
            <a:avLst/>
            <a:gdLst>
              <a:gd name="T0" fmla="*/ 2147483647 w 21600"/>
              <a:gd name="T1" fmla="*/ 0 h 35804"/>
              <a:gd name="T2" fmla="*/ 2147483647 w 21600"/>
              <a:gd name="T3" fmla="*/ 2147483647 h 35804"/>
              <a:gd name="T4" fmla="*/ 0 w 21600"/>
              <a:gd name="T5" fmla="*/ 2147483647 h 35804"/>
              <a:gd name="T6" fmla="*/ 0 60000 65536"/>
              <a:gd name="T7" fmla="*/ 0 60000 65536"/>
              <a:gd name="T8" fmla="*/ 0 60000 65536"/>
              <a:gd name="T9" fmla="*/ 0 w 21600"/>
              <a:gd name="T10" fmla="*/ 0 h 35804"/>
              <a:gd name="T11" fmla="*/ 21600 w 21600"/>
              <a:gd name="T12" fmla="*/ 35804 h 358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804" fill="none" extrusionOk="0">
                <a:moveTo>
                  <a:pt x="13165" y="-1"/>
                </a:moveTo>
                <a:cubicBezTo>
                  <a:pt x="18483" y="4088"/>
                  <a:pt x="21600" y="10415"/>
                  <a:pt x="21600" y="17124"/>
                </a:cubicBezTo>
                <a:cubicBezTo>
                  <a:pt x="21600" y="24822"/>
                  <a:pt x="17502" y="31939"/>
                  <a:pt x="10844" y="35804"/>
                </a:cubicBezTo>
              </a:path>
              <a:path w="21600" h="35804" stroke="0" extrusionOk="0">
                <a:moveTo>
                  <a:pt x="13165" y="-1"/>
                </a:moveTo>
                <a:cubicBezTo>
                  <a:pt x="18483" y="4088"/>
                  <a:pt x="21600" y="10415"/>
                  <a:pt x="21600" y="17124"/>
                </a:cubicBezTo>
                <a:cubicBezTo>
                  <a:pt x="21600" y="24822"/>
                  <a:pt x="17502" y="31939"/>
                  <a:pt x="10844" y="35804"/>
                </a:cubicBezTo>
                <a:lnTo>
                  <a:pt x="0" y="17124"/>
                </a:lnTo>
                <a:close/>
              </a:path>
            </a:pathLst>
          </a:cu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0246" name="Arc 7"/>
          <p:cNvSpPr>
            <a:spLocks/>
          </p:cNvSpPr>
          <p:nvPr/>
        </p:nvSpPr>
        <p:spPr bwMode="auto">
          <a:xfrm rot="16200000" flipV="1">
            <a:off x="6476457" y="427155"/>
            <a:ext cx="2127603" cy="11803971"/>
          </a:xfrm>
          <a:custGeom>
            <a:avLst/>
            <a:gdLst>
              <a:gd name="T0" fmla="*/ 2147483647 w 35981"/>
              <a:gd name="T1" fmla="*/ 2147483647 h 43200"/>
              <a:gd name="T2" fmla="*/ 0 w 35981"/>
              <a:gd name="T3" fmla="*/ 2147483647 h 43200"/>
              <a:gd name="T4" fmla="*/ 2147483647 w 35981"/>
              <a:gd name="T5" fmla="*/ 2147483647 h 43200"/>
              <a:gd name="T6" fmla="*/ 0 60000 65536"/>
              <a:gd name="T7" fmla="*/ 0 60000 65536"/>
              <a:gd name="T8" fmla="*/ 0 60000 65536"/>
              <a:gd name="T9" fmla="*/ 0 w 35981"/>
              <a:gd name="T10" fmla="*/ 0 h 43200"/>
              <a:gd name="T11" fmla="*/ 35981 w 3598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81" h="43200" fill="none" extrusionOk="0">
                <a:moveTo>
                  <a:pt x="487" y="5060"/>
                </a:moveTo>
                <a:cubicBezTo>
                  <a:pt x="4379" y="1792"/>
                  <a:pt x="9298" y="-1"/>
                  <a:pt x="14381" y="0"/>
                </a:cubicBezTo>
                <a:cubicBezTo>
                  <a:pt x="26310" y="0"/>
                  <a:pt x="35981" y="9670"/>
                  <a:pt x="35981" y="21600"/>
                </a:cubicBezTo>
                <a:cubicBezTo>
                  <a:pt x="35981" y="33529"/>
                  <a:pt x="26310" y="43200"/>
                  <a:pt x="14381" y="43200"/>
                </a:cubicBezTo>
                <a:cubicBezTo>
                  <a:pt x="9076" y="43200"/>
                  <a:pt x="3957" y="41248"/>
                  <a:pt x="0" y="37716"/>
                </a:cubicBezTo>
              </a:path>
              <a:path w="35981" h="43200" stroke="0" extrusionOk="0">
                <a:moveTo>
                  <a:pt x="487" y="5060"/>
                </a:moveTo>
                <a:cubicBezTo>
                  <a:pt x="4379" y="1792"/>
                  <a:pt x="9298" y="-1"/>
                  <a:pt x="14381" y="0"/>
                </a:cubicBezTo>
                <a:cubicBezTo>
                  <a:pt x="26310" y="0"/>
                  <a:pt x="35981" y="9670"/>
                  <a:pt x="35981" y="21600"/>
                </a:cubicBezTo>
                <a:cubicBezTo>
                  <a:pt x="35981" y="33529"/>
                  <a:pt x="26310" y="43200"/>
                  <a:pt x="14381" y="43200"/>
                </a:cubicBezTo>
                <a:cubicBezTo>
                  <a:pt x="9076" y="43200"/>
                  <a:pt x="3957" y="41248"/>
                  <a:pt x="0" y="37716"/>
                </a:cubicBezTo>
                <a:lnTo>
                  <a:pt x="14381" y="21600"/>
                </a:lnTo>
                <a:close/>
              </a:path>
            </a:pathLst>
          </a:cu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0247" name="Arc 8"/>
          <p:cNvSpPr>
            <a:spLocks/>
          </p:cNvSpPr>
          <p:nvPr/>
        </p:nvSpPr>
        <p:spPr bwMode="auto">
          <a:xfrm rot="5400000">
            <a:off x="6732375" y="-2108469"/>
            <a:ext cx="2098851" cy="11809222"/>
          </a:xfrm>
          <a:custGeom>
            <a:avLst/>
            <a:gdLst>
              <a:gd name="T0" fmla="*/ 0 w 35493"/>
              <a:gd name="T1" fmla="*/ 2147483647 h 43200"/>
              <a:gd name="T2" fmla="*/ 2147483647 w 35493"/>
              <a:gd name="T3" fmla="*/ 2147483647 h 43200"/>
              <a:gd name="T4" fmla="*/ 2147483647 w 35493"/>
              <a:gd name="T5" fmla="*/ 2147483647 h 43200"/>
              <a:gd name="T6" fmla="*/ 0 60000 65536"/>
              <a:gd name="T7" fmla="*/ 0 60000 65536"/>
              <a:gd name="T8" fmla="*/ 0 60000 65536"/>
              <a:gd name="T9" fmla="*/ 0 w 35493"/>
              <a:gd name="T10" fmla="*/ 0 h 43200"/>
              <a:gd name="T11" fmla="*/ 35493 w 3549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93" h="43200" fill="none" extrusionOk="0">
                <a:moveTo>
                  <a:pt x="-1" y="5060"/>
                </a:moveTo>
                <a:cubicBezTo>
                  <a:pt x="3891" y="1792"/>
                  <a:pt x="8810" y="-1"/>
                  <a:pt x="13893" y="0"/>
                </a:cubicBezTo>
                <a:cubicBezTo>
                  <a:pt x="25822" y="0"/>
                  <a:pt x="35493" y="9670"/>
                  <a:pt x="35493" y="21600"/>
                </a:cubicBezTo>
                <a:cubicBezTo>
                  <a:pt x="35493" y="33529"/>
                  <a:pt x="25822" y="43200"/>
                  <a:pt x="13893" y="43200"/>
                </a:cubicBezTo>
                <a:cubicBezTo>
                  <a:pt x="9826" y="43200"/>
                  <a:pt x="5842" y="42051"/>
                  <a:pt x="2399" y="39887"/>
                </a:cubicBezTo>
              </a:path>
              <a:path w="35493" h="43200" stroke="0" extrusionOk="0">
                <a:moveTo>
                  <a:pt x="-1" y="5060"/>
                </a:moveTo>
                <a:cubicBezTo>
                  <a:pt x="3891" y="1792"/>
                  <a:pt x="8810" y="-1"/>
                  <a:pt x="13893" y="0"/>
                </a:cubicBezTo>
                <a:cubicBezTo>
                  <a:pt x="25822" y="0"/>
                  <a:pt x="35493" y="9670"/>
                  <a:pt x="35493" y="21600"/>
                </a:cubicBezTo>
                <a:cubicBezTo>
                  <a:pt x="35493" y="33529"/>
                  <a:pt x="25822" y="43200"/>
                  <a:pt x="13893" y="43200"/>
                </a:cubicBezTo>
                <a:cubicBezTo>
                  <a:pt x="9826" y="43200"/>
                  <a:pt x="5842" y="42051"/>
                  <a:pt x="2399" y="39887"/>
                </a:cubicBezTo>
                <a:lnTo>
                  <a:pt x="13893" y="21600"/>
                </a:lnTo>
                <a:close/>
              </a:path>
            </a:pathLst>
          </a:cu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4536757" y="5464681"/>
            <a:ext cx="5922989" cy="887459"/>
          </a:xfrm>
          <a:prstGeom prst="ellips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3276547" y="2760134"/>
            <a:ext cx="8191368" cy="2012597"/>
          </a:xfrm>
          <a:prstGeom prst="ellips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3150526" y="5336258"/>
            <a:ext cx="8821473" cy="1656080"/>
          </a:xfrm>
          <a:prstGeom prst="ellips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grpSp>
        <p:nvGrpSpPr>
          <p:cNvPr id="10251" name="Group 12"/>
          <p:cNvGrpSpPr>
            <a:grpSpLocks/>
          </p:cNvGrpSpPr>
          <p:nvPr/>
        </p:nvGrpSpPr>
        <p:grpSpPr bwMode="auto">
          <a:xfrm>
            <a:off x="4720539" y="4176619"/>
            <a:ext cx="5235124" cy="3946607"/>
            <a:chOff x="1798" y="1685"/>
            <a:chExt cx="1994" cy="2059"/>
          </a:xfrm>
        </p:grpSpPr>
        <p:grpSp>
          <p:nvGrpSpPr>
            <p:cNvPr id="10302" name="Group 13"/>
            <p:cNvGrpSpPr>
              <a:grpSpLocks/>
            </p:cNvGrpSpPr>
            <p:nvPr/>
          </p:nvGrpSpPr>
          <p:grpSpPr bwMode="auto">
            <a:xfrm>
              <a:off x="1933" y="1685"/>
              <a:ext cx="312" cy="1649"/>
              <a:chOff x="1946" y="1711"/>
              <a:chExt cx="312" cy="1649"/>
            </a:xfrm>
          </p:grpSpPr>
          <p:sp>
            <p:nvSpPr>
              <p:cNvPr id="10331" name="Line 14"/>
              <p:cNvSpPr>
                <a:spLocks noChangeShapeType="1"/>
              </p:cNvSpPr>
              <p:nvPr/>
            </p:nvSpPr>
            <p:spPr bwMode="auto">
              <a:xfrm>
                <a:off x="1950" y="2085"/>
                <a:ext cx="0" cy="1275"/>
              </a:xfrm>
              <a:prstGeom prst="line">
                <a:avLst/>
              </a:prstGeom>
              <a:noFill/>
              <a:ln w="7620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Arc 15"/>
              <p:cNvSpPr>
                <a:spLocks/>
              </p:cNvSpPr>
              <p:nvPr/>
            </p:nvSpPr>
            <p:spPr bwMode="auto">
              <a:xfrm rot="5372719" flipH="1">
                <a:off x="1678" y="1979"/>
                <a:ext cx="847" cy="312"/>
              </a:xfrm>
              <a:custGeom>
                <a:avLst/>
                <a:gdLst>
                  <a:gd name="T0" fmla="*/ 0 w 43200"/>
                  <a:gd name="T1" fmla="*/ 0 h 42957"/>
                  <a:gd name="T2" fmla="*/ 0 w 43200"/>
                  <a:gd name="T3" fmla="*/ 0 h 42957"/>
                  <a:gd name="T4" fmla="*/ 0 w 43200"/>
                  <a:gd name="T5" fmla="*/ 0 h 4295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2957"/>
                  <a:gd name="T11" fmla="*/ 43200 w 43200"/>
                  <a:gd name="T12" fmla="*/ 42957 h 42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2957" fill="none" extrusionOk="0">
                    <a:moveTo>
                      <a:pt x="2647" y="31962"/>
                    </a:moveTo>
                    <a:cubicBezTo>
                      <a:pt x="910" y="28784"/>
                      <a:pt x="0" y="2522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282"/>
                      <a:pt x="35391" y="41360"/>
                      <a:pt x="24829" y="42957"/>
                    </a:cubicBezTo>
                  </a:path>
                  <a:path w="43200" h="42957" stroke="0" extrusionOk="0">
                    <a:moveTo>
                      <a:pt x="2647" y="31962"/>
                    </a:moveTo>
                    <a:cubicBezTo>
                      <a:pt x="910" y="28784"/>
                      <a:pt x="0" y="2522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282"/>
                      <a:pt x="35391" y="41360"/>
                      <a:pt x="24829" y="4295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3" name="Arc 16"/>
            <p:cNvSpPr>
              <a:spLocks/>
            </p:cNvSpPr>
            <p:nvPr/>
          </p:nvSpPr>
          <p:spPr bwMode="auto">
            <a:xfrm rot="5372719" flipH="1">
              <a:off x="1890" y="2008"/>
              <a:ext cx="847" cy="243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Arc 17"/>
            <p:cNvSpPr>
              <a:spLocks/>
            </p:cNvSpPr>
            <p:nvPr/>
          </p:nvSpPr>
          <p:spPr bwMode="auto">
            <a:xfrm rot="5372719" flipH="1">
              <a:off x="2055" y="2022"/>
              <a:ext cx="847" cy="242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Arc 18"/>
            <p:cNvSpPr>
              <a:spLocks/>
            </p:cNvSpPr>
            <p:nvPr/>
          </p:nvSpPr>
          <p:spPr bwMode="auto">
            <a:xfrm rot="5372719" flipH="1">
              <a:off x="2224" y="2022"/>
              <a:ext cx="847" cy="242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Arc 19"/>
            <p:cNvSpPr>
              <a:spLocks/>
            </p:cNvSpPr>
            <p:nvPr/>
          </p:nvSpPr>
          <p:spPr bwMode="auto">
            <a:xfrm rot="5372719" flipH="1">
              <a:off x="2398" y="2001"/>
              <a:ext cx="847" cy="242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Arc 20"/>
            <p:cNvSpPr>
              <a:spLocks/>
            </p:cNvSpPr>
            <p:nvPr/>
          </p:nvSpPr>
          <p:spPr bwMode="auto">
            <a:xfrm rot="5372719" flipH="1">
              <a:off x="2585" y="2006"/>
              <a:ext cx="847" cy="242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Arc 21"/>
            <p:cNvSpPr>
              <a:spLocks/>
            </p:cNvSpPr>
            <p:nvPr/>
          </p:nvSpPr>
          <p:spPr bwMode="auto">
            <a:xfrm rot="5372719" flipH="1">
              <a:off x="2941" y="2011"/>
              <a:ext cx="847" cy="242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Arc 22"/>
            <p:cNvSpPr>
              <a:spLocks/>
            </p:cNvSpPr>
            <p:nvPr/>
          </p:nvSpPr>
          <p:spPr bwMode="auto">
            <a:xfrm rot="5372719" flipH="1">
              <a:off x="2764" y="2016"/>
              <a:ext cx="847" cy="242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Arc 23"/>
            <p:cNvSpPr>
              <a:spLocks/>
            </p:cNvSpPr>
            <p:nvPr/>
          </p:nvSpPr>
          <p:spPr bwMode="auto">
            <a:xfrm rot="5372719" flipH="1">
              <a:off x="3108" y="2009"/>
              <a:ext cx="847" cy="242"/>
            </a:xfrm>
            <a:custGeom>
              <a:avLst/>
              <a:gdLst>
                <a:gd name="T0" fmla="*/ 0 w 43200"/>
                <a:gd name="T1" fmla="*/ 0 h 33348"/>
                <a:gd name="T2" fmla="*/ 0 w 43200"/>
                <a:gd name="T3" fmla="*/ 0 h 33348"/>
                <a:gd name="T4" fmla="*/ 0 w 43200"/>
                <a:gd name="T5" fmla="*/ 0 h 3334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3348"/>
                <a:gd name="T11" fmla="*/ 43200 w 43200"/>
                <a:gd name="T12" fmla="*/ 33348 h 33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3348" fill="none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</a:path>
                <a:path w="43200" h="33348" stroke="0" extrusionOk="0">
                  <a:moveTo>
                    <a:pt x="2647" y="31962"/>
                  </a:moveTo>
                  <a:cubicBezTo>
                    <a:pt x="910" y="28784"/>
                    <a:pt x="0" y="252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769"/>
                    <a:pt x="41993" y="29849"/>
                    <a:pt x="39725" y="3334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11" name="Group 24"/>
            <p:cNvGrpSpPr>
              <a:grpSpLocks/>
            </p:cNvGrpSpPr>
            <p:nvPr/>
          </p:nvGrpSpPr>
          <p:grpSpPr bwMode="auto">
            <a:xfrm>
              <a:off x="1945" y="1965"/>
              <a:ext cx="1709" cy="1299"/>
              <a:chOff x="1945" y="1965"/>
              <a:chExt cx="1709" cy="1299"/>
            </a:xfrm>
          </p:grpSpPr>
          <p:sp>
            <p:nvSpPr>
              <p:cNvPr id="10319" name="Line 25"/>
              <p:cNvSpPr>
                <a:spLocks noChangeShapeType="1"/>
              </p:cNvSpPr>
              <p:nvPr/>
            </p:nvSpPr>
            <p:spPr bwMode="auto">
              <a:xfrm flipV="1">
                <a:off x="1945" y="2419"/>
                <a:ext cx="0" cy="547"/>
              </a:xfrm>
              <a:prstGeom prst="line">
                <a:avLst/>
              </a:prstGeom>
              <a:noFill/>
              <a:ln w="76200">
                <a:solidFill>
                  <a:srgbClr val="66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Line 26"/>
              <p:cNvSpPr>
                <a:spLocks noChangeShapeType="1"/>
              </p:cNvSpPr>
              <p:nvPr/>
            </p:nvSpPr>
            <p:spPr bwMode="auto">
              <a:xfrm>
                <a:off x="3433" y="2543"/>
                <a:ext cx="23" cy="721"/>
              </a:xfrm>
              <a:prstGeom prst="line">
                <a:avLst/>
              </a:prstGeom>
              <a:noFill/>
              <a:ln w="7620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Line 27"/>
              <p:cNvSpPr>
                <a:spLocks noChangeShapeType="1"/>
              </p:cNvSpPr>
              <p:nvPr/>
            </p:nvSpPr>
            <p:spPr bwMode="auto">
              <a:xfrm>
                <a:off x="2257" y="1985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Line 28"/>
              <p:cNvSpPr>
                <a:spLocks noChangeShapeType="1"/>
              </p:cNvSpPr>
              <p:nvPr/>
            </p:nvSpPr>
            <p:spPr bwMode="auto">
              <a:xfrm>
                <a:off x="2431" y="2016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Line 29"/>
              <p:cNvSpPr>
                <a:spLocks noChangeShapeType="1"/>
              </p:cNvSpPr>
              <p:nvPr/>
            </p:nvSpPr>
            <p:spPr bwMode="auto">
              <a:xfrm>
                <a:off x="2605" y="1995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Line 30"/>
              <p:cNvSpPr>
                <a:spLocks noChangeShapeType="1"/>
              </p:cNvSpPr>
              <p:nvPr/>
            </p:nvSpPr>
            <p:spPr bwMode="auto">
              <a:xfrm>
                <a:off x="2766" y="1987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Line 31"/>
              <p:cNvSpPr>
                <a:spLocks noChangeShapeType="1"/>
              </p:cNvSpPr>
              <p:nvPr/>
            </p:nvSpPr>
            <p:spPr bwMode="auto">
              <a:xfrm>
                <a:off x="3127" y="1971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Line 32"/>
              <p:cNvSpPr>
                <a:spLocks noChangeShapeType="1"/>
              </p:cNvSpPr>
              <p:nvPr/>
            </p:nvSpPr>
            <p:spPr bwMode="auto">
              <a:xfrm>
                <a:off x="3314" y="1976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Line 33"/>
              <p:cNvSpPr>
                <a:spLocks noChangeShapeType="1"/>
              </p:cNvSpPr>
              <p:nvPr/>
            </p:nvSpPr>
            <p:spPr bwMode="auto">
              <a:xfrm>
                <a:off x="3475" y="1981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Line 34"/>
              <p:cNvSpPr>
                <a:spLocks noChangeShapeType="1"/>
              </p:cNvSpPr>
              <p:nvPr/>
            </p:nvSpPr>
            <p:spPr bwMode="auto">
              <a:xfrm>
                <a:off x="3441" y="2688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Line 35"/>
              <p:cNvSpPr>
                <a:spLocks noChangeShapeType="1"/>
              </p:cNvSpPr>
              <p:nvPr/>
            </p:nvSpPr>
            <p:spPr bwMode="auto">
              <a:xfrm>
                <a:off x="3654" y="1965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36"/>
              <p:cNvSpPr>
                <a:spLocks noChangeShapeType="1"/>
              </p:cNvSpPr>
              <p:nvPr/>
            </p:nvSpPr>
            <p:spPr bwMode="auto">
              <a:xfrm>
                <a:off x="2940" y="1979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2" name="Group 37"/>
            <p:cNvGrpSpPr>
              <a:grpSpLocks/>
            </p:cNvGrpSpPr>
            <p:nvPr/>
          </p:nvGrpSpPr>
          <p:grpSpPr bwMode="auto">
            <a:xfrm>
              <a:off x="1798" y="3195"/>
              <a:ext cx="1788" cy="239"/>
              <a:chOff x="1798" y="3195"/>
              <a:chExt cx="1788" cy="239"/>
            </a:xfrm>
          </p:grpSpPr>
          <p:sp>
            <p:nvSpPr>
              <p:cNvPr id="10315" name="Oval 38"/>
              <p:cNvSpPr>
                <a:spLocks noChangeArrowheads="1"/>
              </p:cNvSpPr>
              <p:nvPr/>
            </p:nvSpPr>
            <p:spPr bwMode="auto">
              <a:xfrm>
                <a:off x="1872" y="326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316" name="Oval 39"/>
              <p:cNvSpPr>
                <a:spLocks noChangeArrowheads="1"/>
              </p:cNvSpPr>
              <p:nvPr/>
            </p:nvSpPr>
            <p:spPr bwMode="auto">
              <a:xfrm>
                <a:off x="3385" y="3217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0317" name="Line 40"/>
              <p:cNvSpPr>
                <a:spLocks noChangeShapeType="1"/>
              </p:cNvSpPr>
              <p:nvPr/>
            </p:nvSpPr>
            <p:spPr bwMode="auto">
              <a:xfrm flipH="1">
                <a:off x="1798" y="3242"/>
                <a:ext cx="288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Line 41"/>
              <p:cNvSpPr>
                <a:spLocks noChangeShapeType="1"/>
              </p:cNvSpPr>
              <p:nvPr/>
            </p:nvSpPr>
            <p:spPr bwMode="auto">
              <a:xfrm flipH="1">
                <a:off x="3298" y="3195"/>
                <a:ext cx="288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13" name="Rectangle 42"/>
            <p:cNvSpPr>
              <a:spLocks noChangeArrowheads="1"/>
            </p:cNvSpPr>
            <p:nvPr/>
          </p:nvSpPr>
          <p:spPr bwMode="auto">
            <a:xfrm>
              <a:off x="1824" y="3504"/>
              <a:ext cx="24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10314" name="Rectangle 43"/>
            <p:cNvSpPr>
              <a:spLocks noChangeArrowheads="1"/>
            </p:cNvSpPr>
            <p:nvPr/>
          </p:nvSpPr>
          <p:spPr bwMode="auto">
            <a:xfrm>
              <a:off x="3120" y="3408"/>
              <a:ext cx="67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5300" b="1"/>
                <a:t>-</a:t>
              </a:r>
            </a:p>
          </p:txBody>
        </p:sp>
      </p:grpSp>
      <p:sp>
        <p:nvSpPr>
          <p:cNvPr id="139336" name="Line 72"/>
          <p:cNvSpPr>
            <a:spLocks noChangeShapeType="1"/>
          </p:cNvSpPr>
          <p:nvPr/>
        </p:nvSpPr>
        <p:spPr bwMode="auto">
          <a:xfrm>
            <a:off x="4421238" y="4190036"/>
            <a:ext cx="756126" cy="2760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37" name="Line 73"/>
          <p:cNvSpPr>
            <a:spLocks noChangeShapeType="1"/>
          </p:cNvSpPr>
          <p:nvPr/>
        </p:nvSpPr>
        <p:spPr bwMode="auto">
          <a:xfrm>
            <a:off x="2268379" y="4015611"/>
            <a:ext cx="1008168" cy="368018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38" name="Line 74"/>
          <p:cNvSpPr>
            <a:spLocks noChangeShapeType="1"/>
          </p:cNvSpPr>
          <p:nvPr/>
        </p:nvSpPr>
        <p:spPr bwMode="auto">
          <a:xfrm>
            <a:off x="2394400" y="4567638"/>
            <a:ext cx="1134189" cy="184009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39" name="Line 75"/>
          <p:cNvSpPr>
            <a:spLocks noChangeShapeType="1"/>
          </p:cNvSpPr>
          <p:nvPr/>
        </p:nvSpPr>
        <p:spPr bwMode="auto">
          <a:xfrm>
            <a:off x="1134189" y="5119665"/>
            <a:ext cx="189031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0" name="Line 76"/>
          <p:cNvSpPr>
            <a:spLocks noChangeShapeType="1"/>
          </p:cNvSpPr>
          <p:nvPr/>
        </p:nvSpPr>
        <p:spPr bwMode="auto">
          <a:xfrm flipV="1">
            <a:off x="2142358" y="5345842"/>
            <a:ext cx="1260210" cy="184009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1" name="Line 77"/>
          <p:cNvSpPr>
            <a:spLocks noChangeShapeType="1"/>
          </p:cNvSpPr>
          <p:nvPr/>
        </p:nvSpPr>
        <p:spPr bwMode="auto">
          <a:xfrm flipV="1">
            <a:off x="2268379" y="5579687"/>
            <a:ext cx="1386231" cy="2760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3" name="Line 79"/>
          <p:cNvSpPr>
            <a:spLocks noChangeShapeType="1"/>
          </p:cNvSpPr>
          <p:nvPr/>
        </p:nvSpPr>
        <p:spPr bwMode="auto">
          <a:xfrm>
            <a:off x="12350062" y="5027660"/>
            <a:ext cx="189031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4" name="Line 80"/>
          <p:cNvSpPr>
            <a:spLocks noChangeShapeType="1"/>
          </p:cNvSpPr>
          <p:nvPr/>
        </p:nvSpPr>
        <p:spPr bwMode="auto">
          <a:xfrm>
            <a:off x="10787927" y="5303673"/>
            <a:ext cx="1940198" cy="184009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5" name="Line 81"/>
          <p:cNvSpPr>
            <a:spLocks noChangeShapeType="1"/>
          </p:cNvSpPr>
          <p:nvPr/>
        </p:nvSpPr>
        <p:spPr bwMode="auto">
          <a:xfrm>
            <a:off x="10837809" y="5487682"/>
            <a:ext cx="1764295" cy="368018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6" name="Line 82"/>
          <p:cNvSpPr>
            <a:spLocks noChangeShapeType="1"/>
          </p:cNvSpPr>
          <p:nvPr/>
        </p:nvSpPr>
        <p:spPr bwMode="auto">
          <a:xfrm flipV="1">
            <a:off x="11341894" y="4567638"/>
            <a:ext cx="1764295" cy="2760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7" name="Line 83"/>
          <p:cNvSpPr>
            <a:spLocks noChangeShapeType="1"/>
          </p:cNvSpPr>
          <p:nvPr/>
        </p:nvSpPr>
        <p:spPr bwMode="auto">
          <a:xfrm flipV="1">
            <a:off x="11467915" y="4199620"/>
            <a:ext cx="1386231" cy="368018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48" name="Line 84"/>
          <p:cNvSpPr>
            <a:spLocks noChangeShapeType="1"/>
          </p:cNvSpPr>
          <p:nvPr/>
        </p:nvSpPr>
        <p:spPr bwMode="auto">
          <a:xfrm>
            <a:off x="9674741" y="5596937"/>
            <a:ext cx="785005" cy="19934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54" name="Rectangle 90"/>
          <p:cNvSpPr>
            <a:spLocks noChangeArrowheads="1"/>
          </p:cNvSpPr>
          <p:nvPr/>
        </p:nvSpPr>
        <p:spPr bwMode="auto">
          <a:xfrm>
            <a:off x="896890" y="364117"/>
            <a:ext cx="14240378" cy="15640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r>
              <a:rPr lang="en-US" sz="3600" b="1" dirty="0">
                <a:solidFill>
                  <a:srgbClr val="0066FF"/>
                </a:solidFill>
              </a:rPr>
              <a:t>C3:</a:t>
            </a:r>
            <a:r>
              <a:rPr lang="en-US" sz="3600" b="1" dirty="0"/>
              <a:t>Giống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thanh</a:t>
            </a:r>
            <a:r>
              <a:rPr lang="en-US" sz="3600" b="1" dirty="0"/>
              <a:t> </a:t>
            </a:r>
            <a:r>
              <a:rPr lang="en-US" sz="3600" b="1" dirty="0" err="1"/>
              <a:t>nam</a:t>
            </a:r>
            <a:r>
              <a:rPr lang="en-US" sz="3600" b="1" dirty="0"/>
              <a:t> </a:t>
            </a:r>
            <a:r>
              <a:rPr lang="en-US" sz="3600" b="1" dirty="0" err="1"/>
              <a:t>châm</a:t>
            </a:r>
            <a:r>
              <a:rPr lang="en-US" sz="3600" b="1" dirty="0"/>
              <a:t>, </a:t>
            </a:r>
            <a:r>
              <a:rPr lang="en-US" sz="3600" b="1" dirty="0" err="1"/>
              <a:t>tại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đầu</a:t>
            </a:r>
            <a:r>
              <a:rPr lang="en-US" sz="3600" b="1" dirty="0"/>
              <a:t> </a:t>
            </a:r>
            <a:r>
              <a:rPr lang="en-US" sz="3600" b="1" dirty="0" err="1"/>
              <a:t>ống</a:t>
            </a:r>
            <a:r>
              <a:rPr lang="en-US" sz="3600" b="1" dirty="0"/>
              <a:t> </a:t>
            </a:r>
            <a:r>
              <a:rPr lang="en-US" sz="3600" b="1" dirty="0" err="1"/>
              <a:t>dây</a:t>
            </a:r>
            <a:r>
              <a:rPr lang="en-US" sz="3600" b="1" dirty="0"/>
              <a:t>, </a:t>
            </a:r>
          </a:p>
          <a:p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đường</a:t>
            </a:r>
            <a:r>
              <a:rPr lang="en-US" sz="3600" b="1" dirty="0"/>
              <a:t> </a:t>
            </a:r>
            <a:r>
              <a:rPr lang="en-US" sz="3600" b="1" dirty="0" err="1"/>
              <a:t>sức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cùng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 smtClean="0"/>
              <a:t>đầu</a:t>
            </a:r>
            <a:r>
              <a:rPr lang="en-US" sz="3600" b="1" dirty="0" smtClean="0"/>
              <a:t> ( </a:t>
            </a:r>
            <a:r>
              <a:rPr lang="en-US" sz="3600" b="1" dirty="0" err="1" smtClean="0"/>
              <a:t>cực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nam</a:t>
            </a:r>
            <a:r>
              <a:rPr lang="en-US" sz="3600" b="1" dirty="0" smtClean="0"/>
              <a:t>)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cùng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endParaRPr lang="en-US" sz="3600" b="1" dirty="0"/>
          </a:p>
          <a:p>
            <a:r>
              <a:rPr lang="en-US" sz="3600" b="1" dirty="0"/>
              <a:t> </a:t>
            </a:r>
            <a:r>
              <a:rPr lang="en-US" sz="3600" b="1" dirty="0" err="1"/>
              <a:t>ra</a:t>
            </a:r>
            <a:r>
              <a:rPr lang="en-US" sz="3600" b="1" dirty="0"/>
              <a:t> ở </a:t>
            </a:r>
            <a:r>
              <a:rPr lang="en-US" sz="3600" b="1" dirty="0" err="1"/>
              <a:t>đầu</a:t>
            </a:r>
            <a:r>
              <a:rPr lang="en-US" sz="3600" b="1" dirty="0"/>
              <a:t> </a:t>
            </a:r>
            <a:r>
              <a:rPr lang="en-US" sz="3600" b="1" dirty="0" err="1" smtClean="0"/>
              <a:t>kia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cực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bắc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39355" name="Line 91"/>
          <p:cNvSpPr>
            <a:spLocks noChangeShapeType="1"/>
          </p:cNvSpPr>
          <p:nvPr/>
        </p:nvSpPr>
        <p:spPr bwMode="auto">
          <a:xfrm flipV="1">
            <a:off x="4510503" y="5587354"/>
            <a:ext cx="630105" cy="2760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56" name="Line 92"/>
          <p:cNvSpPr>
            <a:spLocks noChangeShapeType="1"/>
          </p:cNvSpPr>
          <p:nvPr/>
        </p:nvSpPr>
        <p:spPr bwMode="auto">
          <a:xfrm flipV="1">
            <a:off x="10068557" y="4107616"/>
            <a:ext cx="756126" cy="2760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9358" name="Line 94"/>
          <p:cNvSpPr>
            <a:spLocks noChangeShapeType="1"/>
          </p:cNvSpPr>
          <p:nvPr/>
        </p:nvSpPr>
        <p:spPr bwMode="auto">
          <a:xfrm flipH="1" flipV="1">
            <a:off x="6049010" y="6975088"/>
            <a:ext cx="23944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grpSp>
        <p:nvGrpSpPr>
          <p:cNvPr id="10268" name="Group 116"/>
          <p:cNvGrpSpPr>
            <a:grpSpLocks/>
          </p:cNvGrpSpPr>
          <p:nvPr/>
        </p:nvGrpSpPr>
        <p:grpSpPr bwMode="auto">
          <a:xfrm rot="-9171167">
            <a:off x="3770130" y="4331876"/>
            <a:ext cx="1289091" cy="247263"/>
            <a:chOff x="2400" y="760"/>
            <a:chExt cx="1901" cy="344"/>
          </a:xfrm>
        </p:grpSpPr>
        <p:sp>
          <p:nvSpPr>
            <p:cNvPr id="10300" name="AutoShape 117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301" name="AutoShape 118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69" name="Group 122"/>
          <p:cNvGrpSpPr>
            <a:grpSpLocks/>
          </p:cNvGrpSpPr>
          <p:nvPr/>
        </p:nvGrpSpPr>
        <p:grpSpPr bwMode="auto">
          <a:xfrm rot="-7050974">
            <a:off x="3009456" y="3722639"/>
            <a:ext cx="941128" cy="338681"/>
            <a:chOff x="2400" y="760"/>
            <a:chExt cx="1901" cy="344"/>
          </a:xfrm>
        </p:grpSpPr>
        <p:sp>
          <p:nvSpPr>
            <p:cNvPr id="10298" name="AutoShape 123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99" name="AutoShape 124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0" name="Group 125"/>
          <p:cNvGrpSpPr>
            <a:grpSpLocks/>
          </p:cNvGrpSpPr>
          <p:nvPr/>
        </p:nvGrpSpPr>
        <p:grpSpPr bwMode="auto">
          <a:xfrm rot="-1049842">
            <a:off x="4171823" y="2806135"/>
            <a:ext cx="1289089" cy="247263"/>
            <a:chOff x="2400" y="760"/>
            <a:chExt cx="1901" cy="344"/>
          </a:xfrm>
        </p:grpSpPr>
        <p:sp>
          <p:nvSpPr>
            <p:cNvPr id="10296" name="AutoShape 126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97" name="AutoShape 127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1" name="Group 128"/>
          <p:cNvGrpSpPr>
            <a:grpSpLocks/>
          </p:cNvGrpSpPr>
          <p:nvPr/>
        </p:nvGrpSpPr>
        <p:grpSpPr bwMode="auto">
          <a:xfrm rot="-2297410">
            <a:off x="3092767" y="3164571"/>
            <a:ext cx="1289091" cy="247261"/>
            <a:chOff x="2400" y="760"/>
            <a:chExt cx="1901" cy="344"/>
          </a:xfrm>
        </p:grpSpPr>
        <p:sp>
          <p:nvSpPr>
            <p:cNvPr id="10294" name="AutoShape 129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95" name="AutoShape 130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2" name="Group 131"/>
          <p:cNvGrpSpPr>
            <a:grpSpLocks/>
          </p:cNvGrpSpPr>
          <p:nvPr/>
        </p:nvGrpSpPr>
        <p:grpSpPr bwMode="auto">
          <a:xfrm rot="-466701">
            <a:off x="5358521" y="2650879"/>
            <a:ext cx="1289089" cy="247261"/>
            <a:chOff x="2400" y="760"/>
            <a:chExt cx="1901" cy="344"/>
          </a:xfrm>
        </p:grpSpPr>
        <p:sp>
          <p:nvSpPr>
            <p:cNvPr id="10292" name="AutoShape 132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93" name="AutoShape 133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3" name="Group 134"/>
          <p:cNvGrpSpPr>
            <a:grpSpLocks/>
          </p:cNvGrpSpPr>
          <p:nvPr/>
        </p:nvGrpSpPr>
        <p:grpSpPr bwMode="auto">
          <a:xfrm rot="604848">
            <a:off x="7850062" y="2681548"/>
            <a:ext cx="1289091" cy="247261"/>
            <a:chOff x="2400" y="760"/>
            <a:chExt cx="1901" cy="344"/>
          </a:xfrm>
        </p:grpSpPr>
        <p:sp>
          <p:nvSpPr>
            <p:cNvPr id="10290" name="AutoShape 135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91" name="AutoShape 136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4" name="Group 137"/>
          <p:cNvGrpSpPr>
            <a:grpSpLocks/>
          </p:cNvGrpSpPr>
          <p:nvPr/>
        </p:nvGrpSpPr>
        <p:grpSpPr bwMode="auto">
          <a:xfrm>
            <a:off x="6579349" y="2595292"/>
            <a:ext cx="1289091" cy="247263"/>
            <a:chOff x="2400" y="760"/>
            <a:chExt cx="1901" cy="344"/>
          </a:xfrm>
        </p:grpSpPr>
        <p:sp>
          <p:nvSpPr>
            <p:cNvPr id="10288" name="AutoShape 138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89" name="AutoShape 139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5" name="Group 140"/>
          <p:cNvGrpSpPr>
            <a:grpSpLocks/>
          </p:cNvGrpSpPr>
          <p:nvPr/>
        </p:nvGrpSpPr>
        <p:grpSpPr bwMode="auto">
          <a:xfrm rot="1753321">
            <a:off x="10470249" y="3218240"/>
            <a:ext cx="1289091" cy="247261"/>
            <a:chOff x="2400" y="760"/>
            <a:chExt cx="1901" cy="344"/>
          </a:xfrm>
        </p:grpSpPr>
        <p:sp>
          <p:nvSpPr>
            <p:cNvPr id="10286" name="AutoShape 141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87" name="AutoShape 142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6" name="Group 143"/>
          <p:cNvGrpSpPr>
            <a:grpSpLocks/>
          </p:cNvGrpSpPr>
          <p:nvPr/>
        </p:nvGrpSpPr>
        <p:grpSpPr bwMode="auto">
          <a:xfrm rot="679359">
            <a:off x="9152279" y="2854056"/>
            <a:ext cx="1289091" cy="247261"/>
            <a:chOff x="2400" y="760"/>
            <a:chExt cx="1901" cy="344"/>
          </a:xfrm>
        </p:grpSpPr>
        <p:sp>
          <p:nvSpPr>
            <p:cNvPr id="10284" name="AutoShape 144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85" name="AutoShape 145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7" name="Group 146"/>
          <p:cNvGrpSpPr>
            <a:grpSpLocks/>
          </p:cNvGrpSpPr>
          <p:nvPr/>
        </p:nvGrpSpPr>
        <p:grpSpPr bwMode="auto">
          <a:xfrm rot="9355875">
            <a:off x="9748254" y="4335709"/>
            <a:ext cx="1289089" cy="247263"/>
            <a:chOff x="2400" y="760"/>
            <a:chExt cx="1901" cy="344"/>
          </a:xfrm>
        </p:grpSpPr>
        <p:sp>
          <p:nvSpPr>
            <p:cNvPr id="10282" name="AutoShape 147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83" name="AutoShape 148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278" name="Group 149"/>
          <p:cNvGrpSpPr>
            <a:grpSpLocks/>
          </p:cNvGrpSpPr>
          <p:nvPr/>
        </p:nvGrpSpPr>
        <p:grpSpPr bwMode="auto">
          <a:xfrm rot="7584122">
            <a:off x="10854265" y="3724557"/>
            <a:ext cx="941129" cy="338681"/>
            <a:chOff x="2400" y="760"/>
            <a:chExt cx="1901" cy="344"/>
          </a:xfrm>
        </p:grpSpPr>
        <p:sp>
          <p:nvSpPr>
            <p:cNvPr id="10280" name="AutoShape 150"/>
            <p:cNvSpPr>
              <a:spLocks noChangeArrowheads="1"/>
            </p:cNvSpPr>
            <p:nvPr/>
          </p:nvSpPr>
          <p:spPr bwMode="auto">
            <a:xfrm rot="5400000">
              <a:off x="2712" y="456"/>
              <a:ext cx="336" cy="960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0281" name="AutoShape 151"/>
            <p:cNvSpPr>
              <a:spLocks noChangeArrowheads="1"/>
            </p:cNvSpPr>
            <p:nvPr/>
          </p:nvSpPr>
          <p:spPr bwMode="auto">
            <a:xfrm rot="-5400000">
              <a:off x="3653" y="448"/>
              <a:ext cx="336" cy="960"/>
            </a:xfrm>
            <a:prstGeom prst="flowChartMerg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sp>
        <p:nvSpPr>
          <p:cNvPr id="139419" name="Line 155"/>
          <p:cNvSpPr>
            <a:spLocks noChangeShapeType="1"/>
          </p:cNvSpPr>
          <p:nvPr/>
        </p:nvSpPr>
        <p:spPr bwMode="auto">
          <a:xfrm flipH="1" flipV="1">
            <a:off x="5993877" y="2499454"/>
            <a:ext cx="23944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93" name="Rectangle 71">
            <a:extLst>
              <a:ext uri="{FF2B5EF4-FFF2-40B4-BE49-F238E27FC236}">
                <a16:creationId xmlns:a16="http://schemas.microsoft.com/office/drawing/2014/main" id="{9937F374-EF2B-9C42-8C1E-5B451A935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71" y="253999"/>
            <a:ext cx="14624051" cy="17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800" b="1" i="1" dirty="0">
                <a:latin typeface="Times New Roman" panose="02020603050405020304" pitchFamily="18" charset="0"/>
              </a:rPr>
              <a:t>    </a:t>
            </a:r>
            <a:r>
              <a:rPr lang="en-US" altLang="en-US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C3. Cho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8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3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4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1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3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36" grpId="0" animBg="1"/>
      <p:bldP spid="139337" grpId="0" animBg="1"/>
      <p:bldP spid="139338" grpId="0" animBg="1"/>
      <p:bldP spid="139339" grpId="0" animBg="1"/>
      <p:bldP spid="139339" grpId="1" animBg="1"/>
      <p:bldP spid="139340" grpId="0" animBg="1"/>
      <p:bldP spid="139341" grpId="0" animBg="1"/>
      <p:bldP spid="139343" grpId="0" animBg="1"/>
      <p:bldP spid="139343" grpId="1" animBg="1"/>
      <p:bldP spid="139344" grpId="0" animBg="1"/>
      <p:bldP spid="139345" grpId="0" animBg="1"/>
      <p:bldP spid="139346" grpId="0" animBg="1"/>
      <p:bldP spid="139347" grpId="0" animBg="1"/>
      <p:bldP spid="139348" grpId="0" animBg="1"/>
      <p:bldP spid="139354" grpId="0" animBg="1"/>
      <p:bldP spid="139355" grpId="0" animBg="1"/>
      <p:bldP spid="139356" grpId="0" animBg="1"/>
      <p:bldP spid="139358" grpId="0" animBg="1"/>
      <p:bldP spid="139419" grpId="0" animBg="1"/>
      <p:bldP spid="93" grpId="0"/>
      <p:bldP spid="9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378063" y="276013"/>
            <a:ext cx="4914821" cy="75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C00000"/>
                </a:solidFill>
              </a:rPr>
              <a:t>2/</a:t>
            </a:r>
            <a:r>
              <a:rPr lang="en-US" sz="4000" b="1" dirty="0" err="1">
                <a:solidFill>
                  <a:srgbClr val="C00000"/>
                </a:solidFill>
              </a:rPr>
              <a:t>Kết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luận</a:t>
            </a:r>
            <a:r>
              <a:rPr lang="en-US" sz="4000" b="1" dirty="0">
                <a:solidFill>
                  <a:srgbClr val="C00000"/>
                </a:solidFill>
              </a:rPr>
              <a:t>:</a:t>
            </a:r>
            <a:endParaRPr lang="en-US" sz="4000" b="1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50862" y="1034563"/>
            <a:ext cx="13944600" cy="124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31" tIns="66866" rIns="133731" bIns="66866" anchor="ctr">
            <a:spAutoFit/>
          </a:bodyPr>
          <a:lstStyle/>
          <a:p>
            <a:pPr eaLnBrk="0" hangingPunct="0"/>
            <a:r>
              <a:rPr lang="en-US" sz="3600" b="1" dirty="0" smtClean="0"/>
              <a:t>a/</a:t>
            </a:r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Từ</a:t>
            </a:r>
            <a:r>
              <a:rPr lang="en-US" sz="3600" b="1" dirty="0" smtClean="0"/>
              <a:t> </a:t>
            </a:r>
            <a:r>
              <a:rPr lang="en-US" sz="3600" b="1" dirty="0" err="1"/>
              <a:t>phổ</a:t>
            </a:r>
            <a:r>
              <a:rPr lang="en-US" sz="3600" b="1" dirty="0"/>
              <a:t> </a:t>
            </a:r>
            <a:r>
              <a:rPr lang="en-US" sz="3600" b="1" dirty="0" err="1" smtClean="0"/>
              <a:t>bên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ngoài</a:t>
            </a:r>
            <a:r>
              <a:rPr lang="en-US" sz="3600" b="1" dirty="0" smtClean="0"/>
              <a:t> </a:t>
            </a:r>
            <a:r>
              <a:rPr lang="en-US" sz="3600" b="1" dirty="0" err="1"/>
              <a:t>ống</a:t>
            </a:r>
            <a:r>
              <a:rPr lang="en-US" sz="3600" b="1" dirty="0"/>
              <a:t> </a:t>
            </a:r>
            <a:r>
              <a:rPr lang="en-US" sz="3600" b="1" dirty="0" err="1"/>
              <a:t>dây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dòng</a:t>
            </a:r>
            <a:r>
              <a:rPr lang="en-US" sz="3600" b="1" dirty="0"/>
              <a:t> </a:t>
            </a:r>
            <a:r>
              <a:rPr lang="en-US" sz="3600" b="1" dirty="0" err="1"/>
              <a:t>điện</a:t>
            </a:r>
            <a:r>
              <a:rPr lang="en-US" sz="3600" b="1" dirty="0"/>
              <a:t> </a:t>
            </a:r>
            <a:r>
              <a:rPr lang="en-US" sz="3600" b="1" dirty="0" err="1"/>
              <a:t>chạy</a:t>
            </a:r>
            <a:r>
              <a:rPr lang="en-US" sz="3600" b="1" dirty="0"/>
              <a:t> </a:t>
            </a:r>
            <a:r>
              <a:rPr lang="en-US" sz="3600" b="1" dirty="0" smtClean="0"/>
              <a:t>qua </a:t>
            </a:r>
            <a:r>
              <a:rPr lang="en-US" sz="3600" b="1" dirty="0" err="1" smtClean="0"/>
              <a:t>giống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phần</a:t>
            </a:r>
            <a:r>
              <a:rPr lang="en-US" sz="3600" b="1" dirty="0" smtClean="0"/>
              <a:t> ………………………………………</a:t>
            </a:r>
            <a:endParaRPr lang="en-US" sz="3600" b="1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78063" y="2506636"/>
            <a:ext cx="14618441" cy="124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 anchor="ctr">
            <a:spAutoFit/>
          </a:bodyPr>
          <a:lstStyle/>
          <a:p>
            <a:pPr eaLnBrk="0" hangingPunct="0"/>
            <a:r>
              <a:rPr lang="en-US" sz="3600" b="1" dirty="0"/>
              <a:t>b/ </a:t>
            </a:r>
            <a:r>
              <a:rPr lang="en-US" sz="3600" b="1" dirty="0" err="1"/>
              <a:t>Đường</a:t>
            </a:r>
            <a:r>
              <a:rPr lang="en-US" sz="3600" b="1" dirty="0"/>
              <a:t> </a:t>
            </a:r>
            <a:r>
              <a:rPr lang="en-US" sz="3600" b="1" dirty="0" err="1"/>
              <a:t>sức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ống</a:t>
            </a:r>
            <a:r>
              <a:rPr lang="en-US" sz="3600" b="1" dirty="0"/>
              <a:t> </a:t>
            </a:r>
            <a:r>
              <a:rPr lang="en-US" sz="3600" b="1" dirty="0" err="1"/>
              <a:t>dây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………………………. </a:t>
            </a:r>
            <a:r>
              <a:rPr lang="en-US" sz="3600" b="1" dirty="0" err="1"/>
              <a:t>khép</a:t>
            </a:r>
            <a:r>
              <a:rPr lang="en-US" sz="3600" b="1" dirty="0"/>
              <a:t> </a:t>
            </a:r>
            <a:r>
              <a:rPr lang="en-US" sz="3600" b="1" dirty="0" err="1"/>
              <a:t>kín</a:t>
            </a:r>
            <a:r>
              <a:rPr lang="en-US" sz="3600" b="1" dirty="0"/>
              <a:t>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15052" y="3712548"/>
            <a:ext cx="14744462" cy="20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 anchor="ctr">
            <a:spAutoFit/>
          </a:bodyPr>
          <a:lstStyle/>
          <a:p>
            <a:pPr eaLnBrk="0" hangingPunct="0"/>
            <a:r>
              <a:rPr lang="en-US" altLang="ko-KR" sz="3600" b="1" dirty="0">
                <a:ea typeface="굴림" charset="-127"/>
              </a:rPr>
              <a:t>c/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Các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đường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sức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từ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có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chiều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đi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vào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cùng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một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đầu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và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đi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ra</a:t>
            </a:r>
            <a:r>
              <a:rPr lang="en-US" altLang="ko-KR" sz="4100" b="1" dirty="0">
                <a:latin typeface="Arial" charset="0"/>
                <a:ea typeface="굴림" charset="-127"/>
              </a:rPr>
              <a:t> ở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đầu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kia</a:t>
            </a:r>
            <a:r>
              <a:rPr lang="en-US" altLang="ko-KR" sz="4100" b="1" dirty="0">
                <a:latin typeface="Arial" charset="0"/>
                <a:ea typeface="굴림" charset="-127"/>
              </a:rPr>
              <a:t>.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Đầu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đường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sức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từ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đi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ra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gọi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là</a:t>
            </a:r>
            <a:r>
              <a:rPr lang="en-US" altLang="ko-KR" sz="4100" b="1" dirty="0">
                <a:latin typeface="Arial" charset="0"/>
                <a:ea typeface="굴림" charset="-127"/>
              </a:rPr>
              <a:t>…………..,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đầu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có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đường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sức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từ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đi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vào</a:t>
            </a:r>
            <a:r>
              <a:rPr lang="en-US" altLang="ko-KR" sz="4100" b="1" dirty="0"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latin typeface="Arial" charset="0"/>
                <a:ea typeface="굴림" charset="-127"/>
              </a:rPr>
              <a:t>là</a:t>
            </a:r>
            <a:r>
              <a:rPr lang="en-US" altLang="ko-KR" sz="4100" b="1" dirty="0">
                <a:latin typeface="Arial" charset="0"/>
                <a:ea typeface="굴림" charset="-127"/>
              </a:rPr>
              <a:t> ……………….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49617" y="1656080"/>
            <a:ext cx="10711789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châm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694862" y="2458284"/>
            <a:ext cx="3011209" cy="6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cong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358586" y="4343490"/>
            <a:ext cx="2344360" cy="7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>
            <a:spAutoFit/>
          </a:bodyPr>
          <a:lstStyle/>
          <a:p>
            <a:r>
              <a:rPr lang="en-US" altLang="ko-KR" sz="4100" b="1" dirty="0" err="1">
                <a:solidFill>
                  <a:srgbClr val="0000CC"/>
                </a:solidFill>
                <a:latin typeface="Arial" charset="0"/>
                <a:ea typeface="굴림" charset="-127"/>
              </a:rPr>
              <a:t>cực</a:t>
            </a:r>
            <a:r>
              <a:rPr lang="en-US" altLang="ko-KR" sz="4100" b="1" dirty="0">
                <a:solidFill>
                  <a:srgbClr val="0000CC"/>
                </a:solidFill>
                <a:latin typeface="Arial" charset="0"/>
                <a:ea typeface="굴림" charset="-127"/>
              </a:rPr>
              <a:t> </a:t>
            </a:r>
            <a:r>
              <a:rPr lang="en-US" altLang="ko-KR" sz="4100" b="1" dirty="0" err="1">
                <a:solidFill>
                  <a:srgbClr val="0000CC"/>
                </a:solidFill>
                <a:latin typeface="Arial" charset="0"/>
                <a:ea typeface="굴림" charset="-127"/>
              </a:rPr>
              <a:t>Bắc</a:t>
            </a:r>
            <a:endParaRPr lang="en-US" sz="4100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372230" y="4974432"/>
            <a:ext cx="2666564" cy="7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>
            <a:spAutoFit/>
          </a:bodyPr>
          <a:lstStyle/>
          <a:p>
            <a:r>
              <a:rPr lang="en-US" altLang="ko-KR" sz="4100" b="1" dirty="0" err="1">
                <a:solidFill>
                  <a:srgbClr val="0000CC"/>
                </a:solidFill>
                <a:latin typeface="Arial" charset="0"/>
                <a:ea typeface="굴림" charset="-127"/>
              </a:rPr>
              <a:t>cực</a:t>
            </a:r>
            <a:r>
              <a:rPr lang="en-US" altLang="ko-KR" sz="4100" b="1" dirty="0">
                <a:solidFill>
                  <a:srgbClr val="0000CC"/>
                </a:solidFill>
                <a:latin typeface="Arial" charset="0"/>
                <a:ea typeface="굴림" charset="-127"/>
              </a:rPr>
              <a:t> Nam</a:t>
            </a:r>
            <a:r>
              <a:rPr lang="en-US" altLang="ko-KR" sz="4100" dirty="0">
                <a:solidFill>
                  <a:srgbClr val="0000CC"/>
                </a:solidFill>
                <a:ea typeface="굴림" charset="-127"/>
              </a:rPr>
              <a:t> </a:t>
            </a:r>
            <a:endParaRPr lang="en-US" sz="4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248" grpId="0"/>
      <p:bldP spid="10249" grpId="0"/>
      <p:bldP spid="10250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92"/>
          <p:cNvGrpSpPr>
            <a:grpSpLocks/>
          </p:cNvGrpSpPr>
          <p:nvPr/>
        </p:nvGrpSpPr>
        <p:grpSpPr bwMode="auto">
          <a:xfrm>
            <a:off x="721996" y="1932094"/>
            <a:ext cx="5796968" cy="4052029"/>
            <a:chOff x="288" y="2227"/>
            <a:chExt cx="2208" cy="2114"/>
          </a:xfrm>
        </p:grpSpPr>
        <p:grpSp>
          <p:nvGrpSpPr>
            <p:cNvPr id="12345" name="Group 125"/>
            <p:cNvGrpSpPr>
              <a:grpSpLocks/>
            </p:cNvGrpSpPr>
            <p:nvPr/>
          </p:nvGrpSpPr>
          <p:grpSpPr bwMode="auto">
            <a:xfrm>
              <a:off x="288" y="2284"/>
              <a:ext cx="2208" cy="2352"/>
              <a:chOff x="768" y="560"/>
              <a:chExt cx="2944" cy="2352"/>
            </a:xfrm>
          </p:grpSpPr>
          <p:sp>
            <p:nvSpPr>
              <p:cNvPr id="12379" name="Line 126"/>
              <p:cNvSpPr>
                <a:spLocks noChangeShapeType="1"/>
              </p:cNvSpPr>
              <p:nvPr/>
            </p:nvSpPr>
            <p:spPr bwMode="auto">
              <a:xfrm>
                <a:off x="806" y="1736"/>
                <a:ext cx="2874" cy="0"/>
              </a:xfrm>
              <a:prstGeom prst="line">
                <a:avLst/>
              </a:pr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Arc 127"/>
              <p:cNvSpPr>
                <a:spLocks/>
              </p:cNvSpPr>
              <p:nvPr/>
            </p:nvSpPr>
            <p:spPr bwMode="auto">
              <a:xfrm rot="5400000">
                <a:off x="1916" y="-69"/>
                <a:ext cx="642" cy="2937"/>
              </a:xfrm>
              <a:custGeom>
                <a:avLst/>
                <a:gdLst>
                  <a:gd name="T0" fmla="*/ 0 w 21600"/>
                  <a:gd name="T1" fmla="*/ 0 h 39171"/>
                  <a:gd name="T2" fmla="*/ 0 w 21600"/>
                  <a:gd name="T3" fmla="*/ 1 h 39171"/>
                  <a:gd name="T4" fmla="*/ 0 w 21600"/>
                  <a:gd name="T5" fmla="*/ 1 h 3917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1"/>
                  <a:gd name="T11" fmla="*/ 21600 w 21600"/>
                  <a:gd name="T12" fmla="*/ 39171 h 3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1" fill="none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</a:path>
                  <a:path w="21600" h="39171" stroke="0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  <a:lnTo>
                      <a:pt x="0" y="19832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Arc 128"/>
              <p:cNvSpPr>
                <a:spLocks/>
              </p:cNvSpPr>
              <p:nvPr/>
            </p:nvSpPr>
            <p:spPr bwMode="auto">
              <a:xfrm rot="5400000">
                <a:off x="1647" y="-302"/>
                <a:ext cx="1146" cy="2870"/>
              </a:xfrm>
              <a:custGeom>
                <a:avLst/>
                <a:gdLst>
                  <a:gd name="T0" fmla="*/ 0 w 21600"/>
                  <a:gd name="T1" fmla="*/ 0 h 38277"/>
                  <a:gd name="T2" fmla="*/ 0 w 21600"/>
                  <a:gd name="T3" fmla="*/ 1 h 38277"/>
                  <a:gd name="T4" fmla="*/ 0 w 21600"/>
                  <a:gd name="T5" fmla="*/ 1 h 382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277"/>
                  <a:gd name="T11" fmla="*/ 21600 w 21600"/>
                  <a:gd name="T12" fmla="*/ 38277 h 382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277" fill="none" extrusionOk="0">
                    <a:moveTo>
                      <a:pt x="10388" y="-1"/>
                    </a:moveTo>
                    <a:cubicBezTo>
                      <a:pt x="17302" y="3792"/>
                      <a:pt x="21600" y="11051"/>
                      <a:pt x="21600" y="18938"/>
                    </a:cubicBezTo>
                    <a:cubicBezTo>
                      <a:pt x="21600" y="27135"/>
                      <a:pt x="16960" y="34625"/>
                      <a:pt x="9620" y="38276"/>
                    </a:cubicBezTo>
                  </a:path>
                  <a:path w="21600" h="38277" stroke="0" extrusionOk="0">
                    <a:moveTo>
                      <a:pt x="10388" y="-1"/>
                    </a:moveTo>
                    <a:cubicBezTo>
                      <a:pt x="17302" y="3792"/>
                      <a:pt x="21600" y="11051"/>
                      <a:pt x="21600" y="18938"/>
                    </a:cubicBezTo>
                    <a:cubicBezTo>
                      <a:pt x="21600" y="27135"/>
                      <a:pt x="16960" y="34625"/>
                      <a:pt x="9620" y="38276"/>
                    </a:cubicBezTo>
                    <a:lnTo>
                      <a:pt x="0" y="18938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Arc 129"/>
              <p:cNvSpPr>
                <a:spLocks/>
              </p:cNvSpPr>
              <p:nvPr/>
            </p:nvSpPr>
            <p:spPr bwMode="auto">
              <a:xfrm rot="5400000">
                <a:off x="1776" y="79"/>
                <a:ext cx="925" cy="2299"/>
              </a:xfrm>
              <a:custGeom>
                <a:avLst/>
                <a:gdLst>
                  <a:gd name="T0" fmla="*/ 0 w 35493"/>
                  <a:gd name="T1" fmla="*/ 0 h 43200"/>
                  <a:gd name="T2" fmla="*/ 0 w 35493"/>
                  <a:gd name="T3" fmla="*/ 0 h 43200"/>
                  <a:gd name="T4" fmla="*/ 0 w 35493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5493"/>
                  <a:gd name="T10" fmla="*/ 0 h 43200"/>
                  <a:gd name="T11" fmla="*/ 35493 w 35493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93" h="43200" fill="none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</a:path>
                  <a:path w="35493" h="43200" stroke="0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  <a:lnTo>
                      <a:pt x="13893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Oval 130"/>
              <p:cNvSpPr>
                <a:spLocks noChangeArrowheads="1"/>
              </p:cNvSpPr>
              <p:nvPr/>
            </p:nvSpPr>
            <p:spPr bwMode="auto">
              <a:xfrm>
                <a:off x="1352" y="737"/>
                <a:ext cx="1724" cy="931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84" name="Oval 131"/>
              <p:cNvSpPr>
                <a:spLocks noChangeArrowheads="1"/>
              </p:cNvSpPr>
              <p:nvPr/>
            </p:nvSpPr>
            <p:spPr bwMode="auto">
              <a:xfrm>
                <a:off x="1584" y="1126"/>
                <a:ext cx="1296" cy="525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85" name="Line 132"/>
              <p:cNvSpPr>
                <a:spLocks noChangeShapeType="1"/>
              </p:cNvSpPr>
              <p:nvPr/>
            </p:nvSpPr>
            <p:spPr bwMode="auto">
              <a:xfrm flipV="1">
                <a:off x="814" y="1736"/>
                <a:ext cx="2873" cy="0"/>
              </a:xfrm>
              <a:prstGeom prst="line">
                <a:avLst/>
              </a:pr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Arc 133"/>
              <p:cNvSpPr>
                <a:spLocks/>
              </p:cNvSpPr>
              <p:nvPr/>
            </p:nvSpPr>
            <p:spPr bwMode="auto">
              <a:xfrm rot="16200000" flipV="1">
                <a:off x="1923" y="604"/>
                <a:ext cx="642" cy="2936"/>
              </a:xfrm>
              <a:custGeom>
                <a:avLst/>
                <a:gdLst>
                  <a:gd name="T0" fmla="*/ 0 w 21600"/>
                  <a:gd name="T1" fmla="*/ 0 h 39171"/>
                  <a:gd name="T2" fmla="*/ 0 w 21600"/>
                  <a:gd name="T3" fmla="*/ 1 h 39171"/>
                  <a:gd name="T4" fmla="*/ 0 w 21600"/>
                  <a:gd name="T5" fmla="*/ 1 h 3917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1"/>
                  <a:gd name="T11" fmla="*/ 21600 w 21600"/>
                  <a:gd name="T12" fmla="*/ 39171 h 3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1" fill="none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</a:path>
                  <a:path w="21600" h="39171" stroke="0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  <a:lnTo>
                      <a:pt x="0" y="19832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Arc 134"/>
              <p:cNvSpPr>
                <a:spLocks/>
              </p:cNvSpPr>
              <p:nvPr/>
            </p:nvSpPr>
            <p:spPr bwMode="auto">
              <a:xfrm rot="16200000" flipV="1">
                <a:off x="1655" y="904"/>
                <a:ext cx="1146" cy="2869"/>
              </a:xfrm>
              <a:custGeom>
                <a:avLst/>
                <a:gdLst>
                  <a:gd name="T0" fmla="*/ 0 w 21600"/>
                  <a:gd name="T1" fmla="*/ 0 h 38277"/>
                  <a:gd name="T2" fmla="*/ 0 w 21600"/>
                  <a:gd name="T3" fmla="*/ 1 h 38277"/>
                  <a:gd name="T4" fmla="*/ 0 w 21600"/>
                  <a:gd name="T5" fmla="*/ 1 h 382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8277"/>
                  <a:gd name="T11" fmla="*/ 21600 w 21600"/>
                  <a:gd name="T12" fmla="*/ 38277 h 382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8277" fill="none" extrusionOk="0">
                    <a:moveTo>
                      <a:pt x="10388" y="-1"/>
                    </a:moveTo>
                    <a:cubicBezTo>
                      <a:pt x="17302" y="3792"/>
                      <a:pt x="21600" y="11051"/>
                      <a:pt x="21600" y="18938"/>
                    </a:cubicBezTo>
                    <a:cubicBezTo>
                      <a:pt x="21600" y="27135"/>
                      <a:pt x="16960" y="34625"/>
                      <a:pt x="9620" y="38276"/>
                    </a:cubicBezTo>
                  </a:path>
                  <a:path w="21600" h="38277" stroke="0" extrusionOk="0">
                    <a:moveTo>
                      <a:pt x="10388" y="-1"/>
                    </a:moveTo>
                    <a:cubicBezTo>
                      <a:pt x="17302" y="3792"/>
                      <a:pt x="21600" y="11051"/>
                      <a:pt x="21600" y="18938"/>
                    </a:cubicBezTo>
                    <a:cubicBezTo>
                      <a:pt x="21600" y="27135"/>
                      <a:pt x="16960" y="34625"/>
                      <a:pt x="9620" y="38276"/>
                    </a:cubicBezTo>
                    <a:lnTo>
                      <a:pt x="0" y="18938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Arc 135"/>
              <p:cNvSpPr>
                <a:spLocks/>
              </p:cNvSpPr>
              <p:nvPr/>
            </p:nvSpPr>
            <p:spPr bwMode="auto">
              <a:xfrm rot="16200000" flipV="1">
                <a:off x="1783" y="1095"/>
                <a:ext cx="925" cy="2298"/>
              </a:xfrm>
              <a:custGeom>
                <a:avLst/>
                <a:gdLst>
                  <a:gd name="T0" fmla="*/ 0 w 35493"/>
                  <a:gd name="T1" fmla="*/ 0 h 43200"/>
                  <a:gd name="T2" fmla="*/ 0 w 35493"/>
                  <a:gd name="T3" fmla="*/ 0 h 43200"/>
                  <a:gd name="T4" fmla="*/ 0 w 35493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5493"/>
                  <a:gd name="T10" fmla="*/ 0 h 43200"/>
                  <a:gd name="T11" fmla="*/ 35493 w 35493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93" h="43200" fill="none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</a:path>
                  <a:path w="35493" h="43200" stroke="0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  <a:lnTo>
                      <a:pt x="13893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Oval 136"/>
              <p:cNvSpPr>
                <a:spLocks noChangeArrowheads="1"/>
              </p:cNvSpPr>
              <p:nvPr/>
            </p:nvSpPr>
            <p:spPr bwMode="auto">
              <a:xfrm flipV="1">
                <a:off x="1360" y="1804"/>
                <a:ext cx="1723" cy="884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2390" name="Oval 137"/>
              <p:cNvSpPr>
                <a:spLocks noChangeArrowheads="1"/>
              </p:cNvSpPr>
              <p:nvPr/>
            </p:nvSpPr>
            <p:spPr bwMode="auto">
              <a:xfrm flipV="1">
                <a:off x="1632" y="1821"/>
                <a:ext cx="1248" cy="531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</p:grpSp>
        <p:grpSp>
          <p:nvGrpSpPr>
            <p:cNvPr id="12346" name="Group 138"/>
            <p:cNvGrpSpPr>
              <a:grpSpLocks/>
            </p:cNvGrpSpPr>
            <p:nvPr/>
          </p:nvGrpSpPr>
          <p:grpSpPr bwMode="auto">
            <a:xfrm>
              <a:off x="951" y="2728"/>
              <a:ext cx="906" cy="1197"/>
              <a:chOff x="521" y="1296"/>
              <a:chExt cx="2599" cy="2112"/>
            </a:xfrm>
          </p:grpSpPr>
          <p:sp>
            <p:nvSpPr>
              <p:cNvPr id="12347" name="Arc 139"/>
              <p:cNvSpPr>
                <a:spLocks/>
              </p:cNvSpPr>
              <p:nvPr/>
            </p:nvSpPr>
            <p:spPr bwMode="auto">
              <a:xfrm>
                <a:off x="622" y="1754"/>
                <a:ext cx="277" cy="563"/>
              </a:xfrm>
              <a:custGeom>
                <a:avLst/>
                <a:gdLst>
                  <a:gd name="T0" fmla="*/ 0 w 25514"/>
                  <a:gd name="T1" fmla="*/ 0 h 23675"/>
                  <a:gd name="T2" fmla="*/ 0 w 25514"/>
                  <a:gd name="T3" fmla="*/ 0 h 23675"/>
                  <a:gd name="T4" fmla="*/ 0 w 25514"/>
                  <a:gd name="T5" fmla="*/ 0 h 23675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23675"/>
                  <a:gd name="T11" fmla="*/ 25514 w 25514"/>
                  <a:gd name="T12" fmla="*/ 23675 h 236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23675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22292"/>
                      <a:pt x="25480" y="22985"/>
                      <a:pt x="25414" y="23675"/>
                    </a:cubicBezTo>
                  </a:path>
                  <a:path w="25514" h="23675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22292"/>
                      <a:pt x="25480" y="22985"/>
                      <a:pt x="25414" y="23675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Arc 140"/>
              <p:cNvSpPr>
                <a:spLocks/>
              </p:cNvSpPr>
              <p:nvPr/>
            </p:nvSpPr>
            <p:spPr bwMode="auto">
              <a:xfrm>
                <a:off x="867" y="1751"/>
                <a:ext cx="276" cy="1029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Arc 141"/>
              <p:cNvSpPr>
                <a:spLocks/>
              </p:cNvSpPr>
              <p:nvPr/>
            </p:nvSpPr>
            <p:spPr bwMode="auto">
              <a:xfrm>
                <a:off x="1113" y="1753"/>
                <a:ext cx="277" cy="1028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Arc 142"/>
              <p:cNvSpPr>
                <a:spLocks/>
              </p:cNvSpPr>
              <p:nvPr/>
            </p:nvSpPr>
            <p:spPr bwMode="auto">
              <a:xfrm>
                <a:off x="1359" y="1751"/>
                <a:ext cx="277" cy="1029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Arc 143"/>
              <p:cNvSpPr>
                <a:spLocks/>
              </p:cNvSpPr>
              <p:nvPr/>
            </p:nvSpPr>
            <p:spPr bwMode="auto">
              <a:xfrm>
                <a:off x="1611" y="1747"/>
                <a:ext cx="277" cy="1028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Arc 144"/>
              <p:cNvSpPr>
                <a:spLocks/>
              </p:cNvSpPr>
              <p:nvPr/>
            </p:nvSpPr>
            <p:spPr bwMode="auto">
              <a:xfrm>
                <a:off x="1857" y="1749"/>
                <a:ext cx="277" cy="1028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Arc 145"/>
              <p:cNvSpPr>
                <a:spLocks/>
              </p:cNvSpPr>
              <p:nvPr/>
            </p:nvSpPr>
            <p:spPr bwMode="auto">
              <a:xfrm>
                <a:off x="2104" y="1748"/>
                <a:ext cx="277" cy="1028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Arc 146"/>
              <p:cNvSpPr>
                <a:spLocks/>
              </p:cNvSpPr>
              <p:nvPr/>
            </p:nvSpPr>
            <p:spPr bwMode="auto">
              <a:xfrm>
                <a:off x="2350" y="1753"/>
                <a:ext cx="278" cy="1028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Arc 147"/>
              <p:cNvSpPr>
                <a:spLocks/>
              </p:cNvSpPr>
              <p:nvPr/>
            </p:nvSpPr>
            <p:spPr bwMode="auto">
              <a:xfrm>
                <a:off x="2597" y="1755"/>
                <a:ext cx="276" cy="1028"/>
              </a:xfrm>
              <a:custGeom>
                <a:avLst/>
                <a:gdLst>
                  <a:gd name="T0" fmla="*/ 0 w 25514"/>
                  <a:gd name="T1" fmla="*/ 0 h 43200"/>
                  <a:gd name="T2" fmla="*/ 0 w 25514"/>
                  <a:gd name="T3" fmla="*/ 0 h 43200"/>
                  <a:gd name="T4" fmla="*/ 0 w 2551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Arc 148"/>
              <p:cNvSpPr>
                <a:spLocks/>
              </p:cNvSpPr>
              <p:nvPr/>
            </p:nvSpPr>
            <p:spPr bwMode="auto">
              <a:xfrm>
                <a:off x="2848" y="2200"/>
                <a:ext cx="272" cy="581"/>
              </a:xfrm>
              <a:custGeom>
                <a:avLst/>
                <a:gdLst>
                  <a:gd name="T0" fmla="*/ 0 w 25064"/>
                  <a:gd name="T1" fmla="*/ 0 h 24426"/>
                  <a:gd name="T2" fmla="*/ 0 w 25064"/>
                  <a:gd name="T3" fmla="*/ 0 h 24426"/>
                  <a:gd name="T4" fmla="*/ 0 w 25064"/>
                  <a:gd name="T5" fmla="*/ 0 h 24426"/>
                  <a:gd name="T6" fmla="*/ 0 60000 65536"/>
                  <a:gd name="T7" fmla="*/ 0 60000 65536"/>
                  <a:gd name="T8" fmla="*/ 0 60000 65536"/>
                  <a:gd name="T9" fmla="*/ 0 w 25064"/>
                  <a:gd name="T10" fmla="*/ 0 h 24426"/>
                  <a:gd name="T11" fmla="*/ 25064 w 25064"/>
                  <a:gd name="T12" fmla="*/ 24426 h 244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064" h="24426" fill="none" extrusionOk="0">
                    <a:moveTo>
                      <a:pt x="24878" y="-1"/>
                    </a:moveTo>
                    <a:cubicBezTo>
                      <a:pt x="25001" y="936"/>
                      <a:pt x="25064" y="1880"/>
                      <a:pt x="25064" y="2826"/>
                    </a:cubicBezTo>
                    <a:cubicBezTo>
                      <a:pt x="25064" y="14755"/>
                      <a:pt x="15393" y="24426"/>
                      <a:pt x="3464" y="24426"/>
                    </a:cubicBezTo>
                    <a:cubicBezTo>
                      <a:pt x="2303" y="24426"/>
                      <a:pt x="1145" y="24332"/>
                      <a:pt x="-1" y="24146"/>
                    </a:cubicBezTo>
                  </a:path>
                  <a:path w="25064" h="24426" stroke="0" extrusionOk="0">
                    <a:moveTo>
                      <a:pt x="24878" y="-1"/>
                    </a:moveTo>
                    <a:cubicBezTo>
                      <a:pt x="25001" y="936"/>
                      <a:pt x="25064" y="1880"/>
                      <a:pt x="25064" y="2826"/>
                    </a:cubicBezTo>
                    <a:cubicBezTo>
                      <a:pt x="25064" y="14755"/>
                      <a:pt x="15393" y="24426"/>
                      <a:pt x="3464" y="24426"/>
                    </a:cubicBezTo>
                    <a:cubicBezTo>
                      <a:pt x="2303" y="24426"/>
                      <a:pt x="1145" y="24332"/>
                      <a:pt x="-1" y="24146"/>
                    </a:cubicBezTo>
                    <a:lnTo>
                      <a:pt x="3464" y="2826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Arc 149"/>
              <p:cNvSpPr>
                <a:spLocks/>
              </p:cNvSpPr>
              <p:nvPr/>
            </p:nvSpPr>
            <p:spPr bwMode="auto">
              <a:xfrm rot="20957424" flipH="1">
                <a:off x="521" y="1761"/>
                <a:ext cx="300" cy="1061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Arc 150"/>
              <p:cNvSpPr>
                <a:spLocks/>
              </p:cNvSpPr>
              <p:nvPr/>
            </p:nvSpPr>
            <p:spPr bwMode="auto">
              <a:xfrm rot="20957424" flipH="1">
                <a:off x="773" y="1751"/>
                <a:ext cx="299" cy="1060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Arc 151"/>
              <p:cNvSpPr>
                <a:spLocks/>
              </p:cNvSpPr>
              <p:nvPr/>
            </p:nvSpPr>
            <p:spPr bwMode="auto">
              <a:xfrm rot="20957424" flipH="1">
                <a:off x="1013" y="1756"/>
                <a:ext cx="300" cy="1061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Arc 152"/>
              <p:cNvSpPr>
                <a:spLocks/>
              </p:cNvSpPr>
              <p:nvPr/>
            </p:nvSpPr>
            <p:spPr bwMode="auto">
              <a:xfrm rot="20957424" flipH="1">
                <a:off x="1259" y="1750"/>
                <a:ext cx="300" cy="1061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Arc 153"/>
              <p:cNvSpPr>
                <a:spLocks/>
              </p:cNvSpPr>
              <p:nvPr/>
            </p:nvSpPr>
            <p:spPr bwMode="auto">
              <a:xfrm rot="20957424" flipH="1">
                <a:off x="1528" y="1756"/>
                <a:ext cx="300" cy="1061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Arc 154"/>
              <p:cNvSpPr>
                <a:spLocks/>
              </p:cNvSpPr>
              <p:nvPr/>
            </p:nvSpPr>
            <p:spPr bwMode="auto">
              <a:xfrm rot="20957424" flipH="1">
                <a:off x="1769" y="1744"/>
                <a:ext cx="300" cy="1062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Arc 155"/>
              <p:cNvSpPr>
                <a:spLocks/>
              </p:cNvSpPr>
              <p:nvPr/>
            </p:nvSpPr>
            <p:spPr bwMode="auto">
              <a:xfrm rot="20957424" flipH="1">
                <a:off x="2015" y="1750"/>
                <a:ext cx="300" cy="1061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Arc 156"/>
              <p:cNvSpPr>
                <a:spLocks/>
              </p:cNvSpPr>
              <p:nvPr/>
            </p:nvSpPr>
            <p:spPr bwMode="auto">
              <a:xfrm rot="20957424" flipH="1">
                <a:off x="2262" y="1750"/>
                <a:ext cx="299" cy="1061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Arc 157"/>
              <p:cNvSpPr>
                <a:spLocks/>
              </p:cNvSpPr>
              <p:nvPr/>
            </p:nvSpPr>
            <p:spPr bwMode="auto">
              <a:xfrm rot="20957424" flipH="1">
                <a:off x="2509" y="1750"/>
                <a:ext cx="298" cy="1061"/>
              </a:xfrm>
              <a:custGeom>
                <a:avLst/>
                <a:gdLst>
                  <a:gd name="T0" fmla="*/ 0 w 21600"/>
                  <a:gd name="T1" fmla="*/ 0 h 41479"/>
                  <a:gd name="T2" fmla="*/ 0 w 21600"/>
                  <a:gd name="T3" fmla="*/ 0 h 41479"/>
                  <a:gd name="T4" fmla="*/ 0 w 21600"/>
                  <a:gd name="T5" fmla="*/ 0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Line 158"/>
              <p:cNvSpPr>
                <a:spLocks noChangeShapeType="1"/>
              </p:cNvSpPr>
              <p:nvPr/>
            </p:nvSpPr>
            <p:spPr bwMode="auto">
              <a:xfrm flipV="1">
                <a:off x="3120" y="129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Line 159"/>
              <p:cNvSpPr>
                <a:spLocks noChangeShapeType="1"/>
              </p:cNvSpPr>
              <p:nvPr/>
            </p:nvSpPr>
            <p:spPr bwMode="auto">
              <a:xfrm flipV="1">
                <a:off x="899" y="2278"/>
                <a:ext cx="0" cy="1130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Line 160"/>
              <p:cNvSpPr>
                <a:spLocks noChangeShapeType="1"/>
              </p:cNvSpPr>
              <p:nvPr/>
            </p:nvSpPr>
            <p:spPr bwMode="auto">
              <a:xfrm>
                <a:off x="899" y="3069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Line 161"/>
              <p:cNvSpPr>
                <a:spLocks noChangeShapeType="1"/>
              </p:cNvSpPr>
              <p:nvPr/>
            </p:nvSpPr>
            <p:spPr bwMode="auto">
              <a:xfrm>
                <a:off x="899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Line 162"/>
              <p:cNvSpPr>
                <a:spLocks noChangeShapeType="1"/>
              </p:cNvSpPr>
              <p:nvPr/>
            </p:nvSpPr>
            <p:spPr bwMode="auto">
              <a:xfrm>
                <a:off x="1143" y="2208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Line 163"/>
              <p:cNvSpPr>
                <a:spLocks noChangeShapeType="1"/>
              </p:cNvSpPr>
              <p:nvPr/>
            </p:nvSpPr>
            <p:spPr bwMode="auto">
              <a:xfrm>
                <a:off x="1392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Line 164"/>
              <p:cNvSpPr>
                <a:spLocks noChangeShapeType="1"/>
              </p:cNvSpPr>
              <p:nvPr/>
            </p:nvSpPr>
            <p:spPr bwMode="auto">
              <a:xfrm>
                <a:off x="1635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Line 165"/>
              <p:cNvSpPr>
                <a:spLocks noChangeShapeType="1"/>
              </p:cNvSpPr>
              <p:nvPr/>
            </p:nvSpPr>
            <p:spPr bwMode="auto">
              <a:xfrm>
                <a:off x="1886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Line 166"/>
              <p:cNvSpPr>
                <a:spLocks noChangeShapeType="1"/>
              </p:cNvSpPr>
              <p:nvPr/>
            </p:nvSpPr>
            <p:spPr bwMode="auto">
              <a:xfrm>
                <a:off x="2135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Line 167"/>
              <p:cNvSpPr>
                <a:spLocks noChangeShapeType="1"/>
              </p:cNvSpPr>
              <p:nvPr/>
            </p:nvSpPr>
            <p:spPr bwMode="auto">
              <a:xfrm>
                <a:off x="2380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Line 168"/>
              <p:cNvSpPr>
                <a:spLocks noChangeShapeType="1"/>
              </p:cNvSpPr>
              <p:nvPr/>
            </p:nvSpPr>
            <p:spPr bwMode="auto">
              <a:xfrm>
                <a:off x="2626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Line 169"/>
              <p:cNvSpPr>
                <a:spLocks noChangeShapeType="1"/>
              </p:cNvSpPr>
              <p:nvPr/>
            </p:nvSpPr>
            <p:spPr bwMode="auto">
              <a:xfrm>
                <a:off x="2869" y="2222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Line 170"/>
              <p:cNvSpPr>
                <a:spLocks noChangeShapeType="1"/>
              </p:cNvSpPr>
              <p:nvPr/>
            </p:nvSpPr>
            <p:spPr bwMode="auto">
              <a:xfrm>
                <a:off x="3120" y="1657"/>
                <a:ext cx="0" cy="113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291" name="Group 183"/>
          <p:cNvGrpSpPr>
            <a:grpSpLocks/>
          </p:cNvGrpSpPr>
          <p:nvPr/>
        </p:nvGrpSpPr>
        <p:grpSpPr bwMode="auto">
          <a:xfrm>
            <a:off x="7012548" y="2284777"/>
            <a:ext cx="7563887" cy="3892939"/>
            <a:chOff x="2878" y="2303"/>
            <a:chExt cx="2881" cy="2031"/>
          </a:xfrm>
        </p:grpSpPr>
        <p:sp>
          <p:nvSpPr>
            <p:cNvPr id="12336" name="Oval 85"/>
            <p:cNvSpPr>
              <a:spLocks noChangeArrowheads="1"/>
            </p:cNvSpPr>
            <p:nvPr/>
          </p:nvSpPr>
          <p:spPr bwMode="auto">
            <a:xfrm rot="22366">
              <a:off x="3672" y="2563"/>
              <a:ext cx="1230" cy="539"/>
            </a:xfrm>
            <a:prstGeom prst="ellipse">
              <a:avLst/>
            </a:prstGeom>
            <a:noFill/>
            <a:ln w="9525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2337" name="Oval 86"/>
            <p:cNvSpPr>
              <a:spLocks noChangeArrowheads="1"/>
            </p:cNvSpPr>
            <p:nvPr/>
          </p:nvSpPr>
          <p:spPr bwMode="auto">
            <a:xfrm rot="22366">
              <a:off x="3549" y="2342"/>
              <a:ext cx="1476" cy="824"/>
            </a:xfrm>
            <a:prstGeom prst="ellipse">
              <a:avLst/>
            </a:prstGeom>
            <a:noFill/>
            <a:ln w="9525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2338" name="Oval 87"/>
            <p:cNvSpPr>
              <a:spLocks noChangeArrowheads="1"/>
            </p:cNvSpPr>
            <p:nvPr/>
          </p:nvSpPr>
          <p:spPr bwMode="auto">
            <a:xfrm rot="22366">
              <a:off x="3566" y="3495"/>
              <a:ext cx="1427" cy="696"/>
            </a:xfrm>
            <a:prstGeom prst="ellipse">
              <a:avLst/>
            </a:prstGeom>
            <a:noFill/>
            <a:ln w="9525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2339" name="Oval 88"/>
            <p:cNvSpPr>
              <a:spLocks noChangeArrowheads="1"/>
            </p:cNvSpPr>
            <p:nvPr/>
          </p:nvSpPr>
          <p:spPr bwMode="auto">
            <a:xfrm rot="22366">
              <a:off x="3689" y="3586"/>
              <a:ext cx="1157" cy="394"/>
            </a:xfrm>
            <a:prstGeom prst="ellipse">
              <a:avLst/>
            </a:prstGeom>
            <a:noFill/>
            <a:ln w="9525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2340" name="Arc 89"/>
            <p:cNvSpPr>
              <a:spLocks/>
            </p:cNvSpPr>
            <p:nvPr/>
          </p:nvSpPr>
          <p:spPr bwMode="auto">
            <a:xfrm rot="16222366" flipV="1">
              <a:off x="3817" y="2716"/>
              <a:ext cx="933" cy="2304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Arc 90"/>
            <p:cNvSpPr>
              <a:spLocks/>
            </p:cNvSpPr>
            <p:nvPr/>
          </p:nvSpPr>
          <p:spPr bwMode="auto">
            <a:xfrm rot="5422366">
              <a:off x="3837" y="1617"/>
              <a:ext cx="933" cy="2305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Arc 91"/>
            <p:cNvSpPr>
              <a:spLocks/>
            </p:cNvSpPr>
            <p:nvPr/>
          </p:nvSpPr>
          <p:spPr bwMode="auto">
            <a:xfrm rot="5675739">
              <a:off x="3901" y="1699"/>
              <a:ext cx="657" cy="2569"/>
            </a:xfrm>
            <a:custGeom>
              <a:avLst/>
              <a:gdLst>
                <a:gd name="T0" fmla="*/ 0 w 21909"/>
                <a:gd name="T1" fmla="*/ 0 h 34167"/>
                <a:gd name="T2" fmla="*/ 0 w 21909"/>
                <a:gd name="T3" fmla="*/ 1 h 34167"/>
                <a:gd name="T4" fmla="*/ 0 w 21909"/>
                <a:gd name="T5" fmla="*/ 1 h 34167"/>
                <a:gd name="T6" fmla="*/ 0 60000 65536"/>
                <a:gd name="T7" fmla="*/ 0 60000 65536"/>
                <a:gd name="T8" fmla="*/ 0 60000 65536"/>
                <a:gd name="T9" fmla="*/ 0 w 21909"/>
                <a:gd name="T10" fmla="*/ 0 h 34167"/>
                <a:gd name="T11" fmla="*/ 21909 w 21909"/>
                <a:gd name="T12" fmla="*/ 34167 h 34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9" h="34167" fill="none" extrusionOk="0">
                  <a:moveTo>
                    <a:pt x="0" y="2"/>
                  </a:moveTo>
                  <a:cubicBezTo>
                    <a:pt x="102" y="0"/>
                    <a:pt x="205" y="-1"/>
                    <a:pt x="309" y="0"/>
                  </a:cubicBezTo>
                  <a:cubicBezTo>
                    <a:pt x="12238" y="0"/>
                    <a:pt x="21909" y="9670"/>
                    <a:pt x="21909" y="21600"/>
                  </a:cubicBezTo>
                  <a:cubicBezTo>
                    <a:pt x="21909" y="26107"/>
                    <a:pt x="20499" y="30501"/>
                    <a:pt x="17876" y="34166"/>
                  </a:cubicBezTo>
                </a:path>
                <a:path w="21909" h="34167" stroke="0" extrusionOk="0">
                  <a:moveTo>
                    <a:pt x="0" y="2"/>
                  </a:moveTo>
                  <a:cubicBezTo>
                    <a:pt x="102" y="0"/>
                    <a:pt x="205" y="-1"/>
                    <a:pt x="309" y="0"/>
                  </a:cubicBezTo>
                  <a:cubicBezTo>
                    <a:pt x="12238" y="0"/>
                    <a:pt x="21909" y="9670"/>
                    <a:pt x="21909" y="21600"/>
                  </a:cubicBezTo>
                  <a:cubicBezTo>
                    <a:pt x="21909" y="26107"/>
                    <a:pt x="20499" y="30501"/>
                    <a:pt x="17876" y="34166"/>
                  </a:cubicBezTo>
                  <a:lnTo>
                    <a:pt x="309" y="21600"/>
                  </a:lnTo>
                  <a:close/>
                </a:path>
              </a:pathLst>
            </a:custGeom>
            <a:noFill/>
            <a:ln w="635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Arc 92"/>
            <p:cNvSpPr>
              <a:spLocks/>
            </p:cNvSpPr>
            <p:nvPr/>
          </p:nvSpPr>
          <p:spPr bwMode="auto">
            <a:xfrm rot="16295585" flipV="1">
              <a:off x="3950" y="2318"/>
              <a:ext cx="648" cy="2692"/>
            </a:xfrm>
            <a:custGeom>
              <a:avLst/>
              <a:gdLst>
                <a:gd name="T0" fmla="*/ 0 w 21600"/>
                <a:gd name="T1" fmla="*/ 0 h 35804"/>
                <a:gd name="T2" fmla="*/ 0 w 21600"/>
                <a:gd name="T3" fmla="*/ 1 h 35804"/>
                <a:gd name="T4" fmla="*/ 0 w 21600"/>
                <a:gd name="T5" fmla="*/ 1 h 3580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804"/>
                <a:gd name="T11" fmla="*/ 21600 w 21600"/>
                <a:gd name="T12" fmla="*/ 35804 h 358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804" fill="none" extrusionOk="0">
                  <a:moveTo>
                    <a:pt x="13165" y="-1"/>
                  </a:moveTo>
                  <a:cubicBezTo>
                    <a:pt x="18483" y="4088"/>
                    <a:pt x="21600" y="10415"/>
                    <a:pt x="21600" y="17124"/>
                  </a:cubicBezTo>
                  <a:cubicBezTo>
                    <a:pt x="21600" y="24822"/>
                    <a:pt x="17502" y="31939"/>
                    <a:pt x="10844" y="35804"/>
                  </a:cubicBezTo>
                </a:path>
                <a:path w="21600" h="35804" stroke="0" extrusionOk="0">
                  <a:moveTo>
                    <a:pt x="13165" y="-1"/>
                  </a:moveTo>
                  <a:cubicBezTo>
                    <a:pt x="18483" y="4088"/>
                    <a:pt x="21600" y="10415"/>
                    <a:pt x="21600" y="17124"/>
                  </a:cubicBezTo>
                  <a:cubicBezTo>
                    <a:pt x="21600" y="24822"/>
                    <a:pt x="17502" y="31939"/>
                    <a:pt x="10844" y="35804"/>
                  </a:cubicBezTo>
                  <a:lnTo>
                    <a:pt x="0" y="17124"/>
                  </a:lnTo>
                  <a:close/>
                </a:path>
              </a:pathLst>
            </a:custGeom>
            <a:noFill/>
            <a:ln w="635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93"/>
            <p:cNvSpPr>
              <a:spLocks noChangeShapeType="1"/>
            </p:cNvSpPr>
            <p:nvPr/>
          </p:nvSpPr>
          <p:spPr bwMode="auto">
            <a:xfrm rot="22366" flipV="1">
              <a:off x="2878" y="3340"/>
              <a:ext cx="2881" cy="0"/>
            </a:xfrm>
            <a:prstGeom prst="line">
              <a:avLst/>
            </a:prstGeom>
            <a:noFill/>
            <a:ln w="6350">
              <a:solidFill>
                <a:srgbClr val="CC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Line 94"/>
          <p:cNvSpPr>
            <a:spLocks noChangeShapeType="1"/>
          </p:cNvSpPr>
          <p:nvPr/>
        </p:nvSpPr>
        <p:spPr bwMode="auto">
          <a:xfrm rot="22366">
            <a:off x="7647904" y="4249456"/>
            <a:ext cx="200058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60" name="Line 95"/>
          <p:cNvSpPr>
            <a:spLocks noChangeShapeType="1"/>
          </p:cNvSpPr>
          <p:nvPr/>
        </p:nvSpPr>
        <p:spPr bwMode="auto">
          <a:xfrm rot="22366">
            <a:off x="12231918" y="4260956"/>
            <a:ext cx="2244749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4" name="Line 96"/>
          <p:cNvSpPr>
            <a:spLocks noChangeShapeType="1"/>
          </p:cNvSpPr>
          <p:nvPr/>
        </p:nvSpPr>
        <p:spPr bwMode="auto">
          <a:xfrm rot="22366" flipV="1">
            <a:off x="12864649" y="3720431"/>
            <a:ext cx="645858" cy="157174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5" name="Line 97"/>
          <p:cNvSpPr>
            <a:spLocks noChangeShapeType="1"/>
          </p:cNvSpPr>
          <p:nvPr/>
        </p:nvSpPr>
        <p:spPr bwMode="auto">
          <a:xfrm rot="22366" flipV="1">
            <a:off x="12817391" y="3517255"/>
            <a:ext cx="677363" cy="239594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6" name="Line 98"/>
          <p:cNvSpPr>
            <a:spLocks noChangeShapeType="1"/>
          </p:cNvSpPr>
          <p:nvPr/>
        </p:nvSpPr>
        <p:spPr bwMode="auto">
          <a:xfrm rot="22366">
            <a:off x="12980168" y="4429632"/>
            <a:ext cx="590724" cy="162924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7" name="Line 99"/>
          <p:cNvSpPr>
            <a:spLocks noChangeShapeType="1"/>
          </p:cNvSpPr>
          <p:nvPr/>
        </p:nvSpPr>
        <p:spPr bwMode="auto">
          <a:xfrm rot="22366">
            <a:off x="12717624" y="4657725"/>
            <a:ext cx="645858" cy="23384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8" name="Line 100"/>
          <p:cNvSpPr>
            <a:spLocks noChangeShapeType="1"/>
          </p:cNvSpPr>
          <p:nvPr/>
        </p:nvSpPr>
        <p:spPr bwMode="auto">
          <a:xfrm rot="22366">
            <a:off x="12155779" y="4839818"/>
            <a:ext cx="370188" cy="201259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299" name="Line 101"/>
          <p:cNvSpPr>
            <a:spLocks noChangeShapeType="1"/>
          </p:cNvSpPr>
          <p:nvPr/>
        </p:nvSpPr>
        <p:spPr bwMode="auto">
          <a:xfrm rot="22366" flipV="1">
            <a:off x="12184660" y="3444417"/>
            <a:ext cx="388565" cy="235761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0" name="Line 102"/>
          <p:cNvSpPr>
            <a:spLocks noChangeShapeType="1"/>
          </p:cNvSpPr>
          <p:nvPr/>
        </p:nvSpPr>
        <p:spPr bwMode="auto">
          <a:xfrm rot="22366" flipH="1" flipV="1">
            <a:off x="10457122" y="5481932"/>
            <a:ext cx="1008168" cy="191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1" name="Line 103"/>
          <p:cNvSpPr>
            <a:spLocks noChangeShapeType="1"/>
          </p:cNvSpPr>
          <p:nvPr/>
        </p:nvSpPr>
        <p:spPr bwMode="auto">
          <a:xfrm rot="22366" flipV="1">
            <a:off x="8614064" y="4504385"/>
            <a:ext cx="514586" cy="2357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2" name="Line 104"/>
          <p:cNvSpPr>
            <a:spLocks noChangeShapeType="1"/>
          </p:cNvSpPr>
          <p:nvPr/>
        </p:nvSpPr>
        <p:spPr bwMode="auto">
          <a:xfrm rot="22366" flipV="1">
            <a:off x="8228124" y="4370211"/>
            <a:ext cx="517212" cy="7858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3" name="Line 105"/>
          <p:cNvSpPr>
            <a:spLocks noChangeShapeType="1"/>
          </p:cNvSpPr>
          <p:nvPr/>
        </p:nvSpPr>
        <p:spPr bwMode="auto">
          <a:xfrm rot="22366">
            <a:off x="8233375" y="3996444"/>
            <a:ext cx="451575" cy="7858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4" name="Line 106"/>
          <p:cNvSpPr>
            <a:spLocks noChangeShapeType="1"/>
          </p:cNvSpPr>
          <p:nvPr/>
        </p:nvSpPr>
        <p:spPr bwMode="auto">
          <a:xfrm rot="22366">
            <a:off x="8214998" y="3551756"/>
            <a:ext cx="590723" cy="2702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5" name="Line 107"/>
          <p:cNvSpPr>
            <a:spLocks noChangeShapeType="1"/>
          </p:cNvSpPr>
          <p:nvPr/>
        </p:nvSpPr>
        <p:spPr bwMode="auto">
          <a:xfrm rot="22366" flipV="1">
            <a:off x="9057763" y="4822567"/>
            <a:ext cx="380689" cy="27409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6" name="Line 108"/>
          <p:cNvSpPr>
            <a:spLocks noChangeShapeType="1"/>
          </p:cNvSpPr>
          <p:nvPr/>
        </p:nvSpPr>
        <p:spPr bwMode="auto">
          <a:xfrm rot="22366">
            <a:off x="9036760" y="3250824"/>
            <a:ext cx="194282" cy="23576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7" name="Line 109"/>
          <p:cNvSpPr>
            <a:spLocks noChangeShapeType="1"/>
          </p:cNvSpPr>
          <p:nvPr/>
        </p:nvSpPr>
        <p:spPr bwMode="auto">
          <a:xfrm rot="22366" flipH="1">
            <a:off x="10089561" y="2786968"/>
            <a:ext cx="96878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08" name="Arc 110"/>
          <p:cNvSpPr>
            <a:spLocks/>
          </p:cNvSpPr>
          <p:nvPr/>
        </p:nvSpPr>
        <p:spPr bwMode="auto">
          <a:xfrm rot="5323574" flipH="1">
            <a:off x="10615814" y="4033719"/>
            <a:ext cx="1383900" cy="320303"/>
          </a:xfrm>
          <a:custGeom>
            <a:avLst/>
            <a:gdLst>
              <a:gd name="T0" fmla="*/ 1312153825 w 43200"/>
              <a:gd name="T1" fmla="*/ 36361971 h 33348"/>
              <a:gd name="T2" fmla="*/ 2147483647 w 43200"/>
              <a:gd name="T3" fmla="*/ 37938898 h 33348"/>
              <a:gd name="T4" fmla="*/ 2147483647 w 43200"/>
              <a:gd name="T5" fmla="*/ 24573541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lIns="133731" tIns="66866" rIns="133731" bIns="66866"/>
          <a:lstStyle/>
          <a:p>
            <a:endParaRPr lang="en-US"/>
          </a:p>
        </p:txBody>
      </p:sp>
      <p:sp>
        <p:nvSpPr>
          <p:cNvPr id="12309" name="Arc 77"/>
          <p:cNvSpPr>
            <a:spLocks/>
          </p:cNvSpPr>
          <p:nvPr/>
        </p:nvSpPr>
        <p:spPr bwMode="auto">
          <a:xfrm rot="5395085" flipH="1">
            <a:off x="10828474" y="4048344"/>
            <a:ext cx="1383900" cy="325554"/>
          </a:xfrm>
          <a:custGeom>
            <a:avLst/>
            <a:gdLst>
              <a:gd name="T0" fmla="*/ 1312153825 w 43200"/>
              <a:gd name="T1" fmla="*/ 38805865 h 33348"/>
              <a:gd name="T2" fmla="*/ 2147483647 w 43200"/>
              <a:gd name="T3" fmla="*/ 40488522 h 33348"/>
              <a:gd name="T4" fmla="*/ 2147483647 w 43200"/>
              <a:gd name="T5" fmla="*/ 26225109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0" name="Line 81"/>
          <p:cNvSpPr>
            <a:spLocks noChangeShapeType="1"/>
          </p:cNvSpPr>
          <p:nvPr/>
        </p:nvSpPr>
        <p:spPr bwMode="auto">
          <a:xfrm rot="22366">
            <a:off x="11796095" y="4885820"/>
            <a:ext cx="0" cy="705367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1" name="Arc 72"/>
          <p:cNvSpPr>
            <a:spLocks/>
          </p:cNvSpPr>
          <p:nvPr/>
        </p:nvSpPr>
        <p:spPr bwMode="auto">
          <a:xfrm rot="5395085" flipH="1">
            <a:off x="9469810" y="3969105"/>
            <a:ext cx="1383900" cy="422696"/>
          </a:xfrm>
          <a:custGeom>
            <a:avLst/>
            <a:gdLst>
              <a:gd name="T0" fmla="*/ 1312153825 w 43200"/>
              <a:gd name="T1" fmla="*/ 40055219 h 42957"/>
              <a:gd name="T2" fmla="*/ 2147483647 w 43200"/>
              <a:gd name="T3" fmla="*/ 53834404 h 42957"/>
              <a:gd name="T4" fmla="*/ 2147483647 w 43200"/>
              <a:gd name="T5" fmla="*/ 27069495 h 42957"/>
              <a:gd name="T6" fmla="*/ 0 60000 65536"/>
              <a:gd name="T7" fmla="*/ 0 60000 65536"/>
              <a:gd name="T8" fmla="*/ 0 60000 65536"/>
              <a:gd name="T9" fmla="*/ 0 w 43200"/>
              <a:gd name="T10" fmla="*/ 0 h 42957"/>
              <a:gd name="T11" fmla="*/ 43200 w 43200"/>
              <a:gd name="T12" fmla="*/ 42957 h 42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957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282"/>
                  <a:pt x="35391" y="41360"/>
                  <a:pt x="24829" y="42957"/>
                </a:cubicBezTo>
              </a:path>
              <a:path w="43200" h="42957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282"/>
                  <a:pt x="35391" y="41360"/>
                  <a:pt x="24829" y="4295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2" name="Arc 73"/>
          <p:cNvSpPr>
            <a:spLocks/>
          </p:cNvSpPr>
          <p:nvPr/>
        </p:nvSpPr>
        <p:spPr bwMode="auto">
          <a:xfrm rot="5395085" flipH="1">
            <a:off x="9729729" y="4020197"/>
            <a:ext cx="1383900" cy="328179"/>
          </a:xfrm>
          <a:custGeom>
            <a:avLst/>
            <a:gdLst>
              <a:gd name="T0" fmla="*/ 1312153825 w 43200"/>
              <a:gd name="T1" fmla="*/ 40072461 h 33348"/>
              <a:gd name="T2" fmla="*/ 2147483647 w 43200"/>
              <a:gd name="T3" fmla="*/ 41810099 h 33348"/>
              <a:gd name="T4" fmla="*/ 2147483647 w 43200"/>
              <a:gd name="T5" fmla="*/ 27081068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3" name="Arc 74"/>
          <p:cNvSpPr>
            <a:spLocks/>
          </p:cNvSpPr>
          <p:nvPr/>
        </p:nvSpPr>
        <p:spPr bwMode="auto">
          <a:xfrm rot="5395085" flipH="1">
            <a:off x="9954203" y="4023426"/>
            <a:ext cx="1383900" cy="325554"/>
          </a:xfrm>
          <a:custGeom>
            <a:avLst/>
            <a:gdLst>
              <a:gd name="T0" fmla="*/ 1312153825 w 43200"/>
              <a:gd name="T1" fmla="*/ 38805865 h 33348"/>
              <a:gd name="T2" fmla="*/ 2147483647 w 43200"/>
              <a:gd name="T3" fmla="*/ 40488522 h 33348"/>
              <a:gd name="T4" fmla="*/ 2147483647 w 43200"/>
              <a:gd name="T5" fmla="*/ 26225109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4" name="Arc 75"/>
          <p:cNvSpPr>
            <a:spLocks/>
          </p:cNvSpPr>
          <p:nvPr/>
        </p:nvSpPr>
        <p:spPr bwMode="auto">
          <a:xfrm rot="5395085" flipH="1">
            <a:off x="10179991" y="4023426"/>
            <a:ext cx="1383900" cy="325554"/>
          </a:xfrm>
          <a:custGeom>
            <a:avLst/>
            <a:gdLst>
              <a:gd name="T0" fmla="*/ 1312153825 w 43200"/>
              <a:gd name="T1" fmla="*/ 38805865 h 33348"/>
              <a:gd name="T2" fmla="*/ 2147483647 w 43200"/>
              <a:gd name="T3" fmla="*/ 40488522 h 33348"/>
              <a:gd name="T4" fmla="*/ 2147483647 w 43200"/>
              <a:gd name="T5" fmla="*/ 26225109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5" name="Arc 76"/>
          <p:cNvSpPr>
            <a:spLocks/>
          </p:cNvSpPr>
          <p:nvPr/>
        </p:nvSpPr>
        <p:spPr bwMode="auto">
          <a:xfrm rot="5395085" flipH="1">
            <a:off x="10404821" y="4028217"/>
            <a:ext cx="1385816" cy="325554"/>
          </a:xfrm>
          <a:custGeom>
            <a:avLst/>
            <a:gdLst>
              <a:gd name="T0" fmla="*/ 1319450989 w 43200"/>
              <a:gd name="T1" fmla="*/ 38805865 h 33348"/>
              <a:gd name="T2" fmla="*/ 2147483647 w 43200"/>
              <a:gd name="T3" fmla="*/ 40488522 h 33348"/>
              <a:gd name="T4" fmla="*/ 2147483647 w 43200"/>
              <a:gd name="T5" fmla="*/ 26225109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6" name="Arc 78"/>
          <p:cNvSpPr>
            <a:spLocks/>
          </p:cNvSpPr>
          <p:nvPr/>
        </p:nvSpPr>
        <p:spPr bwMode="auto">
          <a:xfrm rot="5395085" flipH="1">
            <a:off x="11052950" y="4047031"/>
            <a:ext cx="1383900" cy="328179"/>
          </a:xfrm>
          <a:custGeom>
            <a:avLst/>
            <a:gdLst>
              <a:gd name="T0" fmla="*/ 1312153825 w 43200"/>
              <a:gd name="T1" fmla="*/ 40072461 h 33348"/>
              <a:gd name="T2" fmla="*/ 2147483647 w 43200"/>
              <a:gd name="T3" fmla="*/ 41810099 h 33348"/>
              <a:gd name="T4" fmla="*/ 2147483647 w 43200"/>
              <a:gd name="T5" fmla="*/ 27081068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7" name="Arc 79"/>
          <p:cNvSpPr>
            <a:spLocks/>
          </p:cNvSpPr>
          <p:nvPr/>
        </p:nvSpPr>
        <p:spPr bwMode="auto">
          <a:xfrm rot="5395085" flipH="1">
            <a:off x="11251170" y="4050261"/>
            <a:ext cx="1383900" cy="325554"/>
          </a:xfrm>
          <a:custGeom>
            <a:avLst/>
            <a:gdLst>
              <a:gd name="T0" fmla="*/ 1312153825 w 43200"/>
              <a:gd name="T1" fmla="*/ 38805865 h 33348"/>
              <a:gd name="T2" fmla="*/ 2147483647 w 43200"/>
              <a:gd name="T3" fmla="*/ 40488522 h 33348"/>
              <a:gd name="T4" fmla="*/ 2147483647 w 43200"/>
              <a:gd name="T5" fmla="*/ 26225109 h 33348"/>
              <a:gd name="T6" fmla="*/ 0 60000 65536"/>
              <a:gd name="T7" fmla="*/ 0 60000 65536"/>
              <a:gd name="T8" fmla="*/ 0 60000 65536"/>
              <a:gd name="T9" fmla="*/ 0 w 43200"/>
              <a:gd name="T10" fmla="*/ 0 h 33348"/>
              <a:gd name="T11" fmla="*/ 43200 w 43200"/>
              <a:gd name="T12" fmla="*/ 33348 h 33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3348" fill="none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</a:path>
              <a:path w="43200" h="33348" stroke="0" extrusionOk="0">
                <a:moveTo>
                  <a:pt x="2647" y="31962"/>
                </a:moveTo>
                <a:cubicBezTo>
                  <a:pt x="910" y="28784"/>
                  <a:pt x="0" y="2522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769"/>
                  <a:pt x="41993" y="29849"/>
                  <a:pt x="39725" y="333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8" name="Line 80"/>
          <p:cNvSpPr>
            <a:spLocks noChangeShapeType="1"/>
          </p:cNvSpPr>
          <p:nvPr/>
        </p:nvSpPr>
        <p:spPr bwMode="auto">
          <a:xfrm rot="22366">
            <a:off x="9976666" y="3981109"/>
            <a:ext cx="0" cy="1646496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19" name="Line 174"/>
          <p:cNvSpPr>
            <a:spLocks noChangeShapeType="1"/>
          </p:cNvSpPr>
          <p:nvPr/>
        </p:nvSpPr>
        <p:spPr bwMode="auto">
          <a:xfrm flipH="1">
            <a:off x="9761380" y="5462764"/>
            <a:ext cx="378063" cy="276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0" name="Line 176"/>
          <p:cNvSpPr>
            <a:spLocks noChangeShapeType="1"/>
          </p:cNvSpPr>
          <p:nvPr/>
        </p:nvSpPr>
        <p:spPr bwMode="auto">
          <a:xfrm flipH="1">
            <a:off x="11651696" y="5447430"/>
            <a:ext cx="378063" cy="276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1" name="Line 178"/>
          <p:cNvSpPr>
            <a:spLocks noChangeShapeType="1"/>
          </p:cNvSpPr>
          <p:nvPr/>
        </p:nvSpPr>
        <p:spPr bwMode="auto">
          <a:xfrm rot="225327">
            <a:off x="11483667" y="4002193"/>
            <a:ext cx="0" cy="130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9" name="Rectangle 195"/>
          <p:cNvSpPr>
            <a:spLocks noChangeArrowheads="1"/>
          </p:cNvSpPr>
          <p:nvPr/>
        </p:nvSpPr>
        <p:spPr bwMode="auto">
          <a:xfrm>
            <a:off x="9451578" y="3183738"/>
            <a:ext cx="630105" cy="1840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 algn="ctr"/>
            <a:r>
              <a:rPr lang="en-US">
                <a:solidFill>
                  <a:srgbClr val="0066FF"/>
                </a:solidFill>
              </a:rPr>
              <a:t>S</a:t>
            </a:r>
          </a:p>
        </p:txBody>
      </p:sp>
      <p:sp>
        <p:nvSpPr>
          <p:cNvPr id="90" name="Rectangle 196"/>
          <p:cNvSpPr>
            <a:spLocks noChangeArrowheads="1"/>
          </p:cNvSpPr>
          <p:nvPr/>
        </p:nvSpPr>
        <p:spPr bwMode="auto">
          <a:xfrm>
            <a:off x="11593936" y="3091734"/>
            <a:ext cx="126021" cy="920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2324" name="Line 197"/>
          <p:cNvSpPr>
            <a:spLocks noChangeShapeType="1"/>
          </p:cNvSpPr>
          <p:nvPr/>
        </p:nvSpPr>
        <p:spPr bwMode="auto">
          <a:xfrm>
            <a:off x="10333725" y="3894855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5" name="Line 198"/>
          <p:cNvSpPr>
            <a:spLocks noChangeShapeType="1"/>
          </p:cNvSpPr>
          <p:nvPr/>
        </p:nvSpPr>
        <p:spPr bwMode="auto">
          <a:xfrm>
            <a:off x="10585768" y="3904439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6" name="Line 199"/>
          <p:cNvSpPr>
            <a:spLocks noChangeShapeType="1"/>
          </p:cNvSpPr>
          <p:nvPr/>
        </p:nvSpPr>
        <p:spPr bwMode="auto">
          <a:xfrm>
            <a:off x="10837810" y="3889105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7" name="Line 200"/>
          <p:cNvSpPr>
            <a:spLocks noChangeShapeType="1"/>
          </p:cNvSpPr>
          <p:nvPr/>
        </p:nvSpPr>
        <p:spPr bwMode="auto">
          <a:xfrm>
            <a:off x="11021590" y="3873771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8" name="Line 201"/>
          <p:cNvSpPr>
            <a:spLocks noChangeShapeType="1"/>
          </p:cNvSpPr>
          <p:nvPr/>
        </p:nvSpPr>
        <p:spPr bwMode="auto">
          <a:xfrm>
            <a:off x="11239502" y="3883354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9" name="Line 202"/>
          <p:cNvSpPr>
            <a:spLocks noChangeShapeType="1"/>
          </p:cNvSpPr>
          <p:nvPr/>
        </p:nvSpPr>
        <p:spPr bwMode="auto">
          <a:xfrm>
            <a:off x="11649071" y="3833519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30" name="Line 203"/>
          <p:cNvSpPr>
            <a:spLocks noChangeShapeType="1"/>
          </p:cNvSpPr>
          <p:nvPr/>
        </p:nvSpPr>
        <p:spPr bwMode="auto">
          <a:xfrm>
            <a:off x="11887985" y="3858437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31" name="Line 204"/>
          <p:cNvSpPr>
            <a:spLocks noChangeShapeType="1"/>
          </p:cNvSpPr>
          <p:nvPr/>
        </p:nvSpPr>
        <p:spPr bwMode="auto">
          <a:xfrm>
            <a:off x="12092769" y="3883354"/>
            <a:ext cx="0" cy="27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32" name="Line 205"/>
          <p:cNvSpPr>
            <a:spLocks noChangeShapeType="1"/>
          </p:cNvSpPr>
          <p:nvPr/>
        </p:nvSpPr>
        <p:spPr bwMode="auto">
          <a:xfrm flipV="1">
            <a:off x="9989794" y="4563805"/>
            <a:ext cx="0" cy="4600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33" name="Line 206"/>
          <p:cNvSpPr>
            <a:spLocks noChangeShapeType="1"/>
          </p:cNvSpPr>
          <p:nvPr/>
        </p:nvSpPr>
        <p:spPr bwMode="auto">
          <a:xfrm>
            <a:off x="11777717" y="5023827"/>
            <a:ext cx="0" cy="276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34" name="Rectangle 207"/>
          <p:cNvSpPr>
            <a:spLocks noChangeArrowheads="1"/>
          </p:cNvSpPr>
          <p:nvPr/>
        </p:nvSpPr>
        <p:spPr bwMode="auto">
          <a:xfrm flipH="1">
            <a:off x="10333725" y="5299840"/>
            <a:ext cx="126021" cy="4600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2335" name="Rectangle 208"/>
          <p:cNvSpPr>
            <a:spLocks noChangeArrowheads="1"/>
          </p:cNvSpPr>
          <p:nvPr/>
        </p:nvSpPr>
        <p:spPr bwMode="auto">
          <a:xfrm flipH="1">
            <a:off x="11971999" y="5391845"/>
            <a:ext cx="252042" cy="276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 algn="ctr"/>
            <a:r>
              <a:rPr lang="en-US" b="1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86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89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268379" y="3360080"/>
            <a:ext cx="9451578" cy="2668129"/>
            <a:chOff x="2160" y="7198"/>
            <a:chExt cx="5280" cy="1972"/>
          </a:xfrm>
        </p:grpSpPr>
        <p:grpSp>
          <p:nvGrpSpPr>
            <p:cNvPr id="13387" name="Group 3"/>
            <p:cNvGrpSpPr>
              <a:grpSpLocks/>
            </p:cNvGrpSpPr>
            <p:nvPr/>
          </p:nvGrpSpPr>
          <p:grpSpPr bwMode="auto">
            <a:xfrm>
              <a:off x="3630" y="7198"/>
              <a:ext cx="2490" cy="1972"/>
              <a:chOff x="3630" y="7198"/>
              <a:chExt cx="2490" cy="1972"/>
            </a:xfrm>
          </p:grpSpPr>
          <p:grpSp>
            <p:nvGrpSpPr>
              <p:cNvPr id="13389" name="Group 4"/>
              <p:cNvGrpSpPr>
                <a:grpSpLocks/>
              </p:cNvGrpSpPr>
              <p:nvPr/>
            </p:nvGrpSpPr>
            <p:grpSpPr bwMode="auto">
              <a:xfrm>
                <a:off x="3771" y="7198"/>
                <a:ext cx="2349" cy="1854"/>
                <a:chOff x="3375" y="7198"/>
                <a:chExt cx="1149" cy="1483"/>
              </a:xfrm>
            </p:grpSpPr>
            <p:sp>
              <p:nvSpPr>
                <p:cNvPr id="13394" name="Arc 5"/>
                <p:cNvSpPr>
                  <a:spLocks/>
                </p:cNvSpPr>
                <p:nvPr/>
              </p:nvSpPr>
              <p:spPr bwMode="auto">
                <a:xfrm rot="5372719" flipH="1">
                  <a:off x="3627" y="7607"/>
                  <a:ext cx="960" cy="174"/>
                </a:xfrm>
                <a:custGeom>
                  <a:avLst/>
                  <a:gdLst>
                    <a:gd name="T0" fmla="*/ 0 w 43200"/>
                    <a:gd name="T1" fmla="*/ 0 h 33348"/>
                    <a:gd name="T2" fmla="*/ 0 w 43200"/>
                    <a:gd name="T3" fmla="*/ 0 h 33348"/>
                    <a:gd name="T4" fmla="*/ 0 w 43200"/>
                    <a:gd name="T5" fmla="*/ 0 h 33348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33348"/>
                    <a:gd name="T11" fmla="*/ 43200 w 43200"/>
                    <a:gd name="T12" fmla="*/ 33348 h 333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33348" fill="none" extrusionOk="0">
                      <a:moveTo>
                        <a:pt x="2647" y="31962"/>
                      </a:moveTo>
                      <a:cubicBezTo>
                        <a:pt x="910" y="28784"/>
                        <a:pt x="0" y="2522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5769"/>
                        <a:pt x="41993" y="29849"/>
                        <a:pt x="39725" y="33347"/>
                      </a:cubicBezTo>
                    </a:path>
                    <a:path w="43200" h="33348" stroke="0" extrusionOk="0">
                      <a:moveTo>
                        <a:pt x="2647" y="31962"/>
                      </a:moveTo>
                      <a:cubicBezTo>
                        <a:pt x="910" y="28784"/>
                        <a:pt x="0" y="2522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5769"/>
                        <a:pt x="41993" y="29849"/>
                        <a:pt x="39725" y="33347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395" name="Group 6"/>
                <p:cNvGrpSpPr>
                  <a:grpSpLocks/>
                </p:cNvGrpSpPr>
                <p:nvPr/>
              </p:nvGrpSpPr>
              <p:grpSpPr bwMode="auto">
                <a:xfrm>
                  <a:off x="3375" y="7198"/>
                  <a:ext cx="1149" cy="1483"/>
                  <a:chOff x="3390" y="7198"/>
                  <a:chExt cx="1149" cy="1483"/>
                </a:xfrm>
              </p:grpSpPr>
              <p:sp>
                <p:nvSpPr>
                  <p:cNvPr id="13396" name="Arc 7"/>
                  <p:cNvSpPr>
                    <a:spLocks/>
                  </p:cNvSpPr>
                  <p:nvPr/>
                </p:nvSpPr>
                <p:spPr bwMode="auto">
                  <a:xfrm rot="5372719" flipH="1">
                    <a:off x="3024" y="7566"/>
                    <a:ext cx="960" cy="224"/>
                  </a:xfrm>
                  <a:custGeom>
                    <a:avLst/>
                    <a:gdLst>
                      <a:gd name="T0" fmla="*/ 0 w 43200"/>
                      <a:gd name="T1" fmla="*/ 0 h 42957"/>
                      <a:gd name="T2" fmla="*/ 0 w 43200"/>
                      <a:gd name="T3" fmla="*/ 0 h 42957"/>
                      <a:gd name="T4" fmla="*/ 0 w 43200"/>
                      <a:gd name="T5" fmla="*/ 0 h 42957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2957"/>
                      <a:gd name="T11" fmla="*/ 43200 w 43200"/>
                      <a:gd name="T12" fmla="*/ 42957 h 429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2957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282"/>
                          <a:pt x="35391" y="41360"/>
                          <a:pt x="24829" y="42957"/>
                        </a:cubicBezTo>
                      </a:path>
                      <a:path w="43200" h="42957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282"/>
                          <a:pt x="35391" y="41360"/>
                          <a:pt x="24829" y="4295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7" name="Arc 8"/>
                  <p:cNvSpPr>
                    <a:spLocks/>
                  </p:cNvSpPr>
                  <p:nvPr/>
                </p:nvSpPr>
                <p:spPr bwMode="auto">
                  <a:xfrm rot="5372719" flipH="1">
                    <a:off x="3162" y="7592"/>
                    <a:ext cx="960" cy="174"/>
                  </a:xfrm>
                  <a:custGeom>
                    <a:avLst/>
                    <a:gdLst>
                      <a:gd name="T0" fmla="*/ 0 w 43200"/>
                      <a:gd name="T1" fmla="*/ 0 h 33348"/>
                      <a:gd name="T2" fmla="*/ 0 w 43200"/>
                      <a:gd name="T3" fmla="*/ 0 h 33348"/>
                      <a:gd name="T4" fmla="*/ 0 w 43200"/>
                      <a:gd name="T5" fmla="*/ 0 h 33348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33348"/>
                      <a:gd name="T11" fmla="*/ 43200 w 43200"/>
                      <a:gd name="T12" fmla="*/ 33348 h 333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33348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</a:path>
                      <a:path w="43200" h="33348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8" name="Arc 9"/>
                  <p:cNvSpPr>
                    <a:spLocks/>
                  </p:cNvSpPr>
                  <p:nvPr/>
                </p:nvSpPr>
                <p:spPr bwMode="auto">
                  <a:xfrm rot="5372719" flipH="1">
                    <a:off x="3282" y="7592"/>
                    <a:ext cx="960" cy="174"/>
                  </a:xfrm>
                  <a:custGeom>
                    <a:avLst/>
                    <a:gdLst>
                      <a:gd name="T0" fmla="*/ 0 w 43200"/>
                      <a:gd name="T1" fmla="*/ 0 h 33348"/>
                      <a:gd name="T2" fmla="*/ 0 w 43200"/>
                      <a:gd name="T3" fmla="*/ 0 h 33348"/>
                      <a:gd name="T4" fmla="*/ 0 w 43200"/>
                      <a:gd name="T5" fmla="*/ 0 h 33348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33348"/>
                      <a:gd name="T11" fmla="*/ 43200 w 43200"/>
                      <a:gd name="T12" fmla="*/ 33348 h 333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33348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</a:path>
                      <a:path w="43200" h="33348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99" name="Arc 10"/>
                  <p:cNvSpPr>
                    <a:spLocks/>
                  </p:cNvSpPr>
                  <p:nvPr/>
                </p:nvSpPr>
                <p:spPr bwMode="auto">
                  <a:xfrm rot="5372719" flipH="1">
                    <a:off x="3402" y="7592"/>
                    <a:ext cx="960" cy="174"/>
                  </a:xfrm>
                  <a:custGeom>
                    <a:avLst/>
                    <a:gdLst>
                      <a:gd name="T0" fmla="*/ 0 w 43200"/>
                      <a:gd name="T1" fmla="*/ 0 h 33348"/>
                      <a:gd name="T2" fmla="*/ 0 w 43200"/>
                      <a:gd name="T3" fmla="*/ 0 h 33348"/>
                      <a:gd name="T4" fmla="*/ 0 w 43200"/>
                      <a:gd name="T5" fmla="*/ 0 h 33348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33348"/>
                      <a:gd name="T11" fmla="*/ 43200 w 43200"/>
                      <a:gd name="T12" fmla="*/ 33348 h 333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33348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</a:path>
                      <a:path w="43200" h="33348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0" name="Arc 11"/>
                  <p:cNvSpPr>
                    <a:spLocks/>
                  </p:cNvSpPr>
                  <p:nvPr/>
                </p:nvSpPr>
                <p:spPr bwMode="auto">
                  <a:xfrm rot="5372719" flipH="1">
                    <a:off x="3522" y="7594"/>
                    <a:ext cx="960" cy="174"/>
                  </a:xfrm>
                  <a:custGeom>
                    <a:avLst/>
                    <a:gdLst>
                      <a:gd name="T0" fmla="*/ 0 w 43200"/>
                      <a:gd name="T1" fmla="*/ 0 h 33348"/>
                      <a:gd name="T2" fmla="*/ 0 w 43200"/>
                      <a:gd name="T3" fmla="*/ 0 h 33348"/>
                      <a:gd name="T4" fmla="*/ 0 w 43200"/>
                      <a:gd name="T5" fmla="*/ 0 h 33348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33348"/>
                      <a:gd name="T11" fmla="*/ 43200 w 43200"/>
                      <a:gd name="T12" fmla="*/ 33348 h 333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33348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</a:path>
                      <a:path w="43200" h="33348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1" name="Arc 12"/>
                  <p:cNvSpPr>
                    <a:spLocks/>
                  </p:cNvSpPr>
                  <p:nvPr/>
                </p:nvSpPr>
                <p:spPr bwMode="auto">
                  <a:xfrm rot="5372719" flipH="1">
                    <a:off x="3747" y="7607"/>
                    <a:ext cx="960" cy="174"/>
                  </a:xfrm>
                  <a:custGeom>
                    <a:avLst/>
                    <a:gdLst>
                      <a:gd name="T0" fmla="*/ 0 w 43200"/>
                      <a:gd name="T1" fmla="*/ 0 h 33348"/>
                      <a:gd name="T2" fmla="*/ 0 w 43200"/>
                      <a:gd name="T3" fmla="*/ 0 h 33348"/>
                      <a:gd name="T4" fmla="*/ 0 w 43200"/>
                      <a:gd name="T5" fmla="*/ 0 h 33348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33348"/>
                      <a:gd name="T11" fmla="*/ 43200 w 43200"/>
                      <a:gd name="T12" fmla="*/ 33348 h 333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33348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</a:path>
                      <a:path w="43200" h="33348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2" name="Arc 13"/>
                  <p:cNvSpPr>
                    <a:spLocks/>
                  </p:cNvSpPr>
                  <p:nvPr/>
                </p:nvSpPr>
                <p:spPr bwMode="auto">
                  <a:xfrm rot="5372719" flipH="1">
                    <a:off x="3867" y="7607"/>
                    <a:ext cx="960" cy="174"/>
                  </a:xfrm>
                  <a:custGeom>
                    <a:avLst/>
                    <a:gdLst>
                      <a:gd name="T0" fmla="*/ 0 w 43200"/>
                      <a:gd name="T1" fmla="*/ 0 h 33348"/>
                      <a:gd name="T2" fmla="*/ 0 w 43200"/>
                      <a:gd name="T3" fmla="*/ 0 h 33348"/>
                      <a:gd name="T4" fmla="*/ 0 w 43200"/>
                      <a:gd name="T5" fmla="*/ 0 h 33348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33348"/>
                      <a:gd name="T11" fmla="*/ 43200 w 43200"/>
                      <a:gd name="T12" fmla="*/ 33348 h 333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33348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</a:path>
                      <a:path w="43200" h="33348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3" name="Arc 14"/>
                  <p:cNvSpPr>
                    <a:spLocks/>
                  </p:cNvSpPr>
                  <p:nvPr/>
                </p:nvSpPr>
                <p:spPr bwMode="auto">
                  <a:xfrm rot="5372719" flipH="1">
                    <a:off x="3972" y="7607"/>
                    <a:ext cx="960" cy="174"/>
                  </a:xfrm>
                  <a:custGeom>
                    <a:avLst/>
                    <a:gdLst>
                      <a:gd name="T0" fmla="*/ 0 w 43200"/>
                      <a:gd name="T1" fmla="*/ 0 h 33348"/>
                      <a:gd name="T2" fmla="*/ 0 w 43200"/>
                      <a:gd name="T3" fmla="*/ 0 h 33348"/>
                      <a:gd name="T4" fmla="*/ 0 w 43200"/>
                      <a:gd name="T5" fmla="*/ 0 h 33348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33348"/>
                      <a:gd name="T11" fmla="*/ 43200 w 43200"/>
                      <a:gd name="T12" fmla="*/ 33348 h 333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33348" fill="none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</a:path>
                      <a:path w="43200" h="33348" stroke="0" extrusionOk="0">
                        <a:moveTo>
                          <a:pt x="2647" y="31962"/>
                        </a:moveTo>
                        <a:cubicBezTo>
                          <a:pt x="910" y="28784"/>
                          <a:pt x="0" y="2522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5769"/>
                          <a:pt x="41993" y="29849"/>
                          <a:pt x="39725" y="3334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90" y="7540"/>
                    <a:ext cx="0" cy="114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8162"/>
                    <a:ext cx="0" cy="489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90" name="Oval 17"/>
              <p:cNvSpPr>
                <a:spLocks noChangeArrowheads="1"/>
              </p:cNvSpPr>
              <p:nvPr/>
            </p:nvSpPr>
            <p:spPr bwMode="auto">
              <a:xfrm>
                <a:off x="3675" y="8919"/>
                <a:ext cx="163" cy="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391" name="Oval 18"/>
              <p:cNvSpPr>
                <a:spLocks noChangeArrowheads="1"/>
              </p:cNvSpPr>
              <p:nvPr/>
            </p:nvSpPr>
            <p:spPr bwMode="auto">
              <a:xfrm>
                <a:off x="5700" y="8889"/>
                <a:ext cx="163" cy="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13392" name="Line 19"/>
              <p:cNvSpPr>
                <a:spLocks noChangeShapeType="1"/>
              </p:cNvSpPr>
              <p:nvPr/>
            </p:nvSpPr>
            <p:spPr bwMode="auto">
              <a:xfrm flipH="1">
                <a:off x="3630" y="8844"/>
                <a:ext cx="240" cy="3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Line 20"/>
              <p:cNvSpPr>
                <a:spLocks noChangeShapeType="1"/>
              </p:cNvSpPr>
              <p:nvPr/>
            </p:nvSpPr>
            <p:spPr bwMode="auto">
              <a:xfrm flipH="1">
                <a:off x="5655" y="8816"/>
                <a:ext cx="240" cy="3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88" name="Line 21"/>
            <p:cNvSpPr>
              <a:spLocks noChangeShapeType="1"/>
            </p:cNvSpPr>
            <p:nvPr/>
          </p:nvSpPr>
          <p:spPr bwMode="auto">
            <a:xfrm>
              <a:off x="2160" y="7793"/>
              <a:ext cx="52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05" name="Line 25"/>
          <p:cNvSpPr>
            <a:spLocks noChangeShapeType="1"/>
          </p:cNvSpPr>
          <p:nvPr/>
        </p:nvSpPr>
        <p:spPr bwMode="auto">
          <a:xfrm flipV="1">
            <a:off x="5166863" y="4715228"/>
            <a:ext cx="0" cy="8280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09" name="Line 29"/>
          <p:cNvSpPr>
            <a:spLocks noChangeShapeType="1"/>
          </p:cNvSpPr>
          <p:nvPr/>
        </p:nvSpPr>
        <p:spPr bwMode="auto">
          <a:xfrm flipH="1">
            <a:off x="6427073" y="5526018"/>
            <a:ext cx="176429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10" name="Line 30"/>
          <p:cNvSpPr>
            <a:spLocks noChangeShapeType="1"/>
          </p:cNvSpPr>
          <p:nvPr/>
        </p:nvSpPr>
        <p:spPr bwMode="auto">
          <a:xfrm>
            <a:off x="2339266" y="4163201"/>
            <a:ext cx="151225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11" name="Line 31"/>
          <p:cNvSpPr>
            <a:spLocks noChangeShapeType="1"/>
          </p:cNvSpPr>
          <p:nvPr/>
        </p:nvSpPr>
        <p:spPr bwMode="auto">
          <a:xfrm>
            <a:off x="9887401" y="4163201"/>
            <a:ext cx="189031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3319" name="Rectangle 32"/>
          <p:cNvSpPr>
            <a:spLocks noChangeArrowheads="1"/>
          </p:cNvSpPr>
          <p:nvPr/>
        </p:nvSpPr>
        <p:spPr bwMode="auto">
          <a:xfrm>
            <a:off x="1512252" y="2024098"/>
            <a:ext cx="13610273" cy="52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/>
          <a:lstStyle/>
          <a:p>
            <a:pPr marL="501491" indent="740629">
              <a:spcBef>
                <a:spcPct val="20000"/>
              </a:spcBef>
            </a:pPr>
            <a:endParaRPr lang="en-US" sz="2900">
              <a:latin typeface=".VnTime" pitchFamily="34" charset="0"/>
            </a:endParaRPr>
          </a:p>
        </p:txBody>
      </p:sp>
      <p:sp>
        <p:nvSpPr>
          <p:cNvPr id="13320" name="Rectangle 36"/>
          <p:cNvSpPr>
            <a:spLocks noChangeArrowheads="1"/>
          </p:cNvSpPr>
          <p:nvPr/>
        </p:nvSpPr>
        <p:spPr bwMode="auto">
          <a:xfrm>
            <a:off x="2520421" y="-368018"/>
            <a:ext cx="13610273" cy="52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/>
          <a:lstStyle/>
          <a:p>
            <a:pPr marL="501491" indent="740629">
              <a:spcBef>
                <a:spcPct val="20000"/>
              </a:spcBef>
            </a:pPr>
            <a:endParaRPr lang="en-US" sz="2900">
              <a:latin typeface=".VnTime" pitchFamily="34" charset="0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510796" y="2668129"/>
            <a:ext cx="504084" cy="184009"/>
            <a:chOff x="2304" y="816"/>
            <a:chExt cx="192" cy="96"/>
          </a:xfrm>
        </p:grpSpPr>
        <p:sp>
          <p:nvSpPr>
            <p:cNvPr id="13385" name="AutoShape 27"/>
            <p:cNvSpPr>
              <a:spLocks noChangeArrowheads="1"/>
            </p:cNvSpPr>
            <p:nvPr/>
          </p:nvSpPr>
          <p:spPr bwMode="auto">
            <a:xfrm rot="5207878">
              <a:off x="2400" y="816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86" name="AutoShape 28"/>
            <p:cNvSpPr>
              <a:spLocks noChangeArrowheads="1"/>
            </p:cNvSpPr>
            <p:nvPr/>
          </p:nvSpPr>
          <p:spPr bwMode="auto">
            <a:xfrm rot="-5643943">
              <a:off x="2305" y="815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140901" y="2645128"/>
            <a:ext cx="504084" cy="184009"/>
            <a:chOff x="2304" y="816"/>
            <a:chExt cx="192" cy="96"/>
          </a:xfrm>
        </p:grpSpPr>
        <p:sp>
          <p:nvSpPr>
            <p:cNvPr id="13383" name="AutoShape 34"/>
            <p:cNvSpPr>
              <a:spLocks noChangeArrowheads="1"/>
            </p:cNvSpPr>
            <p:nvPr/>
          </p:nvSpPr>
          <p:spPr bwMode="auto">
            <a:xfrm rot="5207878">
              <a:off x="2400" y="816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84" name="AutoShape 35"/>
            <p:cNvSpPr>
              <a:spLocks noChangeArrowheads="1"/>
            </p:cNvSpPr>
            <p:nvPr/>
          </p:nvSpPr>
          <p:spPr bwMode="auto">
            <a:xfrm rot="-5643943">
              <a:off x="2305" y="815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897028" y="2627877"/>
            <a:ext cx="504084" cy="184009"/>
            <a:chOff x="2304" y="816"/>
            <a:chExt cx="192" cy="96"/>
          </a:xfrm>
        </p:grpSpPr>
        <p:sp>
          <p:nvSpPr>
            <p:cNvPr id="13381" name="AutoShape 38"/>
            <p:cNvSpPr>
              <a:spLocks noChangeArrowheads="1"/>
            </p:cNvSpPr>
            <p:nvPr/>
          </p:nvSpPr>
          <p:spPr bwMode="auto">
            <a:xfrm rot="5207878">
              <a:off x="2400" y="816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82" name="AutoShape 39"/>
            <p:cNvSpPr>
              <a:spLocks noChangeArrowheads="1"/>
            </p:cNvSpPr>
            <p:nvPr/>
          </p:nvSpPr>
          <p:spPr bwMode="auto">
            <a:xfrm rot="-5643943">
              <a:off x="2305" y="815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527133" y="2645128"/>
            <a:ext cx="504084" cy="184009"/>
            <a:chOff x="2304" y="816"/>
            <a:chExt cx="192" cy="96"/>
          </a:xfrm>
        </p:grpSpPr>
        <p:sp>
          <p:nvSpPr>
            <p:cNvPr id="13379" name="AutoShape 41"/>
            <p:cNvSpPr>
              <a:spLocks noChangeArrowheads="1"/>
            </p:cNvSpPr>
            <p:nvPr/>
          </p:nvSpPr>
          <p:spPr bwMode="auto">
            <a:xfrm rot="5207878">
              <a:off x="2400" y="816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80" name="AutoShape 42"/>
            <p:cNvSpPr>
              <a:spLocks noChangeArrowheads="1"/>
            </p:cNvSpPr>
            <p:nvPr/>
          </p:nvSpPr>
          <p:spPr bwMode="auto">
            <a:xfrm rot="-5643943">
              <a:off x="2305" y="815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 rot="814226">
            <a:off x="8283259" y="2719882"/>
            <a:ext cx="504084" cy="184009"/>
            <a:chOff x="2304" y="816"/>
            <a:chExt cx="192" cy="96"/>
          </a:xfrm>
        </p:grpSpPr>
        <p:sp>
          <p:nvSpPr>
            <p:cNvPr id="13377" name="AutoShape 44"/>
            <p:cNvSpPr>
              <a:spLocks noChangeArrowheads="1"/>
            </p:cNvSpPr>
            <p:nvPr/>
          </p:nvSpPr>
          <p:spPr bwMode="auto">
            <a:xfrm rot="5207878">
              <a:off x="2400" y="816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78" name="AutoShape 45"/>
            <p:cNvSpPr>
              <a:spLocks noChangeArrowheads="1"/>
            </p:cNvSpPr>
            <p:nvPr/>
          </p:nvSpPr>
          <p:spPr bwMode="auto">
            <a:xfrm rot="-5643943">
              <a:off x="2305" y="815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 rot="945811">
            <a:off x="8913364" y="2794635"/>
            <a:ext cx="504084" cy="184009"/>
            <a:chOff x="2304" y="816"/>
            <a:chExt cx="192" cy="96"/>
          </a:xfrm>
        </p:grpSpPr>
        <p:sp>
          <p:nvSpPr>
            <p:cNvPr id="13375" name="AutoShape 47"/>
            <p:cNvSpPr>
              <a:spLocks noChangeArrowheads="1"/>
            </p:cNvSpPr>
            <p:nvPr/>
          </p:nvSpPr>
          <p:spPr bwMode="auto">
            <a:xfrm rot="5207878">
              <a:off x="2400" y="816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76" name="AutoShape 48"/>
            <p:cNvSpPr>
              <a:spLocks noChangeArrowheads="1"/>
            </p:cNvSpPr>
            <p:nvPr/>
          </p:nvSpPr>
          <p:spPr bwMode="auto">
            <a:xfrm rot="-5643943">
              <a:off x="2305" y="815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 rot="1397512">
            <a:off x="9496211" y="2955643"/>
            <a:ext cx="504084" cy="184009"/>
            <a:chOff x="3744" y="768"/>
            <a:chExt cx="192" cy="96"/>
          </a:xfrm>
        </p:grpSpPr>
        <p:sp>
          <p:nvSpPr>
            <p:cNvPr id="13373" name="AutoShape 50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74" name="AutoShape 51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 rot="-1237846">
            <a:off x="4880691" y="2760133"/>
            <a:ext cx="504084" cy="184009"/>
            <a:chOff x="3744" y="768"/>
            <a:chExt cx="192" cy="96"/>
          </a:xfrm>
        </p:grpSpPr>
        <p:sp>
          <p:nvSpPr>
            <p:cNvPr id="13371" name="AutoShape 53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72" name="AutoShape 54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 rot="5400000">
            <a:off x="9874046" y="3145888"/>
            <a:ext cx="368018" cy="252042"/>
            <a:chOff x="3744" y="768"/>
            <a:chExt cx="192" cy="96"/>
          </a:xfrm>
        </p:grpSpPr>
        <p:sp>
          <p:nvSpPr>
            <p:cNvPr id="13369" name="AutoShape 56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70" name="AutoShape 57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 rot="10142167">
            <a:off x="9472582" y="3444417"/>
            <a:ext cx="504084" cy="184009"/>
            <a:chOff x="3744" y="768"/>
            <a:chExt cx="192" cy="96"/>
          </a:xfrm>
        </p:grpSpPr>
        <p:sp>
          <p:nvSpPr>
            <p:cNvPr id="13367" name="AutoShape 59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68" name="AutoShape 60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 rot="10142167">
            <a:off x="8913364" y="3588173"/>
            <a:ext cx="504084" cy="184009"/>
            <a:chOff x="3744" y="768"/>
            <a:chExt cx="192" cy="96"/>
          </a:xfrm>
        </p:grpSpPr>
        <p:sp>
          <p:nvSpPr>
            <p:cNvPr id="13365" name="AutoShape 62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66" name="AutoShape 63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7" name="Group 64"/>
          <p:cNvGrpSpPr>
            <a:grpSpLocks/>
          </p:cNvGrpSpPr>
          <p:nvPr/>
        </p:nvGrpSpPr>
        <p:grpSpPr bwMode="auto">
          <a:xfrm rot="-1237846">
            <a:off x="4250586" y="2921141"/>
            <a:ext cx="504084" cy="184009"/>
            <a:chOff x="3744" y="768"/>
            <a:chExt cx="192" cy="96"/>
          </a:xfrm>
        </p:grpSpPr>
        <p:sp>
          <p:nvSpPr>
            <p:cNvPr id="13363" name="AutoShape 65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64" name="AutoShape 66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8" name="Group 67"/>
          <p:cNvGrpSpPr>
            <a:grpSpLocks/>
          </p:cNvGrpSpPr>
          <p:nvPr/>
        </p:nvGrpSpPr>
        <p:grpSpPr bwMode="auto">
          <a:xfrm rot="-5400000">
            <a:off x="3888047" y="3161222"/>
            <a:ext cx="368018" cy="252042"/>
            <a:chOff x="3744" y="768"/>
            <a:chExt cx="192" cy="96"/>
          </a:xfrm>
        </p:grpSpPr>
        <p:sp>
          <p:nvSpPr>
            <p:cNvPr id="13361" name="AutoShape 68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62" name="AutoShape 69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9" name="Group 70"/>
          <p:cNvGrpSpPr>
            <a:grpSpLocks/>
          </p:cNvGrpSpPr>
          <p:nvPr/>
        </p:nvGrpSpPr>
        <p:grpSpPr bwMode="auto">
          <a:xfrm rot="-9238225">
            <a:off x="4219080" y="3461667"/>
            <a:ext cx="504084" cy="184009"/>
            <a:chOff x="3744" y="768"/>
            <a:chExt cx="192" cy="96"/>
          </a:xfrm>
        </p:grpSpPr>
        <p:sp>
          <p:nvSpPr>
            <p:cNvPr id="13359" name="AutoShape 71"/>
            <p:cNvSpPr>
              <a:spLocks noChangeArrowheads="1"/>
            </p:cNvSpPr>
            <p:nvPr/>
          </p:nvSpPr>
          <p:spPr bwMode="auto">
            <a:xfrm rot="5207878">
              <a:off x="3840" y="768"/>
              <a:ext cx="96" cy="96"/>
            </a:xfrm>
            <a:prstGeom prst="triangle">
              <a:avLst>
                <a:gd name="adj" fmla="val 47292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60" name="AutoShape 72"/>
            <p:cNvSpPr>
              <a:spLocks noChangeArrowheads="1"/>
            </p:cNvSpPr>
            <p:nvPr/>
          </p:nvSpPr>
          <p:spPr bwMode="auto">
            <a:xfrm rot="-5643943">
              <a:off x="3745" y="767"/>
              <a:ext cx="93" cy="9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sp>
        <p:nvSpPr>
          <p:cNvPr id="148553" name="Line 73"/>
          <p:cNvSpPr>
            <a:spLocks noChangeShapeType="1"/>
          </p:cNvSpPr>
          <p:nvPr/>
        </p:nvSpPr>
        <p:spPr bwMode="auto">
          <a:xfrm>
            <a:off x="8753212" y="5175250"/>
            <a:ext cx="0" cy="3680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54" name="Line 74"/>
          <p:cNvSpPr>
            <a:spLocks noChangeShapeType="1"/>
          </p:cNvSpPr>
          <p:nvPr/>
        </p:nvSpPr>
        <p:spPr bwMode="auto">
          <a:xfrm flipH="1">
            <a:off x="8947494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55" name="Line 75"/>
          <p:cNvSpPr>
            <a:spLocks noChangeShapeType="1"/>
          </p:cNvSpPr>
          <p:nvPr/>
        </p:nvSpPr>
        <p:spPr bwMode="auto">
          <a:xfrm flipH="1">
            <a:off x="9325557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56" name="Line 76"/>
          <p:cNvSpPr>
            <a:spLocks noChangeShapeType="1"/>
          </p:cNvSpPr>
          <p:nvPr/>
        </p:nvSpPr>
        <p:spPr bwMode="auto">
          <a:xfrm flipH="1">
            <a:off x="8569431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57" name="Line 77"/>
          <p:cNvSpPr>
            <a:spLocks noChangeShapeType="1"/>
          </p:cNvSpPr>
          <p:nvPr/>
        </p:nvSpPr>
        <p:spPr bwMode="auto">
          <a:xfrm flipH="1">
            <a:off x="8191368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58" name="Line 78"/>
          <p:cNvSpPr>
            <a:spLocks noChangeShapeType="1"/>
          </p:cNvSpPr>
          <p:nvPr/>
        </p:nvSpPr>
        <p:spPr bwMode="auto">
          <a:xfrm flipH="1">
            <a:off x="6427073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59" name="Line 79"/>
          <p:cNvSpPr>
            <a:spLocks noChangeShapeType="1"/>
          </p:cNvSpPr>
          <p:nvPr/>
        </p:nvSpPr>
        <p:spPr bwMode="auto">
          <a:xfrm flipH="1">
            <a:off x="7687284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60" name="Line 80"/>
          <p:cNvSpPr>
            <a:spLocks noChangeShapeType="1"/>
          </p:cNvSpPr>
          <p:nvPr/>
        </p:nvSpPr>
        <p:spPr bwMode="auto">
          <a:xfrm flipH="1">
            <a:off x="5922989" y="3703179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61" name="Line 81"/>
          <p:cNvSpPr>
            <a:spLocks noChangeShapeType="1"/>
          </p:cNvSpPr>
          <p:nvPr/>
        </p:nvSpPr>
        <p:spPr bwMode="auto">
          <a:xfrm flipH="1">
            <a:off x="7309220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8562" name="Line 82"/>
          <p:cNvSpPr>
            <a:spLocks noChangeShapeType="1"/>
          </p:cNvSpPr>
          <p:nvPr/>
        </p:nvSpPr>
        <p:spPr bwMode="auto">
          <a:xfrm flipH="1">
            <a:off x="6805136" y="3795183"/>
            <a:ext cx="0" cy="36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321" name="Text Box 83"/>
          <p:cNvSpPr txBox="1">
            <a:spLocks noChangeArrowheads="1"/>
          </p:cNvSpPr>
          <p:nvPr/>
        </p:nvSpPr>
        <p:spPr bwMode="auto">
          <a:xfrm>
            <a:off x="90578" y="1443718"/>
            <a:ext cx="15122525" cy="673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dirty="0"/>
              <a:t>-Ta </a:t>
            </a:r>
            <a:r>
              <a:rPr lang="en-US" sz="3500" dirty="0" err="1"/>
              <a:t>làm</a:t>
            </a:r>
            <a:r>
              <a:rPr lang="en-US" sz="3500" dirty="0"/>
              <a:t> TN </a:t>
            </a:r>
            <a:r>
              <a:rPr lang="en-US" sz="3500" dirty="0" err="1"/>
              <a:t>đổi</a:t>
            </a:r>
            <a:r>
              <a:rPr lang="en-US" sz="3500" dirty="0"/>
              <a:t> </a:t>
            </a:r>
            <a:r>
              <a:rPr lang="en-US" sz="3500" dirty="0" err="1"/>
              <a:t>chiều</a:t>
            </a:r>
            <a:r>
              <a:rPr lang="en-US" sz="3500" dirty="0"/>
              <a:t> </a:t>
            </a:r>
            <a:r>
              <a:rPr lang="en-US" sz="3500" dirty="0" err="1"/>
              <a:t>dòng</a:t>
            </a:r>
            <a:r>
              <a:rPr lang="en-US" sz="3500" dirty="0"/>
              <a:t> </a:t>
            </a:r>
            <a:r>
              <a:rPr lang="en-US" sz="3500" dirty="0" err="1"/>
              <a:t>điện</a:t>
            </a:r>
            <a:r>
              <a:rPr lang="en-US" sz="3500" dirty="0"/>
              <a:t>, </a:t>
            </a:r>
            <a:r>
              <a:rPr lang="en-US" sz="3500" dirty="0" err="1"/>
              <a:t>quan</a:t>
            </a:r>
            <a:r>
              <a:rPr lang="en-US" sz="3500" dirty="0"/>
              <a:t> </a:t>
            </a:r>
            <a:r>
              <a:rPr lang="en-US" sz="3500" dirty="0" err="1"/>
              <a:t>sát</a:t>
            </a:r>
            <a:r>
              <a:rPr lang="en-US" sz="3500" dirty="0"/>
              <a:t> </a:t>
            </a:r>
            <a:r>
              <a:rPr lang="en-US" sz="3500" dirty="0" err="1"/>
              <a:t>chiều</a:t>
            </a:r>
            <a:r>
              <a:rPr lang="en-US" sz="3500" dirty="0"/>
              <a:t> </a:t>
            </a:r>
            <a:r>
              <a:rPr lang="en-US" sz="3500" dirty="0" err="1"/>
              <a:t>đường</a:t>
            </a:r>
            <a:r>
              <a:rPr lang="en-US" sz="3500" dirty="0"/>
              <a:t> </a:t>
            </a:r>
            <a:r>
              <a:rPr lang="en-US" sz="3500" dirty="0" err="1"/>
              <a:t>sức</a:t>
            </a:r>
            <a:r>
              <a:rPr lang="en-US" sz="3500" dirty="0"/>
              <a:t> </a:t>
            </a:r>
            <a:r>
              <a:rPr lang="en-US" sz="3500" dirty="0" err="1"/>
              <a:t>từ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nam</a:t>
            </a:r>
            <a:r>
              <a:rPr lang="en-US" sz="3500" dirty="0"/>
              <a:t> </a:t>
            </a:r>
            <a:r>
              <a:rPr lang="en-US" sz="3500" dirty="0" err="1"/>
              <a:t>châm</a:t>
            </a:r>
            <a:r>
              <a:rPr lang="en-US" sz="3500" dirty="0"/>
              <a:t> </a:t>
            </a:r>
            <a:r>
              <a:rPr lang="en-US" sz="3500" dirty="0" err="1"/>
              <a:t>thử</a:t>
            </a:r>
            <a:r>
              <a:rPr lang="en-US" sz="3500" dirty="0"/>
              <a:t>  </a:t>
            </a:r>
          </a:p>
        </p:txBody>
      </p:sp>
      <p:sp>
        <p:nvSpPr>
          <p:cNvPr id="148564" name="Text Box 84"/>
          <p:cNvSpPr txBox="1">
            <a:spLocks noChangeArrowheads="1"/>
          </p:cNvSpPr>
          <p:nvPr/>
        </p:nvSpPr>
        <p:spPr bwMode="auto">
          <a:xfrm>
            <a:off x="0" y="6072293"/>
            <a:ext cx="15122525" cy="15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5300" dirty="0"/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Kết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luận</a:t>
            </a:r>
            <a:r>
              <a:rPr lang="en-US" sz="4000" b="1" i="1" dirty="0">
                <a:solidFill>
                  <a:srgbClr val="0070C0"/>
                </a:solidFill>
              </a:rPr>
              <a:t>: </a:t>
            </a:r>
            <a:r>
              <a:rPr lang="en-US" sz="4000" b="1" i="1" dirty="0" err="1">
                <a:solidFill>
                  <a:srgbClr val="FF0000"/>
                </a:solidFill>
              </a:rPr>
              <a:t>Chiều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đường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sức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từ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của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ống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dây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phụ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thuộc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chiều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của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dòng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điện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chạy</a:t>
            </a:r>
            <a:r>
              <a:rPr lang="en-US" sz="4000" b="1" i="1" dirty="0">
                <a:solidFill>
                  <a:srgbClr val="FF0000"/>
                </a:solidFill>
              </a:rPr>
              <a:t> qua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vòng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dây</a:t>
            </a:r>
            <a:r>
              <a:rPr lang="en-US" sz="4000" b="1" i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3347" name="Group 91"/>
          <p:cNvGrpSpPr>
            <a:grpSpLocks/>
          </p:cNvGrpSpPr>
          <p:nvPr/>
        </p:nvGrpSpPr>
        <p:grpSpPr bwMode="auto">
          <a:xfrm>
            <a:off x="362311" y="2300111"/>
            <a:ext cx="13878067" cy="4048196"/>
            <a:chOff x="177" y="419"/>
            <a:chExt cx="5621" cy="2340"/>
          </a:xfrm>
        </p:grpSpPr>
        <p:sp>
          <p:nvSpPr>
            <p:cNvPr id="13350" name="Oval 22"/>
            <p:cNvSpPr>
              <a:spLocks noChangeArrowheads="1"/>
            </p:cNvSpPr>
            <p:nvPr/>
          </p:nvSpPr>
          <p:spPr bwMode="auto">
            <a:xfrm>
              <a:off x="1680" y="672"/>
              <a:ext cx="2400" cy="6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13351" name="Oval 23"/>
            <p:cNvSpPr>
              <a:spLocks noChangeArrowheads="1"/>
            </p:cNvSpPr>
            <p:nvPr/>
          </p:nvSpPr>
          <p:spPr bwMode="auto">
            <a:xfrm>
              <a:off x="1488" y="1757"/>
              <a:ext cx="2784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52" name="Oval 24"/>
            <p:cNvSpPr>
              <a:spLocks noChangeArrowheads="1"/>
            </p:cNvSpPr>
            <p:nvPr/>
          </p:nvSpPr>
          <p:spPr bwMode="auto">
            <a:xfrm>
              <a:off x="1728" y="1824"/>
              <a:ext cx="2256" cy="4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53" name="Oval 85"/>
            <p:cNvSpPr>
              <a:spLocks noChangeArrowheads="1"/>
            </p:cNvSpPr>
            <p:nvPr/>
          </p:nvSpPr>
          <p:spPr bwMode="auto">
            <a:xfrm>
              <a:off x="1392" y="528"/>
              <a:ext cx="2832" cy="9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3354" name="Arc 86"/>
            <p:cNvSpPr>
              <a:spLocks/>
            </p:cNvSpPr>
            <p:nvPr/>
          </p:nvSpPr>
          <p:spPr bwMode="auto">
            <a:xfrm rot="5400000">
              <a:off x="2364" y="-1282"/>
              <a:ext cx="1095" cy="4498"/>
            </a:xfrm>
            <a:custGeom>
              <a:avLst/>
              <a:gdLst>
                <a:gd name="T0" fmla="*/ 0 w 35493"/>
                <a:gd name="T1" fmla="*/ 1 h 43200"/>
                <a:gd name="T2" fmla="*/ 0 w 35493"/>
                <a:gd name="T3" fmla="*/ 5 h 43200"/>
                <a:gd name="T4" fmla="*/ 0 w 35493"/>
                <a:gd name="T5" fmla="*/ 2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3355" name="Arc 87"/>
            <p:cNvSpPr>
              <a:spLocks/>
            </p:cNvSpPr>
            <p:nvPr/>
          </p:nvSpPr>
          <p:spPr bwMode="auto">
            <a:xfrm rot="16200000" flipV="1">
              <a:off x="2336" y="-44"/>
              <a:ext cx="1110" cy="4496"/>
            </a:xfrm>
            <a:custGeom>
              <a:avLst/>
              <a:gdLst>
                <a:gd name="T0" fmla="*/ 0 w 35981"/>
                <a:gd name="T1" fmla="*/ 1 h 43200"/>
                <a:gd name="T2" fmla="*/ 0 w 35981"/>
                <a:gd name="T3" fmla="*/ 4 h 43200"/>
                <a:gd name="T4" fmla="*/ 0 w 35981"/>
                <a:gd name="T5" fmla="*/ 2 h 43200"/>
                <a:gd name="T6" fmla="*/ 0 60000 65536"/>
                <a:gd name="T7" fmla="*/ 0 60000 65536"/>
                <a:gd name="T8" fmla="*/ 0 60000 65536"/>
                <a:gd name="T9" fmla="*/ 0 w 35981"/>
                <a:gd name="T10" fmla="*/ 0 h 43200"/>
                <a:gd name="T11" fmla="*/ 35981 w 3598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81" h="43200" fill="none" extrusionOk="0">
                  <a:moveTo>
                    <a:pt x="487" y="5060"/>
                  </a:moveTo>
                  <a:cubicBezTo>
                    <a:pt x="4379" y="1792"/>
                    <a:pt x="9298" y="-1"/>
                    <a:pt x="14381" y="0"/>
                  </a:cubicBezTo>
                  <a:cubicBezTo>
                    <a:pt x="26310" y="0"/>
                    <a:pt x="35981" y="9670"/>
                    <a:pt x="35981" y="21600"/>
                  </a:cubicBezTo>
                  <a:cubicBezTo>
                    <a:pt x="35981" y="33529"/>
                    <a:pt x="26310" y="43200"/>
                    <a:pt x="14381" y="43200"/>
                  </a:cubicBezTo>
                  <a:cubicBezTo>
                    <a:pt x="9076" y="43200"/>
                    <a:pt x="3957" y="41248"/>
                    <a:pt x="0" y="37716"/>
                  </a:cubicBezTo>
                </a:path>
                <a:path w="35981" h="43200" stroke="0" extrusionOk="0">
                  <a:moveTo>
                    <a:pt x="487" y="5060"/>
                  </a:moveTo>
                  <a:cubicBezTo>
                    <a:pt x="4379" y="1792"/>
                    <a:pt x="9298" y="-1"/>
                    <a:pt x="14381" y="0"/>
                  </a:cubicBezTo>
                  <a:cubicBezTo>
                    <a:pt x="26310" y="0"/>
                    <a:pt x="35981" y="9670"/>
                    <a:pt x="35981" y="21600"/>
                  </a:cubicBezTo>
                  <a:cubicBezTo>
                    <a:pt x="35981" y="33529"/>
                    <a:pt x="26310" y="43200"/>
                    <a:pt x="14381" y="43200"/>
                  </a:cubicBezTo>
                  <a:cubicBezTo>
                    <a:pt x="9076" y="43200"/>
                    <a:pt x="3957" y="41248"/>
                    <a:pt x="0" y="37716"/>
                  </a:cubicBezTo>
                  <a:lnTo>
                    <a:pt x="14381" y="21600"/>
                  </a:lnTo>
                  <a:close/>
                </a:path>
              </a:pathLst>
            </a:custGeom>
            <a:noFill/>
            <a:ln w="63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3356" name="Arc 88"/>
            <p:cNvSpPr>
              <a:spLocks/>
            </p:cNvSpPr>
            <p:nvPr/>
          </p:nvSpPr>
          <p:spPr bwMode="auto">
            <a:xfrm rot="5653372">
              <a:off x="2385" y="-1341"/>
              <a:ext cx="771" cy="5013"/>
            </a:xfrm>
            <a:custGeom>
              <a:avLst/>
              <a:gdLst>
                <a:gd name="T0" fmla="*/ 0 w 21909"/>
                <a:gd name="T1" fmla="*/ 0 h 34167"/>
                <a:gd name="T2" fmla="*/ 0 w 21909"/>
                <a:gd name="T3" fmla="*/ 16 h 34167"/>
                <a:gd name="T4" fmla="*/ 0 w 21909"/>
                <a:gd name="T5" fmla="*/ 10 h 34167"/>
                <a:gd name="T6" fmla="*/ 0 60000 65536"/>
                <a:gd name="T7" fmla="*/ 0 60000 65536"/>
                <a:gd name="T8" fmla="*/ 0 60000 65536"/>
                <a:gd name="T9" fmla="*/ 0 w 21909"/>
                <a:gd name="T10" fmla="*/ 0 h 34167"/>
                <a:gd name="T11" fmla="*/ 21909 w 21909"/>
                <a:gd name="T12" fmla="*/ 34167 h 34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9" h="34167" fill="none" extrusionOk="0">
                  <a:moveTo>
                    <a:pt x="0" y="2"/>
                  </a:moveTo>
                  <a:cubicBezTo>
                    <a:pt x="102" y="0"/>
                    <a:pt x="205" y="-1"/>
                    <a:pt x="309" y="0"/>
                  </a:cubicBezTo>
                  <a:cubicBezTo>
                    <a:pt x="12238" y="0"/>
                    <a:pt x="21909" y="9670"/>
                    <a:pt x="21909" y="21600"/>
                  </a:cubicBezTo>
                  <a:cubicBezTo>
                    <a:pt x="21909" y="26107"/>
                    <a:pt x="20499" y="30501"/>
                    <a:pt x="17876" y="34166"/>
                  </a:cubicBezTo>
                </a:path>
                <a:path w="21909" h="34167" stroke="0" extrusionOk="0">
                  <a:moveTo>
                    <a:pt x="0" y="2"/>
                  </a:moveTo>
                  <a:cubicBezTo>
                    <a:pt x="102" y="0"/>
                    <a:pt x="205" y="-1"/>
                    <a:pt x="309" y="0"/>
                  </a:cubicBezTo>
                  <a:cubicBezTo>
                    <a:pt x="12238" y="0"/>
                    <a:pt x="21909" y="9670"/>
                    <a:pt x="21909" y="21600"/>
                  </a:cubicBezTo>
                  <a:cubicBezTo>
                    <a:pt x="21909" y="26107"/>
                    <a:pt x="20499" y="30501"/>
                    <a:pt x="17876" y="34166"/>
                  </a:cubicBezTo>
                  <a:lnTo>
                    <a:pt x="309" y="21600"/>
                  </a:lnTo>
                  <a:close/>
                </a:path>
              </a:pathLst>
            </a:custGeom>
            <a:noFill/>
            <a:ln w="63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3357" name="Arc 89"/>
            <p:cNvSpPr>
              <a:spLocks/>
            </p:cNvSpPr>
            <p:nvPr/>
          </p:nvSpPr>
          <p:spPr bwMode="auto">
            <a:xfrm rot="16273218" flipV="1">
              <a:off x="2489" y="-645"/>
              <a:ext cx="760" cy="5252"/>
            </a:xfrm>
            <a:custGeom>
              <a:avLst/>
              <a:gdLst>
                <a:gd name="T0" fmla="*/ 0 w 21600"/>
                <a:gd name="T1" fmla="*/ 0 h 35804"/>
                <a:gd name="T2" fmla="*/ 0 w 21600"/>
                <a:gd name="T3" fmla="*/ 17 h 35804"/>
                <a:gd name="T4" fmla="*/ 0 w 21600"/>
                <a:gd name="T5" fmla="*/ 8 h 3580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804"/>
                <a:gd name="T11" fmla="*/ 21600 w 21600"/>
                <a:gd name="T12" fmla="*/ 35804 h 358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804" fill="none" extrusionOk="0">
                  <a:moveTo>
                    <a:pt x="13165" y="-1"/>
                  </a:moveTo>
                  <a:cubicBezTo>
                    <a:pt x="18483" y="4088"/>
                    <a:pt x="21600" y="10415"/>
                    <a:pt x="21600" y="17124"/>
                  </a:cubicBezTo>
                  <a:cubicBezTo>
                    <a:pt x="21600" y="24822"/>
                    <a:pt x="17502" y="31939"/>
                    <a:pt x="10844" y="35804"/>
                  </a:cubicBezTo>
                </a:path>
                <a:path w="21600" h="35804" stroke="0" extrusionOk="0">
                  <a:moveTo>
                    <a:pt x="13165" y="-1"/>
                  </a:moveTo>
                  <a:cubicBezTo>
                    <a:pt x="18483" y="4088"/>
                    <a:pt x="21600" y="10415"/>
                    <a:pt x="21600" y="17124"/>
                  </a:cubicBezTo>
                  <a:cubicBezTo>
                    <a:pt x="21600" y="24822"/>
                    <a:pt x="17502" y="31939"/>
                    <a:pt x="10844" y="35804"/>
                  </a:cubicBezTo>
                  <a:lnTo>
                    <a:pt x="0" y="17124"/>
                  </a:lnTo>
                  <a:close/>
                </a:path>
              </a:pathLst>
            </a:custGeom>
            <a:noFill/>
            <a:ln w="63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3358" name="Line 90"/>
            <p:cNvSpPr>
              <a:spLocks noChangeShapeType="1"/>
            </p:cNvSpPr>
            <p:nvPr/>
          </p:nvSpPr>
          <p:spPr bwMode="auto">
            <a:xfrm flipV="1">
              <a:off x="177" y="1567"/>
              <a:ext cx="5621" cy="0"/>
            </a:xfrm>
            <a:prstGeom prst="line">
              <a:avLst/>
            </a:prstGeom>
            <a:noFill/>
            <a:ln w="63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8" name="TextBox 91"/>
          <p:cNvSpPr txBox="1">
            <a:spLocks noChangeArrowheads="1"/>
          </p:cNvSpPr>
          <p:nvPr/>
        </p:nvSpPr>
        <p:spPr bwMode="auto">
          <a:xfrm>
            <a:off x="0" y="0"/>
            <a:ext cx="11215873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II.QUY TẮC NẮM BÀN TAY PHẢI</a:t>
            </a:r>
          </a:p>
        </p:txBody>
      </p:sp>
      <p:sp>
        <p:nvSpPr>
          <p:cNvPr id="12382" name="Text Box 83"/>
          <p:cNvSpPr txBox="1">
            <a:spLocks noChangeArrowheads="1"/>
          </p:cNvSpPr>
          <p:nvPr/>
        </p:nvSpPr>
        <p:spPr bwMode="auto">
          <a:xfrm>
            <a:off x="0" y="552026"/>
            <a:ext cx="15122525" cy="627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1.Chiều </a:t>
            </a:r>
            <a:r>
              <a:rPr lang="en-US" dirty="0" err="1">
                <a:solidFill>
                  <a:srgbClr val="0000FF"/>
                </a:solidFill>
              </a:rPr>
              <a:t>đường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sức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từ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của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dây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dòng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điện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chạy</a:t>
            </a:r>
            <a:r>
              <a:rPr lang="en-US" dirty="0">
                <a:solidFill>
                  <a:srgbClr val="0000FF"/>
                </a:solidFill>
              </a:rPr>
              <a:t> qua </a:t>
            </a:r>
            <a:r>
              <a:rPr lang="en-US" dirty="0" err="1">
                <a:solidFill>
                  <a:srgbClr val="0000FF"/>
                </a:solidFill>
              </a:rPr>
              <a:t>phụ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thuộc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yếu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nào</a:t>
            </a:r>
            <a:r>
              <a:rPr lang="en-US" dirty="0">
                <a:solidFill>
                  <a:srgbClr val="0000FF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32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5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50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1" dur="50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5000" fill="hold"/>
                                        <p:tgtEl>
                                          <p:spTgt spid="148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5000" fill="hold"/>
                                        <p:tgtEl>
                                          <p:spTgt spid="148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5000" fill="hold"/>
                                        <p:tgtEl>
                                          <p:spTgt spid="148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5000" fill="hold"/>
                                        <p:tgtEl>
                                          <p:spTgt spid="148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50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5000" fill="hold"/>
                                        <p:tgtEl>
                                          <p:spTgt spid="148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" dur="5000" fill="hold"/>
                                        <p:tgtEl>
                                          <p:spTgt spid="148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5000" fill="hold"/>
                                        <p:tgtEl>
                                          <p:spTgt spid="14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5000" fill="hold"/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5000" fill="hold"/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5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5" grpId="0" animBg="1"/>
      <p:bldP spid="148509" grpId="0" animBg="1"/>
      <p:bldP spid="148510" grpId="0" animBg="1"/>
      <p:bldP spid="148511" grpId="0" animBg="1"/>
      <p:bldP spid="148553" grpId="0" animBg="1"/>
      <p:bldP spid="148554" grpId="0" animBg="1"/>
      <p:bldP spid="148555" grpId="0" animBg="1"/>
      <p:bldP spid="148556" grpId="0" animBg="1"/>
      <p:bldP spid="148557" grpId="0" animBg="1"/>
      <p:bldP spid="148558" grpId="0" animBg="1"/>
      <p:bldP spid="148559" grpId="0" animBg="1"/>
      <p:bldP spid="148560" grpId="0" animBg="1"/>
      <p:bldP spid="148561" grpId="0" animBg="1"/>
      <p:bldP spid="148562" grpId="0" animBg="1"/>
      <p:bldP spid="12321" grpId="0" animBg="1"/>
      <p:bldP spid="148564" grpId="0"/>
      <p:bldP spid="123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Text Box 8">
            <a:extLst>
              <a:ext uri="{FF2B5EF4-FFF2-40B4-BE49-F238E27FC236}">
                <a16:creationId xmlns:a16="http://schemas.microsoft.com/office/drawing/2014/main" id="{62B38962-ACF9-0C45-9914-A72CA58B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3" y="254001"/>
            <a:ext cx="6951663" cy="7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i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6030" name="Text Box 14">
            <a:extLst>
              <a:ext uri="{FF2B5EF4-FFF2-40B4-BE49-F238E27FC236}">
                <a16:creationId xmlns:a16="http://schemas.microsoft.com/office/drawing/2014/main" id="{CB47B710-448C-CD4C-B5E3-4D280DCC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939800"/>
            <a:ext cx="14492287" cy="24340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 marL="668338" indent="-668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7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Nắm bàn tay phải</a:t>
            </a:r>
          </a:p>
          <a:p>
            <a:pPr algn="just" eaLnBrk="1" hangingPunct="1"/>
            <a:r>
              <a:rPr lang="en-US" altLang="en-US" sz="37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cho bốn ngón tay hướng theo chiều dòng điện chạy qua các vòng dây </a:t>
            </a:r>
          </a:p>
          <a:p>
            <a:pPr algn="just" eaLnBrk="1" hangingPunct="1"/>
            <a:r>
              <a:rPr lang="en-US" altLang="en-US" sz="37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Ngón tay cái choãi ra chỉ chiều các đường sức từ trong lòng ống dây</a:t>
            </a:r>
          </a:p>
        </p:txBody>
      </p:sp>
      <p:grpSp>
        <p:nvGrpSpPr>
          <p:cNvPr id="18436" name="Group 118">
            <a:extLst>
              <a:ext uri="{FF2B5EF4-FFF2-40B4-BE49-F238E27FC236}">
                <a16:creationId xmlns:a16="http://schemas.microsoft.com/office/drawing/2014/main" id="{C95F67B0-7DE2-304C-AC93-53328DF8276D}"/>
              </a:ext>
            </a:extLst>
          </p:cNvPr>
          <p:cNvGrpSpPr>
            <a:grpSpLocks/>
          </p:cNvGrpSpPr>
          <p:nvPr/>
        </p:nvGrpSpPr>
        <p:grpSpPr bwMode="auto">
          <a:xfrm>
            <a:off x="3024192" y="3771899"/>
            <a:ext cx="6823075" cy="4048126"/>
            <a:chOff x="521" y="1296"/>
            <a:chExt cx="2599" cy="2112"/>
          </a:xfrm>
        </p:grpSpPr>
        <p:sp>
          <p:nvSpPr>
            <p:cNvPr id="18455" name="Arc 119">
              <a:extLst>
                <a:ext uri="{FF2B5EF4-FFF2-40B4-BE49-F238E27FC236}">
                  <a16:creationId xmlns:a16="http://schemas.microsoft.com/office/drawing/2014/main" id="{49BA2C85-D52A-A44B-B2D9-7872CB394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" y="1754"/>
              <a:ext cx="277" cy="563"/>
            </a:xfrm>
            <a:custGeom>
              <a:avLst/>
              <a:gdLst>
                <a:gd name="T0" fmla="*/ 0 w 25514"/>
                <a:gd name="T1" fmla="*/ 0 h 23675"/>
                <a:gd name="T2" fmla="*/ 0 w 25514"/>
                <a:gd name="T3" fmla="*/ 0 h 23675"/>
                <a:gd name="T4" fmla="*/ 0 w 25514"/>
                <a:gd name="T5" fmla="*/ 0 h 23675"/>
                <a:gd name="T6" fmla="*/ 0 60000 65536"/>
                <a:gd name="T7" fmla="*/ 0 60000 65536"/>
                <a:gd name="T8" fmla="*/ 0 60000 65536"/>
                <a:gd name="T9" fmla="*/ 0 w 25514"/>
                <a:gd name="T10" fmla="*/ 0 h 23675"/>
                <a:gd name="T11" fmla="*/ 25514 w 25514"/>
                <a:gd name="T12" fmla="*/ 23675 h 236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23675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</a:path>
                <a:path w="25514" h="23675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56" name="Arc 120">
              <a:extLst>
                <a:ext uri="{FF2B5EF4-FFF2-40B4-BE49-F238E27FC236}">
                  <a16:creationId xmlns:a16="http://schemas.microsoft.com/office/drawing/2014/main" id="{4FF619DA-B4E6-1046-9C66-0E286EFE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1751"/>
              <a:ext cx="276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57" name="Arc 121">
              <a:extLst>
                <a:ext uri="{FF2B5EF4-FFF2-40B4-BE49-F238E27FC236}">
                  <a16:creationId xmlns:a16="http://schemas.microsoft.com/office/drawing/2014/main" id="{4F7C73E1-C79C-DA42-BDA6-7EABB1B3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753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58" name="Arc 122">
              <a:extLst>
                <a:ext uri="{FF2B5EF4-FFF2-40B4-BE49-F238E27FC236}">
                  <a16:creationId xmlns:a16="http://schemas.microsoft.com/office/drawing/2014/main" id="{A3BC50EF-9668-F340-A654-ECDD224BE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751"/>
              <a:ext cx="277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59" name="Arc 123">
              <a:extLst>
                <a:ext uri="{FF2B5EF4-FFF2-40B4-BE49-F238E27FC236}">
                  <a16:creationId xmlns:a16="http://schemas.microsoft.com/office/drawing/2014/main" id="{362F150C-705D-2F47-888C-17F877B35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747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0" name="Arc 124">
              <a:extLst>
                <a:ext uri="{FF2B5EF4-FFF2-40B4-BE49-F238E27FC236}">
                  <a16:creationId xmlns:a16="http://schemas.microsoft.com/office/drawing/2014/main" id="{AAE0A4B8-602A-6B4A-8ED8-2637EF3D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1749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1" name="Arc 125">
              <a:extLst>
                <a:ext uri="{FF2B5EF4-FFF2-40B4-BE49-F238E27FC236}">
                  <a16:creationId xmlns:a16="http://schemas.microsoft.com/office/drawing/2014/main" id="{12AE072E-0D65-6748-B6B0-45F855BDA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1748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2" name="Arc 126">
              <a:extLst>
                <a:ext uri="{FF2B5EF4-FFF2-40B4-BE49-F238E27FC236}">
                  <a16:creationId xmlns:a16="http://schemas.microsoft.com/office/drawing/2014/main" id="{4D958FF3-5A19-9740-84B1-33AF109B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1753"/>
              <a:ext cx="278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3" name="Arc 127">
              <a:extLst>
                <a:ext uri="{FF2B5EF4-FFF2-40B4-BE49-F238E27FC236}">
                  <a16:creationId xmlns:a16="http://schemas.microsoft.com/office/drawing/2014/main" id="{A51987C1-64AC-464D-96ED-2B63C3E2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755"/>
              <a:ext cx="276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4" name="Arc 128">
              <a:extLst>
                <a:ext uri="{FF2B5EF4-FFF2-40B4-BE49-F238E27FC236}">
                  <a16:creationId xmlns:a16="http://schemas.microsoft.com/office/drawing/2014/main" id="{5B2FFF66-8B8D-BC40-8BD4-719467C7C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200"/>
              <a:ext cx="272" cy="581"/>
            </a:xfrm>
            <a:custGeom>
              <a:avLst/>
              <a:gdLst>
                <a:gd name="T0" fmla="*/ 0 w 25064"/>
                <a:gd name="T1" fmla="*/ 0 h 24426"/>
                <a:gd name="T2" fmla="*/ 0 w 25064"/>
                <a:gd name="T3" fmla="*/ 0 h 24426"/>
                <a:gd name="T4" fmla="*/ 0 w 25064"/>
                <a:gd name="T5" fmla="*/ 0 h 24426"/>
                <a:gd name="T6" fmla="*/ 0 60000 65536"/>
                <a:gd name="T7" fmla="*/ 0 60000 65536"/>
                <a:gd name="T8" fmla="*/ 0 60000 65536"/>
                <a:gd name="T9" fmla="*/ 0 w 25064"/>
                <a:gd name="T10" fmla="*/ 0 h 24426"/>
                <a:gd name="T11" fmla="*/ 25064 w 25064"/>
                <a:gd name="T12" fmla="*/ 24426 h 24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64" h="24426" fill="none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</a:path>
                <a:path w="25064" h="24426" stroke="0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  <a:lnTo>
                    <a:pt x="3464" y="2826"/>
                  </a:lnTo>
                  <a:lnTo>
                    <a:pt x="24878" y="-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5" name="Arc 129">
              <a:extLst>
                <a:ext uri="{FF2B5EF4-FFF2-40B4-BE49-F238E27FC236}">
                  <a16:creationId xmlns:a16="http://schemas.microsoft.com/office/drawing/2014/main" id="{856703AB-E748-DD4E-985F-B1A6D5E5EFD1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521" y="1761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6" name="Arc 130">
              <a:extLst>
                <a:ext uri="{FF2B5EF4-FFF2-40B4-BE49-F238E27FC236}">
                  <a16:creationId xmlns:a16="http://schemas.microsoft.com/office/drawing/2014/main" id="{7023D8CE-4E9B-9348-B10A-05837C10126E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773" y="1751"/>
              <a:ext cx="299" cy="106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7" name="Arc 131">
              <a:extLst>
                <a:ext uri="{FF2B5EF4-FFF2-40B4-BE49-F238E27FC236}">
                  <a16:creationId xmlns:a16="http://schemas.microsoft.com/office/drawing/2014/main" id="{CF919FEC-1E0B-1F47-B2D5-007956ACCEAB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1013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8" name="Arc 132">
              <a:extLst>
                <a:ext uri="{FF2B5EF4-FFF2-40B4-BE49-F238E27FC236}">
                  <a16:creationId xmlns:a16="http://schemas.microsoft.com/office/drawing/2014/main" id="{EA389BB2-6504-D341-B3BB-2B365BB96DA8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1259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69" name="Arc 133">
              <a:extLst>
                <a:ext uri="{FF2B5EF4-FFF2-40B4-BE49-F238E27FC236}">
                  <a16:creationId xmlns:a16="http://schemas.microsoft.com/office/drawing/2014/main" id="{FD256EEC-D221-A54C-AE95-53D5538931F0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1528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70" name="Arc 134">
              <a:extLst>
                <a:ext uri="{FF2B5EF4-FFF2-40B4-BE49-F238E27FC236}">
                  <a16:creationId xmlns:a16="http://schemas.microsoft.com/office/drawing/2014/main" id="{BBCDD05A-7699-7646-9501-4ACA48DBEFB9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1769" y="1744"/>
              <a:ext cx="300" cy="1062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71" name="Arc 135">
              <a:extLst>
                <a:ext uri="{FF2B5EF4-FFF2-40B4-BE49-F238E27FC236}">
                  <a16:creationId xmlns:a16="http://schemas.microsoft.com/office/drawing/2014/main" id="{7B4D0B6F-B3BD-3947-AF8C-B37E2707F06B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2015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72" name="Arc 136">
              <a:extLst>
                <a:ext uri="{FF2B5EF4-FFF2-40B4-BE49-F238E27FC236}">
                  <a16:creationId xmlns:a16="http://schemas.microsoft.com/office/drawing/2014/main" id="{8556E933-4667-A944-964F-73DDB395B16D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2262" y="1750"/>
              <a:ext cx="299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73" name="Arc 137">
              <a:extLst>
                <a:ext uri="{FF2B5EF4-FFF2-40B4-BE49-F238E27FC236}">
                  <a16:creationId xmlns:a16="http://schemas.microsoft.com/office/drawing/2014/main" id="{AA66D7F9-BA78-0C42-BBF3-A05306F4BAF0}"/>
                </a:ext>
              </a:extLst>
            </p:cNvPr>
            <p:cNvSpPr>
              <a:spLocks/>
            </p:cNvSpPr>
            <p:nvPr/>
          </p:nvSpPr>
          <p:spPr bwMode="auto">
            <a:xfrm rot="20957424" flipH="1">
              <a:off x="2509" y="1750"/>
              <a:ext cx="298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74" name="Line 138">
              <a:extLst>
                <a:ext uri="{FF2B5EF4-FFF2-40B4-BE49-F238E27FC236}">
                  <a16:creationId xmlns:a16="http://schemas.microsoft.com/office/drawing/2014/main" id="{E1D8BF40-DCB2-3E44-84DE-8FE3ABBEA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1296"/>
              <a:ext cx="0" cy="96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75" name="Line 139">
              <a:extLst>
                <a:ext uri="{FF2B5EF4-FFF2-40B4-BE49-F238E27FC236}">
                  <a16:creationId xmlns:a16="http://schemas.microsoft.com/office/drawing/2014/main" id="{BA7EDBF2-8105-A74B-ADD8-571F9602A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" y="2278"/>
              <a:ext cx="0" cy="113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76" name="Line 140">
              <a:extLst>
                <a:ext uri="{FF2B5EF4-FFF2-40B4-BE49-F238E27FC236}">
                  <a16:creationId xmlns:a16="http://schemas.microsoft.com/office/drawing/2014/main" id="{91B3F4B8-6B23-214C-86A5-8EA7989B5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3069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77" name="Line 141">
              <a:extLst>
                <a:ext uri="{FF2B5EF4-FFF2-40B4-BE49-F238E27FC236}">
                  <a16:creationId xmlns:a16="http://schemas.microsoft.com/office/drawing/2014/main" id="{C2D8798B-5C6C-C74F-9C35-1A1C992E8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78" name="Line 142">
              <a:extLst>
                <a:ext uri="{FF2B5EF4-FFF2-40B4-BE49-F238E27FC236}">
                  <a16:creationId xmlns:a16="http://schemas.microsoft.com/office/drawing/2014/main" id="{D527B9E7-AF76-4946-A9CD-FD0D85EBC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3" y="2208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79" name="Line 143">
              <a:extLst>
                <a:ext uri="{FF2B5EF4-FFF2-40B4-BE49-F238E27FC236}">
                  <a16:creationId xmlns:a16="http://schemas.microsoft.com/office/drawing/2014/main" id="{3B47D9FB-A08F-704D-9100-E5FC73155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80" name="Line 144">
              <a:extLst>
                <a:ext uri="{FF2B5EF4-FFF2-40B4-BE49-F238E27FC236}">
                  <a16:creationId xmlns:a16="http://schemas.microsoft.com/office/drawing/2014/main" id="{6F0AFCA8-5888-F040-BF11-E7C9A3476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81" name="Line 145">
              <a:extLst>
                <a:ext uri="{FF2B5EF4-FFF2-40B4-BE49-F238E27FC236}">
                  <a16:creationId xmlns:a16="http://schemas.microsoft.com/office/drawing/2014/main" id="{EC6D331B-EEA5-DB43-BB2F-D07A7AC4C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82" name="Line 146">
              <a:extLst>
                <a:ext uri="{FF2B5EF4-FFF2-40B4-BE49-F238E27FC236}">
                  <a16:creationId xmlns:a16="http://schemas.microsoft.com/office/drawing/2014/main" id="{B5C90382-57ED-634B-950B-FCCD63F30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83" name="Line 147">
              <a:extLst>
                <a:ext uri="{FF2B5EF4-FFF2-40B4-BE49-F238E27FC236}">
                  <a16:creationId xmlns:a16="http://schemas.microsoft.com/office/drawing/2014/main" id="{968DE9A9-2FFB-5D42-9758-78110048C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84" name="Line 148">
              <a:extLst>
                <a:ext uri="{FF2B5EF4-FFF2-40B4-BE49-F238E27FC236}">
                  <a16:creationId xmlns:a16="http://schemas.microsoft.com/office/drawing/2014/main" id="{1557E72C-C6D0-F447-96FD-573969C0F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85" name="Line 149">
              <a:extLst>
                <a:ext uri="{FF2B5EF4-FFF2-40B4-BE49-F238E27FC236}">
                  <a16:creationId xmlns:a16="http://schemas.microsoft.com/office/drawing/2014/main" id="{4C74E1C9-B157-8A4E-9630-69E1500D7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9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86" name="Line 150">
              <a:extLst>
                <a:ext uri="{FF2B5EF4-FFF2-40B4-BE49-F238E27FC236}">
                  <a16:creationId xmlns:a16="http://schemas.microsoft.com/office/drawing/2014/main" id="{405731CA-EF31-384B-B7AF-054CCA7BB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657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41" name="Picture 151" descr="nam tay phai 1">
            <a:extLst>
              <a:ext uri="{FF2B5EF4-FFF2-40B4-BE49-F238E27FC236}">
                <a16:creationId xmlns:a16="http://schemas.microsoft.com/office/drawing/2014/main" id="{FDE9EDE0-4E6B-EC40-89B5-AFEAE4B6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2" y="4324350"/>
            <a:ext cx="4032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152">
            <a:extLst>
              <a:ext uri="{FF2B5EF4-FFF2-40B4-BE49-F238E27FC236}">
                <a16:creationId xmlns:a16="http://schemas.microsoft.com/office/drawing/2014/main" id="{5BA8DC4D-B179-2C4D-B388-65ADE32A5D86}"/>
              </a:ext>
            </a:extLst>
          </p:cNvPr>
          <p:cNvSpPr>
            <a:spLocks noChangeShapeType="1"/>
          </p:cNvSpPr>
          <p:nvPr/>
        </p:nvSpPr>
        <p:spPr bwMode="auto">
          <a:xfrm rot="19945437">
            <a:off x="6361114" y="4740277"/>
            <a:ext cx="3175" cy="276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08" tIns="66854" rIns="133708" bIns="66854"/>
          <a:lstStyle/>
          <a:p>
            <a:pPr>
              <a:defRPr/>
            </a:pPr>
            <a:endParaRPr lang="en-US"/>
          </a:p>
        </p:txBody>
      </p:sp>
      <p:sp>
        <p:nvSpPr>
          <p:cNvPr id="43" name="Line 153">
            <a:extLst>
              <a:ext uri="{FF2B5EF4-FFF2-40B4-BE49-F238E27FC236}">
                <a16:creationId xmlns:a16="http://schemas.microsoft.com/office/drawing/2014/main" id="{5CC560AC-D8C9-6D4A-8C58-ECF11449F178}"/>
              </a:ext>
            </a:extLst>
          </p:cNvPr>
          <p:cNvSpPr>
            <a:spLocks noChangeShapeType="1"/>
          </p:cNvSpPr>
          <p:nvPr/>
        </p:nvSpPr>
        <p:spPr bwMode="auto">
          <a:xfrm rot="19945437">
            <a:off x="7670800" y="4746627"/>
            <a:ext cx="3175" cy="274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08" tIns="66854" rIns="133708" bIns="66854"/>
          <a:lstStyle/>
          <a:p>
            <a:pPr>
              <a:defRPr/>
            </a:pPr>
            <a:endParaRPr lang="en-US"/>
          </a:p>
        </p:txBody>
      </p:sp>
      <p:sp>
        <p:nvSpPr>
          <p:cNvPr id="44" name="Line 154">
            <a:extLst>
              <a:ext uri="{FF2B5EF4-FFF2-40B4-BE49-F238E27FC236}">
                <a16:creationId xmlns:a16="http://schemas.microsoft.com/office/drawing/2014/main" id="{81F1B8C7-881F-594E-8086-50DFB6017541}"/>
              </a:ext>
            </a:extLst>
          </p:cNvPr>
          <p:cNvSpPr>
            <a:spLocks noChangeShapeType="1"/>
          </p:cNvSpPr>
          <p:nvPr/>
        </p:nvSpPr>
        <p:spPr bwMode="auto">
          <a:xfrm rot="19945437">
            <a:off x="5027613" y="4721228"/>
            <a:ext cx="3175" cy="276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08" tIns="66854" rIns="133708" bIns="66854"/>
          <a:lstStyle/>
          <a:p>
            <a:pPr>
              <a:defRPr/>
            </a:pPr>
            <a:endParaRPr lang="en-US"/>
          </a:p>
        </p:txBody>
      </p:sp>
      <p:sp>
        <p:nvSpPr>
          <p:cNvPr id="45" name="Line 155">
            <a:extLst>
              <a:ext uri="{FF2B5EF4-FFF2-40B4-BE49-F238E27FC236}">
                <a16:creationId xmlns:a16="http://schemas.microsoft.com/office/drawing/2014/main" id="{008A7B42-B772-094C-B987-D51D50F80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18991" y="3956052"/>
            <a:ext cx="4761" cy="55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08" tIns="66854" rIns="133708" bIns="66854"/>
          <a:lstStyle/>
          <a:p>
            <a:pPr>
              <a:defRPr/>
            </a:pPr>
            <a:endParaRPr lang="en-US"/>
          </a:p>
        </p:txBody>
      </p:sp>
      <p:grpSp>
        <p:nvGrpSpPr>
          <p:cNvPr id="18442" name="Group 105">
            <a:extLst>
              <a:ext uri="{FF2B5EF4-FFF2-40B4-BE49-F238E27FC236}">
                <a16:creationId xmlns:a16="http://schemas.microsoft.com/office/drawing/2014/main" id="{65BAC831-E1C5-5440-B961-8A499D85652C}"/>
              </a:ext>
            </a:extLst>
          </p:cNvPr>
          <p:cNvGrpSpPr>
            <a:grpSpLocks/>
          </p:cNvGrpSpPr>
          <p:nvPr/>
        </p:nvGrpSpPr>
        <p:grpSpPr bwMode="auto">
          <a:xfrm>
            <a:off x="1133475" y="2944814"/>
            <a:ext cx="12476163" cy="5335586"/>
            <a:chOff x="768" y="560"/>
            <a:chExt cx="2944" cy="2352"/>
          </a:xfrm>
        </p:grpSpPr>
        <p:sp>
          <p:nvSpPr>
            <p:cNvPr id="18443" name="Line 106">
              <a:extLst>
                <a:ext uri="{FF2B5EF4-FFF2-40B4-BE49-F238E27FC236}">
                  <a16:creationId xmlns:a16="http://schemas.microsoft.com/office/drawing/2014/main" id="{5081D432-4B62-3648-8294-1123F3101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736"/>
              <a:ext cx="2874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44" name="Arc 107">
              <a:extLst>
                <a:ext uri="{FF2B5EF4-FFF2-40B4-BE49-F238E27FC236}">
                  <a16:creationId xmlns:a16="http://schemas.microsoft.com/office/drawing/2014/main" id="{5A498D95-85FA-D54C-9142-58A7ED775B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16" y="-69"/>
              <a:ext cx="642" cy="2937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45" name="Arc 108">
              <a:extLst>
                <a:ext uri="{FF2B5EF4-FFF2-40B4-BE49-F238E27FC236}">
                  <a16:creationId xmlns:a16="http://schemas.microsoft.com/office/drawing/2014/main" id="{9F5967DD-149B-204C-9C01-38130F1AC9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47" y="-302"/>
              <a:ext cx="1146" cy="2870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46" name="Arc 109">
              <a:extLst>
                <a:ext uri="{FF2B5EF4-FFF2-40B4-BE49-F238E27FC236}">
                  <a16:creationId xmlns:a16="http://schemas.microsoft.com/office/drawing/2014/main" id="{6CF78F8C-AB39-1D47-82C0-79DB214979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776" y="79"/>
              <a:ext cx="925" cy="2299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47" name="Oval 110">
              <a:extLst>
                <a:ext uri="{FF2B5EF4-FFF2-40B4-BE49-F238E27FC236}">
                  <a16:creationId xmlns:a16="http://schemas.microsoft.com/office/drawing/2014/main" id="{7C4E0756-ABC4-DF48-919B-58E7FF67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737"/>
              <a:ext cx="1724" cy="9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18448" name="Oval 111">
              <a:extLst>
                <a:ext uri="{FF2B5EF4-FFF2-40B4-BE49-F238E27FC236}">
                  <a16:creationId xmlns:a16="http://schemas.microsoft.com/office/drawing/2014/main" id="{39469E03-91F0-F145-BE5A-8CCC4A27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26"/>
              <a:ext cx="1296" cy="525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18449" name="Line 112">
              <a:extLst>
                <a:ext uri="{FF2B5EF4-FFF2-40B4-BE49-F238E27FC236}">
                  <a16:creationId xmlns:a16="http://schemas.microsoft.com/office/drawing/2014/main" id="{9ADB2141-F13C-ED4F-A96B-F5430A5A8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" y="1736"/>
              <a:ext cx="2873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8450" name="Arc 113">
              <a:extLst>
                <a:ext uri="{FF2B5EF4-FFF2-40B4-BE49-F238E27FC236}">
                  <a16:creationId xmlns:a16="http://schemas.microsoft.com/office/drawing/2014/main" id="{420AC3E3-D384-104F-842D-834E27BC41D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23" y="604"/>
              <a:ext cx="642" cy="2936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51" name="Arc 114">
              <a:extLst>
                <a:ext uri="{FF2B5EF4-FFF2-40B4-BE49-F238E27FC236}">
                  <a16:creationId xmlns:a16="http://schemas.microsoft.com/office/drawing/2014/main" id="{90A066BA-DF91-5543-93B9-4D2F5BA050E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655" y="904"/>
              <a:ext cx="1146" cy="2869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52" name="Arc 115">
              <a:extLst>
                <a:ext uri="{FF2B5EF4-FFF2-40B4-BE49-F238E27FC236}">
                  <a16:creationId xmlns:a16="http://schemas.microsoft.com/office/drawing/2014/main" id="{F0043548-382B-A24B-A424-8FC9BB688BA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783" y="1095"/>
              <a:ext cx="925" cy="2298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53" name="Oval 116">
              <a:extLst>
                <a:ext uri="{FF2B5EF4-FFF2-40B4-BE49-F238E27FC236}">
                  <a16:creationId xmlns:a16="http://schemas.microsoft.com/office/drawing/2014/main" id="{103CF1EB-6515-CC49-8B21-AEB8921A11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60" y="1804"/>
              <a:ext cx="1723" cy="884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18454" name="Oval 117">
              <a:extLst>
                <a:ext uri="{FF2B5EF4-FFF2-40B4-BE49-F238E27FC236}">
                  <a16:creationId xmlns:a16="http://schemas.microsoft.com/office/drawing/2014/main" id="{CD2469B1-D890-D943-9BF2-811F93CBA8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32" y="1821"/>
              <a:ext cx="1248" cy="5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C 0.00399 0.01481 0.00816 0.02986 0.01007 0.04491 C 0.01198 0.05995 0.0125 0.07454 0.01181 0.09005 C 0.01129 0.10532 0.00972 0.12199 0.00643 0.13704 C 0.0033 0.15208 -0.00486 0.17292 -0.00712 0.1800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9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C 0.00399 0.01481 0.00816 0.02986 0.01007 0.04491 C 0.01198 0.05995 0.0125 0.07454 0.01181 0.09005 C 0.01129 0.10532 0.00972 0.12199 0.00643 0.13704 C 0.0033 0.15208 -0.00486 0.17292 -0.00712 0.18009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90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0 C 0.00503 0.01481 0.0092 0.02986 0.01111 0.04491 C 0.01302 0.05995 0.01354 0.07454 0.01285 0.09005 C 0.01233 0.10556 0.01076 0.12222 0.00746 0.13727 C 0.00434 0.15231 -0.00382 0.17315 -0.00608 0.18032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90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600000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600000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600000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3.33333E-6 0.1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1764295" y="1656080"/>
            <a:ext cx="15122525" cy="5336258"/>
            <a:chOff x="768" y="560"/>
            <a:chExt cx="2944" cy="2352"/>
          </a:xfrm>
        </p:grpSpPr>
        <p:sp>
          <p:nvSpPr>
            <p:cNvPr id="15404" name="Line 3"/>
            <p:cNvSpPr>
              <a:spLocks noChangeShapeType="1"/>
            </p:cNvSpPr>
            <p:nvPr/>
          </p:nvSpPr>
          <p:spPr bwMode="auto">
            <a:xfrm>
              <a:off x="806" y="1736"/>
              <a:ext cx="2874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Arc 4"/>
            <p:cNvSpPr>
              <a:spLocks/>
            </p:cNvSpPr>
            <p:nvPr/>
          </p:nvSpPr>
          <p:spPr bwMode="auto">
            <a:xfrm rot="5400000">
              <a:off x="1916" y="-69"/>
              <a:ext cx="642" cy="2937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1 h 39171"/>
                <a:gd name="T4" fmla="*/ 0 w 21600"/>
                <a:gd name="T5" fmla="*/ 1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Arc 5"/>
            <p:cNvSpPr>
              <a:spLocks/>
            </p:cNvSpPr>
            <p:nvPr/>
          </p:nvSpPr>
          <p:spPr bwMode="auto">
            <a:xfrm rot="5400000">
              <a:off x="1647" y="-302"/>
              <a:ext cx="1146" cy="2870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1 h 38277"/>
                <a:gd name="T4" fmla="*/ 0 w 21600"/>
                <a:gd name="T5" fmla="*/ 1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Arc 6"/>
            <p:cNvSpPr>
              <a:spLocks/>
            </p:cNvSpPr>
            <p:nvPr/>
          </p:nvSpPr>
          <p:spPr bwMode="auto">
            <a:xfrm rot="5400000">
              <a:off x="1776" y="79"/>
              <a:ext cx="925" cy="2299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Oval 7"/>
            <p:cNvSpPr>
              <a:spLocks noChangeArrowheads="1"/>
            </p:cNvSpPr>
            <p:nvPr/>
          </p:nvSpPr>
          <p:spPr bwMode="auto">
            <a:xfrm>
              <a:off x="1352" y="737"/>
              <a:ext cx="1724" cy="9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  <p:sp>
          <p:nvSpPr>
            <p:cNvPr id="15409" name="Oval 8"/>
            <p:cNvSpPr>
              <a:spLocks noChangeArrowheads="1"/>
            </p:cNvSpPr>
            <p:nvPr/>
          </p:nvSpPr>
          <p:spPr bwMode="auto">
            <a:xfrm>
              <a:off x="1584" y="1126"/>
              <a:ext cx="1296" cy="525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  <p:sp>
          <p:nvSpPr>
            <p:cNvPr id="15410" name="Line 9"/>
            <p:cNvSpPr>
              <a:spLocks noChangeShapeType="1"/>
            </p:cNvSpPr>
            <p:nvPr/>
          </p:nvSpPr>
          <p:spPr bwMode="auto">
            <a:xfrm flipV="1">
              <a:off x="814" y="1736"/>
              <a:ext cx="2873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Arc 10"/>
            <p:cNvSpPr>
              <a:spLocks/>
            </p:cNvSpPr>
            <p:nvPr/>
          </p:nvSpPr>
          <p:spPr bwMode="auto">
            <a:xfrm rot="16200000" flipV="1">
              <a:off x="1923" y="604"/>
              <a:ext cx="642" cy="2936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1 h 39171"/>
                <a:gd name="T4" fmla="*/ 0 w 21600"/>
                <a:gd name="T5" fmla="*/ 1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Arc 11"/>
            <p:cNvSpPr>
              <a:spLocks/>
            </p:cNvSpPr>
            <p:nvPr/>
          </p:nvSpPr>
          <p:spPr bwMode="auto">
            <a:xfrm rot="16200000" flipV="1">
              <a:off x="1655" y="904"/>
              <a:ext cx="1146" cy="2869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1 h 38277"/>
                <a:gd name="T4" fmla="*/ 0 w 21600"/>
                <a:gd name="T5" fmla="*/ 1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Arc 12"/>
            <p:cNvSpPr>
              <a:spLocks/>
            </p:cNvSpPr>
            <p:nvPr/>
          </p:nvSpPr>
          <p:spPr bwMode="auto">
            <a:xfrm rot="16200000" flipV="1">
              <a:off x="1783" y="1095"/>
              <a:ext cx="925" cy="2298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Oval 13"/>
            <p:cNvSpPr>
              <a:spLocks noChangeArrowheads="1"/>
            </p:cNvSpPr>
            <p:nvPr/>
          </p:nvSpPr>
          <p:spPr bwMode="auto">
            <a:xfrm flipV="1">
              <a:off x="1360" y="1804"/>
              <a:ext cx="1723" cy="884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  <p:sp>
          <p:nvSpPr>
            <p:cNvPr id="15415" name="Oval 14"/>
            <p:cNvSpPr>
              <a:spLocks noChangeArrowheads="1"/>
            </p:cNvSpPr>
            <p:nvPr/>
          </p:nvSpPr>
          <p:spPr bwMode="auto">
            <a:xfrm flipV="1">
              <a:off x="1632" y="1821"/>
              <a:ext cx="1248" cy="5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</p:grp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2754086" y="2484120"/>
            <a:ext cx="6823513" cy="4048196"/>
            <a:chOff x="521" y="1296"/>
            <a:chExt cx="2599" cy="2112"/>
          </a:xfrm>
        </p:grpSpPr>
        <p:sp>
          <p:nvSpPr>
            <p:cNvPr id="15372" name="Arc 16"/>
            <p:cNvSpPr>
              <a:spLocks/>
            </p:cNvSpPr>
            <p:nvPr/>
          </p:nvSpPr>
          <p:spPr bwMode="auto">
            <a:xfrm>
              <a:off x="622" y="1754"/>
              <a:ext cx="277" cy="563"/>
            </a:xfrm>
            <a:custGeom>
              <a:avLst/>
              <a:gdLst>
                <a:gd name="T0" fmla="*/ 0 w 25514"/>
                <a:gd name="T1" fmla="*/ 0 h 23675"/>
                <a:gd name="T2" fmla="*/ 0 w 25514"/>
                <a:gd name="T3" fmla="*/ 0 h 23675"/>
                <a:gd name="T4" fmla="*/ 0 w 25514"/>
                <a:gd name="T5" fmla="*/ 0 h 23675"/>
                <a:gd name="T6" fmla="*/ 0 60000 65536"/>
                <a:gd name="T7" fmla="*/ 0 60000 65536"/>
                <a:gd name="T8" fmla="*/ 0 60000 65536"/>
                <a:gd name="T9" fmla="*/ 0 w 25514"/>
                <a:gd name="T10" fmla="*/ 0 h 23675"/>
                <a:gd name="T11" fmla="*/ 25514 w 25514"/>
                <a:gd name="T12" fmla="*/ 23675 h 236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23675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</a:path>
                <a:path w="25514" h="23675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Arc 17"/>
            <p:cNvSpPr>
              <a:spLocks/>
            </p:cNvSpPr>
            <p:nvPr/>
          </p:nvSpPr>
          <p:spPr bwMode="auto">
            <a:xfrm>
              <a:off x="867" y="1751"/>
              <a:ext cx="276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Arc 18"/>
            <p:cNvSpPr>
              <a:spLocks/>
            </p:cNvSpPr>
            <p:nvPr/>
          </p:nvSpPr>
          <p:spPr bwMode="auto">
            <a:xfrm>
              <a:off x="1113" y="1753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Arc 19"/>
            <p:cNvSpPr>
              <a:spLocks/>
            </p:cNvSpPr>
            <p:nvPr/>
          </p:nvSpPr>
          <p:spPr bwMode="auto">
            <a:xfrm>
              <a:off x="1359" y="1751"/>
              <a:ext cx="277" cy="1029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Arc 20"/>
            <p:cNvSpPr>
              <a:spLocks/>
            </p:cNvSpPr>
            <p:nvPr/>
          </p:nvSpPr>
          <p:spPr bwMode="auto">
            <a:xfrm>
              <a:off x="1611" y="1747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Arc 21"/>
            <p:cNvSpPr>
              <a:spLocks/>
            </p:cNvSpPr>
            <p:nvPr/>
          </p:nvSpPr>
          <p:spPr bwMode="auto">
            <a:xfrm>
              <a:off x="1857" y="1749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Arc 22"/>
            <p:cNvSpPr>
              <a:spLocks/>
            </p:cNvSpPr>
            <p:nvPr/>
          </p:nvSpPr>
          <p:spPr bwMode="auto">
            <a:xfrm>
              <a:off x="2104" y="1748"/>
              <a:ext cx="277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Arc 23"/>
            <p:cNvSpPr>
              <a:spLocks/>
            </p:cNvSpPr>
            <p:nvPr/>
          </p:nvSpPr>
          <p:spPr bwMode="auto">
            <a:xfrm>
              <a:off x="2350" y="1753"/>
              <a:ext cx="278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Arc 24"/>
            <p:cNvSpPr>
              <a:spLocks/>
            </p:cNvSpPr>
            <p:nvPr/>
          </p:nvSpPr>
          <p:spPr bwMode="auto">
            <a:xfrm>
              <a:off x="2597" y="1755"/>
              <a:ext cx="276" cy="102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Arc 25"/>
            <p:cNvSpPr>
              <a:spLocks/>
            </p:cNvSpPr>
            <p:nvPr/>
          </p:nvSpPr>
          <p:spPr bwMode="auto">
            <a:xfrm>
              <a:off x="2848" y="2200"/>
              <a:ext cx="272" cy="581"/>
            </a:xfrm>
            <a:custGeom>
              <a:avLst/>
              <a:gdLst>
                <a:gd name="T0" fmla="*/ 0 w 25064"/>
                <a:gd name="T1" fmla="*/ 0 h 24426"/>
                <a:gd name="T2" fmla="*/ 0 w 25064"/>
                <a:gd name="T3" fmla="*/ 0 h 24426"/>
                <a:gd name="T4" fmla="*/ 0 w 25064"/>
                <a:gd name="T5" fmla="*/ 0 h 24426"/>
                <a:gd name="T6" fmla="*/ 0 60000 65536"/>
                <a:gd name="T7" fmla="*/ 0 60000 65536"/>
                <a:gd name="T8" fmla="*/ 0 60000 65536"/>
                <a:gd name="T9" fmla="*/ 0 w 25064"/>
                <a:gd name="T10" fmla="*/ 0 h 24426"/>
                <a:gd name="T11" fmla="*/ 25064 w 25064"/>
                <a:gd name="T12" fmla="*/ 24426 h 24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64" h="24426" fill="none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</a:path>
                <a:path w="25064" h="24426" stroke="0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  <a:lnTo>
                    <a:pt x="3464" y="2826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Arc 26"/>
            <p:cNvSpPr>
              <a:spLocks/>
            </p:cNvSpPr>
            <p:nvPr/>
          </p:nvSpPr>
          <p:spPr bwMode="auto">
            <a:xfrm rot="20957424" flipH="1">
              <a:off x="521" y="1761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Arc 27"/>
            <p:cNvSpPr>
              <a:spLocks/>
            </p:cNvSpPr>
            <p:nvPr/>
          </p:nvSpPr>
          <p:spPr bwMode="auto">
            <a:xfrm rot="20957424" flipH="1">
              <a:off x="773" y="1751"/>
              <a:ext cx="299" cy="106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Arc 28"/>
            <p:cNvSpPr>
              <a:spLocks/>
            </p:cNvSpPr>
            <p:nvPr/>
          </p:nvSpPr>
          <p:spPr bwMode="auto">
            <a:xfrm rot="20957424" flipH="1">
              <a:off x="1013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Arc 29"/>
            <p:cNvSpPr>
              <a:spLocks/>
            </p:cNvSpPr>
            <p:nvPr/>
          </p:nvSpPr>
          <p:spPr bwMode="auto">
            <a:xfrm rot="20957424" flipH="1">
              <a:off x="1259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Arc 30"/>
            <p:cNvSpPr>
              <a:spLocks/>
            </p:cNvSpPr>
            <p:nvPr/>
          </p:nvSpPr>
          <p:spPr bwMode="auto">
            <a:xfrm rot="20957424" flipH="1">
              <a:off x="1528" y="1756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Arc 31"/>
            <p:cNvSpPr>
              <a:spLocks/>
            </p:cNvSpPr>
            <p:nvPr/>
          </p:nvSpPr>
          <p:spPr bwMode="auto">
            <a:xfrm rot="20957424" flipH="1">
              <a:off x="1769" y="1744"/>
              <a:ext cx="300" cy="1062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Arc 32"/>
            <p:cNvSpPr>
              <a:spLocks/>
            </p:cNvSpPr>
            <p:nvPr/>
          </p:nvSpPr>
          <p:spPr bwMode="auto">
            <a:xfrm rot="20957424" flipH="1">
              <a:off x="2015" y="1750"/>
              <a:ext cx="300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Arc 33"/>
            <p:cNvSpPr>
              <a:spLocks/>
            </p:cNvSpPr>
            <p:nvPr/>
          </p:nvSpPr>
          <p:spPr bwMode="auto">
            <a:xfrm rot="20957424" flipH="1">
              <a:off x="2262" y="1750"/>
              <a:ext cx="299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Arc 34"/>
            <p:cNvSpPr>
              <a:spLocks/>
            </p:cNvSpPr>
            <p:nvPr/>
          </p:nvSpPr>
          <p:spPr bwMode="auto">
            <a:xfrm rot="20957424" flipH="1">
              <a:off x="2509" y="1750"/>
              <a:ext cx="298" cy="1061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5"/>
            <p:cNvSpPr>
              <a:spLocks noChangeShapeType="1"/>
            </p:cNvSpPr>
            <p:nvPr/>
          </p:nvSpPr>
          <p:spPr bwMode="auto">
            <a:xfrm flipV="1">
              <a:off x="3120" y="1296"/>
              <a:ext cx="0" cy="96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6"/>
            <p:cNvSpPr>
              <a:spLocks noChangeShapeType="1"/>
            </p:cNvSpPr>
            <p:nvPr/>
          </p:nvSpPr>
          <p:spPr bwMode="auto">
            <a:xfrm flipV="1">
              <a:off x="899" y="2278"/>
              <a:ext cx="0" cy="113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7"/>
            <p:cNvSpPr>
              <a:spLocks noChangeShapeType="1"/>
            </p:cNvSpPr>
            <p:nvPr/>
          </p:nvSpPr>
          <p:spPr bwMode="auto">
            <a:xfrm>
              <a:off x="899" y="3069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8"/>
            <p:cNvSpPr>
              <a:spLocks noChangeShapeType="1"/>
            </p:cNvSpPr>
            <p:nvPr/>
          </p:nvSpPr>
          <p:spPr bwMode="auto">
            <a:xfrm>
              <a:off x="899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9"/>
            <p:cNvSpPr>
              <a:spLocks noChangeShapeType="1"/>
            </p:cNvSpPr>
            <p:nvPr/>
          </p:nvSpPr>
          <p:spPr bwMode="auto">
            <a:xfrm>
              <a:off x="1143" y="2208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40"/>
            <p:cNvSpPr>
              <a:spLocks noChangeShapeType="1"/>
            </p:cNvSpPr>
            <p:nvPr/>
          </p:nvSpPr>
          <p:spPr bwMode="auto">
            <a:xfrm>
              <a:off x="1392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1635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42"/>
            <p:cNvSpPr>
              <a:spLocks noChangeShapeType="1"/>
            </p:cNvSpPr>
            <p:nvPr/>
          </p:nvSpPr>
          <p:spPr bwMode="auto">
            <a:xfrm>
              <a:off x="1886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43"/>
            <p:cNvSpPr>
              <a:spLocks noChangeShapeType="1"/>
            </p:cNvSpPr>
            <p:nvPr/>
          </p:nvSpPr>
          <p:spPr bwMode="auto">
            <a:xfrm>
              <a:off x="2135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44"/>
            <p:cNvSpPr>
              <a:spLocks noChangeShapeType="1"/>
            </p:cNvSpPr>
            <p:nvPr/>
          </p:nvSpPr>
          <p:spPr bwMode="auto">
            <a:xfrm>
              <a:off x="2380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45"/>
            <p:cNvSpPr>
              <a:spLocks noChangeShapeType="1"/>
            </p:cNvSpPr>
            <p:nvPr/>
          </p:nvSpPr>
          <p:spPr bwMode="auto">
            <a:xfrm>
              <a:off x="2626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46"/>
            <p:cNvSpPr>
              <a:spLocks noChangeShapeType="1"/>
            </p:cNvSpPr>
            <p:nvPr/>
          </p:nvSpPr>
          <p:spPr bwMode="auto">
            <a:xfrm>
              <a:off x="2869" y="2222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47"/>
            <p:cNvSpPr>
              <a:spLocks noChangeShapeType="1"/>
            </p:cNvSpPr>
            <p:nvPr/>
          </p:nvSpPr>
          <p:spPr bwMode="auto">
            <a:xfrm>
              <a:off x="3120" y="1657"/>
              <a:ext cx="0" cy="11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4" name="Picture 48" descr="nam tay phai 1"/>
          <p:cNvPicPr>
            <a:picLocks noChangeAspect="1" noChangeArrowheads="1"/>
          </p:cNvPicPr>
          <p:nvPr/>
        </p:nvPicPr>
        <p:blipFill>
          <a:blip r:embed="rId4">
            <a:lum bright="1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747" y="2852138"/>
            <a:ext cx="4032673" cy="29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97" name="Line 49"/>
          <p:cNvSpPr>
            <a:spLocks noChangeShapeType="1"/>
          </p:cNvSpPr>
          <p:nvPr/>
        </p:nvSpPr>
        <p:spPr bwMode="auto">
          <a:xfrm rot="-23254563">
            <a:off x="6109397" y="3452084"/>
            <a:ext cx="2625" cy="276013"/>
          </a:xfrm>
          <a:prstGeom prst="line">
            <a:avLst/>
          </a:prstGeom>
          <a:noFill/>
          <a:ln w="38100">
            <a:solidFill>
              <a:srgbClr val="FF5757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31" tIns="66866" rIns="133731" bIns="66866"/>
          <a:lstStyle/>
          <a:p>
            <a:pPr>
              <a:defRPr/>
            </a:pPr>
            <a:endParaRPr lang="en-US"/>
          </a:p>
        </p:txBody>
      </p:sp>
      <p:sp>
        <p:nvSpPr>
          <p:cNvPr id="78898" name="Line 50"/>
          <p:cNvSpPr>
            <a:spLocks noChangeShapeType="1"/>
          </p:cNvSpPr>
          <p:nvPr/>
        </p:nvSpPr>
        <p:spPr bwMode="auto">
          <a:xfrm rot="-23254563">
            <a:off x="7419489" y="3457834"/>
            <a:ext cx="2626" cy="276013"/>
          </a:xfrm>
          <a:prstGeom prst="line">
            <a:avLst/>
          </a:prstGeom>
          <a:noFill/>
          <a:ln w="38100">
            <a:solidFill>
              <a:srgbClr val="FF5757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31" tIns="66866" rIns="133731" bIns="66866"/>
          <a:lstStyle/>
          <a:p>
            <a:pPr>
              <a:defRPr/>
            </a:pPr>
            <a:endParaRPr lang="en-US"/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 rot="-23254563">
            <a:off x="4775674" y="3432917"/>
            <a:ext cx="2625" cy="276013"/>
          </a:xfrm>
          <a:prstGeom prst="line">
            <a:avLst/>
          </a:prstGeom>
          <a:noFill/>
          <a:ln w="38100">
            <a:solidFill>
              <a:srgbClr val="FF5757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31" tIns="66866" rIns="133731" bIns="66866"/>
          <a:lstStyle/>
          <a:p>
            <a:pPr>
              <a:defRPr/>
            </a:pPr>
            <a:endParaRPr lang="en-US"/>
          </a:p>
        </p:txBody>
      </p:sp>
      <p:sp>
        <p:nvSpPr>
          <p:cNvPr id="78900" name="Line 52"/>
          <p:cNvSpPr>
            <a:spLocks noChangeShapeType="1"/>
          </p:cNvSpPr>
          <p:nvPr/>
        </p:nvSpPr>
        <p:spPr bwMode="auto">
          <a:xfrm>
            <a:off x="11966749" y="2668129"/>
            <a:ext cx="5251" cy="552027"/>
          </a:xfrm>
          <a:prstGeom prst="line">
            <a:avLst/>
          </a:prstGeom>
          <a:noFill/>
          <a:ln w="38100">
            <a:solidFill>
              <a:srgbClr val="FF5757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31" tIns="66866" rIns="133731" bIns="66866"/>
          <a:lstStyle/>
          <a:p>
            <a:pPr>
              <a:defRPr/>
            </a:pPr>
            <a:endParaRPr lang="en-US"/>
          </a:p>
        </p:txBody>
      </p:sp>
      <p:sp>
        <p:nvSpPr>
          <p:cNvPr id="78901" name="Line 53"/>
          <p:cNvSpPr>
            <a:spLocks noChangeShapeType="1"/>
          </p:cNvSpPr>
          <p:nvPr/>
        </p:nvSpPr>
        <p:spPr bwMode="auto">
          <a:xfrm flipV="1">
            <a:off x="12476083" y="4140200"/>
            <a:ext cx="2268379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78902" name="Line 54"/>
          <p:cNvSpPr>
            <a:spLocks noChangeShapeType="1"/>
          </p:cNvSpPr>
          <p:nvPr/>
        </p:nvSpPr>
        <p:spPr bwMode="auto">
          <a:xfrm rot="-5400000">
            <a:off x="2769587" y="3696980"/>
            <a:ext cx="5751" cy="126021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31" tIns="66866" rIns="133731" bIns="66866"/>
          <a:lstStyle/>
          <a:p>
            <a:pPr>
              <a:defRPr/>
            </a:pPr>
            <a:endParaRPr lang="en-US"/>
          </a:p>
        </p:txBody>
      </p:sp>
      <p:sp>
        <p:nvSpPr>
          <p:cNvPr id="15371" name="Rectangle 55"/>
          <p:cNvSpPr>
            <a:spLocks noChangeArrowheads="1"/>
          </p:cNvSpPr>
          <p:nvPr/>
        </p:nvSpPr>
        <p:spPr bwMode="auto">
          <a:xfrm>
            <a:off x="756126" y="331600"/>
            <a:ext cx="13610273" cy="10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 anchor="ctr"/>
          <a:lstStyle/>
          <a:p>
            <a:pPr indent="255389"/>
            <a:r>
              <a:rPr lang="en-US" sz="4000" b="1" i="1" dirty="0" err="1">
                <a:solidFill>
                  <a:srgbClr val="000099"/>
                </a:solidFill>
              </a:rPr>
              <a:t>H</a:t>
            </a:r>
            <a:r>
              <a:rPr lang="en-US" sz="4000" b="1" i="1" dirty="0" err="1" smtClean="0">
                <a:solidFill>
                  <a:srgbClr val="000099"/>
                </a:solidFill>
              </a:rPr>
              <a:t>ãy</a:t>
            </a:r>
            <a:r>
              <a:rPr lang="en-US" sz="4000" b="1" i="1" dirty="0" smtClean="0">
                <a:solidFill>
                  <a:srgbClr val="000099"/>
                </a:solidFill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</a:rPr>
              <a:t>quan</a:t>
            </a:r>
            <a:r>
              <a:rPr lang="en-US" sz="4000" b="1" i="1" dirty="0">
                <a:solidFill>
                  <a:srgbClr val="000099"/>
                </a:solidFill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</a:rPr>
              <a:t>sát</a:t>
            </a:r>
            <a:r>
              <a:rPr lang="en-US" sz="4000" b="1" i="1" dirty="0">
                <a:solidFill>
                  <a:srgbClr val="000099"/>
                </a:solidFill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</a:rPr>
              <a:t>chiều</a:t>
            </a:r>
            <a:r>
              <a:rPr lang="en-US" sz="4000" b="1" i="1" dirty="0">
                <a:solidFill>
                  <a:srgbClr val="000099"/>
                </a:solidFill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</a:rPr>
              <a:t>của</a:t>
            </a:r>
            <a:r>
              <a:rPr lang="en-US" sz="4000" b="1" i="1" dirty="0">
                <a:solidFill>
                  <a:srgbClr val="000099"/>
                </a:solidFill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</a:rPr>
              <a:t>đường</a:t>
            </a:r>
            <a:r>
              <a:rPr lang="en-US" sz="4000" b="1" i="1" dirty="0">
                <a:solidFill>
                  <a:srgbClr val="000099"/>
                </a:solidFill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</a:rPr>
              <a:t>sức</a:t>
            </a:r>
            <a:r>
              <a:rPr lang="en-US" sz="4000" b="1" i="1" dirty="0">
                <a:solidFill>
                  <a:srgbClr val="000099"/>
                </a:solidFill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</a:rPr>
              <a:t>từ</a:t>
            </a:r>
            <a:endParaRPr lang="en-US" sz="40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3" presetClass="pat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7037E-6 L 0.425 -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8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764295" y="1656080"/>
            <a:ext cx="15122525" cy="5336258"/>
            <a:chOff x="768" y="560"/>
            <a:chExt cx="2944" cy="2352"/>
          </a:xfrm>
        </p:grpSpPr>
        <p:sp>
          <p:nvSpPr>
            <p:cNvPr id="17464" name="Line 3"/>
            <p:cNvSpPr>
              <a:spLocks noChangeShapeType="1"/>
            </p:cNvSpPr>
            <p:nvPr/>
          </p:nvSpPr>
          <p:spPr bwMode="auto">
            <a:xfrm>
              <a:off x="806" y="1736"/>
              <a:ext cx="2874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Arc 4"/>
            <p:cNvSpPr>
              <a:spLocks/>
            </p:cNvSpPr>
            <p:nvPr/>
          </p:nvSpPr>
          <p:spPr bwMode="auto">
            <a:xfrm rot="5400000">
              <a:off x="1916" y="-69"/>
              <a:ext cx="642" cy="2937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1 h 39171"/>
                <a:gd name="T4" fmla="*/ 0 w 21600"/>
                <a:gd name="T5" fmla="*/ 1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Arc 5"/>
            <p:cNvSpPr>
              <a:spLocks/>
            </p:cNvSpPr>
            <p:nvPr/>
          </p:nvSpPr>
          <p:spPr bwMode="auto">
            <a:xfrm rot="5400000">
              <a:off x="1647" y="-302"/>
              <a:ext cx="1146" cy="2870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1 h 38277"/>
                <a:gd name="T4" fmla="*/ 0 w 21600"/>
                <a:gd name="T5" fmla="*/ 1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Arc 6"/>
            <p:cNvSpPr>
              <a:spLocks/>
            </p:cNvSpPr>
            <p:nvPr/>
          </p:nvSpPr>
          <p:spPr bwMode="auto">
            <a:xfrm rot="5400000">
              <a:off x="1776" y="79"/>
              <a:ext cx="925" cy="2299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Oval 7"/>
            <p:cNvSpPr>
              <a:spLocks noChangeArrowheads="1"/>
            </p:cNvSpPr>
            <p:nvPr/>
          </p:nvSpPr>
          <p:spPr bwMode="auto">
            <a:xfrm>
              <a:off x="1352" y="737"/>
              <a:ext cx="1724" cy="9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  <p:sp>
          <p:nvSpPr>
            <p:cNvPr id="17469" name="Oval 8"/>
            <p:cNvSpPr>
              <a:spLocks noChangeArrowheads="1"/>
            </p:cNvSpPr>
            <p:nvPr/>
          </p:nvSpPr>
          <p:spPr bwMode="auto">
            <a:xfrm>
              <a:off x="1584" y="1126"/>
              <a:ext cx="1296" cy="525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  <p:sp>
          <p:nvSpPr>
            <p:cNvPr id="17470" name="Line 9"/>
            <p:cNvSpPr>
              <a:spLocks noChangeShapeType="1"/>
            </p:cNvSpPr>
            <p:nvPr/>
          </p:nvSpPr>
          <p:spPr bwMode="auto">
            <a:xfrm flipV="1">
              <a:off x="814" y="1736"/>
              <a:ext cx="2873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Arc 10"/>
            <p:cNvSpPr>
              <a:spLocks/>
            </p:cNvSpPr>
            <p:nvPr/>
          </p:nvSpPr>
          <p:spPr bwMode="auto">
            <a:xfrm rot="16200000" flipV="1">
              <a:off x="1923" y="604"/>
              <a:ext cx="642" cy="2936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1 h 39171"/>
                <a:gd name="T4" fmla="*/ 0 w 21600"/>
                <a:gd name="T5" fmla="*/ 1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Arc 11"/>
            <p:cNvSpPr>
              <a:spLocks/>
            </p:cNvSpPr>
            <p:nvPr/>
          </p:nvSpPr>
          <p:spPr bwMode="auto">
            <a:xfrm rot="16200000" flipV="1">
              <a:off x="1655" y="904"/>
              <a:ext cx="1146" cy="2869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1 h 38277"/>
                <a:gd name="T4" fmla="*/ 0 w 21600"/>
                <a:gd name="T5" fmla="*/ 1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Arc 12"/>
            <p:cNvSpPr>
              <a:spLocks/>
            </p:cNvSpPr>
            <p:nvPr/>
          </p:nvSpPr>
          <p:spPr bwMode="auto">
            <a:xfrm rot="16200000" flipV="1">
              <a:off x="1783" y="1095"/>
              <a:ext cx="925" cy="2298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Oval 13"/>
            <p:cNvSpPr>
              <a:spLocks noChangeArrowheads="1"/>
            </p:cNvSpPr>
            <p:nvPr/>
          </p:nvSpPr>
          <p:spPr bwMode="auto">
            <a:xfrm flipV="1">
              <a:off x="1360" y="1804"/>
              <a:ext cx="1723" cy="884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  <p:sp>
          <p:nvSpPr>
            <p:cNvPr id="17475" name="Oval 14"/>
            <p:cNvSpPr>
              <a:spLocks noChangeArrowheads="1"/>
            </p:cNvSpPr>
            <p:nvPr/>
          </p:nvSpPr>
          <p:spPr bwMode="auto">
            <a:xfrm flipV="1">
              <a:off x="1632" y="1821"/>
              <a:ext cx="1248" cy="5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NI-Times" pitchFamily="2" charset="0"/>
              </a:endParaRPr>
            </a:p>
          </p:txBody>
        </p:sp>
      </p:grpSp>
      <p:sp>
        <p:nvSpPr>
          <p:cNvPr id="80911" name="Line 15"/>
          <p:cNvSpPr>
            <a:spLocks noChangeShapeType="1"/>
          </p:cNvSpPr>
          <p:nvPr/>
        </p:nvSpPr>
        <p:spPr bwMode="auto">
          <a:xfrm rot="-5400000">
            <a:off x="5794092" y="3742982"/>
            <a:ext cx="5751" cy="126021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stealth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31" tIns="66866" rIns="133731" bIns="66866"/>
          <a:lstStyle/>
          <a:p>
            <a:pPr>
              <a:defRPr/>
            </a:pPr>
            <a:endParaRPr lang="en-US"/>
          </a:p>
        </p:txBody>
      </p:sp>
      <p:sp>
        <p:nvSpPr>
          <p:cNvPr id="17412" name="Arc 16"/>
          <p:cNvSpPr>
            <a:spLocks/>
          </p:cNvSpPr>
          <p:nvPr/>
        </p:nvSpPr>
        <p:spPr bwMode="auto">
          <a:xfrm rot="10800000">
            <a:off x="11123984" y="4205370"/>
            <a:ext cx="727246" cy="1079136"/>
          </a:xfrm>
          <a:custGeom>
            <a:avLst/>
            <a:gdLst>
              <a:gd name="T0" fmla="*/ 0 w 25514"/>
              <a:gd name="T1" fmla="*/ 727131361 h 23675"/>
              <a:gd name="T2" fmla="*/ 2147483647 w 25514"/>
              <a:gd name="T3" fmla="*/ 2147483647 h 23675"/>
              <a:gd name="T4" fmla="*/ 345363826 w 25514"/>
              <a:gd name="T5" fmla="*/ 2147483647 h 23675"/>
              <a:gd name="T6" fmla="*/ 0 60000 65536"/>
              <a:gd name="T7" fmla="*/ 0 60000 65536"/>
              <a:gd name="T8" fmla="*/ 0 60000 65536"/>
              <a:gd name="T9" fmla="*/ 0 w 25514"/>
              <a:gd name="T10" fmla="*/ 0 h 23675"/>
              <a:gd name="T11" fmla="*/ 25514 w 25514"/>
              <a:gd name="T12" fmla="*/ 23675 h 23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23675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22292"/>
                  <a:pt x="25480" y="22985"/>
                  <a:pt x="25414" y="23675"/>
                </a:cubicBezTo>
              </a:path>
              <a:path w="25514" h="23675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22292"/>
                  <a:pt x="25480" y="22985"/>
                  <a:pt x="25414" y="23675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13" name="Arc 17"/>
          <p:cNvSpPr>
            <a:spLocks/>
          </p:cNvSpPr>
          <p:nvPr/>
        </p:nvSpPr>
        <p:spPr bwMode="auto">
          <a:xfrm rot="10800000">
            <a:off x="10486001" y="3317911"/>
            <a:ext cx="724621" cy="1972345"/>
          </a:xfrm>
          <a:custGeom>
            <a:avLst/>
            <a:gdLst>
              <a:gd name="T0" fmla="*/ 0 w 25514"/>
              <a:gd name="T1" fmla="*/ 731909921 h 43200"/>
              <a:gd name="T2" fmla="*/ 39138028 w 25514"/>
              <a:gd name="T3" fmla="*/ 2147483647 h 43200"/>
              <a:gd name="T4" fmla="*/ 340407241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14" name="Arc 18"/>
          <p:cNvSpPr>
            <a:spLocks/>
          </p:cNvSpPr>
          <p:nvPr/>
        </p:nvSpPr>
        <p:spPr bwMode="auto">
          <a:xfrm rot="10800000">
            <a:off x="9832268" y="3317911"/>
            <a:ext cx="727246" cy="1970429"/>
          </a:xfrm>
          <a:custGeom>
            <a:avLst/>
            <a:gdLst>
              <a:gd name="T0" fmla="*/ 0 w 25514"/>
              <a:gd name="T1" fmla="*/ 729078536 h 43200"/>
              <a:gd name="T2" fmla="*/ 39708391 w 25514"/>
              <a:gd name="T3" fmla="*/ 2147483647 h 43200"/>
              <a:gd name="T4" fmla="*/ 345363826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15" name="Arc 19"/>
          <p:cNvSpPr>
            <a:spLocks/>
          </p:cNvSpPr>
          <p:nvPr/>
        </p:nvSpPr>
        <p:spPr bwMode="auto">
          <a:xfrm rot="10800000">
            <a:off x="9186410" y="3317911"/>
            <a:ext cx="727246" cy="1972345"/>
          </a:xfrm>
          <a:custGeom>
            <a:avLst/>
            <a:gdLst>
              <a:gd name="T0" fmla="*/ 0 w 25514"/>
              <a:gd name="T1" fmla="*/ 731909921 h 43200"/>
              <a:gd name="T2" fmla="*/ 39708391 w 25514"/>
              <a:gd name="T3" fmla="*/ 2147483647 h 43200"/>
              <a:gd name="T4" fmla="*/ 345363826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16" name="Arc 20"/>
          <p:cNvSpPr>
            <a:spLocks/>
          </p:cNvSpPr>
          <p:nvPr/>
        </p:nvSpPr>
        <p:spPr bwMode="auto">
          <a:xfrm rot="10800000">
            <a:off x="8524800" y="3329411"/>
            <a:ext cx="727246" cy="1970429"/>
          </a:xfrm>
          <a:custGeom>
            <a:avLst/>
            <a:gdLst>
              <a:gd name="T0" fmla="*/ 0 w 25514"/>
              <a:gd name="T1" fmla="*/ 729078536 h 43200"/>
              <a:gd name="T2" fmla="*/ 39708391 w 25514"/>
              <a:gd name="T3" fmla="*/ 2147483647 h 43200"/>
              <a:gd name="T4" fmla="*/ 345363826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17" name="Arc 21"/>
          <p:cNvSpPr>
            <a:spLocks/>
          </p:cNvSpPr>
          <p:nvPr/>
        </p:nvSpPr>
        <p:spPr bwMode="auto">
          <a:xfrm rot="10800000">
            <a:off x="7878942" y="3325578"/>
            <a:ext cx="727246" cy="1970429"/>
          </a:xfrm>
          <a:custGeom>
            <a:avLst/>
            <a:gdLst>
              <a:gd name="T0" fmla="*/ 0 w 25514"/>
              <a:gd name="T1" fmla="*/ 729078536 h 43200"/>
              <a:gd name="T2" fmla="*/ 39708391 w 25514"/>
              <a:gd name="T3" fmla="*/ 2147483647 h 43200"/>
              <a:gd name="T4" fmla="*/ 345363826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18" name="Arc 22"/>
          <p:cNvSpPr>
            <a:spLocks/>
          </p:cNvSpPr>
          <p:nvPr/>
        </p:nvSpPr>
        <p:spPr bwMode="auto">
          <a:xfrm rot="10800000">
            <a:off x="7230457" y="3327494"/>
            <a:ext cx="727247" cy="1970429"/>
          </a:xfrm>
          <a:custGeom>
            <a:avLst/>
            <a:gdLst>
              <a:gd name="T0" fmla="*/ 0 w 25514"/>
              <a:gd name="T1" fmla="*/ 729078536 h 43200"/>
              <a:gd name="T2" fmla="*/ 39708584 w 25514"/>
              <a:gd name="T3" fmla="*/ 2147483647 h 43200"/>
              <a:gd name="T4" fmla="*/ 345366266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19" name="Arc 23"/>
          <p:cNvSpPr>
            <a:spLocks/>
          </p:cNvSpPr>
          <p:nvPr/>
        </p:nvSpPr>
        <p:spPr bwMode="auto">
          <a:xfrm rot="10800000">
            <a:off x="6584600" y="3317911"/>
            <a:ext cx="729872" cy="1970429"/>
          </a:xfrm>
          <a:custGeom>
            <a:avLst/>
            <a:gdLst>
              <a:gd name="T0" fmla="*/ 0 w 25514"/>
              <a:gd name="T1" fmla="*/ 729078536 h 43200"/>
              <a:gd name="T2" fmla="*/ 40285052 w 25514"/>
              <a:gd name="T3" fmla="*/ 2147483647 h 43200"/>
              <a:gd name="T4" fmla="*/ 350381569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0" name="Arc 24"/>
          <p:cNvSpPr>
            <a:spLocks/>
          </p:cNvSpPr>
          <p:nvPr/>
        </p:nvSpPr>
        <p:spPr bwMode="auto">
          <a:xfrm rot="10800000">
            <a:off x="5922989" y="3312160"/>
            <a:ext cx="724621" cy="1970429"/>
          </a:xfrm>
          <a:custGeom>
            <a:avLst/>
            <a:gdLst>
              <a:gd name="T0" fmla="*/ 0 w 25514"/>
              <a:gd name="T1" fmla="*/ 729078536 h 43200"/>
              <a:gd name="T2" fmla="*/ 39138028 w 25514"/>
              <a:gd name="T3" fmla="*/ 2147483647 h 43200"/>
              <a:gd name="T4" fmla="*/ 340407241 w 25514"/>
              <a:gd name="T5" fmla="*/ 2147483647 h 43200"/>
              <a:gd name="T6" fmla="*/ 0 60000 65536"/>
              <a:gd name="T7" fmla="*/ 0 60000 65536"/>
              <a:gd name="T8" fmla="*/ 0 60000 65536"/>
              <a:gd name="T9" fmla="*/ 0 w 25514"/>
              <a:gd name="T10" fmla="*/ 0 h 43200"/>
              <a:gd name="T11" fmla="*/ 25514 w 2551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14" h="43200" fill="none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</a:path>
              <a:path w="25514" h="43200" stroke="0" extrusionOk="0">
                <a:moveTo>
                  <a:pt x="-1" y="357"/>
                </a:moveTo>
                <a:cubicBezTo>
                  <a:pt x="1291" y="119"/>
                  <a:pt x="2601" y="-1"/>
                  <a:pt x="3914" y="0"/>
                </a:cubicBezTo>
                <a:cubicBezTo>
                  <a:pt x="15843" y="0"/>
                  <a:pt x="25514" y="9670"/>
                  <a:pt x="25514" y="21600"/>
                </a:cubicBezTo>
                <a:cubicBezTo>
                  <a:pt x="25514" y="33529"/>
                  <a:pt x="15843" y="43200"/>
                  <a:pt x="3914" y="43200"/>
                </a:cubicBezTo>
                <a:cubicBezTo>
                  <a:pt x="2753" y="43200"/>
                  <a:pt x="1595" y="43106"/>
                  <a:pt x="449" y="42920"/>
                </a:cubicBezTo>
                <a:lnTo>
                  <a:pt x="3914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1" name="Arc 25"/>
          <p:cNvSpPr>
            <a:spLocks/>
          </p:cNvSpPr>
          <p:nvPr/>
        </p:nvSpPr>
        <p:spPr bwMode="auto">
          <a:xfrm rot="10800000">
            <a:off x="5292884" y="3315993"/>
            <a:ext cx="714119" cy="1113638"/>
          </a:xfrm>
          <a:custGeom>
            <a:avLst/>
            <a:gdLst>
              <a:gd name="T0" fmla="*/ 2147483647 w 25064"/>
              <a:gd name="T1" fmla="*/ 0 h 24426"/>
              <a:gd name="T2" fmla="*/ 0 w 25064"/>
              <a:gd name="T3" fmla="*/ 2147483647 h 24426"/>
              <a:gd name="T4" fmla="*/ 305143028 w 25064"/>
              <a:gd name="T5" fmla="*/ 2147483647 h 24426"/>
              <a:gd name="T6" fmla="*/ 0 60000 65536"/>
              <a:gd name="T7" fmla="*/ 0 60000 65536"/>
              <a:gd name="T8" fmla="*/ 0 60000 65536"/>
              <a:gd name="T9" fmla="*/ 0 w 25064"/>
              <a:gd name="T10" fmla="*/ 0 h 24426"/>
              <a:gd name="T11" fmla="*/ 25064 w 25064"/>
              <a:gd name="T12" fmla="*/ 24426 h 24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64" h="24426" fill="none" extrusionOk="0">
                <a:moveTo>
                  <a:pt x="24878" y="-1"/>
                </a:moveTo>
                <a:cubicBezTo>
                  <a:pt x="25001" y="936"/>
                  <a:pt x="25064" y="1880"/>
                  <a:pt x="25064" y="2826"/>
                </a:cubicBezTo>
                <a:cubicBezTo>
                  <a:pt x="25064" y="14755"/>
                  <a:pt x="15393" y="24426"/>
                  <a:pt x="3464" y="24426"/>
                </a:cubicBezTo>
                <a:cubicBezTo>
                  <a:pt x="2303" y="24426"/>
                  <a:pt x="1145" y="24332"/>
                  <a:pt x="-1" y="24146"/>
                </a:cubicBezTo>
              </a:path>
              <a:path w="25064" h="24426" stroke="0" extrusionOk="0">
                <a:moveTo>
                  <a:pt x="24878" y="-1"/>
                </a:moveTo>
                <a:cubicBezTo>
                  <a:pt x="25001" y="936"/>
                  <a:pt x="25064" y="1880"/>
                  <a:pt x="25064" y="2826"/>
                </a:cubicBezTo>
                <a:cubicBezTo>
                  <a:pt x="25064" y="14755"/>
                  <a:pt x="15393" y="24426"/>
                  <a:pt x="3464" y="24426"/>
                </a:cubicBezTo>
                <a:cubicBezTo>
                  <a:pt x="2303" y="24426"/>
                  <a:pt x="1145" y="24332"/>
                  <a:pt x="-1" y="24146"/>
                </a:cubicBezTo>
                <a:lnTo>
                  <a:pt x="3464" y="2826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2" name="Arc 26"/>
          <p:cNvSpPr>
            <a:spLocks/>
          </p:cNvSpPr>
          <p:nvPr/>
        </p:nvSpPr>
        <p:spPr bwMode="auto">
          <a:xfrm rot="10157424" flipH="1">
            <a:off x="11331392" y="3237408"/>
            <a:ext cx="787632" cy="2033681"/>
          </a:xfrm>
          <a:custGeom>
            <a:avLst/>
            <a:gdLst>
              <a:gd name="T0" fmla="*/ 1986384409 w 21600"/>
              <a:gd name="T1" fmla="*/ 0 h 41479"/>
              <a:gd name="T2" fmla="*/ 212466954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3" name="Arc 27"/>
          <p:cNvSpPr>
            <a:spLocks/>
          </p:cNvSpPr>
          <p:nvPr/>
        </p:nvSpPr>
        <p:spPr bwMode="auto">
          <a:xfrm rot="10157424" flipH="1">
            <a:off x="10669782" y="3260408"/>
            <a:ext cx="785007" cy="2031765"/>
          </a:xfrm>
          <a:custGeom>
            <a:avLst/>
            <a:gdLst>
              <a:gd name="T0" fmla="*/ 1960034710 w 21600"/>
              <a:gd name="T1" fmla="*/ 0 h 41479"/>
              <a:gd name="T2" fmla="*/ 209649518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4" name="Arc 28"/>
          <p:cNvSpPr>
            <a:spLocks/>
          </p:cNvSpPr>
          <p:nvPr/>
        </p:nvSpPr>
        <p:spPr bwMode="auto">
          <a:xfrm rot="10157424" flipH="1">
            <a:off x="10037051" y="3246990"/>
            <a:ext cx="787632" cy="2033682"/>
          </a:xfrm>
          <a:custGeom>
            <a:avLst/>
            <a:gdLst>
              <a:gd name="T0" fmla="*/ 1986384409 w 21600"/>
              <a:gd name="T1" fmla="*/ 0 h 41479"/>
              <a:gd name="T2" fmla="*/ 212466954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5" name="Arc 29"/>
          <p:cNvSpPr>
            <a:spLocks/>
          </p:cNvSpPr>
          <p:nvPr/>
        </p:nvSpPr>
        <p:spPr bwMode="auto">
          <a:xfrm rot="10157424" flipH="1">
            <a:off x="9391194" y="3258491"/>
            <a:ext cx="787632" cy="2033682"/>
          </a:xfrm>
          <a:custGeom>
            <a:avLst/>
            <a:gdLst>
              <a:gd name="T0" fmla="*/ 1986384409 w 21600"/>
              <a:gd name="T1" fmla="*/ 0 h 41479"/>
              <a:gd name="T2" fmla="*/ 212466954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6" name="Arc 30"/>
          <p:cNvSpPr>
            <a:spLocks/>
          </p:cNvSpPr>
          <p:nvPr/>
        </p:nvSpPr>
        <p:spPr bwMode="auto">
          <a:xfrm rot="10157424" flipH="1">
            <a:off x="8684950" y="3246990"/>
            <a:ext cx="787632" cy="2033682"/>
          </a:xfrm>
          <a:custGeom>
            <a:avLst/>
            <a:gdLst>
              <a:gd name="T0" fmla="*/ 1986384409 w 21600"/>
              <a:gd name="T1" fmla="*/ 0 h 41479"/>
              <a:gd name="T2" fmla="*/ 212466954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7" name="Arc 31"/>
          <p:cNvSpPr>
            <a:spLocks/>
          </p:cNvSpPr>
          <p:nvPr/>
        </p:nvSpPr>
        <p:spPr bwMode="auto">
          <a:xfrm rot="10157424" flipH="1">
            <a:off x="8052220" y="3269992"/>
            <a:ext cx="787632" cy="2035598"/>
          </a:xfrm>
          <a:custGeom>
            <a:avLst/>
            <a:gdLst>
              <a:gd name="T0" fmla="*/ 1986384409 w 21600"/>
              <a:gd name="T1" fmla="*/ 0 h 41479"/>
              <a:gd name="T2" fmla="*/ 212466954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8" name="Arc 32"/>
          <p:cNvSpPr>
            <a:spLocks/>
          </p:cNvSpPr>
          <p:nvPr/>
        </p:nvSpPr>
        <p:spPr bwMode="auto">
          <a:xfrm rot="10157424" flipH="1">
            <a:off x="7406362" y="3258491"/>
            <a:ext cx="787632" cy="2033682"/>
          </a:xfrm>
          <a:custGeom>
            <a:avLst/>
            <a:gdLst>
              <a:gd name="T0" fmla="*/ 1986384409 w 21600"/>
              <a:gd name="T1" fmla="*/ 0 h 41479"/>
              <a:gd name="T2" fmla="*/ 212466954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29" name="Arc 33"/>
          <p:cNvSpPr>
            <a:spLocks/>
          </p:cNvSpPr>
          <p:nvPr/>
        </p:nvSpPr>
        <p:spPr bwMode="auto">
          <a:xfrm rot="10157424" flipH="1">
            <a:off x="6757879" y="3258491"/>
            <a:ext cx="785007" cy="2033682"/>
          </a:xfrm>
          <a:custGeom>
            <a:avLst/>
            <a:gdLst>
              <a:gd name="T0" fmla="*/ 1960034710 w 21600"/>
              <a:gd name="T1" fmla="*/ 0 h 41479"/>
              <a:gd name="T2" fmla="*/ 209649518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30" name="Arc 34"/>
          <p:cNvSpPr>
            <a:spLocks/>
          </p:cNvSpPr>
          <p:nvPr/>
        </p:nvSpPr>
        <p:spPr bwMode="auto">
          <a:xfrm rot="10157424" flipH="1">
            <a:off x="6114647" y="3258491"/>
            <a:ext cx="782381" cy="2033682"/>
          </a:xfrm>
          <a:custGeom>
            <a:avLst/>
            <a:gdLst>
              <a:gd name="T0" fmla="*/ 1933936208 w 21600"/>
              <a:gd name="T1" fmla="*/ 0 h 41479"/>
              <a:gd name="T2" fmla="*/ 206859065 w 21600"/>
              <a:gd name="T3" fmla="*/ 2147483647 h 41479"/>
              <a:gd name="T4" fmla="*/ 0 w 21600"/>
              <a:gd name="T5" fmla="*/ 2147483647 h 41479"/>
              <a:gd name="T6" fmla="*/ 0 60000 65536"/>
              <a:gd name="T7" fmla="*/ 0 60000 65536"/>
              <a:gd name="T8" fmla="*/ 0 60000 65536"/>
              <a:gd name="T9" fmla="*/ 0 w 21600"/>
              <a:gd name="T10" fmla="*/ 0 h 41479"/>
              <a:gd name="T11" fmla="*/ 21600 w 21600"/>
              <a:gd name="T12" fmla="*/ 41479 h 4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79" fill="none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</a:path>
              <a:path w="21600" h="41479" stroke="0" extrusionOk="0">
                <a:moveTo>
                  <a:pt x="8404" y="0"/>
                </a:moveTo>
                <a:cubicBezTo>
                  <a:pt x="16402" y="3378"/>
                  <a:pt x="21600" y="11216"/>
                  <a:pt x="21600" y="19898"/>
                </a:cubicBezTo>
                <a:cubicBezTo>
                  <a:pt x="21600" y="31477"/>
                  <a:pt x="12468" y="40997"/>
                  <a:pt x="899" y="41479"/>
                </a:cubicBezTo>
                <a:lnTo>
                  <a:pt x="0" y="19898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31" name="Line 35"/>
          <p:cNvSpPr>
            <a:spLocks noChangeShapeType="1"/>
          </p:cNvSpPr>
          <p:nvPr/>
        </p:nvSpPr>
        <p:spPr bwMode="auto">
          <a:xfrm rot="10800000" flipV="1">
            <a:off x="5292884" y="4324209"/>
            <a:ext cx="0" cy="1840089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32" name="Line 36"/>
          <p:cNvSpPr>
            <a:spLocks noChangeShapeType="1"/>
          </p:cNvSpPr>
          <p:nvPr/>
        </p:nvSpPr>
        <p:spPr bwMode="auto">
          <a:xfrm rot="10800000" flipV="1">
            <a:off x="11126608" y="2116103"/>
            <a:ext cx="0" cy="216593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rot="21232090" flipH="1">
            <a:off x="11047845" y="2020264"/>
            <a:ext cx="126021" cy="768621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rot="-367910">
            <a:off x="11126608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 rot="-367910">
            <a:off x="10483376" y="4167035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 rot="-367910">
            <a:off x="9829641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 rot="-367910">
            <a:off x="9191661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 rot="-367910">
            <a:off x="8532675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 rot="-367910">
            <a:off x="7878941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rot="-367910">
            <a:off x="7235708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 rot="-367910">
            <a:off x="6589850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2" name="Line 46"/>
          <p:cNvSpPr>
            <a:spLocks noChangeShapeType="1"/>
          </p:cNvSpPr>
          <p:nvPr/>
        </p:nvSpPr>
        <p:spPr bwMode="auto">
          <a:xfrm rot="-367910">
            <a:off x="5922989" y="4140200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3" name="Line 47"/>
          <p:cNvSpPr>
            <a:spLocks noChangeShapeType="1"/>
          </p:cNvSpPr>
          <p:nvPr/>
        </p:nvSpPr>
        <p:spPr bwMode="auto">
          <a:xfrm rot="-367910">
            <a:off x="5292884" y="5244254"/>
            <a:ext cx="0" cy="21659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pic>
        <p:nvPicPr>
          <p:cNvPr id="80944" name="Picture 48" descr="nam tay pha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1696">
            <a:off x="0" y="3128151"/>
            <a:ext cx="4032673" cy="29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45" name="Line 49"/>
          <p:cNvSpPr>
            <a:spLocks noChangeShapeType="1"/>
          </p:cNvSpPr>
          <p:nvPr/>
        </p:nvSpPr>
        <p:spPr bwMode="auto">
          <a:xfrm flipV="1">
            <a:off x="12476083" y="4324209"/>
            <a:ext cx="2268379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6" name="Line 50"/>
          <p:cNvSpPr>
            <a:spLocks noChangeShapeType="1"/>
          </p:cNvSpPr>
          <p:nvPr/>
        </p:nvSpPr>
        <p:spPr bwMode="auto">
          <a:xfrm>
            <a:off x="4788800" y="4324209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7" name="Line 51"/>
          <p:cNvSpPr>
            <a:spLocks noChangeShapeType="1"/>
          </p:cNvSpPr>
          <p:nvPr/>
        </p:nvSpPr>
        <p:spPr bwMode="auto">
          <a:xfrm rot="-692944">
            <a:off x="4502628" y="4734395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8" name="Line 52"/>
          <p:cNvSpPr>
            <a:spLocks noChangeShapeType="1"/>
          </p:cNvSpPr>
          <p:nvPr/>
        </p:nvSpPr>
        <p:spPr bwMode="auto">
          <a:xfrm rot="692944" flipV="1">
            <a:off x="4502628" y="4098031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49" name="Line 53"/>
          <p:cNvSpPr>
            <a:spLocks noChangeShapeType="1"/>
          </p:cNvSpPr>
          <p:nvPr/>
        </p:nvSpPr>
        <p:spPr bwMode="auto">
          <a:xfrm rot="-1548680">
            <a:off x="4481624" y="5134999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0" name="Line 54"/>
          <p:cNvSpPr>
            <a:spLocks noChangeShapeType="1"/>
          </p:cNvSpPr>
          <p:nvPr/>
        </p:nvSpPr>
        <p:spPr bwMode="auto">
          <a:xfrm rot="1500937" flipV="1">
            <a:off x="4410737" y="3680178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1" name="Line 55"/>
          <p:cNvSpPr>
            <a:spLocks noChangeShapeType="1"/>
          </p:cNvSpPr>
          <p:nvPr/>
        </p:nvSpPr>
        <p:spPr bwMode="auto">
          <a:xfrm flipH="1">
            <a:off x="9448954" y="2162104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2" name="Line 56"/>
          <p:cNvSpPr>
            <a:spLocks noChangeShapeType="1"/>
          </p:cNvSpPr>
          <p:nvPr/>
        </p:nvSpPr>
        <p:spPr bwMode="auto">
          <a:xfrm flipH="1">
            <a:off x="9459455" y="3036147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3" name="Line 57"/>
          <p:cNvSpPr>
            <a:spLocks noChangeShapeType="1"/>
          </p:cNvSpPr>
          <p:nvPr/>
        </p:nvSpPr>
        <p:spPr bwMode="auto">
          <a:xfrm flipH="1">
            <a:off x="9574975" y="5803947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4" name="Line 58"/>
          <p:cNvSpPr>
            <a:spLocks noChangeShapeType="1"/>
          </p:cNvSpPr>
          <p:nvPr/>
        </p:nvSpPr>
        <p:spPr bwMode="auto">
          <a:xfrm flipH="1">
            <a:off x="9522466" y="6570651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5" name="Line 59"/>
          <p:cNvSpPr>
            <a:spLocks noChangeShapeType="1"/>
          </p:cNvSpPr>
          <p:nvPr/>
        </p:nvSpPr>
        <p:spPr bwMode="auto">
          <a:xfrm>
            <a:off x="13229585" y="4418131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6" name="Line 60"/>
          <p:cNvSpPr>
            <a:spLocks noChangeShapeType="1"/>
          </p:cNvSpPr>
          <p:nvPr/>
        </p:nvSpPr>
        <p:spPr bwMode="auto">
          <a:xfrm rot="-307220">
            <a:off x="13586644" y="4178535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7" name="Line 61"/>
          <p:cNvSpPr>
            <a:spLocks noChangeShapeType="1"/>
          </p:cNvSpPr>
          <p:nvPr/>
        </p:nvSpPr>
        <p:spPr bwMode="auto">
          <a:xfrm rot="354964" flipV="1">
            <a:off x="13576143" y="4646224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8" name="Line 62"/>
          <p:cNvSpPr>
            <a:spLocks noChangeShapeType="1"/>
          </p:cNvSpPr>
          <p:nvPr/>
        </p:nvSpPr>
        <p:spPr bwMode="auto">
          <a:xfrm rot="-1157102">
            <a:off x="13988336" y="3864187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59" name="Line 63"/>
          <p:cNvSpPr>
            <a:spLocks noChangeShapeType="1"/>
          </p:cNvSpPr>
          <p:nvPr/>
        </p:nvSpPr>
        <p:spPr bwMode="auto">
          <a:xfrm rot="1115222" flipV="1">
            <a:off x="13985711" y="4960573"/>
            <a:ext cx="378063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7460" name="Rectangle 64"/>
          <p:cNvSpPr>
            <a:spLocks noChangeArrowheads="1"/>
          </p:cNvSpPr>
          <p:nvPr/>
        </p:nvSpPr>
        <p:spPr bwMode="auto">
          <a:xfrm>
            <a:off x="756126" y="331600"/>
            <a:ext cx="13610273" cy="10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 anchor="ctr"/>
          <a:lstStyle/>
          <a:p>
            <a:pPr indent="255389"/>
            <a:endParaRPr lang="en-US" i="1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7461" name="Rectangle 65"/>
          <p:cNvSpPr>
            <a:spLocks noChangeArrowheads="1"/>
          </p:cNvSpPr>
          <p:nvPr/>
        </p:nvSpPr>
        <p:spPr bwMode="auto">
          <a:xfrm>
            <a:off x="1023006" y="524582"/>
            <a:ext cx="13735005" cy="10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 anchor="ctr"/>
          <a:lstStyle/>
          <a:p>
            <a:pPr indent="255389"/>
            <a:r>
              <a:rPr lang="en-US" sz="4000" b="1" dirty="0" err="1">
                <a:solidFill>
                  <a:srgbClr val="000099"/>
                </a:solidFill>
              </a:rPr>
              <a:t>H</a:t>
            </a:r>
            <a:r>
              <a:rPr lang="en-US" sz="4000" b="1" dirty="0" err="1" smtClean="0">
                <a:solidFill>
                  <a:srgbClr val="000099"/>
                </a:solidFill>
              </a:rPr>
              <a:t>ãy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quan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sát</a:t>
            </a:r>
            <a:r>
              <a:rPr lang="en-US" sz="4000" b="1" dirty="0" smtClean="0">
                <a:solidFill>
                  <a:srgbClr val="000099"/>
                </a:solidFill>
              </a:rPr>
              <a:t>: </a:t>
            </a:r>
          </a:p>
          <a:p>
            <a:pPr indent="255389"/>
            <a:r>
              <a:rPr lang="en-US" sz="4000" b="1" dirty="0" err="1">
                <a:solidFill>
                  <a:srgbClr val="000099"/>
                </a:solidFill>
              </a:rPr>
              <a:t>C</a:t>
            </a:r>
            <a:r>
              <a:rPr lang="en-US" sz="4000" b="1" dirty="0" err="1" smtClean="0">
                <a:solidFill>
                  <a:srgbClr val="000099"/>
                </a:solidFill>
              </a:rPr>
              <a:t>hiều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của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đường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sức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từ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khi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đổi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chiều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dòng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điện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80962" name="Line 66"/>
          <p:cNvSpPr>
            <a:spLocks noChangeShapeType="1"/>
          </p:cNvSpPr>
          <p:nvPr/>
        </p:nvSpPr>
        <p:spPr bwMode="auto">
          <a:xfrm flipV="1">
            <a:off x="2772463" y="5336258"/>
            <a:ext cx="0" cy="119605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80963" name="Line 67"/>
          <p:cNvSpPr>
            <a:spLocks noChangeShapeType="1"/>
          </p:cNvSpPr>
          <p:nvPr/>
        </p:nvSpPr>
        <p:spPr bwMode="auto">
          <a:xfrm flipH="1" flipV="1">
            <a:off x="756126" y="4324209"/>
            <a:ext cx="2394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80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80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809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80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809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809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80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80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20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80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8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3" grpId="0" animBg="1"/>
      <p:bldP spid="80934" grpId="0" animBg="1"/>
      <p:bldP spid="80935" grpId="0" animBg="1"/>
      <p:bldP spid="80936" grpId="0" animBg="1"/>
      <p:bldP spid="80937" grpId="0" animBg="1"/>
      <p:bldP spid="80938" grpId="0" animBg="1"/>
      <p:bldP spid="80939" grpId="0" animBg="1"/>
      <p:bldP spid="80940" grpId="0" animBg="1"/>
      <p:bldP spid="80941" grpId="0" animBg="1"/>
      <p:bldP spid="80942" grpId="0" animBg="1"/>
      <p:bldP spid="80943" grpId="0" animBg="1"/>
      <p:bldP spid="80945" grpId="0" animBg="1"/>
      <p:bldP spid="80946" grpId="0" animBg="1"/>
      <p:bldP spid="80947" grpId="0" animBg="1"/>
      <p:bldP spid="80948" grpId="0" animBg="1"/>
      <p:bldP spid="80949" grpId="0" animBg="1"/>
      <p:bldP spid="80950" grpId="0" animBg="1"/>
      <p:bldP spid="80951" grpId="0" animBg="1"/>
      <p:bldP spid="80952" grpId="0" animBg="1"/>
      <p:bldP spid="80953" grpId="0" animBg="1"/>
      <p:bldP spid="80954" grpId="0" animBg="1"/>
      <p:bldP spid="80955" grpId="0" animBg="1"/>
      <p:bldP spid="80956" grpId="0" animBg="1"/>
      <p:bldP spid="80957" grpId="0" animBg="1"/>
      <p:bldP spid="80958" grpId="0" animBg="1"/>
      <p:bldP spid="80959" grpId="0" animBg="1"/>
      <p:bldP spid="80962" grpId="0" animBg="1"/>
      <p:bldP spid="80962" grpId="1" animBg="1"/>
      <p:bldP spid="80963" grpId="0" animBg="1"/>
      <p:bldP spid="8096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68B41690-EF4B-054B-8C16-27151DC9585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14490" y="2720977"/>
            <a:ext cx="3816350" cy="4549775"/>
            <a:chOff x="1104" y="531"/>
            <a:chExt cx="2480" cy="1397"/>
          </a:xfrm>
        </p:grpSpPr>
        <p:sp>
          <p:nvSpPr>
            <p:cNvPr id="20521" name="Line 3">
              <a:extLst>
                <a:ext uri="{FF2B5EF4-FFF2-40B4-BE49-F238E27FC236}">
                  <a16:creationId xmlns:a16="http://schemas.microsoft.com/office/drawing/2014/main" id="{B1BAFEFE-2B85-3742-A8C0-23F054AAF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248"/>
              <a:ext cx="0" cy="68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0522" name="AutoShape 4">
              <a:extLst>
                <a:ext uri="{FF2B5EF4-FFF2-40B4-BE49-F238E27FC236}">
                  <a16:creationId xmlns:a16="http://schemas.microsoft.com/office/drawing/2014/main" id="{5E46FFA9-66EA-1140-9D7B-6EA6F4D911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2017" y="-336"/>
              <a:ext cx="654" cy="2480"/>
            </a:xfrm>
            <a:prstGeom prst="can">
              <a:avLst>
                <a:gd name="adj" fmla="val 56424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CC99"/>
                </a:gs>
              </a:gsLst>
              <a:lin ang="0" scaled="1"/>
            </a:gra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0523" name="Arc 5">
              <a:extLst>
                <a:ext uri="{FF2B5EF4-FFF2-40B4-BE49-F238E27FC236}">
                  <a16:creationId xmlns:a16="http://schemas.microsoft.com/office/drawing/2014/main" id="{BE8D4CFB-71C7-2D47-859B-3E453869E5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11" y="556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24" name="Arc 6">
              <a:extLst>
                <a:ext uri="{FF2B5EF4-FFF2-40B4-BE49-F238E27FC236}">
                  <a16:creationId xmlns:a16="http://schemas.microsoft.com/office/drawing/2014/main" id="{50967C44-ACEC-1446-9D47-49FCBA5D1BF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87" y="555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25" name="Arc 7">
              <a:extLst>
                <a:ext uri="{FF2B5EF4-FFF2-40B4-BE49-F238E27FC236}">
                  <a16:creationId xmlns:a16="http://schemas.microsoft.com/office/drawing/2014/main" id="{E557E29F-FE67-C84C-B8DA-484F0991045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63" y="556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26" name="Arc 8">
              <a:extLst>
                <a:ext uri="{FF2B5EF4-FFF2-40B4-BE49-F238E27FC236}">
                  <a16:creationId xmlns:a16="http://schemas.microsoft.com/office/drawing/2014/main" id="{3609F94F-E1F3-6344-9354-EADC3EC793B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42" y="559"/>
              <a:ext cx="198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27" name="Arc 9">
              <a:extLst>
                <a:ext uri="{FF2B5EF4-FFF2-40B4-BE49-F238E27FC236}">
                  <a16:creationId xmlns:a16="http://schemas.microsoft.com/office/drawing/2014/main" id="{855806DB-1CF0-A744-8A66-018006C0FD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18" y="558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28" name="Arc 10">
              <a:extLst>
                <a:ext uri="{FF2B5EF4-FFF2-40B4-BE49-F238E27FC236}">
                  <a16:creationId xmlns:a16="http://schemas.microsoft.com/office/drawing/2014/main" id="{9E0B09D5-149A-9644-9AAA-A8541173E27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94" y="559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29" name="Arc 11">
              <a:extLst>
                <a:ext uri="{FF2B5EF4-FFF2-40B4-BE49-F238E27FC236}">
                  <a16:creationId xmlns:a16="http://schemas.microsoft.com/office/drawing/2014/main" id="{F6992463-C127-6646-9BB6-BC2BA0D688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770" y="555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0" name="Arc 12">
              <a:extLst>
                <a:ext uri="{FF2B5EF4-FFF2-40B4-BE49-F238E27FC236}">
                  <a16:creationId xmlns:a16="http://schemas.microsoft.com/office/drawing/2014/main" id="{44738C75-5EE7-9C4F-B28A-6AF90C981A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46" y="554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1" name="Arc 13">
              <a:extLst>
                <a:ext uri="{FF2B5EF4-FFF2-40B4-BE49-F238E27FC236}">
                  <a16:creationId xmlns:a16="http://schemas.microsoft.com/office/drawing/2014/main" id="{1A130A7F-6AF6-744F-A069-87F5C5E9E0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26" y="555"/>
              <a:ext cx="194" cy="344"/>
            </a:xfrm>
            <a:custGeom>
              <a:avLst/>
              <a:gdLst>
                <a:gd name="T0" fmla="*/ 0 w 25063"/>
                <a:gd name="T1" fmla="*/ 0 h 21600"/>
                <a:gd name="T2" fmla="*/ 0 w 25063"/>
                <a:gd name="T3" fmla="*/ 0 h 21600"/>
                <a:gd name="T4" fmla="*/ 0 w 250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63"/>
                <a:gd name="T10" fmla="*/ 0 h 21600"/>
                <a:gd name="T11" fmla="*/ 25063 w 250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63" h="21600" fill="none" extrusionOk="0">
                  <a:moveTo>
                    <a:pt x="25063" y="205"/>
                  </a:moveTo>
                  <a:cubicBezTo>
                    <a:pt x="24950" y="12053"/>
                    <a:pt x="15313" y="21599"/>
                    <a:pt x="3464" y="21600"/>
                  </a:cubicBezTo>
                  <a:cubicBezTo>
                    <a:pt x="2303" y="21600"/>
                    <a:pt x="1145" y="21506"/>
                    <a:pt x="-1" y="21320"/>
                  </a:cubicBezTo>
                </a:path>
                <a:path w="25063" h="21600" stroke="0" extrusionOk="0">
                  <a:moveTo>
                    <a:pt x="25063" y="205"/>
                  </a:moveTo>
                  <a:cubicBezTo>
                    <a:pt x="24950" y="12053"/>
                    <a:pt x="15313" y="21599"/>
                    <a:pt x="3464" y="21600"/>
                  </a:cubicBezTo>
                  <a:cubicBezTo>
                    <a:pt x="2303" y="21600"/>
                    <a:pt x="1145" y="21506"/>
                    <a:pt x="-1" y="21320"/>
                  </a:cubicBezTo>
                  <a:lnTo>
                    <a:pt x="3464" y="0"/>
                  </a:lnTo>
                  <a:lnTo>
                    <a:pt x="25063" y="205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2" name="Arc 14">
              <a:extLst>
                <a:ext uri="{FF2B5EF4-FFF2-40B4-BE49-F238E27FC236}">
                  <a16:creationId xmlns:a16="http://schemas.microsoft.com/office/drawing/2014/main" id="{B73217AD-0E6B-6B4C-9A8F-6D9205D61E2D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509" y="532"/>
              <a:ext cx="199" cy="369"/>
            </a:xfrm>
            <a:custGeom>
              <a:avLst/>
              <a:gdLst>
                <a:gd name="T0" fmla="*/ 0 w 20072"/>
                <a:gd name="T1" fmla="*/ 0 h 21581"/>
                <a:gd name="T2" fmla="*/ 0 w 20072"/>
                <a:gd name="T3" fmla="*/ 0 h 21581"/>
                <a:gd name="T4" fmla="*/ 0 w 20072"/>
                <a:gd name="T5" fmla="*/ 0 h 21581"/>
                <a:gd name="T6" fmla="*/ 0 60000 65536"/>
                <a:gd name="T7" fmla="*/ 0 60000 65536"/>
                <a:gd name="T8" fmla="*/ 0 60000 65536"/>
                <a:gd name="T9" fmla="*/ 0 w 20072"/>
                <a:gd name="T10" fmla="*/ 0 h 21581"/>
                <a:gd name="T11" fmla="*/ 20072 w 20072"/>
                <a:gd name="T12" fmla="*/ 21581 h 21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72" h="21581" fill="none" extrusionOk="0">
                  <a:moveTo>
                    <a:pt x="20071" y="7979"/>
                  </a:moveTo>
                  <a:cubicBezTo>
                    <a:pt x="16923" y="15898"/>
                    <a:pt x="9413" y="21226"/>
                    <a:pt x="899" y="21581"/>
                  </a:cubicBezTo>
                </a:path>
                <a:path w="20072" h="21581" stroke="0" extrusionOk="0">
                  <a:moveTo>
                    <a:pt x="20071" y="7979"/>
                  </a:moveTo>
                  <a:cubicBezTo>
                    <a:pt x="16923" y="15898"/>
                    <a:pt x="9413" y="21226"/>
                    <a:pt x="899" y="21581"/>
                  </a:cubicBezTo>
                  <a:lnTo>
                    <a:pt x="0" y="0"/>
                  </a:lnTo>
                  <a:lnTo>
                    <a:pt x="20071" y="7979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3" name="Arc 15">
              <a:extLst>
                <a:ext uri="{FF2B5EF4-FFF2-40B4-BE49-F238E27FC236}">
                  <a16:creationId xmlns:a16="http://schemas.microsoft.com/office/drawing/2014/main" id="{013C135D-B251-0F4D-8452-76CB63E1D257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643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4" name="Arc 16">
              <a:extLst>
                <a:ext uri="{FF2B5EF4-FFF2-40B4-BE49-F238E27FC236}">
                  <a16:creationId xmlns:a16="http://schemas.microsoft.com/office/drawing/2014/main" id="{FFEEB838-19EF-E84B-95A3-11052482E278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815" y="531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5" name="Arc 17">
              <a:extLst>
                <a:ext uri="{FF2B5EF4-FFF2-40B4-BE49-F238E27FC236}">
                  <a16:creationId xmlns:a16="http://schemas.microsoft.com/office/drawing/2014/main" id="{207FCE0E-9DB8-DF48-81F2-B0380E19AC90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991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6" name="Arc 18">
              <a:extLst>
                <a:ext uri="{FF2B5EF4-FFF2-40B4-BE49-F238E27FC236}">
                  <a16:creationId xmlns:a16="http://schemas.microsoft.com/office/drawing/2014/main" id="{5A12A24C-86EA-414A-BCF8-0D58A3F09D57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183" y="531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7" name="Arc 19">
              <a:extLst>
                <a:ext uri="{FF2B5EF4-FFF2-40B4-BE49-F238E27FC236}">
                  <a16:creationId xmlns:a16="http://schemas.microsoft.com/office/drawing/2014/main" id="{5327F3E8-736F-7644-8984-116E235E7642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355" y="539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8" name="Arc 20">
              <a:extLst>
                <a:ext uri="{FF2B5EF4-FFF2-40B4-BE49-F238E27FC236}">
                  <a16:creationId xmlns:a16="http://schemas.microsoft.com/office/drawing/2014/main" id="{5A88AD3A-EB7A-EA4F-A3C4-E6DA6BCD4866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531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39" name="Arc 21">
              <a:extLst>
                <a:ext uri="{FF2B5EF4-FFF2-40B4-BE49-F238E27FC236}">
                  <a16:creationId xmlns:a16="http://schemas.microsoft.com/office/drawing/2014/main" id="{1C922594-67BE-BF43-AE73-4C5C62DCF25D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707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40" name="Arc 22">
              <a:extLst>
                <a:ext uri="{FF2B5EF4-FFF2-40B4-BE49-F238E27FC236}">
                  <a16:creationId xmlns:a16="http://schemas.microsoft.com/office/drawing/2014/main" id="{8616FF64-7E69-0346-B583-1840B3FD99D3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883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41" name="Line 23">
              <a:extLst>
                <a:ext uri="{FF2B5EF4-FFF2-40B4-BE49-F238E27FC236}">
                  <a16:creationId xmlns:a16="http://schemas.microsoft.com/office/drawing/2014/main" id="{7B6F0EE0-3CEE-F642-A898-BE7644ADC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874"/>
              <a:ext cx="0" cy="104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0542" name="Line 24">
              <a:extLst>
                <a:ext uri="{FF2B5EF4-FFF2-40B4-BE49-F238E27FC236}">
                  <a16:creationId xmlns:a16="http://schemas.microsoft.com/office/drawing/2014/main" id="{68BD1FCD-D5F4-A740-8FCD-C9796065A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768"/>
              <a:ext cx="0" cy="43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31097" name="Text Box 25">
            <a:extLst>
              <a:ext uri="{FF2B5EF4-FFF2-40B4-BE49-F238E27FC236}">
                <a16:creationId xmlns:a16="http://schemas.microsoft.com/office/drawing/2014/main" id="{6D025469-1E0D-BC48-A0FE-052D62CB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7" y="3311527"/>
            <a:ext cx="771525" cy="85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3708" tIns="66854" rIns="133708" bIns="66854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A</a:t>
            </a:r>
          </a:p>
        </p:txBody>
      </p:sp>
      <p:sp>
        <p:nvSpPr>
          <p:cNvPr id="131098" name="Text Box 26">
            <a:extLst>
              <a:ext uri="{FF2B5EF4-FFF2-40B4-BE49-F238E27FC236}">
                <a16:creationId xmlns:a16="http://schemas.microsoft.com/office/drawing/2014/main" id="{799FC953-3923-D44A-9043-191824E2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6" y="5888040"/>
            <a:ext cx="774700" cy="85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3708" tIns="66854" rIns="133708" bIns="66854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B</a:t>
            </a:r>
          </a:p>
        </p:txBody>
      </p:sp>
      <p:grpSp>
        <p:nvGrpSpPr>
          <p:cNvPr id="20485" name="Group 27">
            <a:extLst>
              <a:ext uri="{FF2B5EF4-FFF2-40B4-BE49-F238E27FC236}">
                <a16:creationId xmlns:a16="http://schemas.microsoft.com/office/drawing/2014/main" id="{B5DF46C1-F12A-0649-AB41-35C80C994C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397127" y="3771903"/>
            <a:ext cx="2795586" cy="2659062"/>
            <a:chOff x="1195" y="2268"/>
            <a:chExt cx="2191" cy="1013"/>
          </a:xfrm>
        </p:grpSpPr>
        <p:grpSp>
          <p:nvGrpSpPr>
            <p:cNvPr id="20509" name="Group 28">
              <a:extLst>
                <a:ext uri="{FF2B5EF4-FFF2-40B4-BE49-F238E27FC236}">
                  <a16:creationId xmlns:a16="http://schemas.microsoft.com/office/drawing/2014/main" id="{B4B75B0E-492B-E54E-93CD-2423BA45163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683" y="2268"/>
              <a:ext cx="1701" cy="127"/>
              <a:chOff x="1678" y="2705"/>
              <a:chExt cx="1970" cy="127"/>
            </a:xfrm>
          </p:grpSpPr>
          <p:sp>
            <p:nvSpPr>
              <p:cNvPr id="20512" name="Line 29">
                <a:extLst>
                  <a:ext uri="{FF2B5EF4-FFF2-40B4-BE49-F238E27FC236}">
                    <a16:creationId xmlns:a16="http://schemas.microsoft.com/office/drawing/2014/main" id="{8A814010-DBBF-224A-A6A7-D1869226B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13" name="Line 30">
                <a:extLst>
                  <a:ext uri="{FF2B5EF4-FFF2-40B4-BE49-F238E27FC236}">
                    <a16:creationId xmlns:a16="http://schemas.microsoft.com/office/drawing/2014/main" id="{F20BF321-DDC9-D24B-BA94-A080ECD11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2" y="2705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14" name="Line 31">
                <a:extLst>
                  <a:ext uri="{FF2B5EF4-FFF2-40B4-BE49-F238E27FC236}">
                    <a16:creationId xmlns:a16="http://schemas.microsoft.com/office/drawing/2014/main" id="{4F02411B-5166-D94C-BD10-655621351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1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15" name="Line 32">
                <a:extLst>
                  <a:ext uri="{FF2B5EF4-FFF2-40B4-BE49-F238E27FC236}">
                    <a16:creationId xmlns:a16="http://schemas.microsoft.com/office/drawing/2014/main" id="{FF717C13-341F-DE44-9781-D083B5213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16" name="Line 33">
                <a:extLst>
                  <a:ext uri="{FF2B5EF4-FFF2-40B4-BE49-F238E27FC236}">
                    <a16:creationId xmlns:a16="http://schemas.microsoft.com/office/drawing/2014/main" id="{DE4C2F2B-7EC6-B241-8A3B-3CAE863C5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5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17" name="Line 34">
                <a:extLst>
                  <a:ext uri="{FF2B5EF4-FFF2-40B4-BE49-F238E27FC236}">
                    <a16:creationId xmlns:a16="http://schemas.microsoft.com/office/drawing/2014/main" id="{1C4086A5-4342-114C-AC76-38157ABF1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4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18" name="Line 35">
                <a:extLst>
                  <a:ext uri="{FF2B5EF4-FFF2-40B4-BE49-F238E27FC236}">
                    <a16:creationId xmlns:a16="http://schemas.microsoft.com/office/drawing/2014/main" id="{D43678E1-B352-F141-AEF5-F5FEB92B8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9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19" name="Line 36">
                <a:extLst>
                  <a:ext uri="{FF2B5EF4-FFF2-40B4-BE49-F238E27FC236}">
                    <a16:creationId xmlns:a16="http://schemas.microsoft.com/office/drawing/2014/main" id="{62F1E938-4285-9241-B0F7-CCDDF3464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0520" name="Line 37">
                <a:extLst>
                  <a:ext uri="{FF2B5EF4-FFF2-40B4-BE49-F238E27FC236}">
                    <a16:creationId xmlns:a16="http://schemas.microsoft.com/office/drawing/2014/main" id="{3235046B-B7AD-EE4E-876F-8A48EB08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20510" name="Line 38">
              <a:extLst>
                <a:ext uri="{FF2B5EF4-FFF2-40B4-BE49-F238E27FC236}">
                  <a16:creationId xmlns:a16="http://schemas.microsoft.com/office/drawing/2014/main" id="{F6CD6EAC-DD90-2944-BE63-1A2837819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5" y="3168"/>
              <a:ext cx="0" cy="113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0511" name="Line 39">
              <a:extLst>
                <a:ext uri="{FF2B5EF4-FFF2-40B4-BE49-F238E27FC236}">
                  <a16:creationId xmlns:a16="http://schemas.microsoft.com/office/drawing/2014/main" id="{81237809-6596-414D-A700-F76822AE2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" y="3120"/>
              <a:ext cx="0" cy="113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31112" name="Line 40">
            <a:extLst>
              <a:ext uri="{FF2B5EF4-FFF2-40B4-BE49-F238E27FC236}">
                <a16:creationId xmlns:a16="http://schemas.microsoft.com/office/drawing/2014/main" id="{52448B38-5D44-EE49-BAD5-82FD9FB7F96C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10539413" y="2759075"/>
            <a:ext cx="1103312" cy="1588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08" tIns="66854" rIns="133708" bIns="66854"/>
          <a:lstStyle/>
          <a:p>
            <a:endParaRPr lang="x-none"/>
          </a:p>
        </p:txBody>
      </p:sp>
      <p:grpSp>
        <p:nvGrpSpPr>
          <p:cNvPr id="5" name="Group 41">
            <a:extLst>
              <a:ext uri="{FF2B5EF4-FFF2-40B4-BE49-F238E27FC236}">
                <a16:creationId xmlns:a16="http://schemas.microsoft.com/office/drawing/2014/main" id="{9291AF4B-5F84-1140-9DB8-B09F0EB4309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716213" y="10537826"/>
            <a:ext cx="4167188" cy="20636"/>
            <a:chOff x="624" y="2776"/>
            <a:chExt cx="3264" cy="8"/>
          </a:xfrm>
        </p:grpSpPr>
        <p:sp>
          <p:nvSpPr>
            <p:cNvPr id="20507" name="Line 42">
              <a:extLst>
                <a:ext uri="{FF2B5EF4-FFF2-40B4-BE49-F238E27FC236}">
                  <a16:creationId xmlns:a16="http://schemas.microsoft.com/office/drawing/2014/main" id="{5D73E1EC-23B7-9F41-9544-1FFB2F032E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56" y="1152"/>
              <a:ext cx="0" cy="3264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0748" name="Line 43">
              <a:extLst>
                <a:ext uri="{FF2B5EF4-FFF2-40B4-BE49-F238E27FC236}">
                  <a16:creationId xmlns:a16="http://schemas.microsoft.com/office/drawing/2014/main" id="{038A5B17-5440-384A-8E40-4E53CB3272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56" y="2543"/>
              <a:ext cx="3" cy="479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stealth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1116" name="Text Box 44">
            <a:extLst>
              <a:ext uri="{FF2B5EF4-FFF2-40B4-BE49-F238E27FC236}">
                <a16:creationId xmlns:a16="http://schemas.microsoft.com/office/drawing/2014/main" id="{83413736-3069-B942-BE36-A0420FDC9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7" y="6624640"/>
            <a:ext cx="623889" cy="723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S</a:t>
            </a:r>
          </a:p>
        </p:txBody>
      </p:sp>
      <p:sp>
        <p:nvSpPr>
          <p:cNvPr id="131117" name="Text Box 45">
            <a:extLst>
              <a:ext uri="{FF2B5EF4-FFF2-40B4-BE49-F238E27FC236}">
                <a16:creationId xmlns:a16="http://schemas.microsoft.com/office/drawing/2014/main" id="{D9519B1E-2545-C94F-BB8B-B5D1E45E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5" y="2576515"/>
            <a:ext cx="587375" cy="723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N</a:t>
            </a:r>
          </a:p>
        </p:txBody>
      </p:sp>
      <p:pic>
        <p:nvPicPr>
          <p:cNvPr id="131118" name="Picture 46" descr="nam tay phai 1">
            <a:extLst>
              <a:ext uri="{FF2B5EF4-FFF2-40B4-BE49-F238E27FC236}">
                <a16:creationId xmlns:a16="http://schemas.microsoft.com/office/drawing/2014/main" id="{6BEB3D4D-031E-8549-9052-3FC030F0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2852738"/>
            <a:ext cx="403383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19" name="Line 47">
            <a:extLst>
              <a:ext uri="{FF2B5EF4-FFF2-40B4-BE49-F238E27FC236}">
                <a16:creationId xmlns:a16="http://schemas.microsoft.com/office/drawing/2014/main" id="{C923E044-C55C-024D-BFE9-C903AE6647C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-1261266" y="3040856"/>
            <a:ext cx="1588" cy="2016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08" tIns="66854" rIns="133708" bIns="66854"/>
          <a:lstStyle/>
          <a:p>
            <a:pPr>
              <a:defRPr/>
            </a:pPr>
            <a:endParaRPr lang="en-US"/>
          </a:p>
        </p:txBody>
      </p:sp>
      <p:grpSp>
        <p:nvGrpSpPr>
          <p:cNvPr id="6" name="Group 48">
            <a:extLst>
              <a:ext uri="{FF2B5EF4-FFF2-40B4-BE49-F238E27FC236}">
                <a16:creationId xmlns:a16="http://schemas.microsoft.com/office/drawing/2014/main" id="{7BD73F56-E8E5-244B-A7F9-BC134D34FE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25600" y="1281114"/>
            <a:ext cx="5822950" cy="7308850"/>
            <a:chOff x="-672" y="864"/>
            <a:chExt cx="5760" cy="2784"/>
          </a:xfrm>
        </p:grpSpPr>
        <p:sp>
          <p:nvSpPr>
            <p:cNvPr id="20495" name="Oval 49">
              <a:extLst>
                <a:ext uri="{FF2B5EF4-FFF2-40B4-BE49-F238E27FC236}">
                  <a16:creationId xmlns:a16="http://schemas.microsoft.com/office/drawing/2014/main" id="{74C53A59-FEED-0F47-A170-9BC5D71C2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534"/>
              <a:ext cx="2535" cy="621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0496" name="Oval 50">
              <a:extLst>
                <a:ext uri="{FF2B5EF4-FFF2-40B4-BE49-F238E27FC236}">
                  <a16:creationId xmlns:a16="http://schemas.microsoft.com/office/drawing/2014/main" id="{41064D8A-AD05-7F46-924F-D5B6C8D420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18" y="2357"/>
              <a:ext cx="2442" cy="628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0497" name="Line 51">
              <a:extLst>
                <a:ext uri="{FF2B5EF4-FFF2-40B4-BE49-F238E27FC236}">
                  <a16:creationId xmlns:a16="http://schemas.microsoft.com/office/drawing/2014/main" id="{95BD666B-B2A8-7A4D-94CE-E39EF10D1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98" y="2256"/>
              <a:ext cx="5623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0498" name="Arc 52">
              <a:extLst>
                <a:ext uri="{FF2B5EF4-FFF2-40B4-BE49-F238E27FC236}">
                  <a16:creationId xmlns:a16="http://schemas.microsoft.com/office/drawing/2014/main" id="{2D62300F-9138-1F44-A910-982F384F71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21" y="-1015"/>
              <a:ext cx="760" cy="5746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499" name="Arc 53">
              <a:extLst>
                <a:ext uri="{FF2B5EF4-FFF2-40B4-BE49-F238E27FC236}">
                  <a16:creationId xmlns:a16="http://schemas.microsoft.com/office/drawing/2014/main" id="{953B7BE4-CAE8-124D-AB2E-AD50932112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91" y="-1266"/>
              <a:ext cx="1356" cy="5615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00" name="Arc 54">
              <a:extLst>
                <a:ext uri="{FF2B5EF4-FFF2-40B4-BE49-F238E27FC236}">
                  <a16:creationId xmlns:a16="http://schemas.microsoft.com/office/drawing/2014/main" id="{EFAA7E2E-464E-984B-ACA3-D7A13A06B7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57" y="-593"/>
              <a:ext cx="1095" cy="4498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01" name="Oval 55">
              <a:extLst>
                <a:ext uri="{FF2B5EF4-FFF2-40B4-BE49-F238E27FC236}">
                  <a16:creationId xmlns:a16="http://schemas.microsoft.com/office/drawing/2014/main" id="{D4AFA9A7-80CD-524B-B4DD-79EBEC4B9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074"/>
              <a:ext cx="3373" cy="1102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0502" name="Line 56">
              <a:extLst>
                <a:ext uri="{FF2B5EF4-FFF2-40B4-BE49-F238E27FC236}">
                  <a16:creationId xmlns:a16="http://schemas.microsoft.com/office/drawing/2014/main" id="{4D21A11D-2223-794A-9D8B-33D1AB295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82" y="2256"/>
              <a:ext cx="5621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0503" name="Arc 57">
              <a:extLst>
                <a:ext uri="{FF2B5EF4-FFF2-40B4-BE49-F238E27FC236}">
                  <a16:creationId xmlns:a16="http://schemas.microsoft.com/office/drawing/2014/main" id="{7EE22C38-76B3-8C47-A4D1-73F72B2C8D7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36" y="-218"/>
              <a:ext cx="760" cy="5744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04" name="Arc 58">
              <a:extLst>
                <a:ext uri="{FF2B5EF4-FFF2-40B4-BE49-F238E27FC236}">
                  <a16:creationId xmlns:a16="http://schemas.microsoft.com/office/drawing/2014/main" id="{D4023280-5699-8548-8FD4-DF2359D8993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506" y="163"/>
              <a:ext cx="1356" cy="5613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05" name="Arc 59">
              <a:extLst>
                <a:ext uri="{FF2B5EF4-FFF2-40B4-BE49-F238E27FC236}">
                  <a16:creationId xmlns:a16="http://schemas.microsoft.com/office/drawing/2014/main" id="{DB128B57-F5BB-6E44-B194-58F297DD539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672" y="609"/>
              <a:ext cx="1095" cy="4496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0506" name="Oval 60">
              <a:extLst>
                <a:ext uri="{FF2B5EF4-FFF2-40B4-BE49-F238E27FC236}">
                  <a16:creationId xmlns:a16="http://schemas.microsoft.com/office/drawing/2014/main" id="{AD2ED10E-B558-794F-9276-D3D778CE78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6" y="2336"/>
              <a:ext cx="3371" cy="1047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</p:grpSp>
      <p:sp>
        <p:nvSpPr>
          <p:cNvPr id="131133" name="Text Box 61">
            <a:extLst>
              <a:ext uri="{FF2B5EF4-FFF2-40B4-BE49-F238E27FC236}">
                <a16:creationId xmlns:a16="http://schemas.microsoft.com/office/drawing/2014/main" id="{C45F07B2-4500-3448-B8E0-2AADCDA5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3495678"/>
            <a:ext cx="113347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</a:p>
        </p:txBody>
      </p:sp>
      <p:sp>
        <p:nvSpPr>
          <p:cNvPr id="131135" name="Rectangle 63">
            <a:extLst>
              <a:ext uri="{FF2B5EF4-FFF2-40B4-BE49-F238E27FC236}">
                <a16:creationId xmlns:a16="http://schemas.microsoft.com/office/drawing/2014/main" id="{EF32A2C8-FC98-2F45-8262-8B2BCE16978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277478" y="2326108"/>
            <a:ext cx="3490913" cy="5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đường sức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0.01111 L 0.75 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3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36273 L -0.02569 -0.696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31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6" grpId="0" animBg="1"/>
      <p:bldP spid="131117" grpId="0" animBg="1"/>
      <p:bldP spid="131133" grpId="0"/>
      <p:bldP spid="131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3250A50D-19FD-ED48-936B-3B6A6205BF1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895727" y="2578102"/>
            <a:ext cx="3816350" cy="4549775"/>
            <a:chOff x="1104" y="531"/>
            <a:chExt cx="2480" cy="1397"/>
          </a:xfrm>
        </p:grpSpPr>
        <p:sp>
          <p:nvSpPr>
            <p:cNvPr id="21545" name="Line 3">
              <a:extLst>
                <a:ext uri="{FF2B5EF4-FFF2-40B4-BE49-F238E27FC236}">
                  <a16:creationId xmlns:a16="http://schemas.microsoft.com/office/drawing/2014/main" id="{5047683C-63BC-AC44-B5AC-198C6F009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248"/>
              <a:ext cx="0" cy="68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1546" name="AutoShape 4">
              <a:extLst>
                <a:ext uri="{FF2B5EF4-FFF2-40B4-BE49-F238E27FC236}">
                  <a16:creationId xmlns:a16="http://schemas.microsoft.com/office/drawing/2014/main" id="{44BA3DD9-BB7A-A240-B25E-E3AED1B9F3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2017" y="-336"/>
              <a:ext cx="654" cy="2480"/>
            </a:xfrm>
            <a:prstGeom prst="can">
              <a:avLst>
                <a:gd name="adj" fmla="val 56424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CC99"/>
                </a:gs>
              </a:gsLst>
              <a:lin ang="0" scaled="1"/>
            </a:gra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1547" name="Arc 5">
              <a:extLst>
                <a:ext uri="{FF2B5EF4-FFF2-40B4-BE49-F238E27FC236}">
                  <a16:creationId xmlns:a16="http://schemas.microsoft.com/office/drawing/2014/main" id="{57D349A6-3982-7743-A3C2-E9F348A7A6E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11" y="556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48" name="Arc 6">
              <a:extLst>
                <a:ext uri="{FF2B5EF4-FFF2-40B4-BE49-F238E27FC236}">
                  <a16:creationId xmlns:a16="http://schemas.microsoft.com/office/drawing/2014/main" id="{19D40808-6835-924D-8B26-C205E2C88E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87" y="555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49" name="Arc 7">
              <a:extLst>
                <a:ext uri="{FF2B5EF4-FFF2-40B4-BE49-F238E27FC236}">
                  <a16:creationId xmlns:a16="http://schemas.microsoft.com/office/drawing/2014/main" id="{D7D0891B-B121-0D42-86FB-558B8661D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63" y="556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0" name="Arc 8">
              <a:extLst>
                <a:ext uri="{FF2B5EF4-FFF2-40B4-BE49-F238E27FC236}">
                  <a16:creationId xmlns:a16="http://schemas.microsoft.com/office/drawing/2014/main" id="{1DA5577A-07CE-C542-8557-09BC8665EE6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42" y="559"/>
              <a:ext cx="198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1" name="Arc 9">
              <a:extLst>
                <a:ext uri="{FF2B5EF4-FFF2-40B4-BE49-F238E27FC236}">
                  <a16:creationId xmlns:a16="http://schemas.microsoft.com/office/drawing/2014/main" id="{AB840348-E27C-4F41-9E8F-03D525EF237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18" y="558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2" name="Arc 10">
              <a:extLst>
                <a:ext uri="{FF2B5EF4-FFF2-40B4-BE49-F238E27FC236}">
                  <a16:creationId xmlns:a16="http://schemas.microsoft.com/office/drawing/2014/main" id="{61255CB5-6461-4746-918C-284FB5D5E2C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94" y="559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3" name="Arc 11">
              <a:extLst>
                <a:ext uri="{FF2B5EF4-FFF2-40B4-BE49-F238E27FC236}">
                  <a16:creationId xmlns:a16="http://schemas.microsoft.com/office/drawing/2014/main" id="{7D57CB57-4CF3-E149-9844-DDCE49885C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770" y="555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4" name="Arc 12">
              <a:extLst>
                <a:ext uri="{FF2B5EF4-FFF2-40B4-BE49-F238E27FC236}">
                  <a16:creationId xmlns:a16="http://schemas.microsoft.com/office/drawing/2014/main" id="{CC241A71-73C6-DB45-9AFC-87D68AA8993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946" y="554"/>
              <a:ext cx="197" cy="688"/>
            </a:xfrm>
            <a:custGeom>
              <a:avLst/>
              <a:gdLst>
                <a:gd name="T0" fmla="*/ 0 w 25514"/>
                <a:gd name="T1" fmla="*/ 0 h 43200"/>
                <a:gd name="T2" fmla="*/ 0 w 25514"/>
                <a:gd name="T3" fmla="*/ 0 h 43200"/>
                <a:gd name="T4" fmla="*/ 0 w 25514"/>
                <a:gd name="T5" fmla="*/ 0 h 43200"/>
                <a:gd name="T6" fmla="*/ 0 60000 65536"/>
                <a:gd name="T7" fmla="*/ 0 60000 65536"/>
                <a:gd name="T8" fmla="*/ 0 60000 65536"/>
                <a:gd name="T9" fmla="*/ 0 w 25514"/>
                <a:gd name="T10" fmla="*/ 0 h 43200"/>
                <a:gd name="T11" fmla="*/ 25514 w 2551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lnTo>
                    <a:pt x="-1" y="35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5" name="Arc 13">
              <a:extLst>
                <a:ext uri="{FF2B5EF4-FFF2-40B4-BE49-F238E27FC236}">
                  <a16:creationId xmlns:a16="http://schemas.microsoft.com/office/drawing/2014/main" id="{5166B642-AE07-8B43-8D5D-3032ABDB05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26" y="555"/>
              <a:ext cx="194" cy="344"/>
            </a:xfrm>
            <a:custGeom>
              <a:avLst/>
              <a:gdLst>
                <a:gd name="T0" fmla="*/ 0 w 25063"/>
                <a:gd name="T1" fmla="*/ 0 h 21600"/>
                <a:gd name="T2" fmla="*/ 0 w 25063"/>
                <a:gd name="T3" fmla="*/ 0 h 21600"/>
                <a:gd name="T4" fmla="*/ 0 w 250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63"/>
                <a:gd name="T10" fmla="*/ 0 h 21600"/>
                <a:gd name="T11" fmla="*/ 25063 w 250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63" h="21600" fill="none" extrusionOk="0">
                  <a:moveTo>
                    <a:pt x="25063" y="205"/>
                  </a:moveTo>
                  <a:cubicBezTo>
                    <a:pt x="24950" y="12053"/>
                    <a:pt x="15313" y="21599"/>
                    <a:pt x="3464" y="21600"/>
                  </a:cubicBezTo>
                  <a:cubicBezTo>
                    <a:pt x="2303" y="21600"/>
                    <a:pt x="1145" y="21506"/>
                    <a:pt x="-1" y="21320"/>
                  </a:cubicBezTo>
                </a:path>
                <a:path w="25063" h="21600" stroke="0" extrusionOk="0">
                  <a:moveTo>
                    <a:pt x="25063" y="205"/>
                  </a:moveTo>
                  <a:cubicBezTo>
                    <a:pt x="24950" y="12053"/>
                    <a:pt x="15313" y="21599"/>
                    <a:pt x="3464" y="21600"/>
                  </a:cubicBezTo>
                  <a:cubicBezTo>
                    <a:pt x="2303" y="21600"/>
                    <a:pt x="1145" y="21506"/>
                    <a:pt x="-1" y="21320"/>
                  </a:cubicBezTo>
                  <a:lnTo>
                    <a:pt x="3464" y="0"/>
                  </a:lnTo>
                  <a:lnTo>
                    <a:pt x="25063" y="205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6" name="Arc 14">
              <a:extLst>
                <a:ext uri="{FF2B5EF4-FFF2-40B4-BE49-F238E27FC236}">
                  <a16:creationId xmlns:a16="http://schemas.microsoft.com/office/drawing/2014/main" id="{8490DE66-0991-4045-BA51-A31D7712FCA8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509" y="532"/>
              <a:ext cx="199" cy="369"/>
            </a:xfrm>
            <a:custGeom>
              <a:avLst/>
              <a:gdLst>
                <a:gd name="T0" fmla="*/ 0 w 20072"/>
                <a:gd name="T1" fmla="*/ 0 h 21581"/>
                <a:gd name="T2" fmla="*/ 0 w 20072"/>
                <a:gd name="T3" fmla="*/ 0 h 21581"/>
                <a:gd name="T4" fmla="*/ 0 w 20072"/>
                <a:gd name="T5" fmla="*/ 0 h 21581"/>
                <a:gd name="T6" fmla="*/ 0 60000 65536"/>
                <a:gd name="T7" fmla="*/ 0 60000 65536"/>
                <a:gd name="T8" fmla="*/ 0 60000 65536"/>
                <a:gd name="T9" fmla="*/ 0 w 20072"/>
                <a:gd name="T10" fmla="*/ 0 h 21581"/>
                <a:gd name="T11" fmla="*/ 20072 w 20072"/>
                <a:gd name="T12" fmla="*/ 21581 h 21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72" h="21581" fill="none" extrusionOk="0">
                  <a:moveTo>
                    <a:pt x="20071" y="7979"/>
                  </a:moveTo>
                  <a:cubicBezTo>
                    <a:pt x="16923" y="15898"/>
                    <a:pt x="9413" y="21226"/>
                    <a:pt x="899" y="21581"/>
                  </a:cubicBezTo>
                </a:path>
                <a:path w="20072" h="21581" stroke="0" extrusionOk="0">
                  <a:moveTo>
                    <a:pt x="20071" y="7979"/>
                  </a:moveTo>
                  <a:cubicBezTo>
                    <a:pt x="16923" y="15898"/>
                    <a:pt x="9413" y="21226"/>
                    <a:pt x="899" y="21581"/>
                  </a:cubicBezTo>
                  <a:lnTo>
                    <a:pt x="0" y="0"/>
                  </a:lnTo>
                  <a:lnTo>
                    <a:pt x="20071" y="7979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7" name="Arc 15">
              <a:extLst>
                <a:ext uri="{FF2B5EF4-FFF2-40B4-BE49-F238E27FC236}">
                  <a16:creationId xmlns:a16="http://schemas.microsoft.com/office/drawing/2014/main" id="{A62CC5DA-FFA7-624D-B753-1AD61573F764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643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8" name="Arc 16">
              <a:extLst>
                <a:ext uri="{FF2B5EF4-FFF2-40B4-BE49-F238E27FC236}">
                  <a16:creationId xmlns:a16="http://schemas.microsoft.com/office/drawing/2014/main" id="{462DFE0D-0A99-A647-9D97-E0A94178335F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815" y="531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59" name="Arc 17">
              <a:extLst>
                <a:ext uri="{FF2B5EF4-FFF2-40B4-BE49-F238E27FC236}">
                  <a16:creationId xmlns:a16="http://schemas.microsoft.com/office/drawing/2014/main" id="{2AC23566-95CA-734A-B070-156F0EA9FDB4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1991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60" name="Arc 18">
              <a:extLst>
                <a:ext uri="{FF2B5EF4-FFF2-40B4-BE49-F238E27FC236}">
                  <a16:creationId xmlns:a16="http://schemas.microsoft.com/office/drawing/2014/main" id="{296D055D-D979-174B-AC12-89E542667D32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183" y="531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61" name="Arc 19">
              <a:extLst>
                <a:ext uri="{FF2B5EF4-FFF2-40B4-BE49-F238E27FC236}">
                  <a16:creationId xmlns:a16="http://schemas.microsoft.com/office/drawing/2014/main" id="{51D9608C-20A8-534D-837B-824B06F3A4B1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355" y="539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62" name="Arc 20">
              <a:extLst>
                <a:ext uri="{FF2B5EF4-FFF2-40B4-BE49-F238E27FC236}">
                  <a16:creationId xmlns:a16="http://schemas.microsoft.com/office/drawing/2014/main" id="{8AE4F456-3C5A-B549-9C3B-99C96B832E44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531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63" name="Arc 21">
              <a:extLst>
                <a:ext uri="{FF2B5EF4-FFF2-40B4-BE49-F238E27FC236}">
                  <a16:creationId xmlns:a16="http://schemas.microsoft.com/office/drawing/2014/main" id="{1ECCE36F-223D-8544-B968-B5917EFCD7D8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707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64" name="Arc 22">
              <a:extLst>
                <a:ext uri="{FF2B5EF4-FFF2-40B4-BE49-F238E27FC236}">
                  <a16:creationId xmlns:a16="http://schemas.microsoft.com/office/drawing/2014/main" id="{922AEA39-026E-914D-9E4D-378C01CD446C}"/>
                </a:ext>
              </a:extLst>
            </p:cNvPr>
            <p:cNvSpPr>
              <a:spLocks/>
            </p:cNvSpPr>
            <p:nvPr/>
          </p:nvSpPr>
          <p:spPr bwMode="auto">
            <a:xfrm rot="642576" flipH="1" flipV="1">
              <a:off x="2883" y="535"/>
              <a:ext cx="214" cy="710"/>
            </a:xfrm>
            <a:custGeom>
              <a:avLst/>
              <a:gdLst>
                <a:gd name="T0" fmla="*/ 0 w 21600"/>
                <a:gd name="T1" fmla="*/ 0 h 41479"/>
                <a:gd name="T2" fmla="*/ 0 w 21600"/>
                <a:gd name="T3" fmla="*/ 0 h 41479"/>
                <a:gd name="T4" fmla="*/ 0 w 21600"/>
                <a:gd name="T5" fmla="*/ 0 h 414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79"/>
                <a:gd name="T11" fmla="*/ 21600 w 21600"/>
                <a:gd name="T12" fmla="*/ 41479 h 414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lnTo>
                    <a:pt x="8404" y="0"/>
                  </a:lnTo>
                  <a:close/>
                </a:path>
              </a:pathLst>
            </a:cu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65" name="Line 23">
              <a:extLst>
                <a:ext uri="{FF2B5EF4-FFF2-40B4-BE49-F238E27FC236}">
                  <a16:creationId xmlns:a16="http://schemas.microsoft.com/office/drawing/2014/main" id="{928CB22D-866D-0146-9DA2-2A7D7C196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874"/>
              <a:ext cx="0" cy="104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1566" name="Line 24">
              <a:extLst>
                <a:ext uri="{FF2B5EF4-FFF2-40B4-BE49-F238E27FC236}">
                  <a16:creationId xmlns:a16="http://schemas.microsoft.com/office/drawing/2014/main" id="{DA9F61CC-0CD9-E84A-869B-B0833FECF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768"/>
              <a:ext cx="0" cy="43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36217" name="Text Box 25">
            <a:extLst>
              <a:ext uri="{FF2B5EF4-FFF2-40B4-BE49-F238E27FC236}">
                <a16:creationId xmlns:a16="http://schemas.microsoft.com/office/drawing/2014/main" id="{08084AFC-51B9-D742-A3D9-D85B0D33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92" y="3495677"/>
            <a:ext cx="771525" cy="85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3708" tIns="66854" rIns="133708" bIns="66854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A</a:t>
            </a:r>
          </a:p>
        </p:txBody>
      </p:sp>
      <p:sp>
        <p:nvSpPr>
          <p:cNvPr id="136218" name="Text Box 26">
            <a:extLst>
              <a:ext uri="{FF2B5EF4-FFF2-40B4-BE49-F238E27FC236}">
                <a16:creationId xmlns:a16="http://schemas.microsoft.com/office/drawing/2014/main" id="{3F71F858-C6A1-084F-A9B1-8BB8ACAE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335590"/>
            <a:ext cx="774700" cy="85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3708" tIns="66854" rIns="133708" bIns="66854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B</a:t>
            </a:r>
          </a:p>
        </p:txBody>
      </p:sp>
      <p:grpSp>
        <p:nvGrpSpPr>
          <p:cNvPr id="21509" name="Group 27">
            <a:extLst>
              <a:ext uri="{FF2B5EF4-FFF2-40B4-BE49-F238E27FC236}">
                <a16:creationId xmlns:a16="http://schemas.microsoft.com/office/drawing/2014/main" id="{BCA4FB8F-CEC9-AF45-B977-1ED80A7C4CD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958559" y="3436147"/>
            <a:ext cx="2797175" cy="2659062"/>
            <a:chOff x="1195" y="2268"/>
            <a:chExt cx="2191" cy="1013"/>
          </a:xfrm>
        </p:grpSpPr>
        <p:grpSp>
          <p:nvGrpSpPr>
            <p:cNvPr id="21533" name="Group 28">
              <a:extLst>
                <a:ext uri="{FF2B5EF4-FFF2-40B4-BE49-F238E27FC236}">
                  <a16:creationId xmlns:a16="http://schemas.microsoft.com/office/drawing/2014/main" id="{EEEBD001-90C6-0C48-84D5-4B93556B390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683" y="2268"/>
              <a:ext cx="1701" cy="127"/>
              <a:chOff x="1678" y="2705"/>
              <a:chExt cx="1970" cy="127"/>
            </a:xfrm>
          </p:grpSpPr>
          <p:sp>
            <p:nvSpPr>
              <p:cNvPr id="21536" name="Line 29">
                <a:extLst>
                  <a:ext uri="{FF2B5EF4-FFF2-40B4-BE49-F238E27FC236}">
                    <a16:creationId xmlns:a16="http://schemas.microsoft.com/office/drawing/2014/main" id="{17B56E2E-9277-AF4F-8CA4-AEC4FF300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37" name="Line 30">
                <a:extLst>
                  <a:ext uri="{FF2B5EF4-FFF2-40B4-BE49-F238E27FC236}">
                    <a16:creationId xmlns:a16="http://schemas.microsoft.com/office/drawing/2014/main" id="{F41B02F7-BFE5-F941-8360-77B1F748D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2" y="2705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38" name="Line 31">
                <a:extLst>
                  <a:ext uri="{FF2B5EF4-FFF2-40B4-BE49-F238E27FC236}">
                    <a16:creationId xmlns:a16="http://schemas.microsoft.com/office/drawing/2014/main" id="{209A27F3-CBCC-D840-B903-E8B5D30F2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1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39" name="Line 32">
                <a:extLst>
                  <a:ext uri="{FF2B5EF4-FFF2-40B4-BE49-F238E27FC236}">
                    <a16:creationId xmlns:a16="http://schemas.microsoft.com/office/drawing/2014/main" id="{DB1B8FC6-822A-9448-983D-8C93C3D64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4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40" name="Line 33">
                <a:extLst>
                  <a:ext uri="{FF2B5EF4-FFF2-40B4-BE49-F238E27FC236}">
                    <a16:creationId xmlns:a16="http://schemas.microsoft.com/office/drawing/2014/main" id="{96556E78-B8FF-254D-B484-FFD093752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5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41" name="Line 34">
                <a:extLst>
                  <a:ext uri="{FF2B5EF4-FFF2-40B4-BE49-F238E27FC236}">
                    <a16:creationId xmlns:a16="http://schemas.microsoft.com/office/drawing/2014/main" id="{52230AFA-84C4-074D-B556-90874F61E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4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42" name="Line 35">
                <a:extLst>
                  <a:ext uri="{FF2B5EF4-FFF2-40B4-BE49-F238E27FC236}">
                    <a16:creationId xmlns:a16="http://schemas.microsoft.com/office/drawing/2014/main" id="{DF2144BF-90A5-E640-A84E-019509EFF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9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43" name="Line 36">
                <a:extLst>
                  <a:ext uri="{FF2B5EF4-FFF2-40B4-BE49-F238E27FC236}">
                    <a16:creationId xmlns:a16="http://schemas.microsoft.com/office/drawing/2014/main" id="{F938C9A3-0FF0-5F42-94D0-D94A61259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  <p:sp>
            <p:nvSpPr>
              <p:cNvPr id="21544" name="Line 37">
                <a:extLst>
                  <a:ext uri="{FF2B5EF4-FFF2-40B4-BE49-F238E27FC236}">
                    <a16:creationId xmlns:a16="http://schemas.microsoft.com/office/drawing/2014/main" id="{59D90038-074A-CE49-A05A-07DEC18A0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719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3333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21534" name="Line 38">
              <a:extLst>
                <a:ext uri="{FF2B5EF4-FFF2-40B4-BE49-F238E27FC236}">
                  <a16:creationId xmlns:a16="http://schemas.microsoft.com/office/drawing/2014/main" id="{2C70231E-5A39-874F-A9A6-3E3871FF6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5" y="3168"/>
              <a:ext cx="0" cy="113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1535" name="Line 39">
              <a:extLst>
                <a:ext uri="{FF2B5EF4-FFF2-40B4-BE49-F238E27FC236}">
                  <a16:creationId xmlns:a16="http://schemas.microsoft.com/office/drawing/2014/main" id="{818645EB-685D-D346-BE61-B73B03038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" y="3120"/>
              <a:ext cx="0" cy="113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36232" name="Line 40">
            <a:extLst>
              <a:ext uri="{FF2B5EF4-FFF2-40B4-BE49-F238E27FC236}">
                <a16:creationId xmlns:a16="http://schemas.microsoft.com/office/drawing/2014/main" id="{F06A0366-D322-FD4E-8517-B26070FDD62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0688639" y="6070602"/>
            <a:ext cx="552450" cy="3175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08" tIns="66854" rIns="133708" bIns="66854"/>
          <a:lstStyle/>
          <a:p>
            <a:endParaRPr lang="x-none"/>
          </a:p>
        </p:txBody>
      </p:sp>
      <p:grpSp>
        <p:nvGrpSpPr>
          <p:cNvPr id="5" name="Group 41">
            <a:extLst>
              <a:ext uri="{FF2B5EF4-FFF2-40B4-BE49-F238E27FC236}">
                <a16:creationId xmlns:a16="http://schemas.microsoft.com/office/drawing/2014/main" id="{85A4827C-E90F-6B41-AA87-5DF415095D00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2589215" y="4465639"/>
            <a:ext cx="4167187" cy="20636"/>
            <a:chOff x="624" y="2776"/>
            <a:chExt cx="3264" cy="8"/>
          </a:xfrm>
        </p:grpSpPr>
        <p:sp>
          <p:nvSpPr>
            <p:cNvPr id="21531" name="Line 42">
              <a:extLst>
                <a:ext uri="{FF2B5EF4-FFF2-40B4-BE49-F238E27FC236}">
                  <a16:creationId xmlns:a16="http://schemas.microsoft.com/office/drawing/2014/main" id="{A076BB4F-323D-0448-8D5A-D73669D254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56" y="1152"/>
              <a:ext cx="0" cy="3264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32796" name="Line 43">
              <a:extLst>
                <a:ext uri="{FF2B5EF4-FFF2-40B4-BE49-F238E27FC236}">
                  <a16:creationId xmlns:a16="http://schemas.microsoft.com/office/drawing/2014/main" id="{8AF3A876-884D-0645-8310-CE89EB3E5C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48" y="2537"/>
              <a:ext cx="3" cy="479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stealth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6236" name="Text Box 44">
            <a:extLst>
              <a:ext uri="{FF2B5EF4-FFF2-40B4-BE49-F238E27FC236}">
                <a16:creationId xmlns:a16="http://schemas.microsoft.com/office/drawing/2014/main" id="{26629BDE-AA44-0B4E-B48B-57F0AA44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116140"/>
            <a:ext cx="625475" cy="723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S</a:t>
            </a:r>
          </a:p>
        </p:txBody>
      </p:sp>
      <p:sp>
        <p:nvSpPr>
          <p:cNvPr id="136237" name="Text Box 45">
            <a:extLst>
              <a:ext uri="{FF2B5EF4-FFF2-40B4-BE49-F238E27FC236}">
                <a16:creationId xmlns:a16="http://schemas.microsoft.com/office/drawing/2014/main" id="{D7C3C515-EE53-774A-A648-51D12273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7" y="6532565"/>
            <a:ext cx="588963" cy="723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N</a:t>
            </a:r>
          </a:p>
        </p:txBody>
      </p:sp>
      <p:pic>
        <p:nvPicPr>
          <p:cNvPr id="136238" name="Picture 46" descr="nam tay phai 1">
            <a:extLst>
              <a:ext uri="{FF2B5EF4-FFF2-40B4-BE49-F238E27FC236}">
                <a16:creationId xmlns:a16="http://schemas.microsoft.com/office/drawing/2014/main" id="{BCC86302-3499-CC40-B381-D9AE0302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7" y="3863977"/>
            <a:ext cx="403383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39" name="Line 47">
            <a:extLst>
              <a:ext uri="{FF2B5EF4-FFF2-40B4-BE49-F238E27FC236}">
                <a16:creationId xmlns:a16="http://schemas.microsoft.com/office/drawing/2014/main" id="{DFF085FB-8770-6046-8C81-E449A697CA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6193295" y="3782219"/>
            <a:ext cx="1588" cy="163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33708" tIns="66854" rIns="133708" bIns="66854"/>
          <a:lstStyle/>
          <a:p>
            <a:pPr>
              <a:defRPr/>
            </a:pPr>
            <a:endParaRPr lang="en-US"/>
          </a:p>
        </p:txBody>
      </p:sp>
      <p:grpSp>
        <p:nvGrpSpPr>
          <p:cNvPr id="6" name="Group 48">
            <a:extLst>
              <a:ext uri="{FF2B5EF4-FFF2-40B4-BE49-F238E27FC236}">
                <a16:creationId xmlns:a16="http://schemas.microsoft.com/office/drawing/2014/main" id="{2A2F452F-B6E9-6D44-B819-F4AA9447BD7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625600" y="1281114"/>
            <a:ext cx="5822950" cy="7308850"/>
            <a:chOff x="-672" y="864"/>
            <a:chExt cx="5760" cy="2784"/>
          </a:xfrm>
        </p:grpSpPr>
        <p:sp>
          <p:nvSpPr>
            <p:cNvPr id="21519" name="Oval 49">
              <a:extLst>
                <a:ext uri="{FF2B5EF4-FFF2-40B4-BE49-F238E27FC236}">
                  <a16:creationId xmlns:a16="http://schemas.microsoft.com/office/drawing/2014/main" id="{DD2C5429-BFB4-C346-AF28-FF5F9C33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534"/>
              <a:ext cx="2535" cy="621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1520" name="Oval 50">
              <a:extLst>
                <a:ext uri="{FF2B5EF4-FFF2-40B4-BE49-F238E27FC236}">
                  <a16:creationId xmlns:a16="http://schemas.microsoft.com/office/drawing/2014/main" id="{A13C52E9-362F-014D-AAB9-EA5FFD4309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18" y="2357"/>
              <a:ext cx="2442" cy="628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1521" name="Line 51">
              <a:extLst>
                <a:ext uri="{FF2B5EF4-FFF2-40B4-BE49-F238E27FC236}">
                  <a16:creationId xmlns:a16="http://schemas.microsoft.com/office/drawing/2014/main" id="{ACA99533-4004-5D4B-B738-C871234D5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98" y="2256"/>
              <a:ext cx="5623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1522" name="Arc 52">
              <a:extLst>
                <a:ext uri="{FF2B5EF4-FFF2-40B4-BE49-F238E27FC236}">
                  <a16:creationId xmlns:a16="http://schemas.microsoft.com/office/drawing/2014/main" id="{4A693426-8049-344F-915D-D3DBDADF9B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21" y="-1015"/>
              <a:ext cx="760" cy="5746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23" name="Arc 53">
              <a:extLst>
                <a:ext uri="{FF2B5EF4-FFF2-40B4-BE49-F238E27FC236}">
                  <a16:creationId xmlns:a16="http://schemas.microsoft.com/office/drawing/2014/main" id="{5C675D6F-AEC8-8B46-926C-360CCCD235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91" y="-1266"/>
              <a:ext cx="1356" cy="5615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24" name="Arc 54">
              <a:extLst>
                <a:ext uri="{FF2B5EF4-FFF2-40B4-BE49-F238E27FC236}">
                  <a16:creationId xmlns:a16="http://schemas.microsoft.com/office/drawing/2014/main" id="{A92B5F5A-57CA-6041-AF3B-CBC6BDDB43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57" y="-593"/>
              <a:ext cx="1095" cy="4498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25" name="Oval 55">
              <a:extLst>
                <a:ext uri="{FF2B5EF4-FFF2-40B4-BE49-F238E27FC236}">
                  <a16:creationId xmlns:a16="http://schemas.microsoft.com/office/drawing/2014/main" id="{C420EAF7-C9CA-2245-8816-3D619325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074"/>
              <a:ext cx="3373" cy="1102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21526" name="Line 56">
              <a:extLst>
                <a:ext uri="{FF2B5EF4-FFF2-40B4-BE49-F238E27FC236}">
                  <a16:creationId xmlns:a16="http://schemas.microsoft.com/office/drawing/2014/main" id="{53197253-FEA8-ED47-8926-8278D092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82" y="2256"/>
              <a:ext cx="5621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1527" name="Arc 57">
              <a:extLst>
                <a:ext uri="{FF2B5EF4-FFF2-40B4-BE49-F238E27FC236}">
                  <a16:creationId xmlns:a16="http://schemas.microsoft.com/office/drawing/2014/main" id="{83365ECB-A5ED-CE49-9947-24B8F389E02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36" y="-218"/>
              <a:ext cx="760" cy="5744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28" name="Arc 58">
              <a:extLst>
                <a:ext uri="{FF2B5EF4-FFF2-40B4-BE49-F238E27FC236}">
                  <a16:creationId xmlns:a16="http://schemas.microsoft.com/office/drawing/2014/main" id="{7937C9E0-AE63-604C-BB65-9D33765BAC5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506" y="163"/>
              <a:ext cx="1356" cy="5613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29" name="Arc 59">
              <a:extLst>
                <a:ext uri="{FF2B5EF4-FFF2-40B4-BE49-F238E27FC236}">
                  <a16:creationId xmlns:a16="http://schemas.microsoft.com/office/drawing/2014/main" id="{5104E1D8-C52D-D646-9013-80BD0D2268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672" y="609"/>
              <a:ext cx="1095" cy="4496"/>
            </a:xfrm>
            <a:custGeom>
              <a:avLst/>
              <a:gdLst>
                <a:gd name="T0" fmla="*/ 0 w 35493"/>
                <a:gd name="T1" fmla="*/ 0 h 43200"/>
                <a:gd name="T2" fmla="*/ 0 w 35493"/>
                <a:gd name="T3" fmla="*/ 0 h 43200"/>
                <a:gd name="T4" fmla="*/ 0 w 35493"/>
                <a:gd name="T5" fmla="*/ 0 h 43200"/>
                <a:gd name="T6" fmla="*/ 0 60000 65536"/>
                <a:gd name="T7" fmla="*/ 0 60000 65536"/>
                <a:gd name="T8" fmla="*/ 0 60000 65536"/>
                <a:gd name="T9" fmla="*/ 0 w 35493"/>
                <a:gd name="T10" fmla="*/ 0 h 43200"/>
                <a:gd name="T11" fmla="*/ 35493 w 3549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lnTo>
                    <a:pt x="-1" y="5060"/>
                  </a:lnTo>
                  <a:close/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1530" name="Oval 60">
              <a:extLst>
                <a:ext uri="{FF2B5EF4-FFF2-40B4-BE49-F238E27FC236}">
                  <a16:creationId xmlns:a16="http://schemas.microsoft.com/office/drawing/2014/main" id="{1B1A2E54-F16D-FE4C-96F7-A868C4DF26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6" y="2336"/>
              <a:ext cx="3371" cy="1047"/>
            </a:xfrm>
            <a:prstGeom prst="ellips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</p:grpSp>
      <p:sp>
        <p:nvSpPr>
          <p:cNvPr id="136253" name="Text Box 61">
            <a:extLst>
              <a:ext uri="{FF2B5EF4-FFF2-40B4-BE49-F238E27FC236}">
                <a16:creationId xmlns:a16="http://schemas.microsoft.com/office/drawing/2014/main" id="{9EFE2EBF-D51B-1348-AFAE-2C6B725D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400" y="3956050"/>
            <a:ext cx="11334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Chiều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dòng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điện</a:t>
            </a:r>
          </a:p>
        </p:txBody>
      </p:sp>
      <p:sp>
        <p:nvSpPr>
          <p:cNvPr id="136255" name="Rectangle 63">
            <a:extLst>
              <a:ext uri="{FF2B5EF4-FFF2-40B4-BE49-F238E27FC236}">
                <a16:creationId xmlns:a16="http://schemas.microsoft.com/office/drawing/2014/main" id="{F0438843-E233-624F-9C90-29852E1928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77502" y="6029696"/>
            <a:ext cx="2511026" cy="4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FF"/>
                </a:solidFill>
              </a:rPr>
              <a:t>Chiều đường sức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3 -0.01112 L -0.27916 -0.011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6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3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6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36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36" grpId="0" animBg="1"/>
      <p:bldP spid="136237" grpId="0" animBg="1"/>
      <p:bldP spid="1362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2" y="331600"/>
            <a:ext cx="13182599" cy="49644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TỪ TRƯỜNG CỦA ỐNG DÂY CÓ DÒNG ĐIỆN CHẠY QUA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2" y="787400"/>
            <a:ext cx="13006546" cy="6705600"/>
          </a:xfrm>
          <a:solidFill>
            <a:schemeClr val="bg1"/>
          </a:solidFill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800" b="1" dirty="0" smtClean="0">
                <a:latin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TỪ PHỔ, ĐƯỜNG SỨC TỪ CỦA ỐNG DÂY CÓ DÒNG ĐIỆN CHẠY QUA</a:t>
            </a:r>
          </a:p>
          <a:p>
            <a:pPr marL="0" indent="0" algn="just"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phổ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dòng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phổ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thanh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nam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châm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cũng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sức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gần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song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song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sz="2400" b="1" dirty="0" smtClean="0"/>
              <a:t>-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/>
              <a:t>sức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ống</a:t>
            </a:r>
            <a:r>
              <a:rPr lang="en-US" sz="2400" b="1" dirty="0"/>
              <a:t> </a:t>
            </a:r>
            <a:r>
              <a:rPr lang="en-US" sz="2400" b="1" dirty="0" err="1"/>
              <a:t>dây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khép</a:t>
            </a:r>
            <a:r>
              <a:rPr lang="en-US" sz="2400" b="1" dirty="0" smtClean="0"/>
              <a:t> </a:t>
            </a:r>
            <a:r>
              <a:rPr lang="en-US" sz="2400" b="1" dirty="0" err="1"/>
              <a:t>kín</a:t>
            </a:r>
            <a:r>
              <a:rPr lang="en-US" sz="2400" b="1" dirty="0"/>
              <a:t>.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US" altLang="ko-KR" sz="2400" b="1" dirty="0" smtClean="0">
                <a:latin typeface="Arial" charset="0"/>
                <a:ea typeface="굴림" charset="-127"/>
              </a:rPr>
              <a:t>-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Các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đường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sức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từ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có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chiều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đi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vào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cùng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một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đầu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(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cực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Nam)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và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đi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ra</a:t>
            </a:r>
            <a:r>
              <a:rPr lang="en-US" altLang="ko-KR" sz="2400" b="1" dirty="0">
                <a:latin typeface="Arial" charset="0"/>
                <a:ea typeface="굴림" charset="-127"/>
              </a:rPr>
              <a:t> ở </a:t>
            </a:r>
            <a:r>
              <a:rPr lang="en-US" altLang="ko-KR" sz="2400" b="1" dirty="0" err="1">
                <a:latin typeface="Arial" charset="0"/>
                <a:ea typeface="굴림" charset="-127"/>
              </a:rPr>
              <a:t>đầu</a:t>
            </a:r>
            <a:r>
              <a:rPr lang="en-US" altLang="ko-KR" sz="2400" b="1" dirty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kia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(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cực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Bắc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). </a:t>
            </a:r>
          </a:p>
          <a:p>
            <a:pPr algn="just" eaLnBrk="1" hangingPunct="1">
              <a:buFontTx/>
              <a:buChar char="-"/>
            </a:pPr>
            <a:r>
              <a:rPr lang="en-US" altLang="ko-KR" sz="2400" b="1" dirty="0" err="1" smtClean="0">
                <a:latin typeface="Arial" charset="0"/>
                <a:ea typeface="굴림" charset="-127"/>
              </a:rPr>
              <a:t>Mỗi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đường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sức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từ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có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chiều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xác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định</a:t>
            </a:r>
            <a:endParaRPr lang="en-US" altLang="ko-KR" sz="2400" b="1" dirty="0" smtClean="0">
              <a:latin typeface="Arial" charset="0"/>
              <a:ea typeface="굴림" charset="-127"/>
            </a:endParaRPr>
          </a:p>
          <a:p>
            <a:pPr marL="0" indent="0" algn="just" eaLnBrk="1" hangingPunct="1">
              <a:buNone/>
            </a:pPr>
            <a:r>
              <a:rPr lang="en-US" altLang="ko-KR" sz="2400" b="1" dirty="0" smtClean="0">
                <a:latin typeface="Arial" charset="0"/>
                <a:ea typeface="굴림" charset="-127"/>
              </a:rPr>
              <a:t>-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Chiều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đường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sức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từ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của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ống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dây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có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dòng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điện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chạy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qua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phụ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thuộc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chiều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dòng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 </a:t>
            </a:r>
            <a:r>
              <a:rPr lang="en-US" altLang="ko-KR" sz="2400" b="1" dirty="0" err="1" smtClean="0">
                <a:latin typeface="Arial" charset="0"/>
                <a:ea typeface="굴림" charset="-127"/>
              </a:rPr>
              <a:t>điện</a:t>
            </a:r>
            <a:r>
              <a:rPr lang="en-US" altLang="ko-KR" sz="2400" b="1" dirty="0" smtClean="0">
                <a:latin typeface="Arial" charset="0"/>
                <a:ea typeface="굴림" charset="-127"/>
              </a:rPr>
              <a:t>.</a:t>
            </a:r>
          </a:p>
          <a:p>
            <a:pPr algn="just" eaLnBrk="1" hangingPunct="1">
              <a:buFontTx/>
              <a:buChar char="-"/>
            </a:pPr>
            <a:endParaRPr lang="en-US" altLang="ko-KR" sz="2400" b="1" dirty="0" smtClean="0">
              <a:latin typeface="Arial" charset="0"/>
              <a:ea typeface="굴림" charset="-127"/>
            </a:endParaRPr>
          </a:p>
          <a:p>
            <a:pPr algn="just" eaLnBrk="1" hangingPunct="1">
              <a:buFontTx/>
              <a:buChar char="-"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II.QUY TẮC NẮM TAY PHẢI</a:t>
            </a:r>
            <a:r>
              <a:rPr lang="en-US" sz="3600" b="1" i="1" dirty="0" smtClean="0">
                <a:solidFill>
                  <a:srgbClr val="CC66FF"/>
                </a:solidFill>
                <a:latin typeface="Times New Roman" pitchFamily="18" charset="0"/>
              </a:rPr>
              <a:t>:</a:t>
            </a:r>
          </a:p>
          <a:p>
            <a:pPr marL="0" indent="0" algn="just" eaLnBrk="1" hangingPunct="1">
              <a:buNone/>
            </a:pPr>
            <a:r>
              <a:rPr lang="en-US" sz="3600" b="1" dirty="0" err="1" smtClean="0">
                <a:latin typeface="Times New Roman" pitchFamily="18" charset="0"/>
              </a:rPr>
              <a:t>Nắm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bàn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ngón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ngón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tay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choãi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sức</a:t>
            </a: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ống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</a:rPr>
              <a:t>.</a:t>
            </a:r>
          </a:p>
          <a:p>
            <a:pPr algn="just" eaLnBrk="1" hangingPunct="1"/>
            <a:endParaRPr lang="en-US" sz="3600" dirty="0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389" y="-203200"/>
            <a:ext cx="18129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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33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7423" y="5460848"/>
            <a:ext cx="12672990" cy="2765883"/>
            <a:chOff x="768" y="2927"/>
            <a:chExt cx="4827" cy="1443"/>
          </a:xfrm>
        </p:grpSpPr>
        <p:grpSp>
          <p:nvGrpSpPr>
            <p:cNvPr id="4111" name="Group 5"/>
            <p:cNvGrpSpPr>
              <a:grpSpLocks/>
            </p:cNvGrpSpPr>
            <p:nvPr/>
          </p:nvGrpSpPr>
          <p:grpSpPr bwMode="auto">
            <a:xfrm>
              <a:off x="768" y="2984"/>
              <a:ext cx="4827" cy="1336"/>
              <a:chOff x="87" y="3094"/>
              <a:chExt cx="4827" cy="1336"/>
            </a:xfrm>
          </p:grpSpPr>
          <p:sp>
            <p:nvSpPr>
              <p:cNvPr id="4121" name="Oval 6"/>
              <p:cNvSpPr>
                <a:spLocks noChangeArrowheads="1"/>
              </p:cNvSpPr>
              <p:nvPr/>
            </p:nvSpPr>
            <p:spPr bwMode="auto">
              <a:xfrm>
                <a:off x="1296" y="3094"/>
                <a:ext cx="1824" cy="616"/>
              </a:xfrm>
              <a:prstGeom prst="ellipse">
                <a:avLst/>
              </a:pr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122" name="Oval 7"/>
              <p:cNvSpPr>
                <a:spLocks noChangeArrowheads="1"/>
              </p:cNvSpPr>
              <p:nvPr/>
            </p:nvSpPr>
            <p:spPr bwMode="auto">
              <a:xfrm>
                <a:off x="1262" y="3814"/>
                <a:ext cx="1824" cy="616"/>
              </a:xfrm>
              <a:prstGeom prst="ellipse">
                <a:avLst/>
              </a:pr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123" name="Line 8"/>
              <p:cNvSpPr>
                <a:spLocks noChangeShapeType="1"/>
              </p:cNvSpPr>
              <p:nvPr/>
            </p:nvSpPr>
            <p:spPr bwMode="auto">
              <a:xfrm>
                <a:off x="379" y="3757"/>
                <a:ext cx="4535" cy="20"/>
              </a:xfrm>
              <a:prstGeom prst="line">
                <a:avLst/>
              </a:pr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Arc 9"/>
              <p:cNvSpPr>
                <a:spLocks/>
              </p:cNvSpPr>
              <p:nvPr/>
            </p:nvSpPr>
            <p:spPr bwMode="auto">
              <a:xfrm rot="5372255" flipV="1">
                <a:off x="2094" y="1311"/>
                <a:ext cx="561" cy="4273"/>
              </a:xfrm>
              <a:custGeom>
                <a:avLst/>
                <a:gdLst>
                  <a:gd name="T0" fmla="*/ 0 w 35834"/>
                  <a:gd name="T1" fmla="*/ 0 h 43200"/>
                  <a:gd name="T2" fmla="*/ 0 w 35834"/>
                  <a:gd name="T3" fmla="*/ 4 h 43200"/>
                  <a:gd name="T4" fmla="*/ 0 w 35834"/>
                  <a:gd name="T5" fmla="*/ 2 h 43200"/>
                  <a:gd name="T6" fmla="*/ 0 60000 65536"/>
                  <a:gd name="T7" fmla="*/ 0 60000 65536"/>
                  <a:gd name="T8" fmla="*/ 0 60000 65536"/>
                  <a:gd name="T9" fmla="*/ 0 w 35834"/>
                  <a:gd name="T10" fmla="*/ 0 h 43200"/>
                  <a:gd name="T11" fmla="*/ 35834 w 358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834" h="43200" fill="none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</a:path>
                  <a:path w="35834" h="43200" stroke="0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  <a:lnTo>
                      <a:pt x="14234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Arc 10"/>
              <p:cNvSpPr>
                <a:spLocks/>
              </p:cNvSpPr>
              <p:nvPr/>
            </p:nvSpPr>
            <p:spPr bwMode="auto">
              <a:xfrm rot="16144510" flipV="1">
                <a:off x="1943" y="1927"/>
                <a:ext cx="561" cy="4273"/>
              </a:xfrm>
              <a:custGeom>
                <a:avLst/>
                <a:gdLst>
                  <a:gd name="T0" fmla="*/ 0 w 35834"/>
                  <a:gd name="T1" fmla="*/ 0 h 43200"/>
                  <a:gd name="T2" fmla="*/ 0 w 35834"/>
                  <a:gd name="T3" fmla="*/ 4 h 43200"/>
                  <a:gd name="T4" fmla="*/ 0 w 35834"/>
                  <a:gd name="T5" fmla="*/ 2 h 43200"/>
                  <a:gd name="T6" fmla="*/ 0 60000 65536"/>
                  <a:gd name="T7" fmla="*/ 0 60000 65536"/>
                  <a:gd name="T8" fmla="*/ 0 60000 65536"/>
                  <a:gd name="T9" fmla="*/ 0 w 35834"/>
                  <a:gd name="T10" fmla="*/ 0 h 43200"/>
                  <a:gd name="T11" fmla="*/ 35834 w 358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834" h="43200" fill="none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</a:path>
                  <a:path w="35834" h="43200" stroke="0" extrusionOk="0">
                    <a:moveTo>
                      <a:pt x="-1" y="5353"/>
                    </a:moveTo>
                    <a:cubicBezTo>
                      <a:pt x="3938" y="1902"/>
                      <a:pt x="8997" y="-1"/>
                      <a:pt x="14234" y="0"/>
                    </a:cubicBezTo>
                    <a:cubicBezTo>
                      <a:pt x="26163" y="0"/>
                      <a:pt x="35834" y="9670"/>
                      <a:pt x="35834" y="21600"/>
                    </a:cubicBezTo>
                    <a:cubicBezTo>
                      <a:pt x="35834" y="33529"/>
                      <a:pt x="26163" y="43200"/>
                      <a:pt x="14234" y="43200"/>
                    </a:cubicBezTo>
                    <a:cubicBezTo>
                      <a:pt x="9595" y="43200"/>
                      <a:pt x="5080" y="41707"/>
                      <a:pt x="1357" y="38941"/>
                    </a:cubicBezTo>
                    <a:lnTo>
                      <a:pt x="14234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2256" y="3496"/>
              <a:ext cx="1153" cy="296"/>
              <a:chOff x="2256" y="3496"/>
              <a:chExt cx="1153" cy="296"/>
            </a:xfrm>
          </p:grpSpPr>
          <p:sp>
            <p:nvSpPr>
              <p:cNvPr id="4119" name="Rectangle 12"/>
              <p:cNvSpPr>
                <a:spLocks noChangeArrowheads="1"/>
              </p:cNvSpPr>
              <p:nvPr/>
            </p:nvSpPr>
            <p:spPr bwMode="auto">
              <a:xfrm>
                <a:off x="2256" y="350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120" name="Rectangle 13"/>
              <p:cNvSpPr>
                <a:spLocks noChangeArrowheads="1"/>
              </p:cNvSpPr>
              <p:nvPr/>
            </p:nvSpPr>
            <p:spPr bwMode="auto">
              <a:xfrm>
                <a:off x="2833" y="3496"/>
                <a:ext cx="576" cy="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</p:grpSp>
        <p:grpSp>
          <p:nvGrpSpPr>
            <p:cNvPr id="4113" name="Group 14"/>
            <p:cNvGrpSpPr>
              <a:grpSpLocks/>
            </p:cNvGrpSpPr>
            <p:nvPr/>
          </p:nvGrpSpPr>
          <p:grpSpPr bwMode="auto">
            <a:xfrm>
              <a:off x="2622" y="2927"/>
              <a:ext cx="716" cy="138"/>
              <a:chOff x="3168" y="2536"/>
              <a:chExt cx="1340" cy="386"/>
            </a:xfrm>
          </p:grpSpPr>
          <p:sp>
            <p:nvSpPr>
              <p:cNvPr id="4117" name="AutoShape 15"/>
              <p:cNvSpPr>
                <a:spLocks noChangeArrowheads="1"/>
              </p:cNvSpPr>
              <p:nvPr/>
            </p:nvSpPr>
            <p:spPr bwMode="auto">
              <a:xfrm rot="5400000">
                <a:off x="3315" y="2397"/>
                <a:ext cx="378" cy="672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118" name="AutoShape 16"/>
              <p:cNvSpPr>
                <a:spLocks noChangeArrowheads="1"/>
              </p:cNvSpPr>
              <p:nvPr/>
            </p:nvSpPr>
            <p:spPr bwMode="auto">
              <a:xfrm rot="-5400000">
                <a:off x="3983" y="2389"/>
                <a:ext cx="378" cy="672"/>
              </a:xfrm>
              <a:prstGeom prst="flowChartMerg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</p:grpSp>
        <p:grpSp>
          <p:nvGrpSpPr>
            <p:cNvPr id="4114" name="Group 17"/>
            <p:cNvGrpSpPr>
              <a:grpSpLocks/>
            </p:cNvGrpSpPr>
            <p:nvPr/>
          </p:nvGrpSpPr>
          <p:grpSpPr bwMode="auto">
            <a:xfrm>
              <a:off x="2380" y="4232"/>
              <a:ext cx="716" cy="138"/>
              <a:chOff x="3168" y="2536"/>
              <a:chExt cx="1340" cy="386"/>
            </a:xfrm>
          </p:grpSpPr>
          <p:sp>
            <p:nvSpPr>
              <p:cNvPr id="4115" name="AutoShape 18"/>
              <p:cNvSpPr>
                <a:spLocks noChangeArrowheads="1"/>
              </p:cNvSpPr>
              <p:nvPr/>
            </p:nvSpPr>
            <p:spPr bwMode="auto">
              <a:xfrm rot="5400000">
                <a:off x="3315" y="2397"/>
                <a:ext cx="378" cy="672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4116" name="AutoShape 19"/>
              <p:cNvSpPr>
                <a:spLocks noChangeArrowheads="1"/>
              </p:cNvSpPr>
              <p:nvPr/>
            </p:nvSpPr>
            <p:spPr bwMode="auto">
              <a:xfrm rot="-5400000">
                <a:off x="3983" y="2389"/>
                <a:ext cx="378" cy="672"/>
              </a:xfrm>
              <a:prstGeom prst="flowChartMerg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VNI-Times" pitchFamily="2" charset="0"/>
                </a:endParaRPr>
              </a:p>
            </p:txBody>
          </p:sp>
        </p:grpSp>
      </p:grpSp>
      <p:sp>
        <p:nvSpPr>
          <p:cNvPr id="142356" name="Line 20"/>
          <p:cNvSpPr>
            <a:spLocks noChangeShapeType="1"/>
          </p:cNvSpPr>
          <p:nvPr/>
        </p:nvSpPr>
        <p:spPr bwMode="auto">
          <a:xfrm flipH="1">
            <a:off x="5762838" y="5625689"/>
            <a:ext cx="630105" cy="92004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 flipH="1" flipV="1">
            <a:off x="5040842" y="7808877"/>
            <a:ext cx="756126" cy="184009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 flipV="1">
            <a:off x="2772463" y="7055592"/>
            <a:ext cx="1260210" cy="12075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>
            <a:off x="4032673" y="6838997"/>
            <a:ext cx="88214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2360" name="Line 24"/>
          <p:cNvSpPr>
            <a:spLocks noChangeShapeType="1"/>
          </p:cNvSpPr>
          <p:nvPr/>
        </p:nvSpPr>
        <p:spPr bwMode="auto">
          <a:xfrm>
            <a:off x="2843351" y="6495898"/>
            <a:ext cx="1134189" cy="92004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 flipV="1">
            <a:off x="11565057" y="6488231"/>
            <a:ext cx="882147" cy="92004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 flipV="1">
            <a:off x="10302220" y="6846664"/>
            <a:ext cx="1134189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>
            <a:off x="11570308" y="7030673"/>
            <a:ext cx="882147" cy="184009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684076" y="6534233"/>
            <a:ext cx="3027130" cy="567361"/>
            <a:chOff x="2334" y="3366"/>
            <a:chExt cx="1153" cy="296"/>
          </a:xfrm>
        </p:grpSpPr>
        <p:sp>
          <p:nvSpPr>
            <p:cNvPr id="4109" name="Rectangle 29"/>
            <p:cNvSpPr>
              <a:spLocks noChangeArrowheads="1"/>
            </p:cNvSpPr>
            <p:nvPr/>
          </p:nvSpPr>
          <p:spPr bwMode="auto">
            <a:xfrm>
              <a:off x="2334" y="3374"/>
              <a:ext cx="576" cy="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S</a:t>
              </a:r>
            </a:p>
          </p:txBody>
        </p:sp>
        <p:sp>
          <p:nvSpPr>
            <p:cNvPr id="4110" name="Rectangle 30"/>
            <p:cNvSpPr>
              <a:spLocks noChangeArrowheads="1"/>
            </p:cNvSpPr>
            <p:nvPr/>
          </p:nvSpPr>
          <p:spPr bwMode="auto">
            <a:xfrm>
              <a:off x="2911" y="3366"/>
              <a:ext cx="576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N</a:t>
              </a:r>
            </a:p>
          </p:txBody>
        </p:sp>
      </p:grp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945043" y="330200"/>
            <a:ext cx="13888800" cy="44579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>
              <a:spcBef>
                <a:spcPct val="20000"/>
              </a:spcBef>
            </a:pPr>
            <a:r>
              <a:rPr lang="en-US" sz="3600" b="1" dirty="0" smtClean="0"/>
              <a:t>. </a:t>
            </a:r>
            <a:r>
              <a:rPr lang="en-US" sz="3600" b="1" dirty="0" err="1" smtClean="0"/>
              <a:t>Bên</a:t>
            </a:r>
            <a:r>
              <a:rPr lang="en-US" sz="3600" b="1" dirty="0" smtClean="0"/>
              <a:t> </a:t>
            </a:r>
            <a:r>
              <a:rPr lang="en-US" sz="3600" b="1" dirty="0" err="1"/>
              <a:t>ngoài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nam</a:t>
            </a:r>
            <a:r>
              <a:rPr lang="en-US" sz="3600" b="1" dirty="0"/>
              <a:t> </a:t>
            </a:r>
            <a:r>
              <a:rPr lang="en-US" sz="3600" b="1" dirty="0" err="1"/>
              <a:t>châm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đường</a:t>
            </a:r>
            <a:r>
              <a:rPr lang="en-US" sz="3600" b="1" dirty="0"/>
              <a:t> </a:t>
            </a:r>
            <a:r>
              <a:rPr lang="en-US" sz="3600" b="1" dirty="0" err="1"/>
              <a:t>sức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chiều</a:t>
            </a:r>
            <a:endParaRPr lang="en-US" sz="3600" b="1" dirty="0"/>
          </a:p>
          <a:p>
            <a:pPr>
              <a:spcBef>
                <a:spcPct val="20000"/>
              </a:spcBef>
            </a:pP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ra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cực</a:t>
            </a:r>
            <a:r>
              <a:rPr lang="en-US" sz="3600" b="1" dirty="0"/>
              <a:t> </a:t>
            </a:r>
            <a:r>
              <a:rPr lang="en-US" sz="3600" b="1" dirty="0" err="1"/>
              <a:t>Bắc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ở </a:t>
            </a:r>
            <a:r>
              <a:rPr lang="en-US" sz="3600" b="1" dirty="0" err="1"/>
              <a:t>cực</a:t>
            </a:r>
            <a:r>
              <a:rPr lang="en-US" sz="3600" b="1" dirty="0"/>
              <a:t> Nam.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0208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xit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6" grpId="0" animBg="1"/>
      <p:bldP spid="142357" grpId="0" animBg="1"/>
      <p:bldP spid="142358" grpId="0" animBg="1"/>
      <p:bldP spid="142359" grpId="0" animBg="1"/>
      <p:bldP spid="142359" grpId="1" animBg="1"/>
      <p:bldP spid="142360" grpId="0" animBg="1"/>
      <p:bldP spid="142361" grpId="0" animBg="1"/>
      <p:bldP spid="142362" grpId="0" animBg="1"/>
      <p:bldP spid="142362" grpId="1" animBg="1"/>
      <p:bldP spid="142363" grpId="0" animBg="1"/>
      <p:bldP spid="1423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9CB704FA-AB7F-AD4C-8EDF-8219545EC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69" y="5229470"/>
            <a:ext cx="14097000" cy="269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3708" tIns="66854" rIns="133708" bIns="6685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eaLnBrk="1" hangingPunct="1">
              <a:lnSpc>
                <a:spcPct val="150000"/>
              </a:lnSpc>
            </a:pPr>
            <a:r>
              <a:rPr lang="en-US" altLang="x-none" sz="3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C4:</a:t>
            </a:r>
            <a:r>
              <a:rPr lang="en-US" altLang="x-none" sz="37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x-none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31" name="Rectangle 50">
            <a:extLst>
              <a:ext uri="{FF2B5EF4-FFF2-40B4-BE49-F238E27FC236}">
                <a16:creationId xmlns:a16="http://schemas.microsoft.com/office/drawing/2014/main" id="{FFE97F72-77D3-8E4F-86D7-4628F34F3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110" y="406400"/>
            <a:ext cx="5184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</a:p>
        </p:txBody>
      </p:sp>
      <p:grpSp>
        <p:nvGrpSpPr>
          <p:cNvPr id="2" name="Group 73">
            <a:extLst>
              <a:ext uri="{FF2B5EF4-FFF2-40B4-BE49-F238E27FC236}">
                <a16:creationId xmlns:a16="http://schemas.microsoft.com/office/drawing/2014/main" id="{6785DA2C-5F24-0F4D-8AE3-31CC78E36EE7}"/>
              </a:ext>
            </a:extLst>
          </p:cNvPr>
          <p:cNvGrpSpPr>
            <a:grpSpLocks/>
          </p:cNvGrpSpPr>
          <p:nvPr/>
        </p:nvGrpSpPr>
        <p:grpSpPr bwMode="auto">
          <a:xfrm>
            <a:off x="8443913" y="2576514"/>
            <a:ext cx="6678612" cy="2759074"/>
            <a:chOff x="3216" y="1200"/>
            <a:chExt cx="2544" cy="1440"/>
          </a:xfrm>
        </p:grpSpPr>
        <p:grpSp>
          <p:nvGrpSpPr>
            <p:cNvPr id="22541" name="Group 53">
              <a:extLst>
                <a:ext uri="{FF2B5EF4-FFF2-40B4-BE49-F238E27FC236}">
                  <a16:creationId xmlns:a16="http://schemas.microsoft.com/office/drawing/2014/main" id="{8B78F8B7-0505-F649-B5A6-45435583E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200"/>
              <a:ext cx="2544" cy="1440"/>
              <a:chOff x="3024" y="1680"/>
              <a:chExt cx="2544" cy="1248"/>
            </a:xfrm>
          </p:grpSpPr>
          <p:pic>
            <p:nvPicPr>
              <p:cNvPr id="22545" name="Picture 51" descr="th10">
                <a:extLst>
                  <a:ext uri="{FF2B5EF4-FFF2-40B4-BE49-F238E27FC236}">
                    <a16:creationId xmlns:a16="http://schemas.microsoft.com/office/drawing/2014/main" id="{EF0285ED-53DB-4F41-ABFB-21F121B8A9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1680"/>
                <a:ext cx="2328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6" name="Rectangle 52">
                <a:extLst>
                  <a:ext uri="{FF2B5EF4-FFF2-40B4-BE49-F238E27FC236}">
                    <a16:creationId xmlns:a16="http://schemas.microsoft.com/office/drawing/2014/main" id="{C949412C-7D47-E745-BE98-77A62003F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544"/>
                <a:ext cx="1104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/>
              </a:p>
            </p:txBody>
          </p:sp>
        </p:grpSp>
        <p:grpSp>
          <p:nvGrpSpPr>
            <p:cNvPr id="22542" name="Group 62">
              <a:extLst>
                <a:ext uri="{FF2B5EF4-FFF2-40B4-BE49-F238E27FC236}">
                  <a16:creationId xmlns:a16="http://schemas.microsoft.com/office/drawing/2014/main" id="{94604DF0-CEEE-DE4A-A1E7-D2E910DFA6D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960" y="1658"/>
              <a:ext cx="477" cy="156"/>
              <a:chOff x="4843" y="2017"/>
              <a:chExt cx="477" cy="156"/>
            </a:xfrm>
          </p:grpSpPr>
          <p:sp>
            <p:nvSpPr>
              <p:cNvPr id="22543" name="AutoShape 58">
                <a:extLst>
                  <a:ext uri="{FF2B5EF4-FFF2-40B4-BE49-F238E27FC236}">
                    <a16:creationId xmlns:a16="http://schemas.microsoft.com/office/drawing/2014/main" id="{FFFB5BB8-6C3C-5A4A-B067-A7A8C8CF0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44661">
                <a:off x="5122" y="1969"/>
                <a:ext cx="149" cy="246"/>
              </a:xfrm>
              <a:prstGeom prst="triangle">
                <a:avLst>
                  <a:gd name="adj" fmla="val 4541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/>
              </a:p>
            </p:txBody>
          </p:sp>
          <p:sp>
            <p:nvSpPr>
              <p:cNvPr id="22544" name="AutoShape 59">
                <a:extLst>
                  <a:ext uri="{FF2B5EF4-FFF2-40B4-BE49-F238E27FC236}">
                    <a16:creationId xmlns:a16="http://schemas.microsoft.com/office/drawing/2014/main" id="{BF62DDCE-F98B-4847-979E-4A7B6A131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97903">
                <a:off x="4891" y="1979"/>
                <a:ext cx="146" cy="242"/>
              </a:xfrm>
              <a:prstGeom prst="triangle">
                <a:avLst>
                  <a:gd name="adj" fmla="val 45565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/>
              </a:p>
            </p:txBody>
          </p:sp>
        </p:grpSp>
      </p:grpSp>
      <p:grpSp>
        <p:nvGrpSpPr>
          <p:cNvPr id="5" name="Group 68">
            <a:extLst>
              <a:ext uri="{FF2B5EF4-FFF2-40B4-BE49-F238E27FC236}">
                <a16:creationId xmlns:a16="http://schemas.microsoft.com/office/drawing/2014/main" id="{33DC7EBD-6410-304E-A6BE-11D1D231E4D8}"/>
              </a:ext>
            </a:extLst>
          </p:cNvPr>
          <p:cNvGrpSpPr>
            <a:grpSpLocks/>
          </p:cNvGrpSpPr>
          <p:nvPr/>
        </p:nvGrpSpPr>
        <p:grpSpPr bwMode="auto">
          <a:xfrm>
            <a:off x="7686675" y="2668590"/>
            <a:ext cx="6624638" cy="1655762"/>
            <a:chOff x="3072" y="2134"/>
            <a:chExt cx="2304" cy="1152"/>
          </a:xfrm>
        </p:grpSpPr>
        <p:sp>
          <p:nvSpPr>
            <p:cNvPr id="22538" name="Arc 64">
              <a:extLst>
                <a:ext uri="{FF2B5EF4-FFF2-40B4-BE49-F238E27FC236}">
                  <a16:creationId xmlns:a16="http://schemas.microsoft.com/office/drawing/2014/main" id="{124957E1-494D-F641-A8EF-EF6C528A85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02" y="1320"/>
              <a:ext cx="624" cy="2252"/>
            </a:xfrm>
            <a:custGeom>
              <a:avLst/>
              <a:gdLst>
                <a:gd name="T0" fmla="*/ 0 w 21600"/>
                <a:gd name="T1" fmla="*/ 0 h 38277"/>
                <a:gd name="T2" fmla="*/ 0 w 21600"/>
                <a:gd name="T3" fmla="*/ 0 h 38277"/>
                <a:gd name="T4" fmla="*/ 0 w 21600"/>
                <a:gd name="T5" fmla="*/ 0 h 382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277"/>
                <a:gd name="T11" fmla="*/ 21600 w 21600"/>
                <a:gd name="T12" fmla="*/ 38277 h 38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lnTo>
                    <a:pt x="10388" y="-1"/>
                  </a:lnTo>
                  <a:close/>
                </a:path>
              </a:pathLst>
            </a:custGeom>
            <a:noFill/>
            <a:ln w="127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2539" name="Line 65">
              <a:extLst>
                <a:ext uri="{FF2B5EF4-FFF2-40B4-BE49-F238E27FC236}">
                  <a16:creationId xmlns:a16="http://schemas.microsoft.com/office/drawing/2014/main" id="{0FFF4526-5AF7-6B4B-9615-B19078A79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788"/>
              <a:ext cx="2251" cy="15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22540" name="Arc 66">
              <a:extLst>
                <a:ext uri="{FF2B5EF4-FFF2-40B4-BE49-F238E27FC236}">
                  <a16:creationId xmlns:a16="http://schemas.microsoft.com/office/drawing/2014/main" id="{6AC6AF0D-1942-1F4F-B970-ADCE7466841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998" y="1908"/>
              <a:ext cx="452" cy="2304"/>
            </a:xfrm>
            <a:custGeom>
              <a:avLst/>
              <a:gdLst>
                <a:gd name="T0" fmla="*/ 0 w 21600"/>
                <a:gd name="T1" fmla="*/ 0 h 39171"/>
                <a:gd name="T2" fmla="*/ 0 w 21600"/>
                <a:gd name="T3" fmla="*/ 0 h 39171"/>
                <a:gd name="T4" fmla="*/ 0 w 21600"/>
                <a:gd name="T5" fmla="*/ 0 h 391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71"/>
                <a:gd name="T11" fmla="*/ 21600 w 21600"/>
                <a:gd name="T12" fmla="*/ 39171 h 39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lnTo>
                    <a:pt x="8558" y="-1"/>
                  </a:lnTo>
                  <a:close/>
                </a:path>
              </a:pathLst>
            </a:custGeom>
            <a:noFill/>
            <a:ln w="127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28742" name="Line 70">
            <a:extLst>
              <a:ext uri="{FF2B5EF4-FFF2-40B4-BE49-F238E27FC236}">
                <a16:creationId xmlns:a16="http://schemas.microsoft.com/office/drawing/2014/main" id="{9D80074D-AE39-694D-A1F2-702242BB6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1739" y="3594100"/>
            <a:ext cx="3778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08" tIns="66854" rIns="133708" bIns="66854"/>
          <a:lstStyle/>
          <a:p>
            <a:endParaRPr lang="x-none"/>
          </a:p>
        </p:txBody>
      </p:sp>
      <p:sp>
        <p:nvSpPr>
          <p:cNvPr id="28743" name="Line 71">
            <a:extLst>
              <a:ext uri="{FF2B5EF4-FFF2-40B4-BE49-F238E27FC236}">
                <a16:creationId xmlns:a16="http://schemas.microsoft.com/office/drawing/2014/main" id="{FAE1B90B-EF5B-3947-ACA7-DB892207CA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01575" y="3613150"/>
            <a:ext cx="504825" cy="793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08" tIns="66854" rIns="133708" bIns="66854"/>
          <a:lstStyle/>
          <a:p>
            <a:endParaRPr lang="x-none"/>
          </a:p>
        </p:txBody>
      </p:sp>
      <p:sp>
        <p:nvSpPr>
          <p:cNvPr id="28746" name="Text Box 74">
            <a:extLst>
              <a:ext uri="{FF2B5EF4-FFF2-40B4-BE49-F238E27FC236}">
                <a16:creationId xmlns:a16="http://schemas.microsoft.com/office/drawing/2014/main" id="{C886FAE2-4B92-7E41-83B2-DBADD381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0306" y="3103562"/>
            <a:ext cx="649940" cy="7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08" tIns="66854" rIns="133708" bIns="66854">
            <a:spAutoFit/>
          </a:bodyPr>
          <a:lstStyle>
            <a:lvl1pPr marL="500063" indent="-500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1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8747" name="Text Box 75">
            <a:extLst>
              <a:ext uri="{FF2B5EF4-FFF2-40B4-BE49-F238E27FC236}">
                <a16:creationId xmlns:a16="http://schemas.microsoft.com/office/drawing/2014/main" id="{9AC68A0A-26F7-DA47-9ED3-72AAF29A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290" y="3113089"/>
            <a:ext cx="621086" cy="7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08" tIns="66854" rIns="133708" bIns="66854">
            <a:spAutoFit/>
          </a:bodyPr>
          <a:lstStyle>
            <a:lvl1pPr marL="500063" indent="-500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100" b="1">
                <a:solidFill>
                  <a:srgbClr val="0000FF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746" grpId="0"/>
      <p:bldP spid="28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05" y="0"/>
            <a:ext cx="13988336" cy="1656080"/>
          </a:xfrm>
        </p:spPr>
        <p:txBody>
          <a:bodyPr/>
          <a:lstStyle/>
          <a:p>
            <a:pPr indent="-88225" eaLnBrk="1" hangingPunct="1">
              <a:buNone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C5.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Hình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dưới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có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một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kim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nam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châm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bị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vẽ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sai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chiều</a:t>
            </a:r>
            <a:r>
              <a:rPr lang="en-US" sz="3500" b="1" dirty="0">
                <a:latin typeface="Times New Roman" pitchFamily="18" charset="0"/>
              </a:rPr>
              <a:t>. </a:t>
            </a:r>
            <a:r>
              <a:rPr lang="en-US" sz="3500" b="1" dirty="0" err="1">
                <a:latin typeface="Times New Roman" pitchFamily="18" charset="0"/>
              </a:rPr>
              <a:t>Hãy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chỉ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ra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đó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là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kim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nam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châm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nào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và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vẽ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lại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cho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đúng</a:t>
            </a:r>
            <a:r>
              <a:rPr lang="en-US" sz="3500" b="1" dirty="0">
                <a:latin typeface="Times New Roman" pitchFamily="18" charset="0"/>
              </a:rPr>
              <a:t>. </a:t>
            </a:r>
            <a:r>
              <a:rPr lang="en-US" sz="3500" b="1" dirty="0" err="1">
                <a:latin typeface="Times New Roman" pitchFamily="18" charset="0"/>
              </a:rPr>
              <a:t>Dùng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quy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tắc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nắm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tay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phải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xác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định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chiều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dòng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điện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chạy</a:t>
            </a:r>
            <a:r>
              <a:rPr lang="en-US" sz="3500" b="1" dirty="0">
                <a:latin typeface="Times New Roman" pitchFamily="18" charset="0"/>
              </a:rPr>
              <a:t> qua </a:t>
            </a:r>
            <a:r>
              <a:rPr lang="en-US" sz="3500" b="1" dirty="0" err="1">
                <a:latin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vòng</a:t>
            </a:r>
            <a:r>
              <a:rPr lang="en-US" sz="3500" b="1" dirty="0">
                <a:latin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</a:rPr>
              <a:t>dây</a:t>
            </a:r>
            <a:endParaRPr lang="en-US" sz="3500" b="1" dirty="0">
              <a:latin typeface="Times New Roman" pitchFamily="18" charset="0"/>
            </a:endParaRPr>
          </a:p>
        </p:txBody>
      </p:sp>
      <p:sp>
        <p:nvSpPr>
          <p:cNvPr id="19459" name="AutoShape 25"/>
          <p:cNvSpPr>
            <a:spLocks noChangeArrowheads="1"/>
          </p:cNvSpPr>
          <p:nvPr/>
        </p:nvSpPr>
        <p:spPr bwMode="auto">
          <a:xfrm rot="-5400000">
            <a:off x="7256255" y="1072775"/>
            <a:ext cx="736036" cy="4662779"/>
          </a:xfrm>
          <a:prstGeom prst="can">
            <a:avLst>
              <a:gd name="adj" fmla="val 501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60" name="Arc 58"/>
          <p:cNvSpPr>
            <a:spLocks/>
          </p:cNvSpPr>
          <p:nvPr/>
        </p:nvSpPr>
        <p:spPr bwMode="auto">
          <a:xfrm>
            <a:off x="5922989" y="3036146"/>
            <a:ext cx="756126" cy="736036"/>
          </a:xfrm>
          <a:custGeom>
            <a:avLst/>
            <a:gdLst>
              <a:gd name="T0" fmla="*/ 0 w 21600"/>
              <a:gd name="T1" fmla="*/ 0 h 31319"/>
              <a:gd name="T2" fmla="*/ 2147483647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9461" name="Arc 59"/>
          <p:cNvSpPr>
            <a:spLocks/>
          </p:cNvSpPr>
          <p:nvPr/>
        </p:nvSpPr>
        <p:spPr bwMode="auto">
          <a:xfrm>
            <a:off x="6553094" y="3036148"/>
            <a:ext cx="630105" cy="749453"/>
          </a:xfrm>
          <a:custGeom>
            <a:avLst/>
            <a:gdLst>
              <a:gd name="T0" fmla="*/ 0 w 21600"/>
              <a:gd name="T1" fmla="*/ 0 h 31319"/>
              <a:gd name="T2" fmla="*/ 1867310805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9462" name="Arc 60"/>
          <p:cNvSpPr>
            <a:spLocks/>
          </p:cNvSpPr>
          <p:nvPr/>
        </p:nvSpPr>
        <p:spPr bwMode="auto">
          <a:xfrm>
            <a:off x="7057178" y="3036148"/>
            <a:ext cx="630105" cy="749453"/>
          </a:xfrm>
          <a:custGeom>
            <a:avLst/>
            <a:gdLst>
              <a:gd name="T0" fmla="*/ 0 w 21600"/>
              <a:gd name="T1" fmla="*/ 0 h 31319"/>
              <a:gd name="T2" fmla="*/ 1867310805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9463" name="Arc 61"/>
          <p:cNvSpPr>
            <a:spLocks/>
          </p:cNvSpPr>
          <p:nvPr/>
        </p:nvSpPr>
        <p:spPr bwMode="auto">
          <a:xfrm>
            <a:off x="7687284" y="3038064"/>
            <a:ext cx="504084" cy="743703"/>
          </a:xfrm>
          <a:custGeom>
            <a:avLst/>
            <a:gdLst>
              <a:gd name="T0" fmla="*/ 0 w 21600"/>
              <a:gd name="T1" fmla="*/ 0 h 29139"/>
              <a:gd name="T2" fmla="*/ 802597941 w 21600"/>
              <a:gd name="T3" fmla="*/ 2147483647 h 29139"/>
              <a:gd name="T4" fmla="*/ 0 w 21600"/>
              <a:gd name="T5" fmla="*/ 2147483647 h 29139"/>
              <a:gd name="T6" fmla="*/ 0 60000 65536"/>
              <a:gd name="T7" fmla="*/ 0 60000 65536"/>
              <a:gd name="T8" fmla="*/ 0 60000 65536"/>
              <a:gd name="T9" fmla="*/ 0 w 21600"/>
              <a:gd name="T10" fmla="*/ 0 h 29139"/>
              <a:gd name="T11" fmla="*/ 21600 w 21600"/>
              <a:gd name="T12" fmla="*/ 29139 h 29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1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173"/>
                  <a:pt x="21139" y="26726"/>
                  <a:pt x="20241" y="29138"/>
                </a:cubicBezTo>
              </a:path>
              <a:path w="21600" h="291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173"/>
                  <a:pt x="21139" y="26726"/>
                  <a:pt x="20241" y="2913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9464" name="Arc 62"/>
          <p:cNvSpPr>
            <a:spLocks/>
          </p:cNvSpPr>
          <p:nvPr/>
        </p:nvSpPr>
        <p:spPr bwMode="auto">
          <a:xfrm>
            <a:off x="8191368" y="3036148"/>
            <a:ext cx="504084" cy="749453"/>
          </a:xfrm>
          <a:custGeom>
            <a:avLst/>
            <a:gdLst>
              <a:gd name="T0" fmla="*/ 0 w 21600"/>
              <a:gd name="T1" fmla="*/ 0 h 31319"/>
              <a:gd name="T2" fmla="*/ 764850168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9465" name="Arc 63"/>
          <p:cNvSpPr>
            <a:spLocks/>
          </p:cNvSpPr>
          <p:nvPr/>
        </p:nvSpPr>
        <p:spPr bwMode="auto">
          <a:xfrm>
            <a:off x="8569431" y="3036148"/>
            <a:ext cx="630105" cy="749453"/>
          </a:xfrm>
          <a:custGeom>
            <a:avLst/>
            <a:gdLst>
              <a:gd name="T0" fmla="*/ 0 w 21600"/>
              <a:gd name="T1" fmla="*/ 0 h 31319"/>
              <a:gd name="T2" fmla="*/ 1867310805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9466" name="Arc 64"/>
          <p:cNvSpPr>
            <a:spLocks/>
          </p:cNvSpPr>
          <p:nvPr/>
        </p:nvSpPr>
        <p:spPr bwMode="auto">
          <a:xfrm>
            <a:off x="9199536" y="3036147"/>
            <a:ext cx="504084" cy="799289"/>
          </a:xfrm>
          <a:custGeom>
            <a:avLst/>
            <a:gdLst>
              <a:gd name="T0" fmla="*/ 0 w 21600"/>
              <a:gd name="T1" fmla="*/ 0 h 31319"/>
              <a:gd name="T2" fmla="*/ 764850168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9467" name="Line 65"/>
          <p:cNvSpPr>
            <a:spLocks noChangeShapeType="1"/>
          </p:cNvSpPr>
          <p:nvPr/>
        </p:nvSpPr>
        <p:spPr bwMode="auto">
          <a:xfrm>
            <a:off x="6175031" y="3772182"/>
            <a:ext cx="0" cy="21161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9468" name="Line 66"/>
          <p:cNvSpPr>
            <a:spLocks noChangeShapeType="1"/>
          </p:cNvSpPr>
          <p:nvPr/>
        </p:nvSpPr>
        <p:spPr bwMode="auto">
          <a:xfrm>
            <a:off x="9669490" y="3722347"/>
            <a:ext cx="0" cy="21161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9469" name="AutoShape 68"/>
          <p:cNvSpPr>
            <a:spLocks noChangeArrowheads="1"/>
          </p:cNvSpPr>
          <p:nvPr/>
        </p:nvSpPr>
        <p:spPr bwMode="auto">
          <a:xfrm rot="-5665488">
            <a:off x="11362669" y="2798735"/>
            <a:ext cx="368018" cy="1134189"/>
          </a:xfrm>
          <a:prstGeom prst="triangle">
            <a:avLst>
              <a:gd name="adj" fmla="val 50000"/>
            </a:avLst>
          </a:prstGeom>
          <a:solidFill>
            <a:srgbClr val="0CF2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70" name="AutoShape 69"/>
          <p:cNvSpPr>
            <a:spLocks noChangeArrowheads="1"/>
          </p:cNvSpPr>
          <p:nvPr/>
        </p:nvSpPr>
        <p:spPr bwMode="auto">
          <a:xfrm rot="5400000">
            <a:off x="12415471" y="2837536"/>
            <a:ext cx="368018" cy="100291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71" name="AutoShape 74"/>
          <p:cNvSpPr>
            <a:spLocks noChangeArrowheads="1"/>
          </p:cNvSpPr>
          <p:nvPr/>
        </p:nvSpPr>
        <p:spPr bwMode="auto">
          <a:xfrm rot="-5665488">
            <a:off x="2714475" y="2837070"/>
            <a:ext cx="368018" cy="1134189"/>
          </a:xfrm>
          <a:prstGeom prst="triangle">
            <a:avLst>
              <a:gd name="adj" fmla="val 50000"/>
            </a:avLst>
          </a:prstGeom>
          <a:solidFill>
            <a:srgbClr val="0CF2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72" name="AutoShape 75"/>
          <p:cNvSpPr>
            <a:spLocks noChangeArrowheads="1"/>
          </p:cNvSpPr>
          <p:nvPr/>
        </p:nvSpPr>
        <p:spPr bwMode="auto">
          <a:xfrm rot="5400000">
            <a:off x="3767277" y="2875871"/>
            <a:ext cx="368018" cy="100291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2373" name="Oval 85"/>
          <p:cNvSpPr>
            <a:spLocks noChangeArrowheads="1"/>
          </p:cNvSpPr>
          <p:nvPr/>
        </p:nvSpPr>
        <p:spPr bwMode="auto">
          <a:xfrm>
            <a:off x="4536757" y="3496169"/>
            <a:ext cx="5922989" cy="1012049"/>
          </a:xfrm>
          <a:prstGeom prst="ellips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2375" name="Oval 87"/>
          <p:cNvSpPr>
            <a:spLocks noChangeArrowheads="1"/>
          </p:cNvSpPr>
          <p:nvPr/>
        </p:nvSpPr>
        <p:spPr bwMode="auto">
          <a:xfrm>
            <a:off x="4788800" y="2392116"/>
            <a:ext cx="5922989" cy="828040"/>
          </a:xfrm>
          <a:prstGeom prst="ellips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75" name="AutoShape 89"/>
          <p:cNvSpPr>
            <a:spLocks noChangeArrowheads="1"/>
          </p:cNvSpPr>
          <p:nvPr/>
        </p:nvSpPr>
        <p:spPr bwMode="auto">
          <a:xfrm rot="5400000">
            <a:off x="6833789" y="1890657"/>
            <a:ext cx="368018" cy="1002917"/>
          </a:xfrm>
          <a:prstGeom prst="triangle">
            <a:avLst>
              <a:gd name="adj" fmla="val 50000"/>
            </a:avLst>
          </a:prstGeom>
          <a:solidFill>
            <a:srgbClr val="0CF2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76" name="AutoShape 93"/>
          <p:cNvSpPr>
            <a:spLocks noChangeArrowheads="1"/>
          </p:cNvSpPr>
          <p:nvPr/>
        </p:nvSpPr>
        <p:spPr bwMode="auto">
          <a:xfrm rot="-6041948">
            <a:off x="5810615" y="1908401"/>
            <a:ext cx="350768" cy="113418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77" name="AutoShape 95"/>
          <p:cNvSpPr>
            <a:spLocks noChangeArrowheads="1"/>
          </p:cNvSpPr>
          <p:nvPr/>
        </p:nvSpPr>
        <p:spPr bwMode="auto">
          <a:xfrm rot="-4969852">
            <a:off x="8517653" y="1918532"/>
            <a:ext cx="366102" cy="104492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9478" name="AutoShape 96"/>
          <p:cNvSpPr>
            <a:spLocks noChangeArrowheads="1"/>
          </p:cNvSpPr>
          <p:nvPr/>
        </p:nvSpPr>
        <p:spPr bwMode="auto">
          <a:xfrm rot="5805184">
            <a:off x="9571202" y="1972612"/>
            <a:ext cx="348850" cy="1134189"/>
          </a:xfrm>
          <a:prstGeom prst="triangle">
            <a:avLst>
              <a:gd name="adj" fmla="val 50000"/>
            </a:avLst>
          </a:prstGeom>
          <a:solidFill>
            <a:srgbClr val="0CF2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12385" name="Line 97"/>
          <p:cNvSpPr>
            <a:spLocks noChangeShapeType="1"/>
          </p:cNvSpPr>
          <p:nvPr/>
        </p:nvSpPr>
        <p:spPr bwMode="auto">
          <a:xfrm>
            <a:off x="4662779" y="3404164"/>
            <a:ext cx="6805136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9480" name="Text Box 100"/>
          <p:cNvSpPr txBox="1">
            <a:spLocks noChangeArrowheads="1"/>
          </p:cNvSpPr>
          <p:nvPr/>
        </p:nvSpPr>
        <p:spPr bwMode="auto">
          <a:xfrm>
            <a:off x="7309221" y="4692227"/>
            <a:ext cx="882147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9481" name="Text Box 101"/>
          <p:cNvSpPr txBox="1">
            <a:spLocks noChangeArrowheads="1"/>
          </p:cNvSpPr>
          <p:nvPr/>
        </p:nvSpPr>
        <p:spPr bwMode="auto">
          <a:xfrm>
            <a:off x="2772463" y="2392115"/>
            <a:ext cx="882147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9482" name="Text Box 102"/>
          <p:cNvSpPr txBox="1">
            <a:spLocks noChangeArrowheads="1"/>
          </p:cNvSpPr>
          <p:nvPr/>
        </p:nvSpPr>
        <p:spPr bwMode="auto">
          <a:xfrm>
            <a:off x="6049010" y="1564075"/>
            <a:ext cx="882147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9483" name="Text Box 103"/>
          <p:cNvSpPr txBox="1">
            <a:spLocks noChangeArrowheads="1"/>
          </p:cNvSpPr>
          <p:nvPr/>
        </p:nvSpPr>
        <p:spPr bwMode="auto">
          <a:xfrm>
            <a:off x="8947494" y="1656080"/>
            <a:ext cx="882147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9484" name="Text Box 104"/>
          <p:cNvSpPr txBox="1">
            <a:spLocks noChangeArrowheads="1"/>
          </p:cNvSpPr>
          <p:nvPr/>
        </p:nvSpPr>
        <p:spPr bwMode="auto">
          <a:xfrm>
            <a:off x="11719957" y="2392115"/>
            <a:ext cx="882147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9485" name="Text Box 107"/>
          <p:cNvSpPr txBox="1">
            <a:spLocks noChangeArrowheads="1"/>
          </p:cNvSpPr>
          <p:nvPr/>
        </p:nvSpPr>
        <p:spPr bwMode="auto">
          <a:xfrm>
            <a:off x="1512252" y="6900333"/>
            <a:ext cx="5544926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NI-Times" pitchFamily="2" charset="0"/>
            </a:endParaRP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4410737" y="3220153"/>
            <a:ext cx="6553094" cy="584612"/>
            <a:chOff x="1680" y="1680"/>
            <a:chExt cx="2496" cy="305"/>
          </a:xfrm>
        </p:grpSpPr>
        <p:sp>
          <p:nvSpPr>
            <p:cNvPr id="19519" name="Text Box 108"/>
            <p:cNvSpPr txBox="1">
              <a:spLocks noChangeArrowheads="1"/>
            </p:cNvSpPr>
            <p:nvPr/>
          </p:nvSpPr>
          <p:spPr bwMode="auto">
            <a:xfrm>
              <a:off x="1680" y="1680"/>
              <a:ext cx="33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66FF"/>
                  </a:solidFill>
                </a:rPr>
                <a:t>S</a:t>
              </a:r>
            </a:p>
          </p:txBody>
        </p:sp>
        <p:sp>
          <p:nvSpPr>
            <p:cNvPr id="19520" name="Text Box 109"/>
            <p:cNvSpPr txBox="1">
              <a:spLocks noChangeArrowheads="1"/>
            </p:cNvSpPr>
            <p:nvPr/>
          </p:nvSpPr>
          <p:spPr bwMode="auto">
            <a:xfrm>
              <a:off x="3840" y="1680"/>
              <a:ext cx="33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N</a:t>
              </a:r>
            </a:p>
          </p:txBody>
        </p:sp>
      </p:grpSp>
      <p:sp>
        <p:nvSpPr>
          <p:cNvPr id="19487" name="Text Box 112"/>
          <p:cNvSpPr txBox="1">
            <a:spLocks noChangeArrowheads="1"/>
          </p:cNvSpPr>
          <p:nvPr/>
        </p:nvSpPr>
        <p:spPr bwMode="auto">
          <a:xfrm>
            <a:off x="6301052" y="5428262"/>
            <a:ext cx="756126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9488" name="Text Box 113"/>
          <p:cNvSpPr txBox="1">
            <a:spLocks noChangeArrowheads="1"/>
          </p:cNvSpPr>
          <p:nvPr/>
        </p:nvSpPr>
        <p:spPr bwMode="auto">
          <a:xfrm>
            <a:off x="9829641" y="5336258"/>
            <a:ext cx="756126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2402" name="Text Box 114"/>
          <p:cNvSpPr txBox="1">
            <a:spLocks noChangeArrowheads="1"/>
          </p:cNvSpPr>
          <p:nvPr/>
        </p:nvSpPr>
        <p:spPr bwMode="auto">
          <a:xfrm>
            <a:off x="5922989" y="6532316"/>
            <a:ext cx="7183199" cy="62748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 Kim số 5 bị vẽ sai</a:t>
            </a:r>
          </a:p>
        </p:txBody>
      </p:sp>
      <p:sp>
        <p:nvSpPr>
          <p:cNvPr id="12403" name="Line 115"/>
          <p:cNvSpPr>
            <a:spLocks noChangeShapeType="1"/>
          </p:cNvSpPr>
          <p:nvPr/>
        </p:nvSpPr>
        <p:spPr bwMode="auto">
          <a:xfrm flipH="1" flipV="1">
            <a:off x="8317389" y="4600222"/>
            <a:ext cx="630105" cy="1932093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04" name="Text Box 116"/>
          <p:cNvSpPr txBox="1">
            <a:spLocks noChangeArrowheads="1"/>
          </p:cNvSpPr>
          <p:nvPr/>
        </p:nvSpPr>
        <p:spPr bwMode="auto">
          <a:xfrm>
            <a:off x="2772463" y="4692227"/>
            <a:ext cx="1890316" cy="76598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100"/>
              <a:t>Đúng</a:t>
            </a:r>
          </a:p>
        </p:txBody>
      </p:sp>
      <p:sp>
        <p:nvSpPr>
          <p:cNvPr id="12406" name="Line 118"/>
          <p:cNvSpPr>
            <a:spLocks noChangeShapeType="1"/>
          </p:cNvSpPr>
          <p:nvPr/>
        </p:nvSpPr>
        <p:spPr bwMode="auto">
          <a:xfrm flipV="1">
            <a:off x="4914820" y="4600222"/>
            <a:ext cx="2142358" cy="460022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grpSp>
        <p:nvGrpSpPr>
          <p:cNvPr id="19493" name="Group 218"/>
          <p:cNvGrpSpPr>
            <a:grpSpLocks/>
          </p:cNvGrpSpPr>
          <p:nvPr/>
        </p:nvGrpSpPr>
        <p:grpSpPr bwMode="auto">
          <a:xfrm rot="10800000">
            <a:off x="6679115" y="4232204"/>
            <a:ext cx="2142358" cy="368018"/>
            <a:chOff x="4176" y="3024"/>
            <a:chExt cx="1001" cy="265"/>
          </a:xfrm>
        </p:grpSpPr>
        <p:sp>
          <p:nvSpPr>
            <p:cNvPr id="19517" name="AutoShape 121"/>
            <p:cNvSpPr>
              <a:spLocks noChangeArrowheads="1"/>
            </p:cNvSpPr>
            <p:nvPr/>
          </p:nvSpPr>
          <p:spPr bwMode="auto">
            <a:xfrm rot="5618471">
              <a:off x="4808" y="2920"/>
              <a:ext cx="265" cy="47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9518" name="AutoShape 122"/>
            <p:cNvSpPr>
              <a:spLocks noChangeArrowheads="1"/>
            </p:cNvSpPr>
            <p:nvPr/>
          </p:nvSpPr>
          <p:spPr bwMode="auto">
            <a:xfrm rot="-5447016">
              <a:off x="4311" y="2889"/>
              <a:ext cx="265" cy="535"/>
            </a:xfrm>
            <a:prstGeom prst="triangle">
              <a:avLst>
                <a:gd name="adj" fmla="val 50000"/>
              </a:avLst>
            </a:prstGeom>
            <a:solidFill>
              <a:srgbClr val="0CF2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</p:grpSp>
      <p:sp>
        <p:nvSpPr>
          <p:cNvPr id="12417" name="Line 129"/>
          <p:cNvSpPr>
            <a:spLocks noChangeShapeType="1"/>
          </p:cNvSpPr>
          <p:nvPr/>
        </p:nvSpPr>
        <p:spPr bwMode="auto">
          <a:xfrm flipV="1">
            <a:off x="9955662" y="2894306"/>
            <a:ext cx="756126" cy="184009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18" name="Line 130"/>
          <p:cNvSpPr>
            <a:spLocks noChangeShapeType="1"/>
          </p:cNvSpPr>
          <p:nvPr/>
        </p:nvSpPr>
        <p:spPr bwMode="auto">
          <a:xfrm>
            <a:off x="4788800" y="2877056"/>
            <a:ext cx="630105" cy="184009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19" name="Line 131"/>
          <p:cNvSpPr>
            <a:spLocks noChangeShapeType="1"/>
          </p:cNvSpPr>
          <p:nvPr/>
        </p:nvSpPr>
        <p:spPr bwMode="auto">
          <a:xfrm flipV="1">
            <a:off x="4544635" y="3609259"/>
            <a:ext cx="682614" cy="356517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20" name="Line 132"/>
          <p:cNvSpPr>
            <a:spLocks noChangeShapeType="1"/>
          </p:cNvSpPr>
          <p:nvPr/>
        </p:nvSpPr>
        <p:spPr bwMode="auto">
          <a:xfrm>
            <a:off x="9819140" y="3722347"/>
            <a:ext cx="666861" cy="24534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21" name="Line 133"/>
          <p:cNvSpPr>
            <a:spLocks noChangeShapeType="1"/>
          </p:cNvSpPr>
          <p:nvPr/>
        </p:nvSpPr>
        <p:spPr bwMode="auto">
          <a:xfrm>
            <a:off x="13232209" y="3312160"/>
            <a:ext cx="630105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22" name="Line 134"/>
          <p:cNvSpPr>
            <a:spLocks noChangeShapeType="1"/>
          </p:cNvSpPr>
          <p:nvPr/>
        </p:nvSpPr>
        <p:spPr bwMode="auto">
          <a:xfrm>
            <a:off x="1638274" y="3404164"/>
            <a:ext cx="50408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23" name="Arc 135"/>
          <p:cNvSpPr>
            <a:spLocks/>
          </p:cNvSpPr>
          <p:nvPr/>
        </p:nvSpPr>
        <p:spPr bwMode="auto">
          <a:xfrm>
            <a:off x="5936117" y="3070648"/>
            <a:ext cx="756126" cy="736036"/>
          </a:xfrm>
          <a:custGeom>
            <a:avLst/>
            <a:gdLst>
              <a:gd name="T0" fmla="*/ 0 w 21600"/>
              <a:gd name="T1" fmla="*/ 0 h 31319"/>
              <a:gd name="T2" fmla="*/ 2147483647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2424" name="Arc 136"/>
          <p:cNvSpPr>
            <a:spLocks/>
          </p:cNvSpPr>
          <p:nvPr/>
        </p:nvSpPr>
        <p:spPr bwMode="auto">
          <a:xfrm>
            <a:off x="6566222" y="3070649"/>
            <a:ext cx="630105" cy="749453"/>
          </a:xfrm>
          <a:custGeom>
            <a:avLst/>
            <a:gdLst>
              <a:gd name="T0" fmla="*/ 0 w 21600"/>
              <a:gd name="T1" fmla="*/ 0 h 31319"/>
              <a:gd name="T2" fmla="*/ 1867310805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2425" name="Arc 137"/>
          <p:cNvSpPr>
            <a:spLocks/>
          </p:cNvSpPr>
          <p:nvPr/>
        </p:nvSpPr>
        <p:spPr bwMode="auto">
          <a:xfrm>
            <a:off x="7070306" y="3045731"/>
            <a:ext cx="630105" cy="749452"/>
          </a:xfrm>
          <a:custGeom>
            <a:avLst/>
            <a:gdLst>
              <a:gd name="T0" fmla="*/ 0 w 21600"/>
              <a:gd name="T1" fmla="*/ 0 h 31319"/>
              <a:gd name="T2" fmla="*/ 1867310805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2426" name="Arc 138"/>
          <p:cNvSpPr>
            <a:spLocks/>
          </p:cNvSpPr>
          <p:nvPr/>
        </p:nvSpPr>
        <p:spPr bwMode="auto">
          <a:xfrm>
            <a:off x="7700412" y="3072565"/>
            <a:ext cx="504084" cy="743703"/>
          </a:xfrm>
          <a:custGeom>
            <a:avLst/>
            <a:gdLst>
              <a:gd name="T0" fmla="*/ 0 w 21600"/>
              <a:gd name="T1" fmla="*/ 0 h 29139"/>
              <a:gd name="T2" fmla="*/ 802597941 w 21600"/>
              <a:gd name="T3" fmla="*/ 2147483647 h 29139"/>
              <a:gd name="T4" fmla="*/ 0 w 21600"/>
              <a:gd name="T5" fmla="*/ 2147483647 h 29139"/>
              <a:gd name="T6" fmla="*/ 0 60000 65536"/>
              <a:gd name="T7" fmla="*/ 0 60000 65536"/>
              <a:gd name="T8" fmla="*/ 0 60000 65536"/>
              <a:gd name="T9" fmla="*/ 0 w 21600"/>
              <a:gd name="T10" fmla="*/ 0 h 29139"/>
              <a:gd name="T11" fmla="*/ 21600 w 21600"/>
              <a:gd name="T12" fmla="*/ 29139 h 29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13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173"/>
                  <a:pt x="21139" y="26726"/>
                  <a:pt x="20241" y="29138"/>
                </a:cubicBezTo>
              </a:path>
              <a:path w="21600" h="2913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173"/>
                  <a:pt x="21139" y="26726"/>
                  <a:pt x="20241" y="2913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2427" name="Arc 139"/>
          <p:cNvSpPr>
            <a:spLocks/>
          </p:cNvSpPr>
          <p:nvPr/>
        </p:nvSpPr>
        <p:spPr bwMode="auto">
          <a:xfrm>
            <a:off x="8204496" y="3045731"/>
            <a:ext cx="504084" cy="749452"/>
          </a:xfrm>
          <a:custGeom>
            <a:avLst/>
            <a:gdLst>
              <a:gd name="T0" fmla="*/ 0 w 21600"/>
              <a:gd name="T1" fmla="*/ 0 h 31319"/>
              <a:gd name="T2" fmla="*/ 764850168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2428" name="Arc 140"/>
          <p:cNvSpPr>
            <a:spLocks/>
          </p:cNvSpPr>
          <p:nvPr/>
        </p:nvSpPr>
        <p:spPr bwMode="auto">
          <a:xfrm>
            <a:off x="8582559" y="3045731"/>
            <a:ext cx="630105" cy="749452"/>
          </a:xfrm>
          <a:custGeom>
            <a:avLst/>
            <a:gdLst>
              <a:gd name="T0" fmla="*/ 0 w 21600"/>
              <a:gd name="T1" fmla="*/ 0 h 31319"/>
              <a:gd name="T2" fmla="*/ 1867310805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2429" name="Arc 141"/>
          <p:cNvSpPr>
            <a:spLocks/>
          </p:cNvSpPr>
          <p:nvPr/>
        </p:nvSpPr>
        <p:spPr bwMode="auto">
          <a:xfrm>
            <a:off x="9212664" y="3045732"/>
            <a:ext cx="504084" cy="799288"/>
          </a:xfrm>
          <a:custGeom>
            <a:avLst/>
            <a:gdLst>
              <a:gd name="T0" fmla="*/ 0 w 21600"/>
              <a:gd name="T1" fmla="*/ 0 h 31319"/>
              <a:gd name="T2" fmla="*/ 764850168 w 21600"/>
              <a:gd name="T3" fmla="*/ 2147483647 h 31319"/>
              <a:gd name="T4" fmla="*/ 0 w 21600"/>
              <a:gd name="T5" fmla="*/ 2147483647 h 31319"/>
              <a:gd name="T6" fmla="*/ 0 60000 65536"/>
              <a:gd name="T7" fmla="*/ 0 60000 65536"/>
              <a:gd name="T8" fmla="*/ 0 60000 65536"/>
              <a:gd name="T9" fmla="*/ 0 w 21600"/>
              <a:gd name="T10" fmla="*/ 0 h 31319"/>
              <a:gd name="T11" fmla="*/ 21600 w 21600"/>
              <a:gd name="T12" fmla="*/ 31319 h 31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3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</a:path>
              <a:path w="21600" h="313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975"/>
                  <a:pt x="20808" y="28304"/>
                  <a:pt x="19289" y="3131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12430" name="Line 142"/>
          <p:cNvSpPr>
            <a:spLocks noChangeShapeType="1"/>
          </p:cNvSpPr>
          <p:nvPr/>
        </p:nvSpPr>
        <p:spPr bwMode="auto">
          <a:xfrm>
            <a:off x="9669490" y="3772182"/>
            <a:ext cx="0" cy="202409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/>
        </p:nvSpPr>
        <p:spPr bwMode="auto">
          <a:xfrm flipV="1">
            <a:off x="6175031" y="3680178"/>
            <a:ext cx="0" cy="211610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pic>
        <p:nvPicPr>
          <p:cNvPr id="12486" name="Picture 198" descr="nam tay pha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852" y="2300111"/>
            <a:ext cx="4032673" cy="29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87" name="Line 199"/>
          <p:cNvSpPr>
            <a:spLocks noChangeShapeType="1"/>
          </p:cNvSpPr>
          <p:nvPr/>
        </p:nvSpPr>
        <p:spPr bwMode="auto">
          <a:xfrm>
            <a:off x="12224041" y="2668129"/>
            <a:ext cx="0" cy="552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88" name="Line 200"/>
          <p:cNvSpPr>
            <a:spLocks noChangeShapeType="1"/>
          </p:cNvSpPr>
          <p:nvPr/>
        </p:nvSpPr>
        <p:spPr bwMode="auto">
          <a:xfrm>
            <a:off x="11593936" y="3772182"/>
            <a:ext cx="2772463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2489" name="Rectangle 201"/>
          <p:cNvSpPr>
            <a:spLocks noChangeArrowheads="1"/>
          </p:cNvSpPr>
          <p:nvPr/>
        </p:nvSpPr>
        <p:spPr bwMode="auto">
          <a:xfrm>
            <a:off x="5418905" y="5612271"/>
            <a:ext cx="252042" cy="276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490" name="Rectangle 202"/>
          <p:cNvSpPr>
            <a:spLocks noChangeArrowheads="1"/>
          </p:cNvSpPr>
          <p:nvPr/>
        </p:nvSpPr>
        <p:spPr bwMode="auto">
          <a:xfrm>
            <a:off x="8947494" y="5336258"/>
            <a:ext cx="630105" cy="552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6553094" y="4165119"/>
            <a:ext cx="2394400" cy="460022"/>
            <a:chOff x="4272" y="2881"/>
            <a:chExt cx="1199" cy="299"/>
          </a:xfrm>
        </p:grpSpPr>
        <p:sp>
          <p:nvSpPr>
            <p:cNvPr id="19515" name="AutoShape 213"/>
            <p:cNvSpPr>
              <a:spLocks noChangeArrowheads="1"/>
            </p:cNvSpPr>
            <p:nvPr/>
          </p:nvSpPr>
          <p:spPr bwMode="auto">
            <a:xfrm rot="-5181530">
              <a:off x="4441" y="2712"/>
              <a:ext cx="287" cy="625"/>
            </a:xfrm>
            <a:prstGeom prst="triangle">
              <a:avLst>
                <a:gd name="adj" fmla="val 50000"/>
              </a:avLst>
            </a:prstGeom>
            <a:solidFill>
              <a:srgbClr val="0CF2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VNI-Times" pitchFamily="2" charset="0"/>
              </a:endParaRPr>
            </a:p>
          </p:txBody>
        </p:sp>
        <p:sp>
          <p:nvSpPr>
            <p:cNvPr id="19516" name="AutoShape 214"/>
            <p:cNvSpPr>
              <a:spLocks noChangeArrowheads="1"/>
            </p:cNvSpPr>
            <p:nvPr/>
          </p:nvSpPr>
          <p:spPr bwMode="auto">
            <a:xfrm rot="5352984">
              <a:off x="5042" y="2751"/>
              <a:ext cx="282" cy="57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2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20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1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1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1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0" animBg="1"/>
      <p:bldP spid="12375" grpId="0" animBg="1"/>
      <p:bldP spid="12385" grpId="0" animBg="1"/>
      <p:bldP spid="12402" grpId="0" animBg="1"/>
      <p:bldP spid="12403" grpId="0" animBg="1"/>
      <p:bldP spid="12403" grpId="1" animBg="1"/>
      <p:bldP spid="12404" grpId="0" animBg="1"/>
      <p:bldP spid="12406" grpId="0" animBg="1"/>
      <p:bldP spid="12417" grpId="0" animBg="1"/>
      <p:bldP spid="12418" grpId="0" animBg="1"/>
      <p:bldP spid="12419" grpId="0" animBg="1"/>
      <p:bldP spid="12420" grpId="0" animBg="1"/>
      <p:bldP spid="12421" grpId="0" animBg="1"/>
      <p:bldP spid="12422" grpId="0" animBg="1"/>
      <p:bldP spid="12423" grpId="0" animBg="1"/>
      <p:bldP spid="12424" grpId="0" animBg="1"/>
      <p:bldP spid="12425" grpId="0" animBg="1"/>
      <p:bldP spid="12426" grpId="0" animBg="1"/>
      <p:bldP spid="12427" grpId="0" animBg="1"/>
      <p:bldP spid="12428" grpId="0" animBg="1"/>
      <p:bldP spid="12429" grpId="0" animBg="1"/>
      <p:bldP spid="12430" grpId="0" animBg="1"/>
      <p:bldP spid="12431" grpId="0" animBg="1"/>
      <p:bldP spid="12487" grpId="0" animBg="1"/>
      <p:bldP spid="12488" grpId="0" animBg="1"/>
      <p:bldP spid="12489" grpId="0" animBg="1"/>
      <p:bldP spid="124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</a:rPr>
              <a:t>C6.</a:t>
            </a:r>
            <a:r>
              <a:rPr lang="en-US" sz="4100" b="1" dirty="0" smtClean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Hình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dưới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cho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biết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chiều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dòng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điện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chạy</a:t>
            </a:r>
            <a:r>
              <a:rPr lang="en-US" sz="4100" b="1" dirty="0">
                <a:latin typeface="Times New Roman" pitchFamily="18" charset="0"/>
              </a:rPr>
              <a:t> qua </a:t>
            </a:r>
            <a:r>
              <a:rPr lang="en-US" sz="4100" b="1" dirty="0" err="1">
                <a:latin typeface="Times New Roman" pitchFamily="18" charset="0"/>
              </a:rPr>
              <a:t>các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vòng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dây</a:t>
            </a:r>
            <a:r>
              <a:rPr lang="en-US" sz="4100" b="1" dirty="0">
                <a:latin typeface="Times New Roman" pitchFamily="18" charset="0"/>
              </a:rPr>
              <a:t>. </a:t>
            </a:r>
            <a:r>
              <a:rPr lang="en-US" sz="4100" b="1" dirty="0" err="1">
                <a:latin typeface="Times New Roman" pitchFamily="18" charset="0"/>
              </a:rPr>
              <a:t>Hãy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dùng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quy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tắc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nắm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tay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phải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để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xác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định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tên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các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từ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cực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của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ống</a:t>
            </a:r>
            <a:r>
              <a:rPr lang="en-US" sz="4100" b="1" dirty="0">
                <a:latin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</a:rPr>
              <a:t>dây</a:t>
            </a:r>
            <a:r>
              <a:rPr lang="en-US" sz="41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292884" y="4140200"/>
            <a:ext cx="52928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20484" name="Arc 4"/>
          <p:cNvSpPr>
            <a:spLocks/>
          </p:cNvSpPr>
          <p:nvPr/>
        </p:nvSpPr>
        <p:spPr bwMode="auto">
          <a:xfrm>
            <a:off x="10333725" y="4140200"/>
            <a:ext cx="462077" cy="1104053"/>
          </a:xfrm>
          <a:custGeom>
            <a:avLst/>
            <a:gdLst>
              <a:gd name="T0" fmla="*/ 0 w 27184"/>
              <a:gd name="T1" fmla="*/ 147331673 h 43200"/>
              <a:gd name="T2" fmla="*/ 40721891 w 27184"/>
              <a:gd name="T3" fmla="*/ 2147483647 h 43200"/>
              <a:gd name="T4" fmla="*/ 62315741 w 27184"/>
              <a:gd name="T5" fmla="*/ 2147483647 h 43200"/>
              <a:gd name="T6" fmla="*/ 0 60000 65536"/>
              <a:gd name="T7" fmla="*/ 0 60000 65536"/>
              <a:gd name="T8" fmla="*/ 0 60000 65536"/>
              <a:gd name="T9" fmla="*/ 0 w 27184"/>
              <a:gd name="T10" fmla="*/ 0 h 43200"/>
              <a:gd name="T11" fmla="*/ 27184 w 2718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4" h="43200" fill="none" extrusionOk="0">
                <a:moveTo>
                  <a:pt x="0" y="734"/>
                </a:moveTo>
                <a:cubicBezTo>
                  <a:pt x="1821" y="246"/>
                  <a:pt x="3698" y="-1"/>
                  <a:pt x="5584" y="0"/>
                </a:cubicBezTo>
                <a:cubicBezTo>
                  <a:pt x="17513" y="0"/>
                  <a:pt x="27184" y="9670"/>
                  <a:pt x="27184" y="21600"/>
                </a:cubicBezTo>
                <a:cubicBezTo>
                  <a:pt x="27184" y="33529"/>
                  <a:pt x="17513" y="43200"/>
                  <a:pt x="5584" y="43200"/>
                </a:cubicBezTo>
                <a:cubicBezTo>
                  <a:pt x="4938" y="43200"/>
                  <a:pt x="4292" y="43171"/>
                  <a:pt x="3648" y="43113"/>
                </a:cubicBezTo>
              </a:path>
              <a:path w="27184" h="43200" stroke="0" extrusionOk="0">
                <a:moveTo>
                  <a:pt x="0" y="734"/>
                </a:moveTo>
                <a:cubicBezTo>
                  <a:pt x="1821" y="246"/>
                  <a:pt x="3698" y="-1"/>
                  <a:pt x="5584" y="0"/>
                </a:cubicBezTo>
                <a:cubicBezTo>
                  <a:pt x="17513" y="0"/>
                  <a:pt x="27184" y="9670"/>
                  <a:pt x="27184" y="21600"/>
                </a:cubicBezTo>
                <a:cubicBezTo>
                  <a:pt x="27184" y="33529"/>
                  <a:pt x="17513" y="43200"/>
                  <a:pt x="5584" y="43200"/>
                </a:cubicBezTo>
                <a:cubicBezTo>
                  <a:pt x="4938" y="43200"/>
                  <a:pt x="4292" y="43171"/>
                  <a:pt x="3648" y="43113"/>
                </a:cubicBezTo>
                <a:lnTo>
                  <a:pt x="5584" y="216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3731" tIns="66866" rIns="133731" bIns="66866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292884" y="4140200"/>
            <a:ext cx="5166863" cy="110405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040842" y="4140200"/>
            <a:ext cx="504084" cy="110405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3731" tIns="66866" rIns="133731" bIns="66866" anchor="ctr"/>
          <a:lstStyle/>
          <a:p>
            <a:pPr algn="ctr"/>
            <a:endParaRPr lang="en-US">
              <a:latin typeface="VNI-Times" pitchFamily="2" charset="0"/>
            </a:endParaRPr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5544926" y="4140200"/>
            <a:ext cx="378063" cy="1104053"/>
            <a:chOff x="2112" y="2160"/>
            <a:chExt cx="144" cy="576"/>
          </a:xfrm>
        </p:grpSpPr>
        <p:sp>
          <p:nvSpPr>
            <p:cNvPr id="20575" name="Arc 8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6" name="Line 9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5544926" y="4140200"/>
            <a:ext cx="378063" cy="1104053"/>
            <a:chOff x="2112" y="2160"/>
            <a:chExt cx="144" cy="576"/>
          </a:xfrm>
        </p:grpSpPr>
        <p:sp>
          <p:nvSpPr>
            <p:cNvPr id="20573" name="Arc 11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Line 12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9" name="Group 13"/>
          <p:cNvGrpSpPr>
            <a:grpSpLocks/>
          </p:cNvGrpSpPr>
          <p:nvPr/>
        </p:nvGrpSpPr>
        <p:grpSpPr bwMode="auto">
          <a:xfrm>
            <a:off x="5922989" y="4140200"/>
            <a:ext cx="378063" cy="1104053"/>
            <a:chOff x="2112" y="2160"/>
            <a:chExt cx="144" cy="576"/>
          </a:xfrm>
        </p:grpSpPr>
        <p:sp>
          <p:nvSpPr>
            <p:cNvPr id="20571" name="Arc 14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2" name="Line 15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0" name="Group 16"/>
          <p:cNvGrpSpPr>
            <a:grpSpLocks/>
          </p:cNvGrpSpPr>
          <p:nvPr/>
        </p:nvGrpSpPr>
        <p:grpSpPr bwMode="auto">
          <a:xfrm>
            <a:off x="6301052" y="4140200"/>
            <a:ext cx="378063" cy="1104053"/>
            <a:chOff x="2112" y="2160"/>
            <a:chExt cx="144" cy="576"/>
          </a:xfrm>
        </p:grpSpPr>
        <p:sp>
          <p:nvSpPr>
            <p:cNvPr id="20569" name="Arc 17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Line 18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1" name="Group 19"/>
          <p:cNvGrpSpPr>
            <a:grpSpLocks/>
          </p:cNvGrpSpPr>
          <p:nvPr/>
        </p:nvGrpSpPr>
        <p:grpSpPr bwMode="auto">
          <a:xfrm>
            <a:off x="6679115" y="4140200"/>
            <a:ext cx="378063" cy="1104053"/>
            <a:chOff x="2112" y="2160"/>
            <a:chExt cx="144" cy="576"/>
          </a:xfrm>
        </p:grpSpPr>
        <p:sp>
          <p:nvSpPr>
            <p:cNvPr id="20567" name="Arc 20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Line 21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2" name="Group 22"/>
          <p:cNvGrpSpPr>
            <a:grpSpLocks/>
          </p:cNvGrpSpPr>
          <p:nvPr/>
        </p:nvGrpSpPr>
        <p:grpSpPr bwMode="auto">
          <a:xfrm>
            <a:off x="7057178" y="4140200"/>
            <a:ext cx="378063" cy="1104053"/>
            <a:chOff x="2112" y="2160"/>
            <a:chExt cx="144" cy="576"/>
          </a:xfrm>
        </p:grpSpPr>
        <p:sp>
          <p:nvSpPr>
            <p:cNvPr id="20565" name="Arc 23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6" name="Line 24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5"/>
          <p:cNvGrpSpPr>
            <a:grpSpLocks/>
          </p:cNvGrpSpPr>
          <p:nvPr/>
        </p:nvGrpSpPr>
        <p:grpSpPr bwMode="auto">
          <a:xfrm>
            <a:off x="7435242" y="4140200"/>
            <a:ext cx="378063" cy="1104053"/>
            <a:chOff x="2112" y="2160"/>
            <a:chExt cx="144" cy="576"/>
          </a:xfrm>
        </p:grpSpPr>
        <p:sp>
          <p:nvSpPr>
            <p:cNvPr id="20563" name="Arc 26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Line 27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28"/>
          <p:cNvGrpSpPr>
            <a:grpSpLocks/>
          </p:cNvGrpSpPr>
          <p:nvPr/>
        </p:nvGrpSpPr>
        <p:grpSpPr bwMode="auto">
          <a:xfrm>
            <a:off x="7813305" y="4140200"/>
            <a:ext cx="378063" cy="1104053"/>
            <a:chOff x="2112" y="2160"/>
            <a:chExt cx="144" cy="576"/>
          </a:xfrm>
        </p:grpSpPr>
        <p:sp>
          <p:nvSpPr>
            <p:cNvPr id="20561" name="Arc 29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Line 30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5" name="Group 31"/>
          <p:cNvGrpSpPr>
            <a:grpSpLocks/>
          </p:cNvGrpSpPr>
          <p:nvPr/>
        </p:nvGrpSpPr>
        <p:grpSpPr bwMode="auto">
          <a:xfrm>
            <a:off x="8191368" y="4140200"/>
            <a:ext cx="378063" cy="1104053"/>
            <a:chOff x="2112" y="2160"/>
            <a:chExt cx="144" cy="576"/>
          </a:xfrm>
        </p:grpSpPr>
        <p:sp>
          <p:nvSpPr>
            <p:cNvPr id="20559" name="Arc 32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33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6" name="Group 34"/>
          <p:cNvGrpSpPr>
            <a:grpSpLocks/>
          </p:cNvGrpSpPr>
          <p:nvPr/>
        </p:nvGrpSpPr>
        <p:grpSpPr bwMode="auto">
          <a:xfrm>
            <a:off x="8569431" y="4140200"/>
            <a:ext cx="378063" cy="1104053"/>
            <a:chOff x="2112" y="2160"/>
            <a:chExt cx="144" cy="576"/>
          </a:xfrm>
        </p:grpSpPr>
        <p:sp>
          <p:nvSpPr>
            <p:cNvPr id="20557" name="Arc 35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Line 36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7" name="Group 37"/>
          <p:cNvGrpSpPr>
            <a:grpSpLocks/>
          </p:cNvGrpSpPr>
          <p:nvPr/>
        </p:nvGrpSpPr>
        <p:grpSpPr bwMode="auto">
          <a:xfrm>
            <a:off x="8947494" y="4140200"/>
            <a:ext cx="378063" cy="1104053"/>
            <a:chOff x="2112" y="2160"/>
            <a:chExt cx="144" cy="576"/>
          </a:xfrm>
        </p:grpSpPr>
        <p:sp>
          <p:nvSpPr>
            <p:cNvPr id="20555" name="Arc 38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Line 39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8" name="Group 40"/>
          <p:cNvGrpSpPr>
            <a:grpSpLocks/>
          </p:cNvGrpSpPr>
          <p:nvPr/>
        </p:nvGrpSpPr>
        <p:grpSpPr bwMode="auto">
          <a:xfrm>
            <a:off x="9325557" y="4140200"/>
            <a:ext cx="378063" cy="1104053"/>
            <a:chOff x="2112" y="2160"/>
            <a:chExt cx="144" cy="576"/>
          </a:xfrm>
        </p:grpSpPr>
        <p:sp>
          <p:nvSpPr>
            <p:cNvPr id="20553" name="Arc 41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42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43"/>
          <p:cNvGrpSpPr>
            <a:grpSpLocks/>
          </p:cNvGrpSpPr>
          <p:nvPr/>
        </p:nvGrpSpPr>
        <p:grpSpPr bwMode="auto">
          <a:xfrm>
            <a:off x="9703620" y="4140200"/>
            <a:ext cx="378063" cy="1104053"/>
            <a:chOff x="2112" y="2160"/>
            <a:chExt cx="144" cy="576"/>
          </a:xfrm>
        </p:grpSpPr>
        <p:sp>
          <p:nvSpPr>
            <p:cNvPr id="20551" name="Arc 44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Line 45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46"/>
          <p:cNvGrpSpPr>
            <a:grpSpLocks/>
          </p:cNvGrpSpPr>
          <p:nvPr/>
        </p:nvGrpSpPr>
        <p:grpSpPr bwMode="auto">
          <a:xfrm>
            <a:off x="10459747" y="4140200"/>
            <a:ext cx="378063" cy="1104053"/>
            <a:chOff x="2112" y="2160"/>
            <a:chExt cx="144" cy="576"/>
          </a:xfrm>
        </p:grpSpPr>
        <p:sp>
          <p:nvSpPr>
            <p:cNvPr id="20549" name="Arc 47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Line 48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1" name="Group 49"/>
          <p:cNvGrpSpPr>
            <a:grpSpLocks/>
          </p:cNvGrpSpPr>
          <p:nvPr/>
        </p:nvGrpSpPr>
        <p:grpSpPr bwMode="auto">
          <a:xfrm>
            <a:off x="10081683" y="4140200"/>
            <a:ext cx="378063" cy="1104053"/>
            <a:chOff x="2112" y="2160"/>
            <a:chExt cx="144" cy="576"/>
          </a:xfrm>
        </p:grpSpPr>
        <p:sp>
          <p:nvSpPr>
            <p:cNvPr id="20547" name="Arc 50"/>
            <p:cNvSpPr>
              <a:spLocks/>
            </p:cNvSpPr>
            <p:nvPr/>
          </p:nvSpPr>
          <p:spPr bwMode="auto">
            <a:xfrm>
              <a:off x="2112" y="2160"/>
              <a:ext cx="144" cy="576"/>
            </a:xfrm>
            <a:custGeom>
              <a:avLst/>
              <a:gdLst>
                <a:gd name="T0" fmla="*/ 0 w 29908"/>
                <a:gd name="T1" fmla="*/ 0 h 43200"/>
                <a:gd name="T2" fmla="*/ 0 w 29908"/>
                <a:gd name="T3" fmla="*/ 0 h 43200"/>
                <a:gd name="T4" fmla="*/ 0 w 29908"/>
                <a:gd name="T5" fmla="*/ 0 h 43200"/>
                <a:gd name="T6" fmla="*/ 0 60000 65536"/>
                <a:gd name="T7" fmla="*/ 0 60000 65536"/>
                <a:gd name="T8" fmla="*/ 0 60000 65536"/>
                <a:gd name="T9" fmla="*/ 0 w 29908"/>
                <a:gd name="T10" fmla="*/ 0 h 43200"/>
                <a:gd name="T11" fmla="*/ 29908 w 2990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08" h="43200" fill="none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</a:path>
                <a:path w="29908" h="43200" stroke="0" extrusionOk="0">
                  <a:moveTo>
                    <a:pt x="8307" y="0"/>
                  </a:moveTo>
                  <a:cubicBezTo>
                    <a:pt x="20237" y="0"/>
                    <a:pt x="29908" y="9670"/>
                    <a:pt x="29908" y="21600"/>
                  </a:cubicBezTo>
                  <a:cubicBezTo>
                    <a:pt x="29908" y="33529"/>
                    <a:pt x="20237" y="43200"/>
                    <a:pt x="8308" y="43200"/>
                  </a:cubicBezTo>
                  <a:cubicBezTo>
                    <a:pt x="5456" y="43200"/>
                    <a:pt x="2632" y="42635"/>
                    <a:pt x="-1" y="41538"/>
                  </a:cubicBezTo>
                  <a:lnTo>
                    <a:pt x="8308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51"/>
            <p:cNvSpPr>
              <a:spLocks noChangeShapeType="1"/>
            </p:cNvSpPr>
            <p:nvPr/>
          </p:nvSpPr>
          <p:spPr bwMode="auto">
            <a:xfrm flipV="1">
              <a:off x="2256" y="2352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2" name="Line 52"/>
          <p:cNvSpPr>
            <a:spLocks noChangeShapeType="1"/>
          </p:cNvSpPr>
          <p:nvPr/>
        </p:nvSpPr>
        <p:spPr bwMode="auto">
          <a:xfrm>
            <a:off x="5418905" y="5244253"/>
            <a:ext cx="0" cy="7360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20503" name="Line 53"/>
          <p:cNvSpPr>
            <a:spLocks noChangeShapeType="1"/>
          </p:cNvSpPr>
          <p:nvPr/>
        </p:nvSpPr>
        <p:spPr bwMode="auto">
          <a:xfrm>
            <a:off x="5418905" y="5888285"/>
            <a:ext cx="0" cy="64403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20504" name="Line 54"/>
          <p:cNvSpPr>
            <a:spLocks noChangeShapeType="1"/>
          </p:cNvSpPr>
          <p:nvPr/>
        </p:nvSpPr>
        <p:spPr bwMode="auto">
          <a:xfrm flipV="1">
            <a:off x="10459746" y="5796280"/>
            <a:ext cx="0" cy="7360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20505" name="Line 55"/>
          <p:cNvSpPr>
            <a:spLocks noChangeShapeType="1"/>
          </p:cNvSpPr>
          <p:nvPr/>
        </p:nvSpPr>
        <p:spPr bwMode="auto">
          <a:xfrm flipV="1">
            <a:off x="10459746" y="5244253"/>
            <a:ext cx="0" cy="64403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20506" name="Text Box 56"/>
          <p:cNvSpPr txBox="1">
            <a:spLocks noChangeArrowheads="1"/>
          </p:cNvSpPr>
          <p:nvPr/>
        </p:nvSpPr>
        <p:spPr bwMode="auto">
          <a:xfrm>
            <a:off x="5418905" y="3496169"/>
            <a:ext cx="882147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20507" name="Text Box 57"/>
          <p:cNvSpPr txBox="1">
            <a:spLocks noChangeArrowheads="1"/>
          </p:cNvSpPr>
          <p:nvPr/>
        </p:nvSpPr>
        <p:spPr bwMode="auto">
          <a:xfrm>
            <a:off x="9829641" y="3404164"/>
            <a:ext cx="1008168" cy="6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31" tIns="66866" rIns="133731" bIns="6686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</a:t>
            </a:r>
          </a:p>
        </p:txBody>
      </p: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1638273" y="3956191"/>
            <a:ext cx="2058344" cy="1502739"/>
            <a:chOff x="288" y="3536"/>
            <a:chExt cx="784" cy="784"/>
          </a:xfrm>
        </p:grpSpPr>
        <p:pic>
          <p:nvPicPr>
            <p:cNvPr id="20545" name="Picture 59" descr="nam tay phai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11696">
              <a:off x="288" y="3536"/>
              <a:ext cx="78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6" name="Line 60"/>
            <p:cNvSpPr>
              <a:spLocks noChangeShapeType="1"/>
            </p:cNvSpPr>
            <p:nvPr/>
          </p:nvSpPr>
          <p:spPr bwMode="auto">
            <a:xfrm flipV="1">
              <a:off x="768" y="3792"/>
              <a:ext cx="48" cy="5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11089852" y="2043266"/>
            <a:ext cx="3276547" cy="2556957"/>
            <a:chOff x="4080" y="1162"/>
            <a:chExt cx="1248" cy="1334"/>
          </a:xfrm>
        </p:grpSpPr>
        <p:sp>
          <p:nvSpPr>
            <p:cNvPr id="20543" name="Text Box 62" descr="White marble"/>
            <p:cNvSpPr txBox="1">
              <a:spLocks noChangeArrowheads="1"/>
            </p:cNvSpPr>
            <p:nvPr/>
          </p:nvSpPr>
          <p:spPr bwMode="auto">
            <a:xfrm>
              <a:off x="4512" y="1162"/>
              <a:ext cx="816" cy="369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/>
                <a:t>    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 S</a:t>
              </a:r>
              <a:endParaRPr lang="en-US" sz="4000" b="1" dirty="0">
                <a:solidFill>
                  <a:srgbClr val="0070C0"/>
                </a:solidFill>
              </a:endParaRPr>
            </a:p>
          </p:txBody>
        </p:sp>
        <p:sp>
          <p:nvSpPr>
            <p:cNvPr id="20544" name="Line 63"/>
            <p:cNvSpPr>
              <a:spLocks noChangeShapeType="1"/>
            </p:cNvSpPr>
            <p:nvPr/>
          </p:nvSpPr>
          <p:spPr bwMode="auto">
            <a:xfrm flipH="1">
              <a:off x="4080" y="1488"/>
              <a:ext cx="768" cy="100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1388857" y="2808052"/>
            <a:ext cx="3904026" cy="2068183"/>
            <a:chOff x="529" y="1465"/>
            <a:chExt cx="1487" cy="1079"/>
          </a:xfrm>
        </p:grpSpPr>
        <p:sp>
          <p:nvSpPr>
            <p:cNvPr id="20541" name="Text Box 65" descr="White marble"/>
            <p:cNvSpPr txBox="1">
              <a:spLocks noChangeArrowheads="1"/>
            </p:cNvSpPr>
            <p:nvPr/>
          </p:nvSpPr>
          <p:spPr bwMode="auto">
            <a:xfrm>
              <a:off x="529" y="1465"/>
              <a:ext cx="816" cy="40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 smtClean="0">
                  <a:solidFill>
                    <a:srgbClr val="FF0000"/>
                  </a:solidFill>
                </a:rPr>
                <a:t>     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0542" name="Line 66"/>
            <p:cNvSpPr>
              <a:spLocks noChangeShapeType="1"/>
            </p:cNvSpPr>
            <p:nvPr/>
          </p:nvSpPr>
          <p:spPr bwMode="auto">
            <a:xfrm>
              <a:off x="1152" y="1824"/>
              <a:ext cx="864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1" y="2576124"/>
            <a:ext cx="15361441" cy="4324209"/>
            <a:chOff x="-44" y="1321"/>
            <a:chExt cx="5851" cy="2256"/>
          </a:xfrm>
        </p:grpSpPr>
        <p:grpSp>
          <p:nvGrpSpPr>
            <p:cNvPr id="20522" name="Group 68"/>
            <p:cNvGrpSpPr>
              <a:grpSpLocks/>
            </p:cNvGrpSpPr>
            <p:nvPr/>
          </p:nvGrpSpPr>
          <p:grpSpPr bwMode="auto">
            <a:xfrm>
              <a:off x="-14" y="1321"/>
              <a:ext cx="5821" cy="2231"/>
              <a:chOff x="-14" y="1321"/>
              <a:chExt cx="5821" cy="2231"/>
            </a:xfrm>
          </p:grpSpPr>
          <p:sp>
            <p:nvSpPr>
              <p:cNvPr id="20534" name="Oval 69"/>
              <p:cNvSpPr>
                <a:spLocks noChangeArrowheads="1"/>
              </p:cNvSpPr>
              <p:nvPr/>
            </p:nvSpPr>
            <p:spPr bwMode="auto">
              <a:xfrm flipV="1">
                <a:off x="1401" y="2505"/>
                <a:ext cx="3371" cy="1047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0535" name="Oval 70"/>
              <p:cNvSpPr>
                <a:spLocks noChangeArrowheads="1"/>
              </p:cNvSpPr>
              <p:nvPr/>
            </p:nvSpPr>
            <p:spPr bwMode="auto">
              <a:xfrm>
                <a:off x="1425" y="1321"/>
                <a:ext cx="3373" cy="1102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0536" name="Oval 71"/>
              <p:cNvSpPr>
                <a:spLocks noChangeArrowheads="1"/>
              </p:cNvSpPr>
              <p:nvPr/>
            </p:nvSpPr>
            <p:spPr bwMode="auto">
              <a:xfrm>
                <a:off x="1788" y="1716"/>
                <a:ext cx="2535" cy="621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0537" name="Oval 72"/>
              <p:cNvSpPr>
                <a:spLocks noChangeArrowheads="1"/>
              </p:cNvSpPr>
              <p:nvPr/>
            </p:nvSpPr>
            <p:spPr bwMode="auto">
              <a:xfrm flipV="1">
                <a:off x="1920" y="2604"/>
                <a:ext cx="2442" cy="628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VNI-Times" pitchFamily="2" charset="0"/>
                </a:endParaRPr>
              </a:p>
            </p:txBody>
          </p:sp>
          <p:sp>
            <p:nvSpPr>
              <p:cNvPr id="20538" name="Line 73"/>
              <p:cNvSpPr>
                <a:spLocks noChangeShapeType="1"/>
              </p:cNvSpPr>
              <p:nvPr/>
            </p:nvSpPr>
            <p:spPr bwMode="auto">
              <a:xfrm flipV="1">
                <a:off x="139" y="2448"/>
                <a:ext cx="5621" cy="0"/>
              </a:xfrm>
              <a:prstGeom prst="line">
                <a:avLst/>
              </a:prstGeom>
              <a:noFill/>
              <a:ln w="6350">
                <a:solidFill>
                  <a:srgbClr val="FF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Arc 74"/>
              <p:cNvSpPr>
                <a:spLocks/>
              </p:cNvSpPr>
              <p:nvPr/>
            </p:nvSpPr>
            <p:spPr bwMode="auto">
              <a:xfrm rot="5400000">
                <a:off x="2554" y="-820"/>
                <a:ext cx="760" cy="5746"/>
              </a:xfrm>
              <a:custGeom>
                <a:avLst/>
                <a:gdLst>
                  <a:gd name="T0" fmla="*/ 0 w 21600"/>
                  <a:gd name="T1" fmla="*/ 0 h 39171"/>
                  <a:gd name="T2" fmla="*/ 0 w 21600"/>
                  <a:gd name="T3" fmla="*/ 18 h 39171"/>
                  <a:gd name="T4" fmla="*/ 0 w 21600"/>
                  <a:gd name="T5" fmla="*/ 9 h 3917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1"/>
                  <a:gd name="T11" fmla="*/ 21600 w 21600"/>
                  <a:gd name="T12" fmla="*/ 39171 h 3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1" fill="none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</a:path>
                  <a:path w="21600" h="39171" stroke="0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  <a:lnTo>
                      <a:pt x="0" y="19832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Arc 75"/>
              <p:cNvSpPr>
                <a:spLocks/>
              </p:cNvSpPr>
              <p:nvPr/>
            </p:nvSpPr>
            <p:spPr bwMode="auto">
              <a:xfrm rot="16200000" flipV="1">
                <a:off x="2478" y="16"/>
                <a:ext cx="760" cy="5744"/>
              </a:xfrm>
              <a:custGeom>
                <a:avLst/>
                <a:gdLst>
                  <a:gd name="T0" fmla="*/ 0 w 21600"/>
                  <a:gd name="T1" fmla="*/ 0 h 39171"/>
                  <a:gd name="T2" fmla="*/ 0 w 21600"/>
                  <a:gd name="T3" fmla="*/ 18 h 39171"/>
                  <a:gd name="T4" fmla="*/ 0 w 21600"/>
                  <a:gd name="T5" fmla="*/ 9 h 3917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1"/>
                  <a:gd name="T11" fmla="*/ 21600 w 21600"/>
                  <a:gd name="T12" fmla="*/ 39171 h 3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1" fill="none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</a:path>
                  <a:path w="21600" h="39171" stroke="0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  <a:lnTo>
                      <a:pt x="0" y="19832"/>
                    </a:lnTo>
                    <a:close/>
                  </a:path>
                </a:pathLst>
              </a:custGeom>
              <a:noFill/>
              <a:ln w="6350">
                <a:solidFill>
                  <a:srgbClr val="FF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3" name="Group 76"/>
            <p:cNvGrpSpPr>
              <a:grpSpLocks/>
            </p:cNvGrpSpPr>
            <p:nvPr/>
          </p:nvGrpSpPr>
          <p:grpSpPr bwMode="auto">
            <a:xfrm>
              <a:off x="-44" y="1335"/>
              <a:ext cx="5821" cy="2242"/>
              <a:chOff x="-44" y="1322"/>
              <a:chExt cx="5821" cy="2242"/>
            </a:xfrm>
          </p:grpSpPr>
          <p:sp>
            <p:nvSpPr>
              <p:cNvPr id="20524" name="Arc 77"/>
              <p:cNvSpPr>
                <a:spLocks/>
              </p:cNvSpPr>
              <p:nvPr/>
            </p:nvSpPr>
            <p:spPr bwMode="auto">
              <a:xfrm rot="16200000" flipV="1">
                <a:off x="2621" y="143"/>
                <a:ext cx="1002" cy="3360"/>
              </a:xfrm>
              <a:custGeom>
                <a:avLst/>
                <a:gdLst>
                  <a:gd name="T0" fmla="*/ 0 w 38871"/>
                  <a:gd name="T1" fmla="*/ 0 h 43200"/>
                  <a:gd name="T2" fmla="*/ 0 w 38871"/>
                  <a:gd name="T3" fmla="*/ 1 h 43200"/>
                  <a:gd name="T4" fmla="*/ 0 w 38871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38871"/>
                  <a:gd name="T10" fmla="*/ 0 h 43200"/>
                  <a:gd name="T11" fmla="*/ 38871 w 38871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71" h="43200" fill="none" extrusionOk="0">
                    <a:moveTo>
                      <a:pt x="-1" y="8628"/>
                    </a:moveTo>
                    <a:cubicBezTo>
                      <a:pt x="4079" y="3196"/>
                      <a:pt x="10477" y="-1"/>
                      <a:pt x="17271" y="0"/>
                    </a:cubicBezTo>
                    <a:cubicBezTo>
                      <a:pt x="29200" y="0"/>
                      <a:pt x="38871" y="9670"/>
                      <a:pt x="38871" y="21600"/>
                    </a:cubicBezTo>
                    <a:cubicBezTo>
                      <a:pt x="38871" y="33529"/>
                      <a:pt x="29200" y="43200"/>
                      <a:pt x="17271" y="43200"/>
                    </a:cubicBezTo>
                    <a:cubicBezTo>
                      <a:pt x="10725" y="43200"/>
                      <a:pt x="4533" y="40232"/>
                      <a:pt x="433" y="35129"/>
                    </a:cubicBezTo>
                  </a:path>
                  <a:path w="38871" h="43200" stroke="0" extrusionOk="0">
                    <a:moveTo>
                      <a:pt x="-1" y="8628"/>
                    </a:moveTo>
                    <a:cubicBezTo>
                      <a:pt x="4079" y="3196"/>
                      <a:pt x="10477" y="-1"/>
                      <a:pt x="17271" y="0"/>
                    </a:cubicBezTo>
                    <a:cubicBezTo>
                      <a:pt x="29200" y="0"/>
                      <a:pt x="38871" y="9670"/>
                      <a:pt x="38871" y="21600"/>
                    </a:cubicBezTo>
                    <a:cubicBezTo>
                      <a:pt x="38871" y="33529"/>
                      <a:pt x="29200" y="43200"/>
                      <a:pt x="17271" y="43200"/>
                    </a:cubicBezTo>
                    <a:cubicBezTo>
                      <a:pt x="10725" y="43200"/>
                      <a:pt x="4533" y="40232"/>
                      <a:pt x="433" y="35129"/>
                    </a:cubicBezTo>
                    <a:lnTo>
                      <a:pt x="17271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Arc 78"/>
              <p:cNvSpPr>
                <a:spLocks/>
              </p:cNvSpPr>
              <p:nvPr/>
            </p:nvSpPr>
            <p:spPr bwMode="auto">
              <a:xfrm rot="16201816" flipV="1">
                <a:off x="2791" y="680"/>
                <a:ext cx="511" cy="2544"/>
              </a:xfrm>
              <a:custGeom>
                <a:avLst/>
                <a:gdLst>
                  <a:gd name="T0" fmla="*/ 0 w 34060"/>
                  <a:gd name="T1" fmla="*/ 0 h 43200"/>
                  <a:gd name="T2" fmla="*/ 0 w 34060"/>
                  <a:gd name="T3" fmla="*/ 0 h 43200"/>
                  <a:gd name="T4" fmla="*/ 0 w 3406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4060"/>
                  <a:gd name="T10" fmla="*/ 0 h 43200"/>
                  <a:gd name="T11" fmla="*/ 34060 w 3406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60" h="43200" fill="none" extrusionOk="0">
                    <a:moveTo>
                      <a:pt x="644" y="3518"/>
                    </a:moveTo>
                    <a:cubicBezTo>
                      <a:pt x="4157" y="1222"/>
                      <a:pt x="8263" y="-1"/>
                      <a:pt x="12460" y="0"/>
                    </a:cubicBezTo>
                    <a:cubicBezTo>
                      <a:pt x="24389" y="0"/>
                      <a:pt x="34060" y="9670"/>
                      <a:pt x="34060" y="21600"/>
                    </a:cubicBezTo>
                    <a:cubicBezTo>
                      <a:pt x="34060" y="33529"/>
                      <a:pt x="24389" y="43200"/>
                      <a:pt x="12460" y="43200"/>
                    </a:cubicBezTo>
                    <a:cubicBezTo>
                      <a:pt x="7997" y="43200"/>
                      <a:pt x="3645" y="41818"/>
                      <a:pt x="0" y="39243"/>
                    </a:cubicBezTo>
                  </a:path>
                  <a:path w="34060" h="43200" stroke="0" extrusionOk="0">
                    <a:moveTo>
                      <a:pt x="644" y="3518"/>
                    </a:moveTo>
                    <a:cubicBezTo>
                      <a:pt x="4157" y="1222"/>
                      <a:pt x="8263" y="-1"/>
                      <a:pt x="12460" y="0"/>
                    </a:cubicBezTo>
                    <a:cubicBezTo>
                      <a:pt x="24389" y="0"/>
                      <a:pt x="34060" y="9670"/>
                      <a:pt x="34060" y="21600"/>
                    </a:cubicBezTo>
                    <a:cubicBezTo>
                      <a:pt x="34060" y="33529"/>
                      <a:pt x="24389" y="43200"/>
                      <a:pt x="12460" y="43200"/>
                    </a:cubicBezTo>
                    <a:cubicBezTo>
                      <a:pt x="7997" y="43200"/>
                      <a:pt x="3645" y="41818"/>
                      <a:pt x="0" y="39243"/>
                    </a:cubicBezTo>
                    <a:lnTo>
                      <a:pt x="1246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Arc 79"/>
              <p:cNvSpPr>
                <a:spLocks/>
              </p:cNvSpPr>
              <p:nvPr/>
            </p:nvSpPr>
            <p:spPr bwMode="auto">
              <a:xfrm rot="5400000" flipV="1">
                <a:off x="2600" y="1411"/>
                <a:ext cx="972" cy="3333"/>
              </a:xfrm>
              <a:custGeom>
                <a:avLst/>
                <a:gdLst>
                  <a:gd name="T0" fmla="*/ 0 w 38989"/>
                  <a:gd name="T1" fmla="*/ 0 h 43200"/>
                  <a:gd name="T2" fmla="*/ 0 w 38989"/>
                  <a:gd name="T3" fmla="*/ 1 h 43200"/>
                  <a:gd name="T4" fmla="*/ 0 w 38989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38989"/>
                  <a:gd name="T10" fmla="*/ 0 h 43200"/>
                  <a:gd name="T11" fmla="*/ 38989 w 389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89" h="43200" fill="none" extrusionOk="0">
                    <a:moveTo>
                      <a:pt x="117" y="8628"/>
                    </a:moveTo>
                    <a:cubicBezTo>
                      <a:pt x="4197" y="3196"/>
                      <a:pt x="10595" y="-1"/>
                      <a:pt x="17389" y="0"/>
                    </a:cubicBezTo>
                    <a:cubicBezTo>
                      <a:pt x="29318" y="0"/>
                      <a:pt x="38989" y="9670"/>
                      <a:pt x="38989" y="21600"/>
                    </a:cubicBezTo>
                    <a:cubicBezTo>
                      <a:pt x="38989" y="33529"/>
                      <a:pt x="29318" y="43200"/>
                      <a:pt x="17389" y="43200"/>
                    </a:cubicBezTo>
                    <a:cubicBezTo>
                      <a:pt x="10525" y="43200"/>
                      <a:pt x="4071" y="39938"/>
                      <a:pt x="-1" y="34413"/>
                    </a:cubicBezTo>
                  </a:path>
                  <a:path w="38989" h="43200" stroke="0" extrusionOk="0">
                    <a:moveTo>
                      <a:pt x="117" y="8628"/>
                    </a:moveTo>
                    <a:cubicBezTo>
                      <a:pt x="4197" y="3196"/>
                      <a:pt x="10595" y="-1"/>
                      <a:pt x="17389" y="0"/>
                    </a:cubicBezTo>
                    <a:cubicBezTo>
                      <a:pt x="29318" y="0"/>
                      <a:pt x="38989" y="9670"/>
                      <a:pt x="38989" y="21600"/>
                    </a:cubicBezTo>
                    <a:cubicBezTo>
                      <a:pt x="38989" y="33529"/>
                      <a:pt x="29318" y="43200"/>
                      <a:pt x="17389" y="43200"/>
                    </a:cubicBezTo>
                    <a:cubicBezTo>
                      <a:pt x="10525" y="43200"/>
                      <a:pt x="4071" y="39938"/>
                      <a:pt x="-1" y="34413"/>
                    </a:cubicBezTo>
                    <a:lnTo>
                      <a:pt x="17389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Arc 80"/>
              <p:cNvSpPr>
                <a:spLocks/>
              </p:cNvSpPr>
              <p:nvPr/>
            </p:nvSpPr>
            <p:spPr bwMode="auto">
              <a:xfrm rot="5376414" flipV="1">
                <a:off x="2897" y="1758"/>
                <a:ext cx="490" cy="2443"/>
              </a:xfrm>
              <a:custGeom>
                <a:avLst/>
                <a:gdLst>
                  <a:gd name="T0" fmla="*/ 0 w 34060"/>
                  <a:gd name="T1" fmla="*/ 0 h 43200"/>
                  <a:gd name="T2" fmla="*/ 0 w 34060"/>
                  <a:gd name="T3" fmla="*/ 0 h 43200"/>
                  <a:gd name="T4" fmla="*/ 0 w 3406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4060"/>
                  <a:gd name="T10" fmla="*/ 0 h 43200"/>
                  <a:gd name="T11" fmla="*/ 34060 w 3406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60" h="43200" fill="none" extrusionOk="0">
                    <a:moveTo>
                      <a:pt x="644" y="3518"/>
                    </a:moveTo>
                    <a:cubicBezTo>
                      <a:pt x="4157" y="1222"/>
                      <a:pt x="8263" y="-1"/>
                      <a:pt x="12460" y="0"/>
                    </a:cubicBezTo>
                    <a:cubicBezTo>
                      <a:pt x="24389" y="0"/>
                      <a:pt x="34060" y="9670"/>
                      <a:pt x="34060" y="21600"/>
                    </a:cubicBezTo>
                    <a:cubicBezTo>
                      <a:pt x="34060" y="33529"/>
                      <a:pt x="24389" y="43200"/>
                      <a:pt x="12460" y="43200"/>
                    </a:cubicBezTo>
                    <a:cubicBezTo>
                      <a:pt x="7997" y="43200"/>
                      <a:pt x="3645" y="41818"/>
                      <a:pt x="0" y="39243"/>
                    </a:cubicBezTo>
                  </a:path>
                  <a:path w="34060" h="43200" stroke="0" extrusionOk="0">
                    <a:moveTo>
                      <a:pt x="644" y="3518"/>
                    </a:moveTo>
                    <a:cubicBezTo>
                      <a:pt x="4157" y="1222"/>
                      <a:pt x="8263" y="-1"/>
                      <a:pt x="12460" y="0"/>
                    </a:cubicBezTo>
                    <a:cubicBezTo>
                      <a:pt x="24389" y="0"/>
                      <a:pt x="34060" y="9670"/>
                      <a:pt x="34060" y="21600"/>
                    </a:cubicBezTo>
                    <a:cubicBezTo>
                      <a:pt x="34060" y="33529"/>
                      <a:pt x="24389" y="43200"/>
                      <a:pt x="12460" y="43200"/>
                    </a:cubicBezTo>
                    <a:cubicBezTo>
                      <a:pt x="7997" y="43200"/>
                      <a:pt x="3645" y="41818"/>
                      <a:pt x="0" y="39243"/>
                    </a:cubicBezTo>
                    <a:lnTo>
                      <a:pt x="1246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Arc 81"/>
              <p:cNvSpPr>
                <a:spLocks/>
              </p:cNvSpPr>
              <p:nvPr/>
            </p:nvSpPr>
            <p:spPr bwMode="auto">
              <a:xfrm rot="5375402" flipV="1">
                <a:off x="637" y="947"/>
                <a:ext cx="724" cy="2086"/>
              </a:xfrm>
              <a:custGeom>
                <a:avLst/>
                <a:gdLst>
                  <a:gd name="T0" fmla="*/ 0 w 21600"/>
                  <a:gd name="T1" fmla="*/ 0 h 22073"/>
                  <a:gd name="T2" fmla="*/ 0 w 21600"/>
                  <a:gd name="T3" fmla="*/ 2 h 22073"/>
                  <a:gd name="T4" fmla="*/ 0 w 21600"/>
                  <a:gd name="T5" fmla="*/ 2 h 220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73"/>
                  <a:gd name="T11" fmla="*/ 21600 w 21600"/>
                  <a:gd name="T12" fmla="*/ 22073 h 22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73" fill="none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0580"/>
                      <a:pt x="21561" y="21328"/>
                      <a:pt x="21483" y="22073"/>
                    </a:cubicBezTo>
                  </a:path>
                  <a:path w="21600" h="22073" stroke="0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0580"/>
                      <a:pt x="21561" y="21328"/>
                      <a:pt x="21483" y="22073"/>
                    </a:cubicBezTo>
                    <a:lnTo>
                      <a:pt x="0" y="19832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Arc 82"/>
              <p:cNvSpPr>
                <a:spLocks/>
              </p:cNvSpPr>
              <p:nvPr/>
            </p:nvSpPr>
            <p:spPr bwMode="auto">
              <a:xfrm rot="15679565" flipV="1">
                <a:off x="889" y="1763"/>
                <a:ext cx="245" cy="2009"/>
              </a:xfrm>
              <a:custGeom>
                <a:avLst/>
                <a:gdLst>
                  <a:gd name="T0" fmla="*/ 0 w 27593"/>
                  <a:gd name="T1" fmla="*/ 0 h 35720"/>
                  <a:gd name="T2" fmla="*/ 0 w 27593"/>
                  <a:gd name="T3" fmla="*/ 0 h 35720"/>
                  <a:gd name="T4" fmla="*/ 0 w 27593"/>
                  <a:gd name="T5" fmla="*/ 0 h 35720"/>
                  <a:gd name="T6" fmla="*/ 0 60000 65536"/>
                  <a:gd name="T7" fmla="*/ 0 60000 65536"/>
                  <a:gd name="T8" fmla="*/ 0 60000 65536"/>
                  <a:gd name="T9" fmla="*/ 0 w 27593"/>
                  <a:gd name="T10" fmla="*/ 0 h 35720"/>
                  <a:gd name="T11" fmla="*/ 27593 w 27593"/>
                  <a:gd name="T12" fmla="*/ 35720 h 35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93" h="35720" fill="none" extrusionOk="0">
                    <a:moveTo>
                      <a:pt x="22338" y="0"/>
                    </a:moveTo>
                    <a:cubicBezTo>
                      <a:pt x="25728" y="3923"/>
                      <a:pt x="27593" y="8935"/>
                      <a:pt x="27593" y="14120"/>
                    </a:cubicBezTo>
                    <a:cubicBezTo>
                      <a:pt x="27593" y="26049"/>
                      <a:pt x="17922" y="35720"/>
                      <a:pt x="5993" y="35720"/>
                    </a:cubicBezTo>
                    <a:cubicBezTo>
                      <a:pt x="3965" y="35720"/>
                      <a:pt x="1947" y="35434"/>
                      <a:pt x="0" y="34871"/>
                    </a:cubicBezTo>
                  </a:path>
                  <a:path w="27593" h="35720" stroke="0" extrusionOk="0">
                    <a:moveTo>
                      <a:pt x="22338" y="0"/>
                    </a:moveTo>
                    <a:cubicBezTo>
                      <a:pt x="25728" y="3923"/>
                      <a:pt x="27593" y="8935"/>
                      <a:pt x="27593" y="14120"/>
                    </a:cubicBezTo>
                    <a:cubicBezTo>
                      <a:pt x="27593" y="26049"/>
                      <a:pt x="17922" y="35720"/>
                      <a:pt x="5993" y="35720"/>
                    </a:cubicBezTo>
                    <a:cubicBezTo>
                      <a:pt x="3965" y="35720"/>
                      <a:pt x="1947" y="35434"/>
                      <a:pt x="0" y="34871"/>
                    </a:cubicBezTo>
                    <a:lnTo>
                      <a:pt x="5993" y="1412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Arc 83"/>
              <p:cNvSpPr>
                <a:spLocks/>
              </p:cNvSpPr>
              <p:nvPr/>
            </p:nvSpPr>
            <p:spPr bwMode="auto">
              <a:xfrm rot="4907366" flipV="1">
                <a:off x="4868" y="1371"/>
                <a:ext cx="150" cy="1619"/>
              </a:xfrm>
              <a:custGeom>
                <a:avLst/>
                <a:gdLst>
                  <a:gd name="T0" fmla="*/ 0 w 21600"/>
                  <a:gd name="T1" fmla="*/ 0 h 35262"/>
                  <a:gd name="T2" fmla="*/ 0 w 21600"/>
                  <a:gd name="T3" fmla="*/ 0 h 35262"/>
                  <a:gd name="T4" fmla="*/ 0 w 21600"/>
                  <a:gd name="T5" fmla="*/ 0 h 3526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62"/>
                  <a:gd name="T11" fmla="*/ 21600 w 21600"/>
                  <a:gd name="T12" fmla="*/ 35262 h 352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62" fill="none" extrusionOk="0">
                    <a:moveTo>
                      <a:pt x="16345" y="0"/>
                    </a:moveTo>
                    <a:cubicBezTo>
                      <a:pt x="19735" y="3923"/>
                      <a:pt x="21600" y="8935"/>
                      <a:pt x="21600" y="14120"/>
                    </a:cubicBezTo>
                    <a:cubicBezTo>
                      <a:pt x="21600" y="24343"/>
                      <a:pt x="14432" y="33167"/>
                      <a:pt x="4424" y="35261"/>
                    </a:cubicBezTo>
                  </a:path>
                  <a:path w="21600" h="35262" stroke="0" extrusionOk="0">
                    <a:moveTo>
                      <a:pt x="16345" y="0"/>
                    </a:moveTo>
                    <a:cubicBezTo>
                      <a:pt x="19735" y="3923"/>
                      <a:pt x="21600" y="8935"/>
                      <a:pt x="21600" y="14120"/>
                    </a:cubicBezTo>
                    <a:cubicBezTo>
                      <a:pt x="21600" y="24343"/>
                      <a:pt x="14432" y="33167"/>
                      <a:pt x="4424" y="35261"/>
                    </a:cubicBezTo>
                    <a:lnTo>
                      <a:pt x="0" y="1412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Line 84"/>
              <p:cNvSpPr>
                <a:spLocks noChangeShapeType="1"/>
              </p:cNvSpPr>
              <p:nvPr/>
            </p:nvSpPr>
            <p:spPr bwMode="auto">
              <a:xfrm flipV="1">
                <a:off x="84" y="2448"/>
                <a:ext cx="1980" cy="1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Line 85"/>
              <p:cNvSpPr>
                <a:spLocks noChangeShapeType="1"/>
              </p:cNvSpPr>
              <p:nvPr/>
            </p:nvSpPr>
            <p:spPr bwMode="auto">
              <a:xfrm>
                <a:off x="4158" y="2444"/>
                <a:ext cx="1602" cy="2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Arc 86"/>
              <p:cNvSpPr>
                <a:spLocks/>
              </p:cNvSpPr>
              <p:nvPr/>
            </p:nvSpPr>
            <p:spPr bwMode="auto">
              <a:xfrm rot="16976660" flipV="1">
                <a:off x="4851" y="1963"/>
                <a:ext cx="201" cy="1650"/>
              </a:xfrm>
              <a:custGeom>
                <a:avLst/>
                <a:gdLst>
                  <a:gd name="T0" fmla="*/ 0 w 21600"/>
                  <a:gd name="T1" fmla="*/ 0 h 34883"/>
                  <a:gd name="T2" fmla="*/ 0 w 21600"/>
                  <a:gd name="T3" fmla="*/ 0 h 34883"/>
                  <a:gd name="T4" fmla="*/ 0 w 21600"/>
                  <a:gd name="T5" fmla="*/ 0 h 3488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883"/>
                  <a:gd name="T11" fmla="*/ 21600 w 21600"/>
                  <a:gd name="T12" fmla="*/ 34883 h 348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883" fill="none" extrusionOk="0">
                    <a:moveTo>
                      <a:pt x="6371" y="0"/>
                    </a:moveTo>
                    <a:cubicBezTo>
                      <a:pt x="15425" y="2795"/>
                      <a:pt x="21600" y="11164"/>
                      <a:pt x="21600" y="20639"/>
                    </a:cubicBezTo>
                    <a:cubicBezTo>
                      <a:pt x="21600" y="25880"/>
                      <a:pt x="19694" y="30942"/>
                      <a:pt x="16237" y="34882"/>
                    </a:cubicBezTo>
                  </a:path>
                  <a:path w="21600" h="34883" stroke="0" extrusionOk="0">
                    <a:moveTo>
                      <a:pt x="6371" y="0"/>
                    </a:moveTo>
                    <a:cubicBezTo>
                      <a:pt x="15425" y="2795"/>
                      <a:pt x="21600" y="11164"/>
                      <a:pt x="21600" y="20639"/>
                    </a:cubicBezTo>
                    <a:cubicBezTo>
                      <a:pt x="21600" y="25880"/>
                      <a:pt x="19694" y="30942"/>
                      <a:pt x="16237" y="34882"/>
                    </a:cubicBezTo>
                    <a:lnTo>
                      <a:pt x="0" y="20639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87" name="Line 87"/>
          <p:cNvSpPr>
            <a:spLocks noChangeShapeType="1"/>
          </p:cNvSpPr>
          <p:nvPr/>
        </p:nvSpPr>
        <p:spPr bwMode="auto">
          <a:xfrm flipH="1">
            <a:off x="0" y="4742062"/>
            <a:ext cx="1638274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88" name="Line 88"/>
          <p:cNvSpPr>
            <a:spLocks noChangeShapeType="1"/>
          </p:cNvSpPr>
          <p:nvPr/>
        </p:nvSpPr>
        <p:spPr bwMode="auto">
          <a:xfrm flipH="1">
            <a:off x="3896151" y="4876236"/>
            <a:ext cx="1386231" cy="92004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89" name="Line 89"/>
          <p:cNvSpPr>
            <a:spLocks noChangeShapeType="1"/>
          </p:cNvSpPr>
          <p:nvPr/>
        </p:nvSpPr>
        <p:spPr bwMode="auto">
          <a:xfrm flipH="1" flipV="1">
            <a:off x="3888275" y="4490968"/>
            <a:ext cx="1386231" cy="92004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90" name="Line 90"/>
          <p:cNvSpPr>
            <a:spLocks noChangeShapeType="1"/>
          </p:cNvSpPr>
          <p:nvPr/>
        </p:nvSpPr>
        <p:spPr bwMode="auto">
          <a:xfrm flipH="1" flipV="1">
            <a:off x="4032674" y="4055862"/>
            <a:ext cx="1134189" cy="36801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91" name="Line 91"/>
          <p:cNvSpPr>
            <a:spLocks noChangeShapeType="1"/>
          </p:cNvSpPr>
          <p:nvPr/>
        </p:nvSpPr>
        <p:spPr bwMode="auto">
          <a:xfrm flipH="1">
            <a:off x="4158695" y="5060244"/>
            <a:ext cx="1008168" cy="36801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92" name="Line 92"/>
          <p:cNvSpPr>
            <a:spLocks noChangeShapeType="1"/>
          </p:cNvSpPr>
          <p:nvPr/>
        </p:nvSpPr>
        <p:spPr bwMode="auto">
          <a:xfrm flipH="1" flipV="1">
            <a:off x="11060973" y="4692227"/>
            <a:ext cx="1580514" cy="42169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93" name="Line 93"/>
          <p:cNvSpPr>
            <a:spLocks noChangeShapeType="1"/>
          </p:cNvSpPr>
          <p:nvPr/>
        </p:nvSpPr>
        <p:spPr bwMode="auto">
          <a:xfrm flipH="1" flipV="1">
            <a:off x="13589269" y="5227003"/>
            <a:ext cx="1260210" cy="460022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94" name="Line 94"/>
          <p:cNvSpPr>
            <a:spLocks noChangeShapeType="1"/>
          </p:cNvSpPr>
          <p:nvPr/>
        </p:nvSpPr>
        <p:spPr bwMode="auto">
          <a:xfrm flipH="1">
            <a:off x="13484251" y="3906355"/>
            <a:ext cx="1638274" cy="36801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95" name="Line 95"/>
          <p:cNvSpPr>
            <a:spLocks noChangeShapeType="1"/>
          </p:cNvSpPr>
          <p:nvPr/>
        </p:nvSpPr>
        <p:spPr bwMode="auto">
          <a:xfrm flipH="1">
            <a:off x="11029467" y="4048196"/>
            <a:ext cx="1320595" cy="423604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  <p:sp>
        <p:nvSpPr>
          <p:cNvPr id="153696" name="Line 96"/>
          <p:cNvSpPr>
            <a:spLocks noChangeShapeType="1"/>
          </p:cNvSpPr>
          <p:nvPr/>
        </p:nvSpPr>
        <p:spPr bwMode="auto">
          <a:xfrm flipH="1" flipV="1">
            <a:off x="11034719" y="5004659"/>
            <a:ext cx="1304842" cy="507941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731" tIns="66866" rIns="133731" bIns="6686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5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53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53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5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53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5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5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53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53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5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7" grpId="0" animBg="1"/>
      <p:bldP spid="153687" grpId="1" animBg="1"/>
      <p:bldP spid="153688" grpId="0" animBg="1"/>
      <p:bldP spid="153688" grpId="1" animBg="1"/>
      <p:bldP spid="153689" grpId="0" animBg="1"/>
      <p:bldP spid="153689" grpId="1" animBg="1"/>
      <p:bldP spid="153690" grpId="0" animBg="1"/>
      <p:bldP spid="153690" grpId="1" animBg="1"/>
      <p:bldP spid="153691" grpId="0" animBg="1"/>
      <p:bldP spid="153691" grpId="1" animBg="1"/>
      <p:bldP spid="153692" grpId="0" animBg="1"/>
      <p:bldP spid="153692" grpId="1" animBg="1"/>
      <p:bldP spid="153693" grpId="0" animBg="1"/>
      <p:bldP spid="153693" grpId="1" animBg="1"/>
      <p:bldP spid="153694" grpId="0" animBg="1"/>
      <p:bldP spid="153694" grpId="1" animBg="1"/>
      <p:bldP spid="153695" grpId="0" animBg="1"/>
      <p:bldP spid="153695" grpId="1" animBg="1"/>
      <p:bldP spid="153696" grpId="0" animBg="1"/>
      <p:bldP spid="15369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5122525" cy="8280400"/>
          </a:xfrm>
        </p:spPr>
        <p:txBody>
          <a:bodyPr/>
          <a:lstStyle/>
          <a:p>
            <a:pPr algn="l" eaLnBrk="1" hangingPunct="1"/>
            <a:r>
              <a:rPr lang="en-US" sz="4700" dirty="0" smtClean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  <a:br>
              <a:rPr lang="en-US" sz="47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700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</a:t>
            </a:r>
            <a:br>
              <a:rPr lang="en-US" sz="47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700" dirty="0" smtClean="0">
                <a:solidFill>
                  <a:srgbClr val="FF0000"/>
                </a:solidFill>
                <a:latin typeface="Times New Roman" pitchFamily="18" charset="0"/>
              </a:rPr>
              <a:t>                   </a:t>
            </a:r>
            <a:r>
              <a:rPr lang="en-US" sz="4700" b="1" dirty="0" smtClean="0">
                <a:solidFill>
                  <a:srgbClr val="0000FF"/>
                </a:solidFill>
                <a:latin typeface="Times New Roman" pitchFamily="18" charset="0"/>
              </a:rPr>
              <a:t>HƯỚNG </a:t>
            </a:r>
            <a:r>
              <a:rPr lang="en-US" sz="4700" b="1" dirty="0">
                <a:solidFill>
                  <a:srgbClr val="0000FF"/>
                </a:solidFill>
                <a:latin typeface="Times New Roman" pitchFamily="18" charset="0"/>
              </a:rPr>
              <a:t>DẪN TỰ </a:t>
            </a:r>
            <a:r>
              <a:rPr lang="en-US" sz="4700" b="1" dirty="0" smtClean="0">
                <a:solidFill>
                  <a:srgbClr val="0000FF"/>
                </a:solidFill>
                <a:latin typeface="Times New Roman" pitchFamily="18" charset="0"/>
              </a:rPr>
              <a:t>HỌC Ở NHÀ </a:t>
            </a:r>
            <a:r>
              <a:rPr lang="en-US" sz="47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47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7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700" b="1" u="sng" dirty="0" err="1">
                <a:solidFill>
                  <a:srgbClr val="FF0000"/>
                </a:solidFill>
                <a:latin typeface="Times New Roman" pitchFamily="18" charset="0"/>
              </a:rPr>
              <a:t>vừa</a:t>
            </a: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700" b="1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700" dirty="0">
                <a:latin typeface="Times New Roman" pitchFamily="18" charset="0"/>
              </a:rPr>
              <a:t> </a:t>
            </a:r>
            <a:br>
              <a:rPr lang="en-US" sz="4700" dirty="0">
                <a:latin typeface="Times New Roman" pitchFamily="18" charset="0"/>
              </a:rPr>
            </a:br>
            <a:r>
              <a:rPr lang="en-US" sz="4700" dirty="0" smtClean="0">
                <a:latin typeface="Times New Roman" pitchFamily="18" charset="0"/>
              </a:rPr>
              <a:t>-</a:t>
            </a:r>
            <a:r>
              <a:rPr lang="en-US" sz="4700" b="1" dirty="0" err="1" smtClean="0">
                <a:latin typeface="Times New Roman" pitchFamily="18" charset="0"/>
              </a:rPr>
              <a:t>Học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thuộc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ghi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nhớ</a:t>
            </a:r>
            <a:r>
              <a:rPr lang="en-US" sz="4700" b="1" dirty="0">
                <a:latin typeface="Times New Roman" pitchFamily="18" charset="0"/>
              </a:rPr>
              <a:t>.</a:t>
            </a:r>
            <a:br>
              <a:rPr lang="en-US" sz="4700" b="1" dirty="0">
                <a:latin typeface="Times New Roman" pitchFamily="18" charset="0"/>
              </a:rPr>
            </a:br>
            <a:r>
              <a:rPr lang="en-US" sz="4700" b="1" dirty="0" smtClean="0">
                <a:latin typeface="Times New Roman" pitchFamily="18" charset="0"/>
              </a:rPr>
              <a:t>- </a:t>
            </a:r>
            <a:r>
              <a:rPr lang="en-US" sz="4700" b="1" dirty="0" err="1" smtClean="0">
                <a:latin typeface="Times New Roman" pitchFamily="18" charset="0"/>
              </a:rPr>
              <a:t>Làm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bài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tập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sau</a:t>
            </a:r>
            <a:r>
              <a:rPr lang="en-US" sz="4700" b="1" dirty="0" smtClean="0">
                <a:latin typeface="Times New Roman" pitchFamily="18" charset="0"/>
              </a:rPr>
              <a:t>: </a:t>
            </a:r>
            <a:br>
              <a:rPr lang="en-US" sz="4700" b="1" dirty="0" smtClean="0">
                <a:latin typeface="Times New Roman" pitchFamily="18" charset="0"/>
              </a:rPr>
            </a:br>
            <a:r>
              <a:rPr lang="en-US" sz="4700" b="1" dirty="0" smtClean="0">
                <a:latin typeface="Times New Roman" pitchFamily="18" charset="0"/>
              </a:rPr>
              <a:t>+ </a:t>
            </a:r>
            <a:r>
              <a:rPr lang="en-US" sz="4700" b="1" dirty="0" err="1" smtClean="0">
                <a:latin typeface="Times New Roman" pitchFamily="18" charset="0"/>
              </a:rPr>
              <a:t>Phát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biểu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quy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tắc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nắm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tay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phải</a:t>
            </a:r>
            <a:r>
              <a:rPr lang="en-US" sz="4700" b="1" dirty="0" smtClean="0">
                <a:latin typeface="Times New Roman" pitchFamily="18" charset="0"/>
              </a:rPr>
              <a:t>?</a:t>
            </a:r>
            <a:br>
              <a:rPr lang="en-US" sz="4700" b="1" dirty="0" smtClean="0">
                <a:latin typeface="Times New Roman" pitchFamily="18" charset="0"/>
              </a:rPr>
            </a:br>
            <a:r>
              <a:rPr lang="en-US" sz="4700" b="1" dirty="0" smtClean="0">
                <a:latin typeface="Times New Roman" pitchFamily="18" charset="0"/>
              </a:rPr>
              <a:t>+ </a:t>
            </a:r>
            <a:r>
              <a:rPr lang="en-US" sz="4700" b="1" dirty="0" err="1" smtClean="0">
                <a:latin typeface="Times New Roman" pitchFamily="18" charset="0"/>
              </a:rPr>
              <a:t>Bài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tập</a:t>
            </a:r>
            <a:r>
              <a:rPr lang="en-US" sz="4700" b="1" dirty="0" smtClean="0">
                <a:latin typeface="Times New Roman" pitchFamily="18" charset="0"/>
              </a:rPr>
              <a:t>: 24.1;   24.4;   24.5;   24.6 SBT-54,55</a:t>
            </a:r>
            <a:r>
              <a:rPr lang="en-US" sz="4700" b="1" dirty="0">
                <a:latin typeface="Times New Roman" pitchFamily="18" charset="0"/>
              </a:rPr>
              <a:t/>
            </a:r>
            <a:br>
              <a:rPr lang="en-US" sz="4700" b="1" dirty="0">
                <a:latin typeface="Times New Roman" pitchFamily="18" charset="0"/>
              </a:rPr>
            </a:br>
            <a:r>
              <a:rPr lang="en-US" sz="4700" b="1" u="sng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7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700" b="1" u="sng" dirty="0" err="1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700" b="1" u="sng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4700" dirty="0">
                <a:latin typeface="Times New Roman" pitchFamily="18" charset="0"/>
              </a:rPr>
              <a:t> </a:t>
            </a:r>
            <a:br>
              <a:rPr lang="en-US" sz="4700" dirty="0">
                <a:latin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</a:rPr>
              <a:t>         BÀI 25.SỰ </a:t>
            </a:r>
            <a:r>
              <a:rPr lang="en-US" sz="3600" b="1" dirty="0">
                <a:latin typeface="Times New Roman" pitchFamily="18" charset="0"/>
              </a:rPr>
              <a:t>NHIỄM TỪ CỦA SẮT VÀ </a:t>
            </a:r>
            <a:r>
              <a:rPr lang="en-US" sz="3600" b="1" dirty="0" smtClean="0">
                <a:latin typeface="Times New Roman" pitchFamily="18" charset="0"/>
              </a:rPr>
              <a:t>THÉP- </a:t>
            </a:r>
            <a:r>
              <a:rPr lang="en-US" sz="3600" b="1" dirty="0">
                <a:latin typeface="Times New Roman" pitchFamily="18" charset="0"/>
              </a:rPr>
              <a:t>NAM CHÂM ĐIỆN</a:t>
            </a:r>
            <a:br>
              <a:rPr lang="en-US" sz="3600" b="1" dirty="0">
                <a:latin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</a:rPr>
              <a:t>+ </a:t>
            </a:r>
            <a:r>
              <a:rPr lang="en-US" sz="3600" b="1" dirty="0" err="1" smtClean="0">
                <a:latin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dụ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ứng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đời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kỹ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thuật</a:t>
            </a:r>
            <a:r>
              <a:rPr lang="en-US" sz="4700" b="1" dirty="0">
                <a:latin typeface="Times New Roman" pitchFamily="18" charset="0"/>
              </a:rPr>
              <a:t>?</a:t>
            </a:r>
            <a:r>
              <a:rPr lang="en-US" sz="4700" b="1" dirty="0" smtClean="0">
                <a:latin typeface="Times New Roman" pitchFamily="18" charset="0"/>
              </a:rPr>
              <a:t/>
            </a:r>
            <a:br>
              <a:rPr lang="en-US" sz="4700" b="1" dirty="0" smtClean="0">
                <a:latin typeface="Times New Roman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latin typeface="Times New Roman" pitchFamily="18" charset="0"/>
              </a:rPr>
              <a:t/>
            </a:r>
            <a:br>
              <a:rPr lang="en-US" sz="4700" b="1" dirty="0">
                <a:latin typeface="Times New Roman" pitchFamily="18" charset="0"/>
              </a:rPr>
            </a:br>
            <a:r>
              <a:rPr lang="en-US" sz="4700" b="1" dirty="0"/>
              <a:t/>
            </a:r>
            <a:br>
              <a:rPr lang="en-US" sz="4700" b="1" dirty="0"/>
            </a:br>
            <a:endParaRPr lang="en-US" sz="4700" b="1" dirty="0"/>
          </a:p>
        </p:txBody>
      </p:sp>
    </p:spTree>
    <p:extLst>
      <p:ext uri="{BB962C8B-B14F-4D97-AF65-F5344CB8AC3E}">
        <p14:creationId xmlns:p14="http://schemas.microsoft.com/office/powerpoint/2010/main" val="29230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extLst>
              <a:ext uri="{FF2B5EF4-FFF2-40B4-BE49-F238E27FC236}">
                <a16:creationId xmlns:a16="http://schemas.microsoft.com/office/drawing/2014/main" id="{AFD201CF-FF6F-4142-89E6-5CB6B7B4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6" y="17464"/>
            <a:ext cx="14876461" cy="7170737"/>
          </a:xfrm>
          <a:prstGeom prst="cloudCallout">
            <a:avLst>
              <a:gd name="adj1" fmla="val -43523"/>
              <a:gd name="adj2" fmla="val 90162"/>
            </a:avLst>
          </a:prstGeom>
          <a:solidFill>
            <a:schemeClr val="bg1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lIns="133708" tIns="66854" rIns="133708" bIns="6685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en-US" sz="35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	</a:t>
            </a:r>
            <a:r>
              <a:rPr lang="en-US" altLang="en-US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Chúng</a:t>
            </a:r>
            <a:r>
              <a:rPr lang="en-US" alt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 </a:t>
            </a:r>
            <a:r>
              <a:rPr lang="en-US" altLang="en-US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alt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biết</a:t>
            </a:r>
            <a:r>
              <a:rPr lang="en-US" alt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phổ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đường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sức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”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biểu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diễn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thanh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nam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châm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thẳng</a:t>
            </a:r>
            <a:r>
              <a:rPr lang="en-US" altLang="en-US" sz="3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Vậy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“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ống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dây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điện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chạy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qua”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điểm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khác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“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thanh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nam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châm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thẳng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” </a:t>
            </a:r>
            <a:r>
              <a:rPr lang="en-US" altLang="en-US" sz="3800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altLang="en-US" sz="38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Z169">
            <a:extLst>
              <a:ext uri="{FF2B5EF4-FFF2-40B4-BE49-F238E27FC236}">
                <a16:creationId xmlns:a16="http://schemas.microsoft.com/office/drawing/2014/main" id="{5532C658-5854-6F4A-8DD4-45C82072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-1379538"/>
            <a:ext cx="15122525" cy="96599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malborg[1]">
            <a:extLst>
              <a:ext uri="{FF2B5EF4-FFF2-40B4-BE49-F238E27FC236}">
                <a16:creationId xmlns:a16="http://schemas.microsoft.com/office/drawing/2014/main" id="{D7372E7B-0AEC-CD4B-9745-4F41860F2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8326"/>
            <a:ext cx="15122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8" descr="White marble">
            <a:extLst>
              <a:ext uri="{FF2B5EF4-FFF2-40B4-BE49-F238E27FC236}">
                <a16:creationId xmlns:a16="http://schemas.microsoft.com/office/drawing/2014/main" id="{F68FB3C8-25DC-4041-A555-39C51134B8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8274" y="406400"/>
            <a:ext cx="10459746" cy="3461623"/>
          </a:xfrm>
          <a:prstGeom prst="rect">
            <a:avLst/>
          </a:prstGeom>
        </p:spPr>
        <p:txBody>
          <a:bodyPr wrap="none" lIns="133708" tIns="66854" rIns="133708" bIns="66854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300" b="1" kern="10" dirty="0" err="1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Tiết</a:t>
            </a:r>
            <a:r>
              <a:rPr lang="en-US" sz="5300" b="1" kern="10" dirty="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smtClean="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27 </a:t>
            </a:r>
            <a:r>
              <a:rPr lang="en-US" sz="5300" b="1" kern="10" dirty="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– </a:t>
            </a:r>
            <a:r>
              <a:rPr lang="en-US" sz="5300" b="1" kern="10" dirty="0" err="1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Bài</a:t>
            </a:r>
            <a:r>
              <a:rPr lang="en-US" sz="5300" b="1" kern="10" dirty="0">
                <a:ln w="9525"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24.</a:t>
            </a:r>
            <a:endParaRPr lang="vi-VN" sz="5300" b="1" kern="10" dirty="0">
              <a:ln w="9525"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5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TỪ TRƯỜNG CỦA ỐNG DÂY 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53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CÓ DÒNG ĐIỆN CHẠY QUA</a:t>
            </a:r>
            <a:endParaRPr lang="en-US" sz="53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rc 2">
            <a:extLst>
              <a:ext uri="{FF2B5EF4-FFF2-40B4-BE49-F238E27FC236}">
                <a16:creationId xmlns:a16="http://schemas.microsoft.com/office/drawing/2014/main" id="{42C309AA-621E-694F-8EC5-58B0FFDD6B62}"/>
              </a:ext>
            </a:extLst>
          </p:cNvPr>
          <p:cNvSpPr>
            <a:spLocks/>
          </p:cNvSpPr>
          <p:nvPr/>
        </p:nvSpPr>
        <p:spPr bwMode="auto">
          <a:xfrm rot="5400000">
            <a:off x="4645820" y="-4415629"/>
            <a:ext cx="2598737" cy="14741525"/>
          </a:xfrm>
          <a:custGeom>
            <a:avLst/>
            <a:gdLst>
              <a:gd name="T0" fmla="*/ 2147483647 w 21600"/>
              <a:gd name="T1" fmla="*/ 0 h 38277"/>
              <a:gd name="T2" fmla="*/ 2147483647 w 21600"/>
              <a:gd name="T3" fmla="*/ 2147483647 h 38277"/>
              <a:gd name="T4" fmla="*/ 0 w 21600"/>
              <a:gd name="T5" fmla="*/ 2147483647 h 38277"/>
              <a:gd name="T6" fmla="*/ 0 60000 65536"/>
              <a:gd name="T7" fmla="*/ 0 60000 65536"/>
              <a:gd name="T8" fmla="*/ 0 60000 65536"/>
              <a:gd name="T9" fmla="*/ 0 w 21600"/>
              <a:gd name="T10" fmla="*/ 0 h 38277"/>
              <a:gd name="T11" fmla="*/ 21600 w 21600"/>
              <a:gd name="T12" fmla="*/ 38277 h 38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277" fill="none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</a:path>
              <a:path w="21600" h="38277" stroke="0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  <a:lnTo>
                  <a:pt x="0" y="18938"/>
                </a:lnTo>
                <a:lnTo>
                  <a:pt x="10388" y="-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3708" tIns="66854" rIns="133708" bIns="668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x-none" altLang="x-none"/>
          </a:p>
        </p:txBody>
      </p:sp>
      <p:sp>
        <p:nvSpPr>
          <p:cNvPr id="52243" name="Text Box 19">
            <a:extLst>
              <a:ext uri="{FF2B5EF4-FFF2-40B4-BE49-F238E27FC236}">
                <a16:creationId xmlns:a16="http://schemas.microsoft.com/office/drawing/2014/main" id="{A5A331E9-08A5-0C47-B33D-120F6000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4" y="254002"/>
            <a:ext cx="14630400" cy="6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TỪ PHỔ, ĐƯỜNG SỨC TỪ CỦA ỐNG DÂY CÓ DÒNG ĐIỆN CHẠY QUA:</a:t>
            </a:r>
            <a:r>
              <a:rPr lang="en-US" altLang="en-US" sz="2900" b="1" u="sng"/>
              <a:t> </a:t>
            </a:r>
          </a:p>
        </p:txBody>
      </p:sp>
      <p:sp>
        <p:nvSpPr>
          <p:cNvPr id="52244" name="Text Box 20">
            <a:extLst>
              <a:ext uri="{FF2B5EF4-FFF2-40B4-BE49-F238E27FC236}">
                <a16:creationId xmlns:a16="http://schemas.microsoft.com/office/drawing/2014/main" id="{FF514EB2-4D1F-EC4B-8FE9-6C23D10F8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787401"/>
            <a:ext cx="3276600" cy="7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</a:t>
            </a:r>
          </a:p>
        </p:txBody>
      </p:sp>
      <p:sp>
        <p:nvSpPr>
          <p:cNvPr id="7173" name="Text Box 25">
            <a:extLst>
              <a:ext uri="{FF2B5EF4-FFF2-40B4-BE49-F238E27FC236}">
                <a16:creationId xmlns:a16="http://schemas.microsoft.com/office/drawing/2014/main" id="{6D67F0D9-DEA2-E14A-8622-0E43742BA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944813"/>
            <a:ext cx="5040312" cy="4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7174" name="Rectangle 26">
            <a:extLst>
              <a:ext uri="{FF2B5EF4-FFF2-40B4-BE49-F238E27FC236}">
                <a16:creationId xmlns:a16="http://schemas.microsoft.com/office/drawing/2014/main" id="{EF85621C-7178-A442-9489-525E3620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839915"/>
            <a:ext cx="5922962" cy="3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vi-VN" altLang="en-US" b="1">
              <a:solidFill>
                <a:srgbClr val="FF3300"/>
              </a:solidFill>
              <a:latin typeface="VNITimfani" pitchFamily="82" charset="0"/>
            </a:endParaRPr>
          </a:p>
        </p:txBody>
      </p:sp>
      <p:sp>
        <p:nvSpPr>
          <p:cNvPr id="7175" name="Text Box 31">
            <a:extLst>
              <a:ext uri="{FF2B5EF4-FFF2-40B4-BE49-F238E27FC236}">
                <a16:creationId xmlns:a16="http://schemas.microsoft.com/office/drawing/2014/main" id="{B5B952AC-ED6D-5549-8E3A-A003043B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2300287"/>
            <a:ext cx="6426200" cy="4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52260" name="Picture 36" descr="IMG_1080">
            <a:extLst>
              <a:ext uri="{FF2B5EF4-FFF2-40B4-BE49-F238E27FC236}">
                <a16:creationId xmlns:a16="http://schemas.microsoft.com/office/drawing/2014/main" id="{24D24747-C48F-3B49-8FEA-0F7E3514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4" y="1536700"/>
            <a:ext cx="14630400" cy="53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37">
            <a:extLst>
              <a:ext uri="{FF2B5EF4-FFF2-40B4-BE49-F238E27FC236}">
                <a16:creationId xmlns:a16="http://schemas.microsoft.com/office/drawing/2014/main" id="{0BB4E100-9D3B-2D4D-871D-6F4CDD32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3036888"/>
            <a:ext cx="7434262" cy="4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7178" name="Text Box 38">
            <a:extLst>
              <a:ext uri="{FF2B5EF4-FFF2-40B4-BE49-F238E27FC236}">
                <a16:creationId xmlns:a16="http://schemas.microsoft.com/office/drawing/2014/main" id="{564A9620-E7CB-514E-884A-34A442A0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7085013"/>
            <a:ext cx="5795962" cy="4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2263" name="Text Box 39">
            <a:extLst>
              <a:ext uri="{FF2B5EF4-FFF2-40B4-BE49-F238E27FC236}">
                <a16:creationId xmlns:a16="http://schemas.microsoft.com/office/drawing/2014/main" id="{53CD75F0-F613-9345-BDBF-6303AE0A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4" y="6900865"/>
            <a:ext cx="14630400" cy="12737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Rắc đều một lớp mạt sắt trên tấm nhựa có luồn sẵn các vòng dây của một ống dây dẫn có dòng điện chạy qua. Rồi gõ nhẹ tấm nhựa.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3" grpId="0"/>
      <p:bldP spid="52244" grpId="0"/>
      <p:bldP spid="52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tu pho ong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06400"/>
            <a:ext cx="14038263" cy="71628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5">
            <a:extLst>
              <a:ext uri="{FF2B5EF4-FFF2-40B4-BE49-F238E27FC236}">
                <a16:creationId xmlns:a16="http://schemas.microsoft.com/office/drawing/2014/main" id="{6934684A-A858-7240-861A-6B0D6E6A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6" name="Text Box 46">
            <a:extLst>
              <a:ext uri="{FF2B5EF4-FFF2-40B4-BE49-F238E27FC236}">
                <a16:creationId xmlns:a16="http://schemas.microsoft.com/office/drawing/2014/main" id="{FBE5AB7C-5B48-A74F-A9F0-598BA66B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60890C3F-FA83-FD44-98A9-AD3F8020B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5F7E1776-E9BE-624B-A4A8-30AAA4E05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id="{1F47B15E-0123-1841-A1D7-97DDC91F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7" y="535940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Text Box 50">
            <a:extLst>
              <a:ext uri="{FF2B5EF4-FFF2-40B4-BE49-F238E27FC236}">
                <a16:creationId xmlns:a16="http://schemas.microsoft.com/office/drawing/2014/main" id="{A12DAB91-DD3B-B145-8ED8-A6747F60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70514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Text Box 51">
            <a:extLst>
              <a:ext uri="{FF2B5EF4-FFF2-40B4-BE49-F238E27FC236}">
                <a16:creationId xmlns:a16="http://schemas.microsoft.com/office/drawing/2014/main" id="{9961210C-F57E-F441-96E9-646B0A94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2888" y="5370514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 Box 52">
            <a:extLst>
              <a:ext uri="{FF2B5EF4-FFF2-40B4-BE49-F238E27FC236}">
                <a16:creationId xmlns:a16="http://schemas.microsoft.com/office/drawing/2014/main" id="{FE7A9C88-453B-8949-8992-83A9E0C7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2888" y="5381625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D0FF3D47-BE67-4641-B0E4-5E5F87EC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7" y="5381625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14" name="Text Box 54">
            <a:extLst>
              <a:ext uri="{FF2B5EF4-FFF2-40B4-BE49-F238E27FC236}">
                <a16:creationId xmlns:a16="http://schemas.microsoft.com/office/drawing/2014/main" id="{9C08F386-A55D-1045-B70C-03FCA8FD1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5" name="Text Box 55">
            <a:extLst>
              <a:ext uri="{FF2B5EF4-FFF2-40B4-BE49-F238E27FC236}">
                <a16:creationId xmlns:a16="http://schemas.microsoft.com/office/drawing/2014/main" id="{D2C450FF-6836-104C-8E3B-A90F0ADE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6" name="Text Box 56">
            <a:extLst>
              <a:ext uri="{FF2B5EF4-FFF2-40B4-BE49-F238E27FC236}">
                <a16:creationId xmlns:a16="http://schemas.microsoft.com/office/drawing/2014/main" id="{3E5C2AFC-4923-2944-B19E-9FA27EDB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AC620A1F-F7E7-E94C-BEDE-C74C6636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D97B2D1A-2F1D-304A-B350-B750F764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74A41F0F-922B-2442-88BD-9777F3FA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5D93CC49-275E-B54F-8F4B-D17C06DF2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903" y="54038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1" name="Text Box 61">
            <a:extLst>
              <a:ext uri="{FF2B5EF4-FFF2-40B4-BE49-F238E27FC236}">
                <a16:creationId xmlns:a16="http://schemas.microsoft.com/office/drawing/2014/main" id="{04E3E1D5-9A08-AC4C-BEFE-9D8315C4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903" y="54038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0750F5F8-3A9B-D443-8765-A3F4F068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 Box 63">
            <a:extLst>
              <a:ext uri="{FF2B5EF4-FFF2-40B4-BE49-F238E27FC236}">
                <a16:creationId xmlns:a16="http://schemas.microsoft.com/office/drawing/2014/main" id="{70A7DE26-512D-9D41-B698-6B6A12CD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D7DFF351-4B86-2943-BE17-FE10B761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D9C7D8A9-6899-3F49-87DE-8E11438A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89564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" name="Text Box 66">
            <a:extLst>
              <a:ext uri="{FF2B5EF4-FFF2-40B4-BE49-F238E27FC236}">
                <a16:creationId xmlns:a16="http://schemas.microsoft.com/office/drawing/2014/main" id="{8868BDE4-9430-4B4E-95A6-54BAEA6FE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7" name="Text Box 67">
            <a:extLst>
              <a:ext uri="{FF2B5EF4-FFF2-40B4-BE49-F238E27FC236}">
                <a16:creationId xmlns:a16="http://schemas.microsoft.com/office/drawing/2014/main" id="{8F1BE00B-4617-474D-8BBE-3F211B05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" name="Text Box 68">
            <a:extLst>
              <a:ext uri="{FF2B5EF4-FFF2-40B4-BE49-F238E27FC236}">
                <a16:creationId xmlns:a16="http://schemas.microsoft.com/office/drawing/2014/main" id="{6AA51588-42AD-F744-88F3-7751CDE0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530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29" name="Text Box 69">
            <a:extLst>
              <a:ext uri="{FF2B5EF4-FFF2-40B4-BE49-F238E27FC236}">
                <a16:creationId xmlns:a16="http://schemas.microsoft.com/office/drawing/2014/main" id="{117F77A3-07B8-2843-85F4-2B833600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903" y="5348288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30" name="Text Box 70">
            <a:extLst>
              <a:ext uri="{FF2B5EF4-FFF2-40B4-BE49-F238E27FC236}">
                <a16:creationId xmlns:a16="http://schemas.microsoft.com/office/drawing/2014/main" id="{D8F5CF7E-104E-AB41-8585-20F43F1E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8C03AD2D-7381-3441-B008-6F110300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2" name="Text Box 72">
            <a:extLst>
              <a:ext uri="{FF2B5EF4-FFF2-40B4-BE49-F238E27FC236}">
                <a16:creationId xmlns:a16="http://schemas.microsoft.com/office/drawing/2014/main" id="{89928E0C-EDBA-7546-87A9-889B7C4FF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33" name="Text Box 73">
            <a:extLst>
              <a:ext uri="{FF2B5EF4-FFF2-40B4-BE49-F238E27FC236}">
                <a16:creationId xmlns:a16="http://schemas.microsoft.com/office/drawing/2014/main" id="{F6F7E18D-5314-9E41-B5AA-213B9C03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34" name="Text Box 74">
            <a:extLst>
              <a:ext uri="{FF2B5EF4-FFF2-40B4-BE49-F238E27FC236}">
                <a16:creationId xmlns:a16="http://schemas.microsoft.com/office/drawing/2014/main" id="{C32BBEB8-164F-9641-80B7-D9A30367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5" name="Text Box 75">
            <a:extLst>
              <a:ext uri="{FF2B5EF4-FFF2-40B4-BE49-F238E27FC236}">
                <a16:creationId xmlns:a16="http://schemas.microsoft.com/office/drawing/2014/main" id="{9B4E6D2B-0652-6142-8747-7228714B7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 Box 76">
            <a:extLst>
              <a:ext uri="{FF2B5EF4-FFF2-40B4-BE49-F238E27FC236}">
                <a16:creationId xmlns:a16="http://schemas.microsoft.com/office/drawing/2014/main" id="{860B32D6-8C69-F445-BF9A-9AE59E2A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951" y="5394326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7" name="Text Box 77">
            <a:extLst>
              <a:ext uri="{FF2B5EF4-FFF2-40B4-BE49-F238E27FC236}">
                <a16:creationId xmlns:a16="http://schemas.microsoft.com/office/drawing/2014/main" id="{7C8D1605-85DB-F143-BD5C-2D55C007A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8" name="Text Box 78">
            <a:extLst>
              <a:ext uri="{FF2B5EF4-FFF2-40B4-BE49-F238E27FC236}">
                <a16:creationId xmlns:a16="http://schemas.microsoft.com/office/drawing/2014/main" id="{281E642A-D42A-DF4E-903C-7E269556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9" name="Text Box 79">
            <a:extLst>
              <a:ext uri="{FF2B5EF4-FFF2-40B4-BE49-F238E27FC236}">
                <a16:creationId xmlns:a16="http://schemas.microsoft.com/office/drawing/2014/main" id="{1B4212CA-2168-B14C-9074-3DA7507A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Text Box 80">
            <a:extLst>
              <a:ext uri="{FF2B5EF4-FFF2-40B4-BE49-F238E27FC236}">
                <a16:creationId xmlns:a16="http://schemas.microsoft.com/office/drawing/2014/main" id="{8C936926-45E6-CA43-8F65-93610A5F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" name="Text Box 81">
            <a:extLst>
              <a:ext uri="{FF2B5EF4-FFF2-40B4-BE49-F238E27FC236}">
                <a16:creationId xmlns:a16="http://schemas.microsoft.com/office/drawing/2014/main" id="{35527799-A4CE-2B4F-98A9-B0D0408FD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2" name="Text Box 82">
            <a:extLst>
              <a:ext uri="{FF2B5EF4-FFF2-40B4-BE49-F238E27FC236}">
                <a16:creationId xmlns:a16="http://schemas.microsoft.com/office/drawing/2014/main" id="{F5F446A1-2753-2E46-A917-8EC03981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3" name="Text Box 83">
            <a:extLst>
              <a:ext uri="{FF2B5EF4-FFF2-40B4-BE49-F238E27FC236}">
                <a16:creationId xmlns:a16="http://schemas.microsoft.com/office/drawing/2014/main" id="{D1F30150-AA61-F849-B94C-420C3D24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990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" name="Text Box 84">
            <a:extLst>
              <a:ext uri="{FF2B5EF4-FFF2-40B4-BE49-F238E27FC236}">
                <a16:creationId xmlns:a16="http://schemas.microsoft.com/office/drawing/2014/main" id="{A58271CE-6087-0A4B-BD30-C03906FD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5" name="Text Box 85">
            <a:extLst>
              <a:ext uri="{FF2B5EF4-FFF2-40B4-BE49-F238E27FC236}">
                <a16:creationId xmlns:a16="http://schemas.microsoft.com/office/drawing/2014/main" id="{54CA3052-B142-754D-BDDD-292F030F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Text Box 86">
            <a:extLst>
              <a:ext uri="{FF2B5EF4-FFF2-40B4-BE49-F238E27FC236}">
                <a16:creationId xmlns:a16="http://schemas.microsoft.com/office/drawing/2014/main" id="{1363A32C-77A7-9346-AA31-57499B9E8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4A74BE5B-FA11-E84D-91BC-2268AA65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 Box 88">
            <a:extLst>
              <a:ext uri="{FF2B5EF4-FFF2-40B4-BE49-F238E27FC236}">
                <a16:creationId xmlns:a16="http://schemas.microsoft.com/office/drawing/2014/main" id="{3FFA5799-5719-DB43-BDE3-1B98B78E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9" name="Text Box 89">
            <a:extLst>
              <a:ext uri="{FF2B5EF4-FFF2-40B4-BE49-F238E27FC236}">
                <a16:creationId xmlns:a16="http://schemas.microsoft.com/office/drawing/2014/main" id="{2F714A76-2788-2742-83BF-02C1571F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530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 Box 90">
            <a:extLst>
              <a:ext uri="{FF2B5EF4-FFF2-40B4-BE49-F238E27FC236}">
                <a16:creationId xmlns:a16="http://schemas.microsoft.com/office/drawing/2014/main" id="{1A15636B-D64B-A94D-805B-166FB0523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530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Text Box 91">
            <a:extLst>
              <a:ext uri="{FF2B5EF4-FFF2-40B4-BE49-F238E27FC236}">
                <a16:creationId xmlns:a16="http://schemas.microsoft.com/office/drawing/2014/main" id="{7D6C4B03-3C24-2748-AF17-4DFC0F0BC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2" name="Text Box 92">
            <a:extLst>
              <a:ext uri="{FF2B5EF4-FFF2-40B4-BE49-F238E27FC236}">
                <a16:creationId xmlns:a16="http://schemas.microsoft.com/office/drawing/2014/main" id="{435C83AD-58C1-2B46-9C58-78EFC635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9728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3" name="Text Box 93">
            <a:extLst>
              <a:ext uri="{FF2B5EF4-FFF2-40B4-BE49-F238E27FC236}">
                <a16:creationId xmlns:a16="http://schemas.microsoft.com/office/drawing/2014/main" id="{9D173D1C-4F34-E54F-91FC-529833BF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7" y="535940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 Box 94">
            <a:extLst>
              <a:ext uri="{FF2B5EF4-FFF2-40B4-BE49-F238E27FC236}">
                <a16:creationId xmlns:a16="http://schemas.microsoft.com/office/drawing/2014/main" id="{1BAF0E67-5F70-3A41-8E50-F04D5B78D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7978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5" name="Text Box 95">
            <a:extLst>
              <a:ext uri="{FF2B5EF4-FFF2-40B4-BE49-F238E27FC236}">
                <a16:creationId xmlns:a16="http://schemas.microsoft.com/office/drawing/2014/main" id="{03CEEFE3-C7FC-6241-BAF2-560B3AE10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7017" y="5370514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56" name="Text Box 96">
            <a:extLst>
              <a:ext uri="{FF2B5EF4-FFF2-40B4-BE49-F238E27FC236}">
                <a16:creationId xmlns:a16="http://schemas.microsoft.com/office/drawing/2014/main" id="{ED047AC1-9A5C-E244-9D5F-D3540D0B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89564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57" name="Text Box 97">
            <a:extLst>
              <a:ext uri="{FF2B5EF4-FFF2-40B4-BE49-F238E27FC236}">
                <a16:creationId xmlns:a16="http://schemas.microsoft.com/office/drawing/2014/main" id="{80118F3A-1ABB-7E46-ACFE-3E2E6B57D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9392" y="5394326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58" name="Text Box 98">
            <a:extLst>
              <a:ext uri="{FF2B5EF4-FFF2-40B4-BE49-F238E27FC236}">
                <a16:creationId xmlns:a16="http://schemas.microsoft.com/office/drawing/2014/main" id="{1E256265-A991-414A-A22F-FB54CC236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9728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59" name="Text Box 99">
            <a:extLst>
              <a:ext uri="{FF2B5EF4-FFF2-40B4-BE49-F238E27FC236}">
                <a16:creationId xmlns:a16="http://schemas.microsoft.com/office/drawing/2014/main" id="{74562397-BFF5-1944-B1B9-F35C324F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5940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60" name="Text Box 100">
            <a:extLst>
              <a:ext uri="{FF2B5EF4-FFF2-40B4-BE49-F238E27FC236}">
                <a16:creationId xmlns:a16="http://schemas.microsoft.com/office/drawing/2014/main" id="{928CD6D0-91CA-D246-A88F-CE5AD55E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61" name="Text Box 101">
            <a:extLst>
              <a:ext uri="{FF2B5EF4-FFF2-40B4-BE49-F238E27FC236}">
                <a16:creationId xmlns:a16="http://schemas.microsoft.com/office/drawing/2014/main" id="{37FDE4F1-0F2B-A945-BDF9-F3E2B5989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2888" y="5370514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07</a:t>
            </a:r>
          </a:p>
        </p:txBody>
      </p:sp>
      <p:sp>
        <p:nvSpPr>
          <p:cNvPr id="62" name="Text Box 102">
            <a:extLst>
              <a:ext uri="{FF2B5EF4-FFF2-40B4-BE49-F238E27FC236}">
                <a16:creationId xmlns:a16="http://schemas.microsoft.com/office/drawing/2014/main" id="{AE3A9082-0ECD-4446-A618-75B3E0A9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70514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63" name="Text Box 103">
            <a:extLst>
              <a:ext uri="{FF2B5EF4-FFF2-40B4-BE49-F238E27FC236}">
                <a16:creationId xmlns:a16="http://schemas.microsoft.com/office/drawing/2014/main" id="{7977EEE4-485E-C14D-9E61-B8321548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5267" y="5394326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09</a:t>
            </a:r>
          </a:p>
        </p:txBody>
      </p:sp>
      <p:sp>
        <p:nvSpPr>
          <p:cNvPr id="64" name="Text Box 104">
            <a:extLst>
              <a:ext uri="{FF2B5EF4-FFF2-40B4-BE49-F238E27FC236}">
                <a16:creationId xmlns:a16="http://schemas.microsoft.com/office/drawing/2014/main" id="{08076DBC-8555-A942-BAD9-82D087EA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3988" y="5386389"/>
            <a:ext cx="16383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66" name="Text Box 106">
            <a:extLst>
              <a:ext uri="{FF2B5EF4-FFF2-40B4-BE49-F238E27FC236}">
                <a16:creationId xmlns:a16="http://schemas.microsoft.com/office/drawing/2014/main" id="{DA2EF3A0-9875-3C40-8FB7-EF152343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67" name="Text Box 107">
            <a:extLst>
              <a:ext uri="{FF2B5EF4-FFF2-40B4-BE49-F238E27FC236}">
                <a16:creationId xmlns:a16="http://schemas.microsoft.com/office/drawing/2014/main" id="{BA8C3BFE-5F89-C042-88A2-E9E89F1A8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68" name="Text Box 108">
            <a:extLst>
              <a:ext uri="{FF2B5EF4-FFF2-40B4-BE49-F238E27FC236}">
                <a16:creationId xmlns:a16="http://schemas.microsoft.com/office/drawing/2014/main" id="{C620A892-FBAB-7544-BD9B-7C4327C8D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69" name="Text Box 109">
            <a:extLst>
              <a:ext uri="{FF2B5EF4-FFF2-40B4-BE49-F238E27FC236}">
                <a16:creationId xmlns:a16="http://schemas.microsoft.com/office/drawing/2014/main" id="{2CDB56B9-7A92-0F48-8A35-2AE2F86D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70" name="Text Box 110">
            <a:extLst>
              <a:ext uri="{FF2B5EF4-FFF2-40B4-BE49-F238E27FC236}">
                <a16:creationId xmlns:a16="http://schemas.microsoft.com/office/drawing/2014/main" id="{DE78B5E4-ACF2-7A49-869E-0243E8E39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7" y="535940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71" name="Text Box 111">
            <a:extLst>
              <a:ext uri="{FF2B5EF4-FFF2-40B4-BE49-F238E27FC236}">
                <a16:creationId xmlns:a16="http://schemas.microsoft.com/office/drawing/2014/main" id="{471F798F-E77F-AC40-BB9D-C173AC96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70514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72" name="Text Box 112">
            <a:extLst>
              <a:ext uri="{FF2B5EF4-FFF2-40B4-BE49-F238E27FC236}">
                <a16:creationId xmlns:a16="http://schemas.microsoft.com/office/drawing/2014/main" id="{6B5C65E8-85FF-0644-BD5B-3B92D139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2888" y="5370514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3" name="Text Box 113">
            <a:extLst>
              <a:ext uri="{FF2B5EF4-FFF2-40B4-BE49-F238E27FC236}">
                <a16:creationId xmlns:a16="http://schemas.microsoft.com/office/drawing/2014/main" id="{FC7E6680-D5C7-B345-836D-E83DAF2A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2888" y="5381625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74" name="Text Box 114">
            <a:extLst>
              <a:ext uri="{FF2B5EF4-FFF2-40B4-BE49-F238E27FC236}">
                <a16:creationId xmlns:a16="http://schemas.microsoft.com/office/drawing/2014/main" id="{3BE81503-8F0E-BB44-B7F0-1C94F017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7" y="5381625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75" name="Text Box 115">
            <a:extLst>
              <a:ext uri="{FF2B5EF4-FFF2-40B4-BE49-F238E27FC236}">
                <a16:creationId xmlns:a16="http://schemas.microsoft.com/office/drawing/2014/main" id="{E32CA7F7-3CC7-6E4A-8C30-2843F86C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76" name="Text Box 116">
            <a:extLst>
              <a:ext uri="{FF2B5EF4-FFF2-40B4-BE49-F238E27FC236}">
                <a16:creationId xmlns:a16="http://schemas.microsoft.com/office/drawing/2014/main" id="{C400A3E4-E051-BA47-9494-C322AC55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77" name="Text Box 117">
            <a:extLst>
              <a:ext uri="{FF2B5EF4-FFF2-40B4-BE49-F238E27FC236}">
                <a16:creationId xmlns:a16="http://schemas.microsoft.com/office/drawing/2014/main" id="{C8B7F013-B8A0-2349-8B32-97F29757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78" name="Text Box 118">
            <a:extLst>
              <a:ext uri="{FF2B5EF4-FFF2-40B4-BE49-F238E27FC236}">
                <a16:creationId xmlns:a16="http://schemas.microsoft.com/office/drawing/2014/main" id="{EED120CB-7B97-D34D-807B-B3B70CA0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79" name="Text Box 119">
            <a:extLst>
              <a:ext uri="{FF2B5EF4-FFF2-40B4-BE49-F238E27FC236}">
                <a16:creationId xmlns:a16="http://schemas.microsoft.com/office/drawing/2014/main" id="{DC038157-973D-D043-AA77-D950509C8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80" name="Text Box 120">
            <a:extLst>
              <a:ext uri="{FF2B5EF4-FFF2-40B4-BE49-F238E27FC236}">
                <a16:creationId xmlns:a16="http://schemas.microsoft.com/office/drawing/2014/main" id="{05A66054-6DAD-1648-993E-00B16514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81" name="Text Box 121">
            <a:extLst>
              <a:ext uri="{FF2B5EF4-FFF2-40B4-BE49-F238E27FC236}">
                <a16:creationId xmlns:a16="http://schemas.microsoft.com/office/drawing/2014/main" id="{27AD1DC5-2711-B843-81D9-403156A5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903" y="54038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82" name="Text Box 122">
            <a:extLst>
              <a:ext uri="{FF2B5EF4-FFF2-40B4-BE49-F238E27FC236}">
                <a16:creationId xmlns:a16="http://schemas.microsoft.com/office/drawing/2014/main" id="{8F6DF449-0755-704B-867E-326056F4A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903" y="54038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83" name="Text Box 123">
            <a:extLst>
              <a:ext uri="{FF2B5EF4-FFF2-40B4-BE49-F238E27FC236}">
                <a16:creationId xmlns:a16="http://schemas.microsoft.com/office/drawing/2014/main" id="{20820D68-AE8D-C243-9BFE-AFC8AE8AD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84" name="Text Box 124">
            <a:extLst>
              <a:ext uri="{FF2B5EF4-FFF2-40B4-BE49-F238E27FC236}">
                <a16:creationId xmlns:a16="http://schemas.microsoft.com/office/drawing/2014/main" id="{F479C36C-FD91-C44E-A1E4-B30B8C7B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85" name="Text Box 125">
            <a:extLst>
              <a:ext uri="{FF2B5EF4-FFF2-40B4-BE49-F238E27FC236}">
                <a16:creationId xmlns:a16="http://schemas.microsoft.com/office/drawing/2014/main" id="{085ACFEB-844A-424A-9F09-4B21D1946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86" name="Text Box 126">
            <a:extLst>
              <a:ext uri="{FF2B5EF4-FFF2-40B4-BE49-F238E27FC236}">
                <a16:creationId xmlns:a16="http://schemas.microsoft.com/office/drawing/2014/main" id="{1F268788-BFEC-F84F-8A57-AD5F93B8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89564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7" name="Text Box 127">
            <a:extLst>
              <a:ext uri="{FF2B5EF4-FFF2-40B4-BE49-F238E27FC236}">
                <a16:creationId xmlns:a16="http://schemas.microsoft.com/office/drawing/2014/main" id="{1D8706CD-E6DC-2D48-A5A5-71E327433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88" name="Text Box 128">
            <a:extLst>
              <a:ext uri="{FF2B5EF4-FFF2-40B4-BE49-F238E27FC236}">
                <a16:creationId xmlns:a16="http://schemas.microsoft.com/office/drawing/2014/main" id="{62D46A5B-A7EB-914B-A90F-DD171FEE8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89" name="Text Box 129">
            <a:extLst>
              <a:ext uri="{FF2B5EF4-FFF2-40B4-BE49-F238E27FC236}">
                <a16:creationId xmlns:a16="http://schemas.microsoft.com/office/drawing/2014/main" id="{67B7F0BE-CD19-AC47-9A42-A0A50A48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530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90" name="Text Box 130">
            <a:extLst>
              <a:ext uri="{FF2B5EF4-FFF2-40B4-BE49-F238E27FC236}">
                <a16:creationId xmlns:a16="http://schemas.microsoft.com/office/drawing/2014/main" id="{A0B3F09D-3084-A34B-AAAF-775C9832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903" y="5348288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91" name="Text Box 131">
            <a:extLst>
              <a:ext uri="{FF2B5EF4-FFF2-40B4-BE49-F238E27FC236}">
                <a16:creationId xmlns:a16="http://schemas.microsoft.com/office/drawing/2014/main" id="{B468F282-4034-4B4E-8832-8EFB118B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2" name="Text Box 132">
            <a:extLst>
              <a:ext uri="{FF2B5EF4-FFF2-40B4-BE49-F238E27FC236}">
                <a16:creationId xmlns:a16="http://schemas.microsoft.com/office/drawing/2014/main" id="{CA7FA02F-F99A-1E4E-BDD7-0082AD76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93" name="Text Box 133">
            <a:extLst>
              <a:ext uri="{FF2B5EF4-FFF2-40B4-BE49-F238E27FC236}">
                <a16:creationId xmlns:a16="http://schemas.microsoft.com/office/drawing/2014/main" id="{1E455B2F-1952-574D-BC8C-013236676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94" name="Text Box 134">
            <a:extLst>
              <a:ext uri="{FF2B5EF4-FFF2-40B4-BE49-F238E27FC236}">
                <a16:creationId xmlns:a16="http://schemas.microsoft.com/office/drawing/2014/main" id="{46ED5CF4-65E0-D648-998A-81360065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95" name="Text Box 135">
            <a:extLst>
              <a:ext uri="{FF2B5EF4-FFF2-40B4-BE49-F238E27FC236}">
                <a16:creationId xmlns:a16="http://schemas.microsoft.com/office/drawing/2014/main" id="{901D1C9F-BEBD-6A4B-83D1-D36F7A0A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96" name="Text Box 136">
            <a:extLst>
              <a:ext uri="{FF2B5EF4-FFF2-40B4-BE49-F238E27FC236}">
                <a16:creationId xmlns:a16="http://schemas.microsoft.com/office/drawing/2014/main" id="{7B851703-55E2-604B-B47D-5F1C6CC1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 Box 137">
            <a:extLst>
              <a:ext uri="{FF2B5EF4-FFF2-40B4-BE49-F238E27FC236}">
                <a16:creationId xmlns:a16="http://schemas.microsoft.com/office/drawing/2014/main" id="{1CCF5B77-280C-7449-94F4-B322A734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951" y="5394326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8" name="Text Box 138">
            <a:extLst>
              <a:ext uri="{FF2B5EF4-FFF2-40B4-BE49-F238E27FC236}">
                <a16:creationId xmlns:a16="http://schemas.microsoft.com/office/drawing/2014/main" id="{AC9D1D40-E6EC-B847-838A-95D9C2C0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9" name="Text Box 139">
            <a:extLst>
              <a:ext uri="{FF2B5EF4-FFF2-40B4-BE49-F238E27FC236}">
                <a16:creationId xmlns:a16="http://schemas.microsoft.com/office/drawing/2014/main" id="{7C21081F-A3DC-DC4E-80D8-BC478517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48288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0" name="Text Box 140">
            <a:extLst>
              <a:ext uri="{FF2B5EF4-FFF2-40B4-BE49-F238E27FC236}">
                <a16:creationId xmlns:a16="http://schemas.microsoft.com/office/drawing/2014/main" id="{77FD1B0B-5932-0349-AA15-AE800F86F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1" name="Text Box 141">
            <a:extLst>
              <a:ext uri="{FF2B5EF4-FFF2-40B4-BE49-F238E27FC236}">
                <a16:creationId xmlns:a16="http://schemas.microsoft.com/office/drawing/2014/main" id="{7094571F-3576-A944-8061-DDBE4125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2" name="Text Box 142">
            <a:extLst>
              <a:ext uri="{FF2B5EF4-FFF2-40B4-BE49-F238E27FC236}">
                <a16:creationId xmlns:a16="http://schemas.microsoft.com/office/drawing/2014/main" id="{90F183D2-BE7F-F948-9F08-29C9933B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35589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" name="Text Box 143">
            <a:extLst>
              <a:ext uri="{FF2B5EF4-FFF2-40B4-BE49-F238E27FC236}">
                <a16:creationId xmlns:a16="http://schemas.microsoft.com/office/drawing/2014/main" id="{5100CB35-1038-984B-8B48-2CB3D54D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4" name="Text Box 144">
            <a:extLst>
              <a:ext uri="{FF2B5EF4-FFF2-40B4-BE49-F238E27FC236}">
                <a16:creationId xmlns:a16="http://schemas.microsoft.com/office/drawing/2014/main" id="{936223D8-B989-DD44-9E67-ACC52EF5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3990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5" name="Text Box 145">
            <a:extLst>
              <a:ext uri="{FF2B5EF4-FFF2-40B4-BE49-F238E27FC236}">
                <a16:creationId xmlns:a16="http://schemas.microsoft.com/office/drawing/2014/main" id="{D855A1E4-84F3-A146-8DD5-9858829A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6" name="Text Box 146">
            <a:extLst>
              <a:ext uri="{FF2B5EF4-FFF2-40B4-BE49-F238E27FC236}">
                <a16:creationId xmlns:a16="http://schemas.microsoft.com/office/drawing/2014/main" id="{14D99F45-044B-A84C-9DAE-299B7A942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7" name="Text Box 147">
            <a:extLst>
              <a:ext uri="{FF2B5EF4-FFF2-40B4-BE49-F238E27FC236}">
                <a16:creationId xmlns:a16="http://schemas.microsoft.com/office/drawing/2014/main" id="{E6704CB5-30C7-0349-81C3-7F9611F2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8" name="Text Box 148">
            <a:extLst>
              <a:ext uri="{FF2B5EF4-FFF2-40B4-BE49-F238E27FC236}">
                <a16:creationId xmlns:a16="http://schemas.microsoft.com/office/drawing/2014/main" id="{07DA7FC6-8541-2948-B14F-9F0FDF9FA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703" y="54038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" name="Text Box 149">
            <a:extLst>
              <a:ext uri="{FF2B5EF4-FFF2-40B4-BE49-F238E27FC236}">
                <a16:creationId xmlns:a16="http://schemas.microsoft.com/office/drawing/2014/main" id="{1B4154B3-6E41-5E44-A9E9-542D442C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353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0" name="Text Box 150">
            <a:extLst>
              <a:ext uri="{FF2B5EF4-FFF2-40B4-BE49-F238E27FC236}">
                <a16:creationId xmlns:a16="http://schemas.microsoft.com/office/drawing/2014/main" id="{3EE98420-FDFC-8747-A479-806A3B7B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530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1" name="Text Box 151">
            <a:extLst>
              <a:ext uri="{FF2B5EF4-FFF2-40B4-BE49-F238E27FC236}">
                <a16:creationId xmlns:a16="http://schemas.microsoft.com/office/drawing/2014/main" id="{78276A3D-1180-A645-A404-FE3DCF4F1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313" y="5353050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2" name="Text Box 152">
            <a:extLst>
              <a:ext uri="{FF2B5EF4-FFF2-40B4-BE49-F238E27FC236}">
                <a16:creationId xmlns:a16="http://schemas.microsoft.com/office/drawing/2014/main" id="{B51957E7-C5BB-8D4F-9605-83AC582F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0513" y="5335589"/>
            <a:ext cx="1587500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3" name="Text Box 153">
            <a:extLst>
              <a:ext uri="{FF2B5EF4-FFF2-40B4-BE49-F238E27FC236}">
                <a16:creationId xmlns:a16="http://schemas.microsoft.com/office/drawing/2014/main" id="{847F2AAA-1A26-1B4F-A769-A85343143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9728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4" name="Text Box 154">
            <a:extLst>
              <a:ext uri="{FF2B5EF4-FFF2-40B4-BE49-F238E27FC236}">
                <a16:creationId xmlns:a16="http://schemas.microsoft.com/office/drawing/2014/main" id="{1253D987-89DB-6843-A76A-C761BF74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7" y="535940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5" name="Text Box 155">
            <a:extLst>
              <a:ext uri="{FF2B5EF4-FFF2-40B4-BE49-F238E27FC236}">
                <a16:creationId xmlns:a16="http://schemas.microsoft.com/office/drawing/2014/main" id="{C506AD01-F3F3-924B-93A3-F5BE8112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7978" y="5353050"/>
            <a:ext cx="1589087" cy="12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3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333" name="Rectangle 382">
            <a:extLst>
              <a:ext uri="{FF2B5EF4-FFF2-40B4-BE49-F238E27FC236}">
                <a16:creationId xmlns:a16="http://schemas.microsoft.com/office/drawing/2014/main" id="{384A312B-809E-8D40-8727-3F5DFAD8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4" y="177802"/>
            <a:ext cx="14630400" cy="12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7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C1.</a:t>
            </a:r>
            <a:r>
              <a:rPr lang="en-US" altLang="en-US" sz="37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3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335" name="Picture 129">
            <a:extLst>
              <a:ext uri="{FF2B5EF4-FFF2-40B4-BE49-F238E27FC236}">
                <a16:creationId xmlns:a16="http://schemas.microsoft.com/office/drawing/2014/main" id="{F9DDCB4C-23FC-8440-B5CB-395D32F8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4" y="2463799"/>
            <a:ext cx="7086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3" descr="tu pho ong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2" y="2463799"/>
            <a:ext cx="6858000" cy="5638799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1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26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30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30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3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3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3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3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4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4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43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44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45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46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47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48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49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50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51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5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5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5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5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54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5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56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56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57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57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5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59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60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6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60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6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6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6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6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6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6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6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6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6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6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6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6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6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6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6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0" name="Rectangle 382">
            <a:extLst>
              <a:ext uri="{FF2B5EF4-FFF2-40B4-BE49-F238E27FC236}">
                <a16:creationId xmlns:a16="http://schemas.microsoft.com/office/drawing/2014/main" id="{AFB86725-117D-9645-B8C8-9A395091A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4" y="5551489"/>
            <a:ext cx="14595474" cy="24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800" b="1" dirty="0">
                <a:latin typeface="Times New Roman" panose="02020603050405020304" pitchFamily="18" charset="0"/>
              </a:rPr>
              <a:t>* </a:t>
            </a:r>
            <a:r>
              <a:rPr lang="en-US" altLang="en-US" sz="37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700" b="1" dirty="0"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700" b="1" dirty="0">
                <a:latin typeface="Times New Roman" panose="02020603050405020304" pitchFamily="18" charset="0"/>
              </a:rPr>
              <a:t>: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7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en-US" sz="37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3800" b="1" dirty="0">
                <a:latin typeface="Times New Roman" panose="02020603050405020304" pitchFamily="18" charset="0"/>
              </a:rPr>
              <a:t>     * </a:t>
            </a:r>
            <a:r>
              <a:rPr lang="en-US" altLang="en-US" sz="37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700" b="1" dirty="0"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700" b="1" dirty="0">
                <a:latin typeface="Times New Roman" panose="02020603050405020304" pitchFamily="18" charset="0"/>
              </a:rPr>
              <a:t>: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mạt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800" b="1" dirty="0">
              <a:latin typeface="Times New Roman" panose="02020603050405020304" pitchFamily="18" charset="0"/>
            </a:endParaRPr>
          </a:p>
        </p:txBody>
      </p:sp>
      <p:pic>
        <p:nvPicPr>
          <p:cNvPr id="35998" name="Picture 158">
            <a:extLst>
              <a:ext uri="{FF2B5EF4-FFF2-40B4-BE49-F238E27FC236}">
                <a16:creationId xmlns:a16="http://schemas.microsoft.com/office/drawing/2014/main" id="{AEBE5CDC-BB75-FF44-9850-A51D02EC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54000"/>
            <a:ext cx="7391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tu pho ong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6" y="254000"/>
            <a:ext cx="6858000" cy="5297489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>
            <a:extLst>
              <a:ext uri="{FF2B5EF4-FFF2-40B4-BE49-F238E27FC236}">
                <a16:creationId xmlns:a16="http://schemas.microsoft.com/office/drawing/2014/main" id="{80809741-AB39-E54A-B0EE-A615E2098BA4}"/>
              </a:ext>
            </a:extLst>
          </p:cNvPr>
          <p:cNvGrpSpPr>
            <a:grpSpLocks/>
          </p:cNvGrpSpPr>
          <p:nvPr/>
        </p:nvGrpSpPr>
        <p:grpSpPr bwMode="auto">
          <a:xfrm>
            <a:off x="6175378" y="2484440"/>
            <a:ext cx="8674099" cy="2943225"/>
            <a:chOff x="1200" y="1816"/>
            <a:chExt cx="3304" cy="1536"/>
          </a:xfrm>
        </p:grpSpPr>
        <p:grpSp>
          <p:nvGrpSpPr>
            <p:cNvPr id="11295" name="Group 42">
              <a:extLst>
                <a:ext uri="{FF2B5EF4-FFF2-40B4-BE49-F238E27FC236}">
                  <a16:creationId xmlns:a16="http://schemas.microsoft.com/office/drawing/2014/main" id="{6D238A3F-1430-2948-B871-465310BD4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6"/>
              <a:ext cx="3256" cy="770"/>
              <a:chOff x="1200" y="2846"/>
              <a:chExt cx="3256" cy="770"/>
            </a:xfrm>
          </p:grpSpPr>
          <p:sp>
            <p:nvSpPr>
              <p:cNvPr id="11301" name="Arc 4">
                <a:extLst>
                  <a:ext uri="{FF2B5EF4-FFF2-40B4-BE49-F238E27FC236}">
                    <a16:creationId xmlns:a16="http://schemas.microsoft.com/office/drawing/2014/main" id="{21A220E1-6F1E-CC4C-BA10-08CB9C2F2EF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2" y="1722"/>
                <a:ext cx="471" cy="3256"/>
              </a:xfrm>
              <a:custGeom>
                <a:avLst/>
                <a:gdLst>
                  <a:gd name="T0" fmla="*/ 0 w 21600"/>
                  <a:gd name="T1" fmla="*/ 0 h 39171"/>
                  <a:gd name="T2" fmla="*/ 0 w 21600"/>
                  <a:gd name="T3" fmla="*/ 0 h 39171"/>
                  <a:gd name="T4" fmla="*/ 0 w 21600"/>
                  <a:gd name="T5" fmla="*/ 0 h 3917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1"/>
                  <a:gd name="T11" fmla="*/ 21600 w 21600"/>
                  <a:gd name="T12" fmla="*/ 39171 h 3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1" fill="none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</a:path>
                  <a:path w="21600" h="39171" stroke="0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  <a:lnTo>
                      <a:pt x="0" y="19832"/>
                    </a:lnTo>
                    <a:lnTo>
                      <a:pt x="8558" y="-1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302" name="Arc 6">
                <a:extLst>
                  <a:ext uri="{FF2B5EF4-FFF2-40B4-BE49-F238E27FC236}">
                    <a16:creationId xmlns:a16="http://schemas.microsoft.com/office/drawing/2014/main" id="{A0D1EEAE-2362-4A48-9D96-FB4A57809E7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" y="1944"/>
                <a:ext cx="680" cy="2549"/>
              </a:xfrm>
              <a:custGeom>
                <a:avLst/>
                <a:gdLst>
                  <a:gd name="T0" fmla="*/ 0 w 35493"/>
                  <a:gd name="T1" fmla="*/ 0 h 43200"/>
                  <a:gd name="T2" fmla="*/ 0 w 35493"/>
                  <a:gd name="T3" fmla="*/ 0 h 43200"/>
                  <a:gd name="T4" fmla="*/ 0 w 35493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5493"/>
                  <a:gd name="T10" fmla="*/ 0 h 43200"/>
                  <a:gd name="T11" fmla="*/ 35493 w 35493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93" h="43200" fill="none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</a:path>
                  <a:path w="35493" h="43200" stroke="0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  <a:lnTo>
                      <a:pt x="13893" y="21600"/>
                    </a:lnTo>
                    <a:lnTo>
                      <a:pt x="-1" y="506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303" name="Oval 7">
                <a:extLst>
                  <a:ext uri="{FF2B5EF4-FFF2-40B4-BE49-F238E27FC236}">
                    <a16:creationId xmlns:a16="http://schemas.microsoft.com/office/drawing/2014/main" id="{038829F7-3FA4-A44A-8F1A-7C77F6E4E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" y="2846"/>
                <a:ext cx="1911" cy="68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/>
              </a:p>
            </p:txBody>
          </p:sp>
          <p:sp>
            <p:nvSpPr>
              <p:cNvPr id="11304" name="Oval 8">
                <a:extLst>
                  <a:ext uri="{FF2B5EF4-FFF2-40B4-BE49-F238E27FC236}">
                    <a16:creationId xmlns:a16="http://schemas.microsoft.com/office/drawing/2014/main" id="{B3C4E25E-2410-C046-A2B2-50E782536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3116"/>
                <a:ext cx="1437" cy="386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/>
              </a:p>
            </p:txBody>
          </p:sp>
          <p:sp>
            <p:nvSpPr>
              <p:cNvPr id="11305" name="Line 9">
                <a:extLst>
                  <a:ext uri="{FF2B5EF4-FFF2-40B4-BE49-F238E27FC236}">
                    <a16:creationId xmlns:a16="http://schemas.microsoft.com/office/drawing/2014/main" id="{49D46A61-120E-DF4B-AA2B-CAA5BC13F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8" y="3616"/>
                <a:ext cx="3185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x-none"/>
              </a:p>
            </p:txBody>
          </p:sp>
        </p:grpSp>
        <p:grpSp>
          <p:nvGrpSpPr>
            <p:cNvPr id="11296" name="Group 69">
              <a:extLst>
                <a:ext uri="{FF2B5EF4-FFF2-40B4-BE49-F238E27FC236}">
                  <a16:creationId xmlns:a16="http://schemas.microsoft.com/office/drawing/2014/main" id="{A26AB325-0FA2-7445-828C-22BD854E893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248" y="2614"/>
              <a:ext cx="3256" cy="738"/>
              <a:chOff x="3159125" y="3286579"/>
              <a:chExt cx="5169280" cy="1172093"/>
            </a:xfrm>
          </p:grpSpPr>
          <p:sp>
            <p:nvSpPr>
              <p:cNvPr id="11297" name="Arc 4">
                <a:extLst>
                  <a:ext uri="{FF2B5EF4-FFF2-40B4-BE49-F238E27FC236}">
                    <a16:creationId xmlns:a16="http://schemas.microsoft.com/office/drawing/2014/main" id="{68A29E0C-36E1-5E48-AFA5-34E3993B3B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369374" y="1499641"/>
                <a:ext cx="748782" cy="5169280"/>
              </a:xfrm>
              <a:custGeom>
                <a:avLst/>
                <a:gdLst>
                  <a:gd name="T0" fmla="*/ 2147483647 w 21600"/>
                  <a:gd name="T1" fmla="*/ 0 h 39171"/>
                  <a:gd name="T2" fmla="*/ 2147483647 w 21600"/>
                  <a:gd name="T3" fmla="*/ 2147483647 h 39171"/>
                  <a:gd name="T4" fmla="*/ 0 w 21600"/>
                  <a:gd name="T5" fmla="*/ 2147483647 h 3917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1"/>
                  <a:gd name="T11" fmla="*/ 21600 w 21600"/>
                  <a:gd name="T12" fmla="*/ 39171 h 3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1" fill="none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</a:path>
                  <a:path w="21600" h="39171" stroke="0" extrusionOk="0">
                    <a:moveTo>
                      <a:pt x="8558" y="-1"/>
                    </a:moveTo>
                    <a:cubicBezTo>
                      <a:pt x="16473" y="3415"/>
                      <a:pt x="21600" y="11210"/>
                      <a:pt x="21600" y="19832"/>
                    </a:cubicBezTo>
                    <a:cubicBezTo>
                      <a:pt x="21600" y="28029"/>
                      <a:pt x="16960" y="35519"/>
                      <a:pt x="9620" y="39170"/>
                    </a:cubicBezTo>
                    <a:lnTo>
                      <a:pt x="0" y="19832"/>
                    </a:lnTo>
                    <a:lnTo>
                      <a:pt x="8558" y="-1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98" name="Arc 6">
                <a:extLst>
                  <a:ext uri="{FF2B5EF4-FFF2-40B4-BE49-F238E27FC236}">
                    <a16:creationId xmlns:a16="http://schemas.microsoft.com/office/drawing/2014/main" id="{622CDEFF-2745-7042-BE1F-BAA8B52D7B8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077684" y="1855307"/>
                <a:ext cx="1078852" cy="4046365"/>
              </a:xfrm>
              <a:custGeom>
                <a:avLst/>
                <a:gdLst>
                  <a:gd name="T0" fmla="*/ 0 w 35493"/>
                  <a:gd name="T1" fmla="*/ 2147483647 h 43200"/>
                  <a:gd name="T2" fmla="*/ 2147483647 w 35493"/>
                  <a:gd name="T3" fmla="*/ 2147483647 h 43200"/>
                  <a:gd name="T4" fmla="*/ 2147483647 w 35493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35493"/>
                  <a:gd name="T10" fmla="*/ 0 h 43200"/>
                  <a:gd name="T11" fmla="*/ 35493 w 35493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493" h="43200" fill="none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</a:path>
                  <a:path w="35493" h="43200" stroke="0" extrusionOk="0">
                    <a:moveTo>
                      <a:pt x="-1" y="5060"/>
                    </a:moveTo>
                    <a:cubicBezTo>
                      <a:pt x="3891" y="1792"/>
                      <a:pt x="8810" y="-1"/>
                      <a:pt x="13893" y="0"/>
                    </a:cubicBezTo>
                    <a:cubicBezTo>
                      <a:pt x="25822" y="0"/>
                      <a:pt x="35493" y="9670"/>
                      <a:pt x="35493" y="21600"/>
                    </a:cubicBezTo>
                    <a:cubicBezTo>
                      <a:pt x="35493" y="33529"/>
                      <a:pt x="25822" y="43200"/>
                      <a:pt x="13893" y="43200"/>
                    </a:cubicBezTo>
                    <a:cubicBezTo>
                      <a:pt x="9826" y="43200"/>
                      <a:pt x="5842" y="42051"/>
                      <a:pt x="2399" y="39887"/>
                    </a:cubicBezTo>
                    <a:lnTo>
                      <a:pt x="13893" y="21600"/>
                    </a:lnTo>
                    <a:lnTo>
                      <a:pt x="-1" y="5060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99" name="Oval 67">
                <a:extLst>
                  <a:ext uri="{FF2B5EF4-FFF2-40B4-BE49-F238E27FC236}">
                    <a16:creationId xmlns:a16="http://schemas.microsoft.com/office/drawing/2014/main" id="{C02BC1E6-179A-F243-8B4D-A15FE875E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6550" y="3286579"/>
                <a:ext cx="3034334" cy="1085850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/>
              </a:p>
            </p:txBody>
          </p:sp>
          <p:sp>
            <p:nvSpPr>
              <p:cNvPr id="11300" name="Oval 68">
                <a:extLst>
                  <a:ext uri="{FF2B5EF4-FFF2-40B4-BE49-F238E27FC236}">
                    <a16:creationId xmlns:a16="http://schemas.microsoft.com/office/drawing/2014/main" id="{D773DA2D-FA85-F343-AB37-E286CADC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4054" y="3714491"/>
                <a:ext cx="2281030" cy="612321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en-US"/>
              </a:p>
            </p:txBody>
          </p:sp>
        </p:grp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3E1BE5F7-F48F-E241-B020-7218BB257C63}"/>
              </a:ext>
            </a:extLst>
          </p:cNvPr>
          <p:cNvGrpSpPr>
            <a:grpSpLocks/>
          </p:cNvGrpSpPr>
          <p:nvPr/>
        </p:nvGrpSpPr>
        <p:grpSpPr bwMode="auto">
          <a:xfrm>
            <a:off x="8732838" y="2854327"/>
            <a:ext cx="3779837" cy="2036763"/>
            <a:chOff x="3200400" y="1752600"/>
            <a:chExt cx="4127500" cy="3352800"/>
          </a:xfrm>
        </p:grpSpPr>
        <p:grpSp>
          <p:nvGrpSpPr>
            <p:cNvPr id="11271" name="Group 72">
              <a:extLst>
                <a:ext uri="{FF2B5EF4-FFF2-40B4-BE49-F238E27FC236}">
                  <a16:creationId xmlns:a16="http://schemas.microsoft.com/office/drawing/2014/main" id="{6D69445E-2D19-2C4D-A38E-D6F8559BF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6225" y="2698750"/>
              <a:ext cx="1258888" cy="1695450"/>
              <a:chOff x="4086225" y="2698750"/>
              <a:chExt cx="1258888" cy="1695450"/>
            </a:xfrm>
          </p:grpSpPr>
          <p:sp>
            <p:nvSpPr>
              <p:cNvPr id="11293" name="Arc 31">
                <a:extLst>
                  <a:ext uri="{FF2B5EF4-FFF2-40B4-BE49-F238E27FC236}">
                    <a16:creationId xmlns:a16="http://schemas.microsoft.com/office/drawing/2014/main" id="{62ADCC9A-88A5-AB41-97E2-A0F4F60FA6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57424" flipH="1">
                <a:off x="4868863" y="2708275"/>
                <a:ext cx="476250" cy="1685925"/>
              </a:xfrm>
              <a:custGeom>
                <a:avLst/>
                <a:gdLst>
                  <a:gd name="T0" fmla="*/ 2147483647 w 21600"/>
                  <a:gd name="T1" fmla="*/ 0 h 41479"/>
                  <a:gd name="T2" fmla="*/ 2147483647 w 21600"/>
                  <a:gd name="T3" fmla="*/ 2147483647 h 41479"/>
                  <a:gd name="T4" fmla="*/ 0 w 21600"/>
                  <a:gd name="T5" fmla="*/ 2147483647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lnTo>
                      <a:pt x="8404" y="0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94" name="Arc 33">
                <a:extLst>
                  <a:ext uri="{FF2B5EF4-FFF2-40B4-BE49-F238E27FC236}">
                    <a16:creationId xmlns:a16="http://schemas.microsoft.com/office/drawing/2014/main" id="{CCB363B4-14C3-0F4E-9AA2-14B1514124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57424" flipH="1">
                <a:off x="4086225" y="2698750"/>
                <a:ext cx="474663" cy="1684338"/>
              </a:xfrm>
              <a:custGeom>
                <a:avLst/>
                <a:gdLst>
                  <a:gd name="T0" fmla="*/ 2147483647 w 21600"/>
                  <a:gd name="T1" fmla="*/ 0 h 41479"/>
                  <a:gd name="T2" fmla="*/ 2147483647 w 21600"/>
                  <a:gd name="T3" fmla="*/ 2147483647 h 41479"/>
                  <a:gd name="T4" fmla="*/ 0 w 21600"/>
                  <a:gd name="T5" fmla="*/ 2147483647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lnTo>
                      <a:pt x="8404" y="0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1272" name="Group 71">
              <a:extLst>
                <a:ext uri="{FF2B5EF4-FFF2-40B4-BE49-F238E27FC236}">
                  <a16:creationId xmlns:a16="http://schemas.microsoft.com/office/drawing/2014/main" id="{2B860A9D-E624-8343-A785-1776FAF18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400" y="1752600"/>
              <a:ext cx="4127500" cy="3352800"/>
              <a:chOff x="3200400" y="1752600"/>
              <a:chExt cx="4127500" cy="3352800"/>
            </a:xfrm>
          </p:grpSpPr>
          <p:sp>
            <p:nvSpPr>
              <p:cNvPr id="11273" name="Arc 16">
                <a:extLst>
                  <a:ext uri="{FF2B5EF4-FFF2-40B4-BE49-F238E27FC236}">
                    <a16:creationId xmlns:a16="http://schemas.microsoft.com/office/drawing/2014/main" id="{4224AAB0-4011-954D-AAED-5E6BDA26D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726238" y="3482975"/>
                <a:ext cx="439737" cy="893763"/>
              </a:xfrm>
              <a:custGeom>
                <a:avLst/>
                <a:gdLst>
                  <a:gd name="T0" fmla="*/ 0 w 25514"/>
                  <a:gd name="T1" fmla="*/ 2147483647 h 23675"/>
                  <a:gd name="T2" fmla="*/ 2147483647 w 25514"/>
                  <a:gd name="T3" fmla="*/ 2147483647 h 23675"/>
                  <a:gd name="T4" fmla="*/ 2147483647 w 25514"/>
                  <a:gd name="T5" fmla="*/ 2147483647 h 23675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23675"/>
                  <a:gd name="T11" fmla="*/ 25514 w 25514"/>
                  <a:gd name="T12" fmla="*/ 23675 h 236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23675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22292"/>
                      <a:pt x="25480" y="22985"/>
                      <a:pt x="25414" y="23675"/>
                    </a:cubicBezTo>
                  </a:path>
                  <a:path w="25514" h="23675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22292"/>
                      <a:pt x="25480" y="22985"/>
                      <a:pt x="25414" y="23675"/>
                    </a:cubicBezTo>
                    <a:lnTo>
                      <a:pt x="3914" y="21600"/>
                    </a:lnTo>
                    <a:lnTo>
                      <a:pt x="-1" y="357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74" name="Arc 19">
                <a:extLst>
                  <a:ext uri="{FF2B5EF4-FFF2-40B4-BE49-F238E27FC236}">
                    <a16:creationId xmlns:a16="http://schemas.microsoft.com/office/drawing/2014/main" id="{70699A2D-1486-C54F-B8E7-1442BA6DCBE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554663" y="2747963"/>
                <a:ext cx="439737" cy="1633537"/>
              </a:xfrm>
              <a:custGeom>
                <a:avLst/>
                <a:gdLst>
                  <a:gd name="T0" fmla="*/ 0 w 25514"/>
                  <a:gd name="T1" fmla="*/ 2147483647 h 43200"/>
                  <a:gd name="T2" fmla="*/ 2147483647 w 25514"/>
                  <a:gd name="T3" fmla="*/ 2147483647 h 43200"/>
                  <a:gd name="T4" fmla="*/ 2147483647 w 25514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lnTo>
                      <a:pt x="-1" y="357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75" name="Arc 20">
                <a:extLst>
                  <a:ext uri="{FF2B5EF4-FFF2-40B4-BE49-F238E27FC236}">
                    <a16:creationId xmlns:a16="http://schemas.microsoft.com/office/drawing/2014/main" id="{17DD9B4E-0A97-104E-ABA2-254FD5FD5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154613" y="2757488"/>
                <a:ext cx="439737" cy="1631950"/>
              </a:xfrm>
              <a:custGeom>
                <a:avLst/>
                <a:gdLst>
                  <a:gd name="T0" fmla="*/ 0 w 25514"/>
                  <a:gd name="T1" fmla="*/ 2147483647 h 43200"/>
                  <a:gd name="T2" fmla="*/ 2147483647 w 25514"/>
                  <a:gd name="T3" fmla="*/ 2147483647 h 43200"/>
                  <a:gd name="T4" fmla="*/ 2147483647 w 25514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lnTo>
                      <a:pt x="-1" y="357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76" name="Arc 22">
                <a:extLst>
                  <a:ext uri="{FF2B5EF4-FFF2-40B4-BE49-F238E27FC236}">
                    <a16:creationId xmlns:a16="http://schemas.microsoft.com/office/drawing/2014/main" id="{78110BAC-BF8D-3042-BC3D-0165328254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371975" y="2755900"/>
                <a:ext cx="439738" cy="1631950"/>
              </a:xfrm>
              <a:custGeom>
                <a:avLst/>
                <a:gdLst>
                  <a:gd name="T0" fmla="*/ 0 w 25514"/>
                  <a:gd name="T1" fmla="*/ 2147483647 h 43200"/>
                  <a:gd name="T2" fmla="*/ 2147483647 w 25514"/>
                  <a:gd name="T3" fmla="*/ 2147483647 h 43200"/>
                  <a:gd name="T4" fmla="*/ 2147483647 w 25514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lnTo>
                      <a:pt x="-1" y="357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77" name="Arc 24">
                <a:extLst>
                  <a:ext uri="{FF2B5EF4-FFF2-40B4-BE49-F238E27FC236}">
                    <a16:creationId xmlns:a16="http://schemas.microsoft.com/office/drawing/2014/main" id="{BC5DF35E-2642-AF46-8970-EC1B11E56A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1400" y="2743200"/>
                <a:ext cx="438150" cy="1631950"/>
              </a:xfrm>
              <a:custGeom>
                <a:avLst/>
                <a:gdLst>
                  <a:gd name="T0" fmla="*/ 0 w 25514"/>
                  <a:gd name="T1" fmla="*/ 2147483647 h 43200"/>
                  <a:gd name="T2" fmla="*/ 2147483647 w 25514"/>
                  <a:gd name="T3" fmla="*/ 2147483647 h 43200"/>
                  <a:gd name="T4" fmla="*/ 2147483647 w 25514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25514"/>
                  <a:gd name="T10" fmla="*/ 0 h 43200"/>
                  <a:gd name="T11" fmla="*/ 25514 w 2551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14" h="43200" fill="none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</a:path>
                  <a:path w="25514" h="43200" stroke="0" extrusionOk="0">
                    <a:moveTo>
                      <a:pt x="-1" y="357"/>
                    </a:moveTo>
                    <a:cubicBezTo>
                      <a:pt x="1291" y="119"/>
                      <a:pt x="2601" y="-1"/>
                      <a:pt x="3914" y="0"/>
                    </a:cubicBezTo>
                    <a:cubicBezTo>
                      <a:pt x="15843" y="0"/>
                      <a:pt x="25514" y="9670"/>
                      <a:pt x="25514" y="21600"/>
                    </a:cubicBezTo>
                    <a:cubicBezTo>
                      <a:pt x="25514" y="33529"/>
                      <a:pt x="15843" y="43200"/>
                      <a:pt x="3914" y="43200"/>
                    </a:cubicBezTo>
                    <a:cubicBezTo>
                      <a:pt x="2753" y="43200"/>
                      <a:pt x="1595" y="43106"/>
                      <a:pt x="449" y="42920"/>
                    </a:cubicBezTo>
                    <a:lnTo>
                      <a:pt x="3914" y="21600"/>
                    </a:lnTo>
                    <a:lnTo>
                      <a:pt x="-1" y="357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78" name="Arc 27">
                <a:extLst>
                  <a:ext uri="{FF2B5EF4-FFF2-40B4-BE49-F238E27FC236}">
                    <a16:creationId xmlns:a16="http://schemas.microsoft.com/office/drawing/2014/main" id="{22275E2C-D929-5945-BE96-70AA8AD705F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57424" flipH="1">
                <a:off x="6451600" y="2700338"/>
                <a:ext cx="474663" cy="1682750"/>
              </a:xfrm>
              <a:custGeom>
                <a:avLst/>
                <a:gdLst>
                  <a:gd name="T0" fmla="*/ 2147483647 w 21600"/>
                  <a:gd name="T1" fmla="*/ 0 h 41479"/>
                  <a:gd name="T2" fmla="*/ 2147483647 w 21600"/>
                  <a:gd name="T3" fmla="*/ 2147483647 h 41479"/>
                  <a:gd name="T4" fmla="*/ 0 w 21600"/>
                  <a:gd name="T5" fmla="*/ 2147483647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lnTo>
                      <a:pt x="8404" y="0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1279" name="Arc 28">
                <a:extLst>
                  <a:ext uri="{FF2B5EF4-FFF2-40B4-BE49-F238E27FC236}">
                    <a16:creationId xmlns:a16="http://schemas.microsoft.com/office/drawing/2014/main" id="{126D4264-9A58-FE49-A61F-0D5401582B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57424" flipH="1">
                <a:off x="6069013" y="2689225"/>
                <a:ext cx="476250" cy="1684338"/>
              </a:xfrm>
              <a:custGeom>
                <a:avLst/>
                <a:gdLst>
                  <a:gd name="T0" fmla="*/ 2147483647 w 21600"/>
                  <a:gd name="T1" fmla="*/ 0 h 41479"/>
                  <a:gd name="T2" fmla="*/ 2147483647 w 21600"/>
                  <a:gd name="T3" fmla="*/ 2147483647 h 41479"/>
                  <a:gd name="T4" fmla="*/ 0 w 21600"/>
                  <a:gd name="T5" fmla="*/ 2147483647 h 414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79"/>
                  <a:gd name="T11" fmla="*/ 21600 w 21600"/>
                  <a:gd name="T12" fmla="*/ 41479 h 414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79" fill="none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</a:path>
                  <a:path w="21600" h="41479" stroke="0" extrusionOk="0">
                    <a:moveTo>
                      <a:pt x="8404" y="0"/>
                    </a:moveTo>
                    <a:cubicBezTo>
                      <a:pt x="16402" y="3378"/>
                      <a:pt x="21600" y="11216"/>
                      <a:pt x="21600" y="19898"/>
                    </a:cubicBezTo>
                    <a:cubicBezTo>
                      <a:pt x="21600" y="31477"/>
                      <a:pt x="12468" y="40997"/>
                      <a:pt x="899" y="41479"/>
                    </a:cubicBezTo>
                    <a:lnTo>
                      <a:pt x="0" y="19898"/>
                    </a:lnTo>
                    <a:lnTo>
                      <a:pt x="8404" y="0"/>
                    </a:lnTo>
                    <a:close/>
                  </a:path>
                </a:pathLst>
              </a:custGeom>
              <a:noFill/>
              <a:ln w="28575">
                <a:solidFill>
                  <a:srgbClr val="66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1280" name="Group 69">
                <a:extLst>
                  <a:ext uri="{FF2B5EF4-FFF2-40B4-BE49-F238E27FC236}">
                    <a16:creationId xmlns:a16="http://schemas.microsoft.com/office/drawing/2014/main" id="{3ABE6C3F-6B31-4747-9179-857702F33F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0400" y="1752600"/>
                <a:ext cx="4127500" cy="3352800"/>
                <a:chOff x="3200400" y="1752600"/>
                <a:chExt cx="4127500" cy="3352800"/>
              </a:xfrm>
            </p:grpSpPr>
            <p:sp>
              <p:nvSpPr>
                <p:cNvPr id="11281" name="Arc 17">
                  <a:extLst>
                    <a:ext uri="{FF2B5EF4-FFF2-40B4-BE49-F238E27FC236}">
                      <a16:creationId xmlns:a16="http://schemas.microsoft.com/office/drawing/2014/main" id="{3ABEAA14-2196-E64B-AC1C-9EDA5B65F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340475" y="2747963"/>
                  <a:ext cx="438150" cy="1633537"/>
                </a:xfrm>
                <a:custGeom>
                  <a:avLst/>
                  <a:gdLst>
                    <a:gd name="T0" fmla="*/ 0 w 25514"/>
                    <a:gd name="T1" fmla="*/ 2147483647 h 43200"/>
                    <a:gd name="T2" fmla="*/ 2147483647 w 25514"/>
                    <a:gd name="T3" fmla="*/ 2147483647 h 43200"/>
                    <a:gd name="T4" fmla="*/ 2147483647 w 25514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25514"/>
                    <a:gd name="T10" fmla="*/ 0 h 43200"/>
                    <a:gd name="T11" fmla="*/ 25514 w 25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514" h="43200" fill="none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</a:path>
                    <a:path w="25514" h="43200" stroke="0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  <a:lnTo>
                        <a:pt x="3914" y="21600"/>
                      </a:lnTo>
                      <a:lnTo>
                        <a:pt x="-1" y="3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2" name="Arc 18">
                  <a:extLst>
                    <a:ext uri="{FF2B5EF4-FFF2-40B4-BE49-F238E27FC236}">
                      <a16:creationId xmlns:a16="http://schemas.microsoft.com/office/drawing/2014/main" id="{38BFC562-C4A7-D54E-A7D1-B258192CE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945188" y="2747963"/>
                  <a:ext cx="439737" cy="1631950"/>
                </a:xfrm>
                <a:custGeom>
                  <a:avLst/>
                  <a:gdLst>
                    <a:gd name="T0" fmla="*/ 0 w 25514"/>
                    <a:gd name="T1" fmla="*/ 2147483647 h 43200"/>
                    <a:gd name="T2" fmla="*/ 2147483647 w 25514"/>
                    <a:gd name="T3" fmla="*/ 2147483647 h 43200"/>
                    <a:gd name="T4" fmla="*/ 2147483647 w 25514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25514"/>
                    <a:gd name="T10" fmla="*/ 0 h 43200"/>
                    <a:gd name="T11" fmla="*/ 25514 w 25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514" h="43200" fill="none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</a:path>
                    <a:path w="25514" h="43200" stroke="0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  <a:lnTo>
                        <a:pt x="3914" y="21600"/>
                      </a:lnTo>
                      <a:lnTo>
                        <a:pt x="-1" y="3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3" name="Arc 21">
                  <a:extLst>
                    <a:ext uri="{FF2B5EF4-FFF2-40B4-BE49-F238E27FC236}">
                      <a16:creationId xmlns:a16="http://schemas.microsoft.com/office/drawing/2014/main" id="{4FA957A7-C4FB-7A40-BC36-A6C1802AC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64088" y="2754313"/>
                  <a:ext cx="439737" cy="1631950"/>
                </a:xfrm>
                <a:custGeom>
                  <a:avLst/>
                  <a:gdLst>
                    <a:gd name="T0" fmla="*/ 0 w 25514"/>
                    <a:gd name="T1" fmla="*/ 2147483647 h 43200"/>
                    <a:gd name="T2" fmla="*/ 2147483647 w 25514"/>
                    <a:gd name="T3" fmla="*/ 2147483647 h 43200"/>
                    <a:gd name="T4" fmla="*/ 2147483647 w 25514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25514"/>
                    <a:gd name="T10" fmla="*/ 0 h 43200"/>
                    <a:gd name="T11" fmla="*/ 25514 w 25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514" h="43200" fill="none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</a:path>
                    <a:path w="25514" h="43200" stroke="0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  <a:lnTo>
                        <a:pt x="3914" y="21600"/>
                      </a:lnTo>
                      <a:lnTo>
                        <a:pt x="-1" y="3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4" name="Arc 23">
                  <a:extLst>
                    <a:ext uri="{FF2B5EF4-FFF2-40B4-BE49-F238E27FC236}">
                      <a16:creationId xmlns:a16="http://schemas.microsoft.com/office/drawing/2014/main" id="{04FF4908-79B9-CD44-9635-6FED47B59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981450" y="2747963"/>
                  <a:ext cx="441325" cy="1631950"/>
                </a:xfrm>
                <a:custGeom>
                  <a:avLst/>
                  <a:gdLst>
                    <a:gd name="T0" fmla="*/ 0 w 25514"/>
                    <a:gd name="T1" fmla="*/ 2147483647 h 43200"/>
                    <a:gd name="T2" fmla="*/ 2147483647 w 25514"/>
                    <a:gd name="T3" fmla="*/ 2147483647 h 43200"/>
                    <a:gd name="T4" fmla="*/ 2147483647 w 25514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25514"/>
                    <a:gd name="T10" fmla="*/ 0 h 43200"/>
                    <a:gd name="T11" fmla="*/ 25514 w 255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514" h="43200" fill="none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</a:path>
                    <a:path w="25514" h="43200" stroke="0" extrusionOk="0">
                      <a:moveTo>
                        <a:pt x="-1" y="357"/>
                      </a:moveTo>
                      <a:cubicBezTo>
                        <a:pt x="1291" y="119"/>
                        <a:pt x="2601" y="-1"/>
                        <a:pt x="3914" y="0"/>
                      </a:cubicBezTo>
                      <a:cubicBezTo>
                        <a:pt x="15843" y="0"/>
                        <a:pt x="25514" y="9670"/>
                        <a:pt x="25514" y="21600"/>
                      </a:cubicBezTo>
                      <a:cubicBezTo>
                        <a:pt x="25514" y="33529"/>
                        <a:pt x="15843" y="43200"/>
                        <a:pt x="3914" y="43200"/>
                      </a:cubicBezTo>
                      <a:cubicBezTo>
                        <a:pt x="2753" y="43200"/>
                        <a:pt x="1595" y="43106"/>
                        <a:pt x="449" y="42920"/>
                      </a:cubicBezTo>
                      <a:lnTo>
                        <a:pt x="3914" y="21600"/>
                      </a:lnTo>
                      <a:lnTo>
                        <a:pt x="-1" y="3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5" name="Arc 25">
                  <a:extLst>
                    <a:ext uri="{FF2B5EF4-FFF2-40B4-BE49-F238E27FC236}">
                      <a16:creationId xmlns:a16="http://schemas.microsoft.com/office/drawing/2014/main" id="{7C1827B4-69CF-3C4B-A1BE-5482A6836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200400" y="2746375"/>
                  <a:ext cx="431800" cy="922338"/>
                </a:xfrm>
                <a:custGeom>
                  <a:avLst/>
                  <a:gdLst>
                    <a:gd name="T0" fmla="*/ 2147483647 w 25064"/>
                    <a:gd name="T1" fmla="*/ 0 h 24426"/>
                    <a:gd name="T2" fmla="*/ 0 w 25064"/>
                    <a:gd name="T3" fmla="*/ 2147483647 h 24426"/>
                    <a:gd name="T4" fmla="*/ 2147483647 w 25064"/>
                    <a:gd name="T5" fmla="*/ 2147483647 h 24426"/>
                    <a:gd name="T6" fmla="*/ 0 60000 65536"/>
                    <a:gd name="T7" fmla="*/ 0 60000 65536"/>
                    <a:gd name="T8" fmla="*/ 0 60000 65536"/>
                    <a:gd name="T9" fmla="*/ 0 w 25064"/>
                    <a:gd name="T10" fmla="*/ 0 h 24426"/>
                    <a:gd name="T11" fmla="*/ 25064 w 25064"/>
                    <a:gd name="T12" fmla="*/ 24426 h 24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064" h="24426" fill="none" extrusionOk="0">
                      <a:moveTo>
                        <a:pt x="24878" y="-1"/>
                      </a:moveTo>
                      <a:cubicBezTo>
                        <a:pt x="25001" y="936"/>
                        <a:pt x="25064" y="1880"/>
                        <a:pt x="25064" y="2826"/>
                      </a:cubicBezTo>
                      <a:cubicBezTo>
                        <a:pt x="25064" y="14755"/>
                        <a:pt x="15393" y="24426"/>
                        <a:pt x="3464" y="24426"/>
                      </a:cubicBezTo>
                      <a:cubicBezTo>
                        <a:pt x="2303" y="24426"/>
                        <a:pt x="1145" y="24332"/>
                        <a:pt x="-1" y="24146"/>
                      </a:cubicBezTo>
                    </a:path>
                    <a:path w="25064" h="24426" stroke="0" extrusionOk="0">
                      <a:moveTo>
                        <a:pt x="24878" y="-1"/>
                      </a:moveTo>
                      <a:cubicBezTo>
                        <a:pt x="25001" y="936"/>
                        <a:pt x="25064" y="1880"/>
                        <a:pt x="25064" y="2826"/>
                      </a:cubicBezTo>
                      <a:cubicBezTo>
                        <a:pt x="25064" y="14755"/>
                        <a:pt x="15393" y="24426"/>
                        <a:pt x="3464" y="24426"/>
                      </a:cubicBezTo>
                      <a:cubicBezTo>
                        <a:pt x="2303" y="24426"/>
                        <a:pt x="1145" y="24332"/>
                        <a:pt x="-1" y="24146"/>
                      </a:cubicBezTo>
                      <a:lnTo>
                        <a:pt x="3464" y="2826"/>
                      </a:lnTo>
                      <a:lnTo>
                        <a:pt x="24878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6" name="Arc 26">
                  <a:extLst>
                    <a:ext uri="{FF2B5EF4-FFF2-40B4-BE49-F238E27FC236}">
                      <a16:creationId xmlns:a16="http://schemas.microsoft.com/office/drawing/2014/main" id="{D8B9D491-FAB3-5B43-908A-7049937CC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157424" flipH="1">
                  <a:off x="6851650" y="2681288"/>
                  <a:ext cx="476250" cy="1684337"/>
                </a:xfrm>
                <a:custGeom>
                  <a:avLst/>
                  <a:gdLst>
                    <a:gd name="T0" fmla="*/ 2147483647 w 21600"/>
                    <a:gd name="T1" fmla="*/ 0 h 41479"/>
                    <a:gd name="T2" fmla="*/ 2147483647 w 21600"/>
                    <a:gd name="T3" fmla="*/ 2147483647 h 41479"/>
                    <a:gd name="T4" fmla="*/ 0 w 21600"/>
                    <a:gd name="T5" fmla="*/ 2147483647 h 4147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9"/>
                    <a:gd name="T11" fmla="*/ 21600 w 21600"/>
                    <a:gd name="T12" fmla="*/ 41479 h 414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9" fill="none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</a:path>
                    <a:path w="21600" h="41479" stroke="0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  <a:lnTo>
                        <a:pt x="0" y="19898"/>
                      </a:lnTo>
                      <a:lnTo>
                        <a:pt x="840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7" name="Arc 29">
                  <a:extLst>
                    <a:ext uri="{FF2B5EF4-FFF2-40B4-BE49-F238E27FC236}">
                      <a16:creationId xmlns:a16="http://schemas.microsoft.com/office/drawing/2014/main" id="{7C935623-BBF0-294E-A8F5-598CF79C7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157424" flipH="1">
                  <a:off x="5678488" y="2698750"/>
                  <a:ext cx="476250" cy="1684338"/>
                </a:xfrm>
                <a:custGeom>
                  <a:avLst/>
                  <a:gdLst>
                    <a:gd name="T0" fmla="*/ 2147483647 w 21600"/>
                    <a:gd name="T1" fmla="*/ 0 h 41479"/>
                    <a:gd name="T2" fmla="*/ 2147483647 w 21600"/>
                    <a:gd name="T3" fmla="*/ 2147483647 h 41479"/>
                    <a:gd name="T4" fmla="*/ 0 w 21600"/>
                    <a:gd name="T5" fmla="*/ 2147483647 h 4147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9"/>
                    <a:gd name="T11" fmla="*/ 21600 w 21600"/>
                    <a:gd name="T12" fmla="*/ 41479 h 414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9" fill="none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</a:path>
                    <a:path w="21600" h="41479" stroke="0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  <a:lnTo>
                        <a:pt x="0" y="19898"/>
                      </a:lnTo>
                      <a:lnTo>
                        <a:pt x="840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8" name="Arc 30">
                  <a:extLst>
                    <a:ext uri="{FF2B5EF4-FFF2-40B4-BE49-F238E27FC236}">
                      <a16:creationId xmlns:a16="http://schemas.microsoft.com/office/drawing/2014/main" id="{C052554A-A2CF-424D-8B53-A4C356C10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157424" flipH="1">
                  <a:off x="5251450" y="2689225"/>
                  <a:ext cx="476250" cy="1684338"/>
                </a:xfrm>
                <a:custGeom>
                  <a:avLst/>
                  <a:gdLst>
                    <a:gd name="T0" fmla="*/ 2147483647 w 21600"/>
                    <a:gd name="T1" fmla="*/ 0 h 41479"/>
                    <a:gd name="T2" fmla="*/ 2147483647 w 21600"/>
                    <a:gd name="T3" fmla="*/ 2147483647 h 41479"/>
                    <a:gd name="T4" fmla="*/ 0 w 21600"/>
                    <a:gd name="T5" fmla="*/ 2147483647 h 4147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9"/>
                    <a:gd name="T11" fmla="*/ 21600 w 21600"/>
                    <a:gd name="T12" fmla="*/ 41479 h 414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9" fill="none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</a:path>
                    <a:path w="21600" h="41479" stroke="0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  <a:lnTo>
                        <a:pt x="0" y="19898"/>
                      </a:lnTo>
                      <a:lnTo>
                        <a:pt x="840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89" name="Arc 32">
                  <a:extLst>
                    <a:ext uri="{FF2B5EF4-FFF2-40B4-BE49-F238E27FC236}">
                      <a16:creationId xmlns:a16="http://schemas.microsoft.com/office/drawing/2014/main" id="{7B0676DB-F266-0A45-8558-4EB0B1969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157424" flipH="1">
                  <a:off x="4478338" y="2698750"/>
                  <a:ext cx="476250" cy="1684338"/>
                </a:xfrm>
                <a:custGeom>
                  <a:avLst/>
                  <a:gdLst>
                    <a:gd name="T0" fmla="*/ 2147483647 w 21600"/>
                    <a:gd name="T1" fmla="*/ 0 h 41479"/>
                    <a:gd name="T2" fmla="*/ 2147483647 w 21600"/>
                    <a:gd name="T3" fmla="*/ 2147483647 h 41479"/>
                    <a:gd name="T4" fmla="*/ 0 w 21600"/>
                    <a:gd name="T5" fmla="*/ 2147483647 h 4147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9"/>
                    <a:gd name="T11" fmla="*/ 21600 w 21600"/>
                    <a:gd name="T12" fmla="*/ 41479 h 414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9" fill="none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</a:path>
                    <a:path w="21600" h="41479" stroke="0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  <a:lnTo>
                        <a:pt x="0" y="19898"/>
                      </a:lnTo>
                      <a:lnTo>
                        <a:pt x="840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90" name="Arc 34">
                  <a:extLst>
                    <a:ext uri="{FF2B5EF4-FFF2-40B4-BE49-F238E27FC236}">
                      <a16:creationId xmlns:a16="http://schemas.microsoft.com/office/drawing/2014/main" id="{7F7954B9-E2DB-CA4D-9A11-CD92C6DFF4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157424" flipH="1">
                  <a:off x="3697288" y="2698750"/>
                  <a:ext cx="473075" cy="1684338"/>
                </a:xfrm>
                <a:custGeom>
                  <a:avLst/>
                  <a:gdLst>
                    <a:gd name="T0" fmla="*/ 2147483647 w 21600"/>
                    <a:gd name="T1" fmla="*/ 0 h 41479"/>
                    <a:gd name="T2" fmla="*/ 2147483647 w 21600"/>
                    <a:gd name="T3" fmla="*/ 2147483647 h 41479"/>
                    <a:gd name="T4" fmla="*/ 0 w 21600"/>
                    <a:gd name="T5" fmla="*/ 2147483647 h 4147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9"/>
                    <a:gd name="T11" fmla="*/ 21600 w 21600"/>
                    <a:gd name="T12" fmla="*/ 41479 h 414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9" fill="none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</a:path>
                    <a:path w="21600" h="41479" stroke="0" extrusionOk="0">
                      <a:moveTo>
                        <a:pt x="8404" y="0"/>
                      </a:moveTo>
                      <a:cubicBezTo>
                        <a:pt x="16402" y="3378"/>
                        <a:pt x="21600" y="11216"/>
                        <a:pt x="21600" y="19898"/>
                      </a:cubicBezTo>
                      <a:cubicBezTo>
                        <a:pt x="21600" y="31477"/>
                        <a:pt x="12468" y="40997"/>
                        <a:pt x="899" y="41479"/>
                      </a:cubicBezTo>
                      <a:lnTo>
                        <a:pt x="0" y="19898"/>
                      </a:lnTo>
                      <a:lnTo>
                        <a:pt x="8404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1291" name="Line 35">
                  <a:extLst>
                    <a:ext uri="{FF2B5EF4-FFF2-40B4-BE49-F238E27FC236}">
                      <a16:creationId xmlns:a16="http://schemas.microsoft.com/office/drawing/2014/main" id="{1185241F-5175-CF42-B924-782EDC5D3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200400" y="3581400"/>
                  <a:ext cx="0" cy="1524000"/>
                </a:xfrm>
                <a:prstGeom prst="line">
                  <a:avLst/>
                </a:prstGeom>
                <a:noFill/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x-none"/>
                </a:p>
              </p:txBody>
            </p:sp>
            <p:sp>
              <p:nvSpPr>
                <p:cNvPr id="11292" name="Line 36">
                  <a:extLst>
                    <a:ext uri="{FF2B5EF4-FFF2-40B4-BE49-F238E27FC236}">
                      <a16:creationId xmlns:a16="http://schemas.microsoft.com/office/drawing/2014/main" id="{509CD68C-23E1-344F-AB27-EF156BAD0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6727825" y="1752600"/>
                  <a:ext cx="0" cy="1793875"/>
                </a:xfrm>
                <a:prstGeom prst="line">
                  <a:avLst/>
                </a:prstGeom>
                <a:noFill/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x-none"/>
                </a:p>
              </p:txBody>
            </p:sp>
          </p:grpSp>
        </p:grpSp>
      </p:grpSp>
      <p:sp>
        <p:nvSpPr>
          <p:cNvPr id="37967" name="Rectangle 382">
            <a:extLst>
              <a:ext uri="{FF2B5EF4-FFF2-40B4-BE49-F238E27FC236}">
                <a16:creationId xmlns:a16="http://schemas.microsoft.com/office/drawing/2014/main" id="{1F724DEA-648F-BF41-88EC-282DD91D0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6654801"/>
            <a:ext cx="14554200" cy="13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708" tIns="66854" rIns="133708" bIns="66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khép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dirty="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1270" name="Rectangle 139">
            <a:extLst>
              <a:ext uri="{FF2B5EF4-FFF2-40B4-BE49-F238E27FC236}">
                <a16:creationId xmlns:a16="http://schemas.microsoft.com/office/drawing/2014/main" id="{541763EE-BF87-2F41-B094-E0D98876D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30203"/>
            <a:ext cx="10744200" cy="7365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3708" tIns="66854" rIns="133708" bIns="6685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C2.</a:t>
            </a:r>
            <a:r>
              <a:rPr lang="en-US" altLang="en-US" sz="3800" b="1" i="1" dirty="0">
                <a:latin typeface="Times New Roman" panose="02020603050405020304" pitchFamily="18" charset="0"/>
              </a:rPr>
              <a:t> 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43" name="Picture 23" descr="tu pho ong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6600"/>
            <a:ext cx="5656262" cy="44196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6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1064</Words>
  <Application>Microsoft Office PowerPoint</Application>
  <PresentationFormat>Custom</PresentationFormat>
  <Paragraphs>222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.VnTime</vt:lpstr>
      <vt:lpstr>Arial</vt:lpstr>
      <vt:lpstr>굴림</vt:lpstr>
      <vt:lpstr>Times New Roman</vt:lpstr>
      <vt:lpstr>VNI-Meli</vt:lpstr>
      <vt:lpstr>VNI-Times</vt:lpstr>
      <vt:lpstr>VNITimfani</vt:lpstr>
      <vt:lpstr>Wingdings</vt:lpstr>
      <vt:lpstr>Default Design</vt:lpstr>
      <vt:lpstr>1_Default Design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TRƯỜNG CỦA ỐNG DÂY CÓ DÒNG ĐIỆN CHẠY QUA</vt:lpstr>
      <vt:lpstr>PowerPoint Presentation</vt:lpstr>
      <vt:lpstr>PowerPoint Presentation</vt:lpstr>
      <vt:lpstr>C6. Hình dưới cho biết chiều dòng điện chạy qua các vòng dây. Hãy dùng quy tắc nắm tay phải để xác định tên các từ cực của ống dây.</vt:lpstr>
      <vt:lpstr>                                                                  HƯỚNG DẪN TỰ HỌC Ở NHÀ  1. Bài vừa học :  -Học thuộc ghi nhớ. - Làm bài tập sau:  + Phát biểu quy tắc nắm tay phải? + Bài tập: 24.1;   24.4;   24.5;   24.6 SBT-54,55 2. Bài sắp học:           BÀI 25.SỰ NHIỄM TỪ CỦA SẮT VÀ THÉP- NAM CHÂM ĐIỆN + Tìm những ví dụ ứng dụng nam châm điện trong đời sống và trong kỹ thuật? + Vì sao người ta dùng lõi sắt non để chế tạo nam châm điện?   </vt:lpstr>
    </vt:vector>
  </TitlesOfParts>
  <Company>ba 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 ba</dc:creator>
  <cp:lastModifiedBy>Admin</cp:lastModifiedBy>
  <cp:revision>269</cp:revision>
  <dcterms:created xsi:type="dcterms:W3CDTF">2006-01-19T03:50:29Z</dcterms:created>
  <dcterms:modified xsi:type="dcterms:W3CDTF">2022-12-06T15:21:42Z</dcterms:modified>
</cp:coreProperties>
</file>