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02" r:id="rId2"/>
  </p:sldMasterIdLst>
  <p:sldIdLst>
    <p:sldId id="290" r:id="rId3"/>
    <p:sldId id="291" r:id="rId4"/>
    <p:sldId id="296" r:id="rId5"/>
    <p:sldId id="297" r:id="rId6"/>
    <p:sldId id="298" r:id="rId7"/>
    <p:sldId id="310" r:id="rId8"/>
    <p:sldId id="300" r:id="rId9"/>
    <p:sldId id="306" r:id="rId10"/>
    <p:sldId id="307" r:id="rId11"/>
    <p:sldId id="264" r:id="rId12"/>
    <p:sldId id="261" r:id="rId13"/>
    <p:sldId id="308" r:id="rId14"/>
    <p:sldId id="309" r:id="rId15"/>
    <p:sldId id="295" r:id="rId16"/>
    <p:sldId id="294" r:id="rId17"/>
    <p:sldId id="293" r:id="rId18"/>
    <p:sldId id="269" r:id="rId19"/>
    <p:sldId id="270" r:id="rId20"/>
    <p:sldId id="262" r:id="rId21"/>
    <p:sldId id="263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82" r:id="rId30"/>
    <p:sldId id="29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66"/>
    <a:srgbClr val="FFCC00"/>
    <a:srgbClr val="3333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BA0FFB-D174-A573-583C-27ED91F60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CE51A0-FDA1-5BA3-AEE5-6AA90620E2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59DA8C-42B1-34DD-2076-4632CAFC8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86130-F856-40F7-91B3-2F0A5FDF7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60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FBFD85-9648-D5A4-5B4E-4CCF7293F2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9BD430-49A8-ABDD-7ED1-BB15C90021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BF5214-BEE6-E2C7-5F93-FD210A4020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59D11-26D9-4A95-99C4-B74C0A079A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44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592D71-7701-6642-83C2-A7E8F4D28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9B8233-3C6C-30BE-98E9-B878257662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C548F9-19E0-E21F-5CA9-64C1F21E1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88B07-53EE-40FE-8756-E48B26E0AD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559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01D9C178-6C1F-475A-BAB8-4E8F033548A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674255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14C9489D-BF01-47AF-A6FC-17A5590106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42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67DEF08A-33D7-4359-B834-F9E39D1DD0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003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E89-AF78-4CA1-BE81-255096D54B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667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F3FF-C617-4AB5-8D66-4E18A461E6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767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6DEF-3DDC-4BCE-83BC-B64945C68C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278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03C3-8B17-47A0-9A03-7FE921CF8D3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209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611C-5C7B-4590-A94F-941DE6598AD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17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A0FC1B-A6DB-7EDD-5F10-047545D0F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4FF744-E8AC-6C17-0046-51027CD75A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84A2BB-709B-DCDF-AE7D-6B74101215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D1428-0AC3-4234-B931-5B8253EC31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68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E034-C4F5-4071-AD5C-7011F95407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873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59D4-9849-4BFB-9E90-AD53617D09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398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59D4-9849-4BFB-9E90-AD53617D09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935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59D4-9849-4BFB-9E90-AD53617D09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30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59D4-9849-4BFB-9E90-AD53617D09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654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59D4-9849-4BFB-9E90-AD53617D09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741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59D4-9849-4BFB-9E90-AD53617D09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564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BCC-787E-4159-813B-A72A8B4541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186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7602-FED7-4918-BA73-D28180704E9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62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9D625C-0785-C75B-5F55-0D06E13969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F162BF-363E-93D4-3325-69E02B6914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002D07-D489-C969-BB8C-32D46101AA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15033-A346-46EA-957F-6840C783B3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39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59C2D5-3234-7CD8-2368-73E4357AAB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86A07E-CEA1-94AA-DA35-9DED0B72B5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CC0A17-3567-60E9-07D2-1ED167DB2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7E6CF-4BA5-4C70-8283-C42AD63A79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52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35CA19A-75F0-71B4-8977-0FBA16809B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D2FDFC4-97E2-9724-961C-E33BC16975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FACD2DA-0D5F-D631-E151-A4245F951B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E5172-5DAB-49DC-ABE2-A95AE3C0C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48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031C76E-5103-B3BC-48CD-4D78C4047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D71B46-1031-DD00-BADA-463CA134A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BC0DF08-20C6-A1E5-3408-E30EC4C6D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B8386-1499-42EC-B8D1-ED667EA759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83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D7F8B5F-F6A2-43CF-0DB7-EDB0E335B0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54A47C-BDA5-9D06-DB13-EAE4A55EC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C62E69-E706-9D01-8D6E-B2A4E238B6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02DD1-295A-4033-B7CD-9E94B35EE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46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FAB276-B309-A851-5749-40B9E4625E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BB6192-C335-757E-84EB-53D5F306B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0A8C1C-13CD-6931-FF35-7DC6DAAE2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E446D-7D26-4338-B805-F7F9AEE7C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34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E7385E-C46A-5541-4D90-7310FA725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4DAD06-408F-C8CA-61AE-A35CD8400E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D56F17-40EC-C84A-9351-150414A4BD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66C518-F430-4353-827B-4C488B25F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75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D779920-44AA-4DA6-9B36-0D7EAD91AD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6F6C114-D934-02A4-3E16-503ADB3AD6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E653D5A0-488C-26C0-5CDE-28464ED5B3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E3F009BC-3330-CDB1-F77C-2C21B006C5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3229280E-7BE6-843D-99F4-D46CCB7580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373349-92C3-48A2-B1A5-AF8479CA70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373349-92C3-48A2-B1A5-AF8479CA70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20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!hp8ls2l">
            <a:extLst>
              <a:ext uri="{FF2B5EF4-FFF2-40B4-BE49-F238E27FC236}">
                <a16:creationId xmlns:a16="http://schemas.microsoft.com/office/drawing/2014/main" id="{F41370A7-DFB5-E771-0DBC-DE8157FF77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87900"/>
            <a:ext cx="4191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!hp8ls2l">
            <a:extLst>
              <a:ext uri="{FF2B5EF4-FFF2-40B4-BE49-F238E27FC236}">
                <a16:creationId xmlns:a16="http://schemas.microsoft.com/office/drawing/2014/main" id="{59D0D1D8-BBEA-318B-FA03-FB1AAF3EC8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0" y="4719638"/>
            <a:ext cx="3505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WordArt 4">
            <a:extLst>
              <a:ext uri="{FF2B5EF4-FFF2-40B4-BE49-F238E27FC236}">
                <a16:creationId xmlns:a16="http://schemas.microsoft.com/office/drawing/2014/main" id="{E9EDDE64-6F23-B586-8406-ADC5849315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366838"/>
            <a:ext cx="573405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55301" name="WordArt 5">
            <a:extLst>
              <a:ext uri="{FF2B5EF4-FFF2-40B4-BE49-F238E27FC236}">
                <a16:creationId xmlns:a16="http://schemas.microsoft.com/office/drawing/2014/main" id="{CD62C150-8EF3-D49A-3B8A-9D07DA7BD3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2357438"/>
            <a:ext cx="6096000" cy="928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THẦY </a:t>
            </a:r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VÀ CÁC EM HỌC SINH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2" name="WordArt 6">
            <a:extLst>
              <a:ext uri="{FF2B5EF4-FFF2-40B4-BE49-F238E27FC236}">
                <a16:creationId xmlns:a16="http://schemas.microsoft.com/office/drawing/2014/main" id="{0A298836-80BE-C44D-F522-C8A1868E5C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3500438"/>
            <a:ext cx="573405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vi-VN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TIẾT VẬT LÍ 9</a:t>
            </a:r>
            <a:r>
              <a:rPr lang="en-US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9" name="Picture 7" descr="123">
            <a:extLst>
              <a:ext uri="{FF2B5EF4-FFF2-40B4-BE49-F238E27FC236}">
                <a16:creationId xmlns:a16="http://schemas.microsoft.com/office/drawing/2014/main" id="{21ACB4FF-7B0E-6B00-BC5B-460BDF8175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4486275"/>
            <a:ext cx="990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EARTH">
            <a:extLst>
              <a:ext uri="{FF2B5EF4-FFF2-40B4-BE49-F238E27FC236}">
                <a16:creationId xmlns:a16="http://schemas.microsoft.com/office/drawing/2014/main" id="{1701CED0-0E12-4F5E-C08D-2F239122BE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143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EARTH">
            <a:extLst>
              <a:ext uri="{FF2B5EF4-FFF2-40B4-BE49-F238E27FC236}">
                <a16:creationId xmlns:a16="http://schemas.microsoft.com/office/drawing/2014/main" id="{396AE146-D120-5E14-D34F-54D38685AD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atom1">
            <a:extLst>
              <a:ext uri="{FF2B5EF4-FFF2-40B4-BE49-F238E27FC236}">
                <a16:creationId xmlns:a16="http://schemas.microsoft.com/office/drawing/2014/main" id="{EB2B2089-75CB-5480-F6FF-8747C18603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3957638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atom1">
            <a:extLst>
              <a:ext uri="{FF2B5EF4-FFF2-40B4-BE49-F238E27FC236}">
                <a16:creationId xmlns:a16="http://schemas.microsoft.com/office/drawing/2014/main" id="{2D829811-F095-C88C-E886-8D151C258D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F8D1D6E4-F1D2-8E21-E01C-DA4FEA9C3655}"/>
              </a:ext>
            </a:extLst>
          </p:cNvPr>
          <p:cNvSpPr/>
          <p:nvPr/>
        </p:nvSpPr>
        <p:spPr>
          <a:xfrm>
            <a:off x="4337957" y="6635750"/>
            <a:ext cx="4806043" cy="139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AutoShape 2" descr="Canvas"/>
          <p:cNvSpPr>
            <a:spLocks noChangeArrowheads="1"/>
          </p:cNvSpPr>
          <p:nvPr/>
        </p:nvSpPr>
        <p:spPr bwMode="auto">
          <a:xfrm>
            <a:off x="2133600" y="5715000"/>
            <a:ext cx="4800600" cy="16002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TopRight"/>
            <a:lightRig rig="legacyFlat4" dir="b"/>
          </a:scene3d>
          <a:sp3d extrusionH="3794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26" name="Rectangle 4" descr="Oak"/>
          <p:cNvSpPr>
            <a:spLocks noChangeArrowheads="1"/>
          </p:cNvSpPr>
          <p:nvPr/>
        </p:nvSpPr>
        <p:spPr bwMode="auto">
          <a:xfrm>
            <a:off x="381000" y="6553200"/>
            <a:ext cx="8153400" cy="76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TopRight">
              <a:rot lat="1799995" lon="21539980" rev="0"/>
            </a:camera>
            <a:lightRig rig="legacyFlat4" dir="b"/>
          </a:scene3d>
          <a:sp3d extrusionH="18018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2438400" y="5924550"/>
            <a:ext cx="2971800" cy="762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PerspectiveTopRight">
              <a:rot lat="420000" lon="2153998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3200400" y="2362200"/>
            <a:ext cx="76200" cy="34480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 rot="5400000">
            <a:off x="3962400" y="1790700"/>
            <a:ext cx="76200" cy="1790700"/>
          </a:xfrm>
          <a:prstGeom prst="rect">
            <a:avLst/>
          </a:prstGeom>
          <a:gradFill rotWithShape="1">
            <a:gsLst>
              <a:gs pos="0">
                <a:srgbClr val="767676"/>
              </a:gs>
              <a:gs pos="50000">
                <a:schemeClr val="bg1"/>
              </a:gs>
              <a:gs pos="100000">
                <a:srgbClr val="7676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3152775" y="2514600"/>
            <a:ext cx="152400" cy="3810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 flipH="1">
            <a:off x="4105275" y="4953000"/>
            <a:ext cx="76200" cy="8191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3629025" y="4953000"/>
            <a:ext cx="1066800" cy="762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PerspectiveTopRight">
              <a:rot lat="21480000" lon="21359971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33" name="Freeform 11"/>
          <p:cNvSpPr>
            <a:spLocks/>
          </p:cNvSpPr>
          <p:nvPr/>
        </p:nvSpPr>
        <p:spPr bwMode="auto">
          <a:xfrm>
            <a:off x="3657600" y="4267200"/>
            <a:ext cx="1081088" cy="692150"/>
          </a:xfrm>
          <a:custGeom>
            <a:avLst/>
            <a:gdLst>
              <a:gd name="T0" fmla="*/ 2147483647 w 681"/>
              <a:gd name="T1" fmla="*/ 2147483647 h 436"/>
              <a:gd name="T2" fmla="*/ 2147483647 w 681"/>
              <a:gd name="T3" fmla="*/ 2147483647 h 436"/>
              <a:gd name="T4" fmla="*/ 2147483647 w 681"/>
              <a:gd name="T5" fmla="*/ 2147483647 h 436"/>
              <a:gd name="T6" fmla="*/ 2147483647 w 681"/>
              <a:gd name="T7" fmla="*/ 2147483647 h 436"/>
              <a:gd name="T8" fmla="*/ 2147483647 w 681"/>
              <a:gd name="T9" fmla="*/ 2147483647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1"/>
              <a:gd name="T16" fmla="*/ 0 h 436"/>
              <a:gd name="T17" fmla="*/ 681 w 68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1" h="436">
                <a:moveTo>
                  <a:pt x="669" y="19"/>
                </a:moveTo>
                <a:cubicBezTo>
                  <a:pt x="583" y="22"/>
                  <a:pt x="266" y="0"/>
                  <a:pt x="155" y="33"/>
                </a:cubicBezTo>
                <a:cubicBezTo>
                  <a:pt x="44" y="66"/>
                  <a:pt x="6" y="155"/>
                  <a:pt x="3" y="217"/>
                </a:cubicBezTo>
                <a:cubicBezTo>
                  <a:pt x="0" y="279"/>
                  <a:pt x="22" y="370"/>
                  <a:pt x="135" y="403"/>
                </a:cubicBezTo>
                <a:cubicBezTo>
                  <a:pt x="248" y="436"/>
                  <a:pt x="567" y="413"/>
                  <a:pt x="681" y="415"/>
                </a:cubicBezTo>
              </a:path>
            </a:pathLst>
          </a:custGeom>
          <a:noFill/>
          <a:ln w="127000">
            <a:solidFill>
              <a:schemeClr val="bg1"/>
            </a:solidFill>
            <a:round/>
            <a:headEnd/>
            <a:tailEnd/>
          </a:ln>
          <a:scene3d>
            <a:camera prst="legacyPerspectiveTopRight">
              <a:rot lat="2148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4019550" y="4857750"/>
            <a:ext cx="685800" cy="136525"/>
          </a:xfrm>
          <a:prstGeom prst="rect">
            <a:avLst/>
          </a:prstGeom>
          <a:solidFill>
            <a:srgbClr val="66CCFF"/>
          </a:solidFill>
          <a:ln w="9525">
            <a:miter lim="800000"/>
            <a:headEnd/>
            <a:tailEnd/>
          </a:ln>
          <a:scene3d>
            <a:camera prst="legacyPerspectiveTopRight">
              <a:rot lat="12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</a:t>
            </a: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4038600" y="4191000"/>
            <a:ext cx="685800" cy="136525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TopRight">
              <a:rot lat="21480000" lon="0" rev="0"/>
            </a:camera>
            <a:lightRig rig="legacyFlat4" dir="b"/>
          </a:scene3d>
          <a:sp3d extrusionH="9255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5136" name="Line 53"/>
          <p:cNvSpPr>
            <a:spLocks noChangeShapeType="1"/>
          </p:cNvSpPr>
          <p:nvPr/>
        </p:nvSpPr>
        <p:spPr bwMode="auto">
          <a:xfrm>
            <a:off x="4610100" y="2714625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Line 54"/>
          <p:cNvSpPr>
            <a:spLocks noChangeShapeType="1"/>
          </p:cNvSpPr>
          <p:nvPr/>
        </p:nvSpPr>
        <p:spPr bwMode="auto">
          <a:xfrm>
            <a:off x="4457700" y="272415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Line 55"/>
          <p:cNvSpPr>
            <a:spLocks noChangeShapeType="1"/>
          </p:cNvSpPr>
          <p:nvPr/>
        </p:nvSpPr>
        <p:spPr bwMode="auto">
          <a:xfrm flipH="1">
            <a:off x="4152900" y="2870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Line 56"/>
          <p:cNvSpPr>
            <a:spLocks noChangeShapeType="1"/>
          </p:cNvSpPr>
          <p:nvPr/>
        </p:nvSpPr>
        <p:spPr bwMode="auto">
          <a:xfrm flipH="1">
            <a:off x="4597400" y="28575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57"/>
          <p:cNvSpPr>
            <a:spLocks noChangeShapeType="1"/>
          </p:cNvSpPr>
          <p:nvPr/>
        </p:nvSpPr>
        <p:spPr bwMode="auto">
          <a:xfrm>
            <a:off x="4165600" y="28829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1295400" y="6205538"/>
            <a:ext cx="882650" cy="304800"/>
            <a:chOff x="576" y="3813"/>
            <a:chExt cx="556" cy="192"/>
          </a:xfrm>
        </p:grpSpPr>
        <p:sp>
          <p:nvSpPr>
            <p:cNvPr id="5212" name="Rectangle 66"/>
            <p:cNvSpPr>
              <a:spLocks noChangeArrowheads="1"/>
            </p:cNvSpPr>
            <p:nvPr/>
          </p:nvSpPr>
          <p:spPr bwMode="auto">
            <a:xfrm>
              <a:off x="576" y="3945"/>
              <a:ext cx="480" cy="60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0" lon="600000" rev="0"/>
              </a:camera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3" name="Line 67"/>
            <p:cNvSpPr>
              <a:spLocks noChangeShapeType="1"/>
            </p:cNvSpPr>
            <p:nvPr/>
          </p:nvSpPr>
          <p:spPr bwMode="auto">
            <a:xfrm flipV="1">
              <a:off x="660" y="3897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5214" name="AutoShape 68"/>
            <p:cNvSpPr>
              <a:spLocks noChangeArrowheads="1"/>
            </p:cNvSpPr>
            <p:nvPr/>
          </p:nvSpPr>
          <p:spPr bwMode="auto">
            <a:xfrm rot="5400000">
              <a:off x="945" y="3714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5" name="AutoShape 69"/>
            <p:cNvSpPr>
              <a:spLocks noChangeArrowheads="1"/>
            </p:cNvSpPr>
            <p:nvPr/>
          </p:nvSpPr>
          <p:spPr bwMode="auto">
            <a:xfrm rot="5400000">
              <a:off x="873" y="3738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6" name="AutoShape 70"/>
            <p:cNvSpPr>
              <a:spLocks noChangeArrowheads="1"/>
            </p:cNvSpPr>
            <p:nvPr/>
          </p:nvSpPr>
          <p:spPr bwMode="auto">
            <a:xfrm rot="5400000">
              <a:off x="813" y="3768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7" name="Oval 71"/>
            <p:cNvSpPr>
              <a:spLocks noChangeArrowheads="1"/>
            </p:cNvSpPr>
            <p:nvPr/>
          </p:nvSpPr>
          <p:spPr bwMode="auto">
            <a:xfrm>
              <a:off x="996" y="3855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8" name="Oval 72"/>
            <p:cNvSpPr>
              <a:spLocks noChangeArrowheads="1"/>
            </p:cNvSpPr>
            <p:nvPr/>
          </p:nvSpPr>
          <p:spPr bwMode="auto">
            <a:xfrm>
              <a:off x="1068" y="3831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9" name="Oval 73"/>
            <p:cNvSpPr>
              <a:spLocks noChangeArrowheads="1"/>
            </p:cNvSpPr>
            <p:nvPr/>
          </p:nvSpPr>
          <p:spPr bwMode="auto">
            <a:xfrm>
              <a:off x="936" y="3885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20" name="Line 74"/>
            <p:cNvSpPr>
              <a:spLocks noChangeShapeType="1"/>
            </p:cNvSpPr>
            <p:nvPr/>
          </p:nvSpPr>
          <p:spPr bwMode="auto">
            <a:xfrm flipV="1">
              <a:off x="960" y="3903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scene3d>
              <a:camera prst="legacyPerspectiveTopRight">
                <a:rot lat="0" lon="6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5221" name="Oval 75"/>
            <p:cNvSpPr>
              <a:spLocks noChangeArrowheads="1"/>
            </p:cNvSpPr>
            <p:nvPr/>
          </p:nvSpPr>
          <p:spPr bwMode="auto">
            <a:xfrm>
              <a:off x="1092" y="3903"/>
              <a:ext cx="29" cy="1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22" name="Oval 76"/>
            <p:cNvSpPr>
              <a:spLocks noChangeArrowheads="1"/>
            </p:cNvSpPr>
            <p:nvPr/>
          </p:nvSpPr>
          <p:spPr bwMode="auto">
            <a:xfrm>
              <a:off x="1086" y="3885"/>
              <a:ext cx="46" cy="23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142" name="Freeform 77"/>
          <p:cNvSpPr>
            <a:spLocks/>
          </p:cNvSpPr>
          <p:nvPr/>
        </p:nvSpPr>
        <p:spPr bwMode="auto">
          <a:xfrm>
            <a:off x="1143000" y="3810000"/>
            <a:ext cx="2889250" cy="2514600"/>
          </a:xfrm>
          <a:custGeom>
            <a:avLst/>
            <a:gdLst>
              <a:gd name="T0" fmla="*/ 2147483647 w 2060"/>
              <a:gd name="T1" fmla="*/ 0 h 2208"/>
              <a:gd name="T2" fmla="*/ 2147483647 w 2060"/>
              <a:gd name="T3" fmla="*/ 2147483647 h 2208"/>
              <a:gd name="T4" fmla="*/ 2147483647 w 2060"/>
              <a:gd name="T5" fmla="*/ 2147483647 h 2208"/>
              <a:gd name="T6" fmla="*/ 2147483647 w 2060"/>
              <a:gd name="T7" fmla="*/ 2147483647 h 2208"/>
              <a:gd name="T8" fmla="*/ 2147483647 w 2060"/>
              <a:gd name="T9" fmla="*/ 2147483647 h 2208"/>
              <a:gd name="T10" fmla="*/ 2147483647 w 2060"/>
              <a:gd name="T11" fmla="*/ 2147483647 h 2208"/>
              <a:gd name="T12" fmla="*/ 2147483647 w 2060"/>
              <a:gd name="T13" fmla="*/ 2147483647 h 2208"/>
              <a:gd name="T14" fmla="*/ 2147483647 w 2060"/>
              <a:gd name="T15" fmla="*/ 2147483647 h 2208"/>
              <a:gd name="T16" fmla="*/ 2147483647 w 2060"/>
              <a:gd name="T17" fmla="*/ 2147483647 h 2208"/>
              <a:gd name="T18" fmla="*/ 2147483647 w 2060"/>
              <a:gd name="T19" fmla="*/ 2147483647 h 2208"/>
              <a:gd name="T20" fmla="*/ 2147483647 w 2060"/>
              <a:gd name="T21" fmla="*/ 2147483647 h 2208"/>
              <a:gd name="T22" fmla="*/ 2147483647 w 2060"/>
              <a:gd name="T23" fmla="*/ 2147483647 h 2208"/>
              <a:gd name="T24" fmla="*/ 2147483647 w 2060"/>
              <a:gd name="T25" fmla="*/ 2147483647 h 22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60"/>
              <a:gd name="T40" fmla="*/ 0 h 2208"/>
              <a:gd name="T41" fmla="*/ 2060 w 2060"/>
              <a:gd name="T42" fmla="*/ 2208 h 22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60" h="2208">
                <a:moveTo>
                  <a:pt x="2060" y="0"/>
                </a:moveTo>
                <a:cubicBezTo>
                  <a:pt x="1997" y="17"/>
                  <a:pt x="1784" y="14"/>
                  <a:pt x="1683" y="103"/>
                </a:cubicBezTo>
                <a:cubicBezTo>
                  <a:pt x="1582" y="192"/>
                  <a:pt x="1516" y="404"/>
                  <a:pt x="1454" y="533"/>
                </a:cubicBezTo>
                <a:cubicBezTo>
                  <a:pt x="1392" y="662"/>
                  <a:pt x="1343" y="745"/>
                  <a:pt x="1308" y="880"/>
                </a:cubicBezTo>
                <a:cubicBezTo>
                  <a:pt x="1273" y="1015"/>
                  <a:pt x="1264" y="1227"/>
                  <a:pt x="1244" y="1344"/>
                </a:cubicBezTo>
                <a:cubicBezTo>
                  <a:pt x="1224" y="1461"/>
                  <a:pt x="1212" y="1517"/>
                  <a:pt x="1189" y="1584"/>
                </a:cubicBezTo>
                <a:cubicBezTo>
                  <a:pt x="1166" y="1651"/>
                  <a:pt x="1145" y="1708"/>
                  <a:pt x="1107" y="1749"/>
                </a:cubicBezTo>
                <a:cubicBezTo>
                  <a:pt x="1069" y="1790"/>
                  <a:pt x="1042" y="1819"/>
                  <a:pt x="961" y="1831"/>
                </a:cubicBezTo>
                <a:cubicBezTo>
                  <a:pt x="880" y="1843"/>
                  <a:pt x="727" y="1807"/>
                  <a:pt x="622" y="1822"/>
                </a:cubicBezTo>
                <a:cubicBezTo>
                  <a:pt x="517" y="1837"/>
                  <a:pt x="428" y="1880"/>
                  <a:pt x="332" y="1920"/>
                </a:cubicBezTo>
                <a:cubicBezTo>
                  <a:pt x="236" y="1960"/>
                  <a:pt x="88" y="2021"/>
                  <a:pt x="44" y="2064"/>
                </a:cubicBezTo>
                <a:cubicBezTo>
                  <a:pt x="0" y="2107"/>
                  <a:pt x="41" y="2154"/>
                  <a:pt x="65" y="2178"/>
                </a:cubicBezTo>
                <a:cubicBezTo>
                  <a:pt x="89" y="2202"/>
                  <a:pt x="163" y="2202"/>
                  <a:pt x="188" y="2208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Oval 78"/>
          <p:cNvSpPr>
            <a:spLocks noChangeArrowheads="1"/>
          </p:cNvSpPr>
          <p:nvPr/>
        </p:nvSpPr>
        <p:spPr bwMode="auto">
          <a:xfrm>
            <a:off x="6659563" y="6267450"/>
            <a:ext cx="46037" cy="1905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4" name="Oval 79"/>
          <p:cNvSpPr>
            <a:spLocks noChangeArrowheads="1"/>
          </p:cNvSpPr>
          <p:nvPr/>
        </p:nvSpPr>
        <p:spPr bwMode="auto">
          <a:xfrm>
            <a:off x="6753225" y="6257925"/>
            <a:ext cx="46038" cy="460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5" name="Oval 80"/>
          <p:cNvSpPr>
            <a:spLocks noChangeArrowheads="1"/>
          </p:cNvSpPr>
          <p:nvPr/>
        </p:nvSpPr>
        <p:spPr bwMode="auto">
          <a:xfrm>
            <a:off x="7029450" y="6267450"/>
            <a:ext cx="46038" cy="460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6" name="Text Box 81"/>
          <p:cNvSpPr txBox="1">
            <a:spLocks noChangeArrowheads="1"/>
          </p:cNvSpPr>
          <p:nvPr/>
        </p:nvSpPr>
        <p:spPr bwMode="auto">
          <a:xfrm>
            <a:off x="6667500" y="5927725"/>
            <a:ext cx="2841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00CC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5147" name="Rectangle 82"/>
          <p:cNvSpPr>
            <a:spLocks noChangeArrowheads="1"/>
          </p:cNvSpPr>
          <p:nvPr/>
        </p:nvSpPr>
        <p:spPr bwMode="auto">
          <a:xfrm>
            <a:off x="6438900" y="6343650"/>
            <a:ext cx="800100" cy="8413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120000" lon="21359971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8" name="Oval 83"/>
          <p:cNvSpPr>
            <a:spLocks noChangeArrowheads="1"/>
          </p:cNvSpPr>
          <p:nvPr/>
        </p:nvSpPr>
        <p:spPr bwMode="auto">
          <a:xfrm>
            <a:off x="6410325" y="5943600"/>
            <a:ext cx="685800" cy="685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9" name="Oval 84"/>
          <p:cNvSpPr>
            <a:spLocks noChangeArrowheads="1"/>
          </p:cNvSpPr>
          <p:nvPr/>
        </p:nvSpPr>
        <p:spPr bwMode="auto">
          <a:xfrm>
            <a:off x="6623050" y="6257925"/>
            <a:ext cx="73025" cy="36513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0" name="Oval 85"/>
          <p:cNvSpPr>
            <a:spLocks noChangeArrowheads="1"/>
          </p:cNvSpPr>
          <p:nvPr/>
        </p:nvSpPr>
        <p:spPr bwMode="auto">
          <a:xfrm>
            <a:off x="6753225" y="624046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1" name="Oval 86"/>
          <p:cNvSpPr>
            <a:spLocks noChangeArrowheads="1"/>
          </p:cNvSpPr>
          <p:nvPr/>
        </p:nvSpPr>
        <p:spPr bwMode="auto">
          <a:xfrm>
            <a:off x="7048500" y="625951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6400800" y="5867400"/>
            <a:ext cx="719138" cy="719138"/>
            <a:chOff x="3456" y="2832"/>
            <a:chExt cx="453" cy="453"/>
          </a:xfrm>
        </p:grpSpPr>
        <p:sp>
          <p:nvSpPr>
            <p:cNvPr id="5210" name="Line 88"/>
            <p:cNvSpPr>
              <a:spLocks noChangeShapeType="1"/>
            </p:cNvSpPr>
            <p:nvPr/>
          </p:nvSpPr>
          <p:spPr bwMode="auto">
            <a:xfrm rot="680730" flipV="1">
              <a:off x="3705" y="2948"/>
              <a:ext cx="144" cy="144"/>
            </a:xfrm>
            <a:prstGeom prst="line">
              <a:avLst/>
            </a:prstGeom>
            <a:noFill/>
            <a:ln w="57150">
              <a:solidFill>
                <a:srgbClr val="D9336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Oval 89"/>
            <p:cNvSpPr>
              <a:spLocks noChangeArrowheads="1"/>
            </p:cNvSpPr>
            <p:nvPr/>
          </p:nvSpPr>
          <p:spPr bwMode="auto">
            <a:xfrm rot="680730">
              <a:off x="3456" y="2832"/>
              <a:ext cx="453" cy="45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153" name="Rectangle 90"/>
          <p:cNvSpPr>
            <a:spLocks noChangeArrowheads="1"/>
          </p:cNvSpPr>
          <p:nvPr/>
        </p:nvSpPr>
        <p:spPr bwMode="auto">
          <a:xfrm>
            <a:off x="4038600" y="6372225"/>
            <a:ext cx="12954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240000" lon="2148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4" name="Rectangle 91"/>
          <p:cNvSpPr>
            <a:spLocks noChangeArrowheads="1"/>
          </p:cNvSpPr>
          <p:nvPr/>
        </p:nvSpPr>
        <p:spPr bwMode="auto">
          <a:xfrm>
            <a:off x="4391025" y="5443538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11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5" name="Oval 92"/>
          <p:cNvSpPr>
            <a:spLocks noChangeArrowheads="1"/>
          </p:cNvSpPr>
          <p:nvPr/>
        </p:nvSpPr>
        <p:spPr bwMode="auto">
          <a:xfrm>
            <a:off x="4486275" y="5524500"/>
            <a:ext cx="685800" cy="685800"/>
          </a:xfrm>
          <a:prstGeom prst="ellipse">
            <a:avLst/>
          </a:prstGeom>
          <a:solidFill>
            <a:schemeClr val="accent1"/>
          </a:solidFill>
          <a:ln w="127000">
            <a:pattFill prst="trellis">
              <a:fgClr>
                <a:srgbClr val="FF99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6" name="AutoShape 93"/>
          <p:cNvSpPr>
            <a:spLocks noChangeArrowheads="1"/>
          </p:cNvSpPr>
          <p:nvPr/>
        </p:nvSpPr>
        <p:spPr bwMode="auto">
          <a:xfrm>
            <a:off x="4624388" y="6134100"/>
            <a:ext cx="3810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4" name="Group 94"/>
          <p:cNvGrpSpPr>
            <a:grpSpLocks/>
          </p:cNvGrpSpPr>
          <p:nvPr/>
        </p:nvGrpSpPr>
        <p:grpSpPr bwMode="auto">
          <a:xfrm rot="-7764344">
            <a:off x="4324350" y="5395913"/>
            <a:ext cx="990600" cy="990600"/>
            <a:chOff x="3552" y="2544"/>
            <a:chExt cx="624" cy="624"/>
          </a:xfrm>
        </p:grpSpPr>
        <p:sp>
          <p:nvSpPr>
            <p:cNvPr id="5208" name="Oval 95"/>
            <p:cNvSpPr>
              <a:spLocks noChangeArrowheads="1"/>
            </p:cNvSpPr>
            <p:nvPr/>
          </p:nvSpPr>
          <p:spPr bwMode="auto">
            <a:xfrm>
              <a:off x="3552" y="2544"/>
              <a:ext cx="624" cy="624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09" name="Line 96"/>
            <p:cNvSpPr>
              <a:spLocks noChangeShapeType="1"/>
            </p:cNvSpPr>
            <p:nvPr/>
          </p:nvSpPr>
          <p:spPr bwMode="auto">
            <a:xfrm flipV="1">
              <a:off x="3888" y="2592"/>
              <a:ext cx="96" cy="24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37" name="Oval 97"/>
          <p:cNvSpPr>
            <a:spLocks noChangeArrowheads="1"/>
          </p:cNvSpPr>
          <p:nvPr/>
        </p:nvSpPr>
        <p:spPr bwMode="auto">
          <a:xfrm>
            <a:off x="4710113" y="5762625"/>
            <a:ext cx="228600" cy="2286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5159" name="Freeform 98"/>
          <p:cNvSpPr>
            <a:spLocks/>
          </p:cNvSpPr>
          <p:nvPr/>
        </p:nvSpPr>
        <p:spPr bwMode="auto">
          <a:xfrm>
            <a:off x="2133600" y="6321425"/>
            <a:ext cx="2224088" cy="269875"/>
          </a:xfrm>
          <a:custGeom>
            <a:avLst/>
            <a:gdLst>
              <a:gd name="T0" fmla="*/ 0 w 1401"/>
              <a:gd name="T1" fmla="*/ 2147483647 h 170"/>
              <a:gd name="T2" fmla="*/ 2147483647 w 1401"/>
              <a:gd name="T3" fmla="*/ 2147483647 h 170"/>
              <a:gd name="T4" fmla="*/ 2147483647 w 1401"/>
              <a:gd name="T5" fmla="*/ 2147483647 h 170"/>
              <a:gd name="T6" fmla="*/ 2147483647 w 1401"/>
              <a:gd name="T7" fmla="*/ 2147483647 h 170"/>
              <a:gd name="T8" fmla="*/ 2147483647 w 1401"/>
              <a:gd name="T9" fmla="*/ 0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1"/>
              <a:gd name="T16" fmla="*/ 0 h 170"/>
              <a:gd name="T17" fmla="*/ 1401 w 1401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1" h="170">
                <a:moveTo>
                  <a:pt x="0" y="2"/>
                </a:moveTo>
                <a:cubicBezTo>
                  <a:pt x="112" y="62"/>
                  <a:pt x="224" y="122"/>
                  <a:pt x="336" y="146"/>
                </a:cubicBezTo>
                <a:cubicBezTo>
                  <a:pt x="448" y="170"/>
                  <a:pt x="566" y="160"/>
                  <a:pt x="672" y="146"/>
                </a:cubicBezTo>
                <a:cubicBezTo>
                  <a:pt x="778" y="132"/>
                  <a:pt x="850" y="88"/>
                  <a:pt x="971" y="64"/>
                </a:cubicBezTo>
                <a:cubicBezTo>
                  <a:pt x="1092" y="40"/>
                  <a:pt x="1312" y="13"/>
                  <a:pt x="1401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0" name="Freeform 99"/>
          <p:cNvSpPr>
            <a:spLocks/>
          </p:cNvSpPr>
          <p:nvPr/>
        </p:nvSpPr>
        <p:spPr bwMode="auto">
          <a:xfrm>
            <a:off x="5181600" y="6291263"/>
            <a:ext cx="1455738" cy="182562"/>
          </a:xfrm>
          <a:custGeom>
            <a:avLst/>
            <a:gdLst>
              <a:gd name="T0" fmla="*/ 0 w 917"/>
              <a:gd name="T1" fmla="*/ 2147483647 h 115"/>
              <a:gd name="T2" fmla="*/ 2147483647 w 917"/>
              <a:gd name="T3" fmla="*/ 2147483647 h 115"/>
              <a:gd name="T4" fmla="*/ 2147483647 w 917"/>
              <a:gd name="T5" fmla="*/ 2147483647 h 115"/>
              <a:gd name="T6" fmla="*/ 2147483647 w 917"/>
              <a:gd name="T7" fmla="*/ 2147483647 h 115"/>
              <a:gd name="T8" fmla="*/ 2147483647 w 917"/>
              <a:gd name="T9" fmla="*/ 0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7"/>
              <a:gd name="T16" fmla="*/ 0 h 115"/>
              <a:gd name="T17" fmla="*/ 917 w 917"/>
              <a:gd name="T18" fmla="*/ 115 h 1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7" h="115">
                <a:moveTo>
                  <a:pt x="0" y="21"/>
                </a:moveTo>
                <a:cubicBezTo>
                  <a:pt x="56" y="37"/>
                  <a:pt x="119" y="54"/>
                  <a:pt x="192" y="69"/>
                </a:cubicBezTo>
                <a:cubicBezTo>
                  <a:pt x="265" y="84"/>
                  <a:pt x="357" y="115"/>
                  <a:pt x="441" y="110"/>
                </a:cubicBezTo>
                <a:cubicBezTo>
                  <a:pt x="525" y="105"/>
                  <a:pt x="618" y="55"/>
                  <a:pt x="697" y="37"/>
                </a:cubicBezTo>
                <a:cubicBezTo>
                  <a:pt x="776" y="19"/>
                  <a:pt x="871" y="8"/>
                  <a:pt x="917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1" name="AutoShape 100"/>
          <p:cNvSpPr>
            <a:spLocks noChangeArrowheads="1"/>
          </p:cNvSpPr>
          <p:nvPr/>
        </p:nvSpPr>
        <p:spPr bwMode="auto">
          <a:xfrm>
            <a:off x="4324350" y="6181725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2" name="AutoShape 101"/>
          <p:cNvSpPr>
            <a:spLocks noChangeArrowheads="1"/>
          </p:cNvSpPr>
          <p:nvPr/>
        </p:nvSpPr>
        <p:spPr bwMode="auto">
          <a:xfrm>
            <a:off x="5162550" y="6181725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3" name="AutoShape 102"/>
          <p:cNvSpPr>
            <a:spLocks noChangeArrowheads="1"/>
          </p:cNvSpPr>
          <p:nvPr/>
        </p:nvSpPr>
        <p:spPr bwMode="auto">
          <a:xfrm>
            <a:off x="2105025" y="619125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4" name="AutoShape 103"/>
          <p:cNvSpPr>
            <a:spLocks noChangeArrowheads="1"/>
          </p:cNvSpPr>
          <p:nvPr/>
        </p:nvSpPr>
        <p:spPr bwMode="auto">
          <a:xfrm>
            <a:off x="1390650" y="61722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5" name="AutoShape 104"/>
          <p:cNvSpPr>
            <a:spLocks noChangeArrowheads="1"/>
          </p:cNvSpPr>
          <p:nvPr/>
        </p:nvSpPr>
        <p:spPr bwMode="auto">
          <a:xfrm>
            <a:off x="6610350" y="61341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6" name="AutoShape 105"/>
          <p:cNvSpPr>
            <a:spLocks noChangeArrowheads="1"/>
          </p:cNvSpPr>
          <p:nvPr/>
        </p:nvSpPr>
        <p:spPr bwMode="auto">
          <a:xfrm>
            <a:off x="7162800" y="61341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7" name="Rectangle 106"/>
          <p:cNvSpPr>
            <a:spLocks noChangeArrowheads="1"/>
          </p:cNvSpPr>
          <p:nvPr/>
        </p:nvSpPr>
        <p:spPr bwMode="auto">
          <a:xfrm>
            <a:off x="6715125" y="5915025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840000" lon="21480000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8" name="Rectangle 107"/>
          <p:cNvSpPr>
            <a:spLocks noChangeArrowheads="1"/>
          </p:cNvSpPr>
          <p:nvPr/>
        </p:nvSpPr>
        <p:spPr bwMode="auto">
          <a:xfrm>
            <a:off x="6991350" y="4824413"/>
            <a:ext cx="914400" cy="990600"/>
          </a:xfrm>
          <a:prstGeom prst="rect">
            <a:avLst/>
          </a:prstGeom>
          <a:solidFill>
            <a:srgbClr val="660066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9" name="Arc 108"/>
          <p:cNvSpPr>
            <a:spLocks/>
          </p:cNvSpPr>
          <p:nvPr/>
        </p:nvSpPr>
        <p:spPr bwMode="auto">
          <a:xfrm rot="-2700000">
            <a:off x="7239000" y="4800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0" name="Line 109"/>
          <p:cNvSpPr>
            <a:spLocks noChangeShapeType="1"/>
          </p:cNvSpPr>
          <p:nvPr/>
        </p:nvSpPr>
        <p:spPr bwMode="auto">
          <a:xfrm>
            <a:off x="7091363" y="5091113"/>
            <a:ext cx="4286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171" name="Line 110"/>
          <p:cNvSpPr>
            <a:spLocks noChangeShapeType="1"/>
          </p:cNvSpPr>
          <p:nvPr/>
        </p:nvSpPr>
        <p:spPr bwMode="auto">
          <a:xfrm flipH="1">
            <a:off x="7791450" y="5095875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172" name="Text Box 111"/>
          <p:cNvSpPr txBox="1">
            <a:spLocks noChangeArrowheads="1"/>
          </p:cNvSpPr>
          <p:nvPr/>
        </p:nvSpPr>
        <p:spPr bwMode="auto">
          <a:xfrm>
            <a:off x="7467600" y="4953000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A</a:t>
            </a:r>
          </a:p>
        </p:txBody>
      </p:sp>
      <p:sp>
        <p:nvSpPr>
          <p:cNvPr id="5173" name="Rectangle 112"/>
          <p:cNvSpPr>
            <a:spLocks noChangeArrowheads="1"/>
          </p:cNvSpPr>
          <p:nvPr/>
        </p:nvSpPr>
        <p:spPr bwMode="auto">
          <a:xfrm>
            <a:off x="6991350" y="5395913"/>
            <a:ext cx="914400" cy="423862"/>
          </a:xfrm>
          <a:prstGeom prst="rect">
            <a:avLst/>
          </a:prstGeom>
          <a:solidFill>
            <a:srgbClr val="CC6600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74" name="Oval 113"/>
          <p:cNvSpPr>
            <a:spLocks noChangeArrowheads="1"/>
          </p:cNvSpPr>
          <p:nvPr/>
        </p:nvSpPr>
        <p:spPr bwMode="auto">
          <a:xfrm>
            <a:off x="7419975" y="5467350"/>
            <a:ext cx="95250" cy="952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75" name="Oval 114"/>
          <p:cNvSpPr>
            <a:spLocks noChangeArrowheads="1"/>
          </p:cNvSpPr>
          <p:nvPr/>
        </p:nvSpPr>
        <p:spPr bwMode="auto">
          <a:xfrm rot="20010864" flipV="1">
            <a:off x="7467600" y="5410200"/>
            <a:ext cx="136525" cy="13811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66FFFF"/>
            </a:solidFill>
            <a:round/>
            <a:headEnd type="none" w="sm" len="sm"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rot="10800000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555" name="Oval 115"/>
          <p:cNvSpPr>
            <a:spLocks noChangeArrowheads="1"/>
          </p:cNvSpPr>
          <p:nvPr/>
        </p:nvSpPr>
        <p:spPr bwMode="auto">
          <a:xfrm rot="20010864" flipV="1">
            <a:off x="7048500" y="4618038"/>
            <a:ext cx="1063625" cy="1074737"/>
          </a:xfrm>
          <a:prstGeom prst="ellipse">
            <a:avLst/>
          </a:prstGeom>
          <a:noFill/>
          <a:ln>
            <a:noFill/>
          </a:ln>
          <a:effectLst>
            <a:outerShdw dist="28398" dir="200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/>
              </a14:hiddenLine>
            </a:ext>
          </a:extLst>
        </p:spPr>
        <p:txBody>
          <a:bodyPr rot="10800000" wrap="none" anchor="ctr"/>
          <a:lstStyle/>
          <a:p>
            <a:pPr algn="ctr">
              <a:defRPr/>
            </a:pPr>
            <a:endParaRPr lang="en-US" sz="2800">
              <a:latin typeface="Times New Roman"/>
              <a:cs typeface="+mn-cs"/>
            </a:endParaRPr>
          </a:p>
        </p:txBody>
      </p:sp>
      <p:sp>
        <p:nvSpPr>
          <p:cNvPr id="5177" name="Freeform 117"/>
          <p:cNvSpPr>
            <a:spLocks/>
          </p:cNvSpPr>
          <p:nvPr/>
        </p:nvSpPr>
        <p:spPr bwMode="auto">
          <a:xfrm>
            <a:off x="5105400" y="3810000"/>
            <a:ext cx="1905000" cy="2057400"/>
          </a:xfrm>
          <a:custGeom>
            <a:avLst/>
            <a:gdLst>
              <a:gd name="T0" fmla="*/ 2147483647 w 1560"/>
              <a:gd name="T1" fmla="*/ 2147483647 h 2030"/>
              <a:gd name="T2" fmla="*/ 2147483647 w 1560"/>
              <a:gd name="T3" fmla="*/ 2147483647 h 2030"/>
              <a:gd name="T4" fmla="*/ 2147483647 w 1560"/>
              <a:gd name="T5" fmla="*/ 2147483647 h 2030"/>
              <a:gd name="T6" fmla="*/ 2147483647 w 1560"/>
              <a:gd name="T7" fmla="*/ 2147483647 h 2030"/>
              <a:gd name="T8" fmla="*/ 2147483647 w 1560"/>
              <a:gd name="T9" fmla="*/ 2147483647 h 2030"/>
              <a:gd name="T10" fmla="*/ 2147483647 w 1560"/>
              <a:gd name="T11" fmla="*/ 2147483647 h 2030"/>
              <a:gd name="T12" fmla="*/ 2147483647 w 1560"/>
              <a:gd name="T13" fmla="*/ 2147483647 h 2030"/>
              <a:gd name="T14" fmla="*/ 2147483647 w 1560"/>
              <a:gd name="T15" fmla="*/ 2147483647 h 2030"/>
              <a:gd name="T16" fmla="*/ 2147483647 w 1560"/>
              <a:gd name="T17" fmla="*/ 2147483647 h 2030"/>
              <a:gd name="T18" fmla="*/ 0 w 1560"/>
              <a:gd name="T19" fmla="*/ 0 h 20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60"/>
              <a:gd name="T31" fmla="*/ 0 h 2030"/>
              <a:gd name="T32" fmla="*/ 1560 w 1560"/>
              <a:gd name="T33" fmla="*/ 2030 h 20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60" h="2030">
                <a:moveTo>
                  <a:pt x="1560" y="1950"/>
                </a:moveTo>
                <a:cubicBezTo>
                  <a:pt x="1545" y="1962"/>
                  <a:pt x="1511" y="2014"/>
                  <a:pt x="1470" y="2022"/>
                </a:cubicBezTo>
                <a:cubicBezTo>
                  <a:pt x="1429" y="2030"/>
                  <a:pt x="1367" y="2028"/>
                  <a:pt x="1314" y="1998"/>
                </a:cubicBezTo>
                <a:cubicBezTo>
                  <a:pt x="1261" y="1968"/>
                  <a:pt x="1216" y="1871"/>
                  <a:pt x="1152" y="1842"/>
                </a:cubicBezTo>
                <a:cubicBezTo>
                  <a:pt x="1088" y="1813"/>
                  <a:pt x="996" y="1827"/>
                  <a:pt x="930" y="1824"/>
                </a:cubicBezTo>
                <a:cubicBezTo>
                  <a:pt x="864" y="1821"/>
                  <a:pt x="817" y="1848"/>
                  <a:pt x="756" y="1824"/>
                </a:cubicBezTo>
                <a:cubicBezTo>
                  <a:pt x="695" y="1800"/>
                  <a:pt x="613" y="1789"/>
                  <a:pt x="564" y="1680"/>
                </a:cubicBezTo>
                <a:cubicBezTo>
                  <a:pt x="515" y="1571"/>
                  <a:pt x="528" y="1404"/>
                  <a:pt x="462" y="1170"/>
                </a:cubicBezTo>
                <a:cubicBezTo>
                  <a:pt x="396" y="936"/>
                  <a:pt x="245" y="471"/>
                  <a:pt x="168" y="276"/>
                </a:cubicBezTo>
                <a:cubicBezTo>
                  <a:pt x="91" y="81"/>
                  <a:pt x="35" y="58"/>
                  <a:pt x="0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8" name="AutoShape 118"/>
          <p:cNvSpPr>
            <a:spLocks noChangeArrowheads="1"/>
          </p:cNvSpPr>
          <p:nvPr/>
        </p:nvSpPr>
        <p:spPr bwMode="auto">
          <a:xfrm>
            <a:off x="7048500" y="57150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79" name="AutoShape 119"/>
          <p:cNvSpPr>
            <a:spLocks noChangeArrowheads="1"/>
          </p:cNvSpPr>
          <p:nvPr/>
        </p:nvSpPr>
        <p:spPr bwMode="auto">
          <a:xfrm>
            <a:off x="7762875" y="57150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80" name="Line 120"/>
          <p:cNvSpPr>
            <a:spLocks noChangeShapeType="1"/>
          </p:cNvSpPr>
          <p:nvPr/>
        </p:nvSpPr>
        <p:spPr bwMode="auto">
          <a:xfrm flipV="1">
            <a:off x="4038600" y="2971800"/>
            <a:ext cx="0" cy="8382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1" name="Line 121"/>
          <p:cNvSpPr>
            <a:spLocks noChangeShapeType="1"/>
          </p:cNvSpPr>
          <p:nvPr/>
        </p:nvSpPr>
        <p:spPr bwMode="auto">
          <a:xfrm flipV="1">
            <a:off x="5105400" y="2971800"/>
            <a:ext cx="0" cy="8382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2" name="Line 122"/>
          <p:cNvSpPr>
            <a:spLocks noChangeShapeType="1"/>
          </p:cNvSpPr>
          <p:nvPr/>
        </p:nvSpPr>
        <p:spPr bwMode="auto">
          <a:xfrm>
            <a:off x="4495800" y="2667000"/>
            <a:ext cx="0" cy="3048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3" name="Line 123"/>
          <p:cNvSpPr>
            <a:spLocks noChangeShapeType="1"/>
          </p:cNvSpPr>
          <p:nvPr/>
        </p:nvSpPr>
        <p:spPr bwMode="auto">
          <a:xfrm>
            <a:off x="4648200" y="2667000"/>
            <a:ext cx="0" cy="3048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4" name="Line 124"/>
          <p:cNvSpPr>
            <a:spLocks noChangeShapeType="1"/>
          </p:cNvSpPr>
          <p:nvPr/>
        </p:nvSpPr>
        <p:spPr bwMode="auto">
          <a:xfrm>
            <a:off x="4038600" y="2971800"/>
            <a:ext cx="457200" cy="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5" name="Line 125"/>
          <p:cNvSpPr>
            <a:spLocks noChangeShapeType="1"/>
          </p:cNvSpPr>
          <p:nvPr/>
        </p:nvSpPr>
        <p:spPr bwMode="auto">
          <a:xfrm>
            <a:off x="4648200" y="2971800"/>
            <a:ext cx="457200" cy="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6" name="Line 126"/>
          <p:cNvSpPr>
            <a:spLocks noChangeShapeType="1"/>
          </p:cNvSpPr>
          <p:nvPr/>
        </p:nvSpPr>
        <p:spPr bwMode="auto">
          <a:xfrm>
            <a:off x="7239000" y="51816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87" name="Line 127"/>
          <p:cNvSpPr>
            <a:spLocks noChangeShapeType="1"/>
          </p:cNvSpPr>
          <p:nvPr/>
        </p:nvSpPr>
        <p:spPr bwMode="auto">
          <a:xfrm>
            <a:off x="7315200" y="52578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28"/>
          <p:cNvGrpSpPr>
            <a:grpSpLocks/>
          </p:cNvGrpSpPr>
          <p:nvPr/>
        </p:nvGrpSpPr>
        <p:grpSpPr bwMode="auto">
          <a:xfrm>
            <a:off x="7239000" y="5181600"/>
            <a:ext cx="609600" cy="609600"/>
            <a:chOff x="4560" y="3168"/>
            <a:chExt cx="384" cy="384"/>
          </a:xfrm>
        </p:grpSpPr>
        <p:sp>
          <p:nvSpPr>
            <p:cNvPr id="5206" name="Line 129"/>
            <p:cNvSpPr>
              <a:spLocks noChangeShapeType="1"/>
            </p:cNvSpPr>
            <p:nvPr/>
          </p:nvSpPr>
          <p:spPr bwMode="auto">
            <a:xfrm flipH="1" flipV="1">
              <a:off x="4560" y="3168"/>
              <a:ext cx="19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7" name="Line 130"/>
            <p:cNvSpPr>
              <a:spLocks noChangeShapeType="1"/>
            </p:cNvSpPr>
            <p:nvPr/>
          </p:nvSpPr>
          <p:spPr bwMode="auto">
            <a:xfrm>
              <a:off x="4752" y="3360"/>
              <a:ext cx="192" cy="19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89" name="Line 131"/>
          <p:cNvSpPr>
            <a:spLocks noChangeShapeType="1"/>
          </p:cNvSpPr>
          <p:nvPr/>
        </p:nvSpPr>
        <p:spPr bwMode="auto">
          <a:xfrm>
            <a:off x="7315200" y="53340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0" name="Line 132"/>
          <p:cNvSpPr>
            <a:spLocks noChangeShapeType="1"/>
          </p:cNvSpPr>
          <p:nvPr/>
        </p:nvSpPr>
        <p:spPr bwMode="auto">
          <a:xfrm>
            <a:off x="7391400" y="52578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1" name="Text Box 133"/>
          <p:cNvSpPr txBox="1">
            <a:spLocks noChangeArrowheads="1"/>
          </p:cNvSpPr>
          <p:nvPr/>
        </p:nvSpPr>
        <p:spPr bwMode="auto">
          <a:xfrm>
            <a:off x="457200" y="1371600"/>
            <a:ext cx="77724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195" name="Line 139"/>
          <p:cNvSpPr>
            <a:spLocks noChangeShapeType="1"/>
          </p:cNvSpPr>
          <p:nvPr/>
        </p:nvSpPr>
        <p:spPr bwMode="auto">
          <a:xfrm flipH="1">
            <a:off x="4038600" y="3810000"/>
            <a:ext cx="0" cy="8382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96" name="Line 141"/>
          <p:cNvSpPr>
            <a:spLocks noChangeShapeType="1"/>
          </p:cNvSpPr>
          <p:nvPr/>
        </p:nvSpPr>
        <p:spPr bwMode="auto">
          <a:xfrm>
            <a:off x="3962400" y="4648200"/>
            <a:ext cx="914400" cy="0"/>
          </a:xfrm>
          <a:prstGeom prst="line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97" name="Line 142"/>
          <p:cNvSpPr>
            <a:spLocks noChangeShapeType="1"/>
          </p:cNvSpPr>
          <p:nvPr/>
        </p:nvSpPr>
        <p:spPr bwMode="auto">
          <a:xfrm>
            <a:off x="5105400" y="3733800"/>
            <a:ext cx="0" cy="6096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98" name="Line 144"/>
          <p:cNvSpPr>
            <a:spLocks noChangeShapeType="1"/>
          </p:cNvSpPr>
          <p:nvPr/>
        </p:nvSpPr>
        <p:spPr bwMode="auto">
          <a:xfrm flipH="1">
            <a:off x="4495800" y="4343400"/>
            <a:ext cx="609600" cy="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78" name="Line 138"/>
          <p:cNvSpPr>
            <a:spLocks noChangeShapeType="1"/>
          </p:cNvSpPr>
          <p:nvPr/>
        </p:nvSpPr>
        <p:spPr bwMode="auto">
          <a:xfrm flipH="1">
            <a:off x="4343400" y="4267200"/>
            <a:ext cx="762000" cy="381000"/>
          </a:xfrm>
          <a:prstGeom prst="line">
            <a:avLst/>
          </a:prstGeom>
          <a:noFill/>
          <a:ln w="38100">
            <a:solidFill>
              <a:srgbClr val="0DAD1C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200" name="Line 145"/>
          <p:cNvSpPr>
            <a:spLocks noChangeShapeType="1"/>
          </p:cNvSpPr>
          <p:nvPr/>
        </p:nvSpPr>
        <p:spPr bwMode="auto">
          <a:xfrm flipV="1">
            <a:off x="7239000" y="5791200"/>
            <a:ext cx="609600" cy="4572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201" name="Text Box 146"/>
          <p:cNvSpPr txBox="1">
            <a:spLocks noChangeArrowheads="1"/>
          </p:cNvSpPr>
          <p:nvPr/>
        </p:nvSpPr>
        <p:spPr bwMode="auto">
          <a:xfrm>
            <a:off x="4191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5202" name="Text Box 147"/>
          <p:cNvSpPr txBox="1">
            <a:spLocks noChangeArrowheads="1"/>
          </p:cNvSpPr>
          <p:nvPr/>
        </p:nvSpPr>
        <p:spPr bwMode="auto">
          <a:xfrm>
            <a:off x="4724400" y="3886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B</a:t>
            </a:r>
          </a:p>
        </p:txBody>
      </p:sp>
      <p:sp>
        <p:nvSpPr>
          <p:cNvPr id="5203" name="Text Box 148"/>
          <p:cNvSpPr txBox="1">
            <a:spLocks noChangeArrowheads="1"/>
          </p:cNvSpPr>
          <p:nvPr/>
        </p:nvSpPr>
        <p:spPr bwMode="auto">
          <a:xfrm>
            <a:off x="1447800" y="5486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+</a:t>
            </a:r>
          </a:p>
        </p:txBody>
      </p:sp>
      <p:sp>
        <p:nvSpPr>
          <p:cNvPr id="5205" name="Line 150"/>
          <p:cNvSpPr>
            <a:spLocks noChangeShapeType="1"/>
          </p:cNvSpPr>
          <p:nvPr/>
        </p:nvSpPr>
        <p:spPr bwMode="auto">
          <a:xfrm>
            <a:off x="4343400" y="2667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" name="Text Box 25"/>
          <p:cNvSpPr txBox="1">
            <a:spLocks noChangeArrowheads="1"/>
          </p:cNvSpPr>
          <p:nvPr/>
        </p:nvSpPr>
        <p:spPr bwMode="auto">
          <a:xfrm>
            <a:off x="38100" y="1081796"/>
            <a:ext cx="853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i="0" dirty="0" err="1">
                <a:latin typeface="Times New Roman" pitchFamily="18" charset="0"/>
              </a:rPr>
              <a:t>Mắc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mạch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điện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như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đây</a:t>
            </a:r>
            <a:r>
              <a:rPr lang="en-US" sz="3600" i="0" dirty="0">
                <a:latin typeface="Times New Roman" pitchFamily="18" charset="0"/>
              </a:rPr>
              <a:t>. </a:t>
            </a:r>
            <a:r>
              <a:rPr lang="en-US" sz="3600" i="0" dirty="0" err="1">
                <a:latin typeface="Times New Roman" pitchFamily="18" charset="0"/>
              </a:rPr>
              <a:t>Đoạn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dây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dẫn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thẳng</a:t>
            </a:r>
            <a:r>
              <a:rPr lang="en-US" sz="3600" i="0" dirty="0">
                <a:latin typeface="Times New Roman" pitchFamily="18" charset="0"/>
              </a:rPr>
              <a:t> AB </a:t>
            </a:r>
            <a:r>
              <a:rPr lang="en-US" sz="3600" i="0" dirty="0" err="1">
                <a:latin typeface="Times New Roman" pitchFamily="18" charset="0"/>
              </a:rPr>
              <a:t>nằm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trong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từ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trường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của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nam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châm</a:t>
            </a:r>
            <a:endParaRPr lang="en-US" sz="3600" i="0" dirty="0">
              <a:latin typeface="Times New Roman" pitchFamily="18" charset="0"/>
            </a:endParaRPr>
          </a:p>
        </p:txBody>
      </p:sp>
      <p:sp>
        <p:nvSpPr>
          <p:cNvPr id="7" name="WordArt 21">
            <a:extLst>
              <a:ext uri="{FF2B5EF4-FFF2-40B4-BE49-F238E27FC236}">
                <a16:creationId xmlns:a16="http://schemas.microsoft.com/office/drawing/2014/main" id="{443FAF99-1013-B181-154D-E46E99BC70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" y="300038"/>
            <a:ext cx="12382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D60093"/>
                    </a:gs>
                    <a:gs pos="100000">
                      <a:srgbClr val="3333F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</a:p>
        </p:txBody>
      </p:sp>
      <p:sp>
        <p:nvSpPr>
          <p:cNvPr id="9" name="WordArt 22">
            <a:extLst>
              <a:ext uri="{FF2B5EF4-FFF2-40B4-BE49-F238E27FC236}">
                <a16:creationId xmlns:a16="http://schemas.microsoft.com/office/drawing/2014/main" id="{75A4D1AA-2D47-16E9-F419-73ACB21930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28600"/>
            <a:ext cx="411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50000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 điện từ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76699E-7 C -0.01372 0.00116 -0.02726 0.00231 -0.03264 0.00277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61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8" grpId="0" animBg="1"/>
      <p:bldP spid="1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AutoShape 2" descr="Canvas"/>
          <p:cNvSpPr>
            <a:spLocks noChangeArrowheads="1"/>
          </p:cNvSpPr>
          <p:nvPr/>
        </p:nvSpPr>
        <p:spPr bwMode="auto">
          <a:xfrm>
            <a:off x="2133600" y="5715000"/>
            <a:ext cx="4800600" cy="16002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TopRight"/>
            <a:lightRig rig="legacyFlat4" dir="b"/>
          </a:scene3d>
          <a:sp3d extrusionH="3794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26" name="Rectangle 4" descr="Oak"/>
          <p:cNvSpPr>
            <a:spLocks noChangeArrowheads="1"/>
          </p:cNvSpPr>
          <p:nvPr/>
        </p:nvSpPr>
        <p:spPr bwMode="auto">
          <a:xfrm>
            <a:off x="381000" y="6553200"/>
            <a:ext cx="8153400" cy="76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TopRight">
              <a:rot lat="1799995" lon="21539980" rev="0"/>
            </a:camera>
            <a:lightRig rig="legacyFlat4" dir="b"/>
          </a:scene3d>
          <a:sp3d extrusionH="18018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2438400" y="5924550"/>
            <a:ext cx="2971800" cy="762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PerspectiveTopRight">
              <a:rot lat="420000" lon="2153998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3200400" y="2362200"/>
            <a:ext cx="76200" cy="34480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 rot="5400000">
            <a:off x="3962400" y="1790700"/>
            <a:ext cx="76200" cy="1790700"/>
          </a:xfrm>
          <a:prstGeom prst="rect">
            <a:avLst/>
          </a:prstGeom>
          <a:gradFill rotWithShape="1">
            <a:gsLst>
              <a:gs pos="0">
                <a:srgbClr val="767676"/>
              </a:gs>
              <a:gs pos="50000">
                <a:schemeClr val="bg1"/>
              </a:gs>
              <a:gs pos="100000">
                <a:srgbClr val="7676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3152775" y="2514600"/>
            <a:ext cx="152400" cy="3810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 flipH="1">
            <a:off x="4105275" y="4953000"/>
            <a:ext cx="76200" cy="8191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3629025" y="4953000"/>
            <a:ext cx="1066800" cy="762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PerspectiveTopRight">
              <a:rot lat="21480000" lon="21359971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33" name="Freeform 11"/>
          <p:cNvSpPr>
            <a:spLocks/>
          </p:cNvSpPr>
          <p:nvPr/>
        </p:nvSpPr>
        <p:spPr bwMode="auto">
          <a:xfrm>
            <a:off x="3657600" y="4267200"/>
            <a:ext cx="1081088" cy="692150"/>
          </a:xfrm>
          <a:custGeom>
            <a:avLst/>
            <a:gdLst>
              <a:gd name="T0" fmla="*/ 2147483647 w 681"/>
              <a:gd name="T1" fmla="*/ 2147483647 h 436"/>
              <a:gd name="T2" fmla="*/ 2147483647 w 681"/>
              <a:gd name="T3" fmla="*/ 2147483647 h 436"/>
              <a:gd name="T4" fmla="*/ 2147483647 w 681"/>
              <a:gd name="T5" fmla="*/ 2147483647 h 436"/>
              <a:gd name="T6" fmla="*/ 2147483647 w 681"/>
              <a:gd name="T7" fmla="*/ 2147483647 h 436"/>
              <a:gd name="T8" fmla="*/ 2147483647 w 681"/>
              <a:gd name="T9" fmla="*/ 2147483647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1"/>
              <a:gd name="T16" fmla="*/ 0 h 436"/>
              <a:gd name="T17" fmla="*/ 681 w 68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1" h="436">
                <a:moveTo>
                  <a:pt x="669" y="19"/>
                </a:moveTo>
                <a:cubicBezTo>
                  <a:pt x="583" y="22"/>
                  <a:pt x="266" y="0"/>
                  <a:pt x="155" y="33"/>
                </a:cubicBezTo>
                <a:cubicBezTo>
                  <a:pt x="44" y="66"/>
                  <a:pt x="6" y="155"/>
                  <a:pt x="3" y="217"/>
                </a:cubicBezTo>
                <a:cubicBezTo>
                  <a:pt x="0" y="279"/>
                  <a:pt x="22" y="370"/>
                  <a:pt x="135" y="403"/>
                </a:cubicBezTo>
                <a:cubicBezTo>
                  <a:pt x="248" y="436"/>
                  <a:pt x="567" y="413"/>
                  <a:pt x="681" y="415"/>
                </a:cubicBezTo>
              </a:path>
            </a:pathLst>
          </a:custGeom>
          <a:noFill/>
          <a:ln w="127000">
            <a:solidFill>
              <a:schemeClr val="bg1"/>
            </a:solidFill>
            <a:round/>
            <a:headEnd/>
            <a:tailEnd/>
          </a:ln>
          <a:scene3d>
            <a:camera prst="legacyPerspectiveTopRight">
              <a:rot lat="2148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4019550" y="4857750"/>
            <a:ext cx="685800" cy="136525"/>
          </a:xfrm>
          <a:prstGeom prst="rect">
            <a:avLst/>
          </a:prstGeom>
          <a:solidFill>
            <a:srgbClr val="66CCFF"/>
          </a:solidFill>
          <a:ln w="9525">
            <a:miter lim="800000"/>
            <a:headEnd/>
            <a:tailEnd/>
          </a:ln>
          <a:scene3d>
            <a:camera prst="legacyPerspectiveTopRight">
              <a:rot lat="12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</a:t>
            </a: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4038600" y="4191000"/>
            <a:ext cx="685800" cy="136525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TopRight">
              <a:rot lat="21480000" lon="0" rev="0"/>
            </a:camera>
            <a:lightRig rig="legacyFlat4" dir="b"/>
          </a:scene3d>
          <a:sp3d extrusionH="9255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5136" name="Line 53"/>
          <p:cNvSpPr>
            <a:spLocks noChangeShapeType="1"/>
          </p:cNvSpPr>
          <p:nvPr/>
        </p:nvSpPr>
        <p:spPr bwMode="auto">
          <a:xfrm>
            <a:off x="4610100" y="2714625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Line 54"/>
          <p:cNvSpPr>
            <a:spLocks noChangeShapeType="1"/>
          </p:cNvSpPr>
          <p:nvPr/>
        </p:nvSpPr>
        <p:spPr bwMode="auto">
          <a:xfrm>
            <a:off x="4457700" y="272415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Line 55"/>
          <p:cNvSpPr>
            <a:spLocks noChangeShapeType="1"/>
          </p:cNvSpPr>
          <p:nvPr/>
        </p:nvSpPr>
        <p:spPr bwMode="auto">
          <a:xfrm flipH="1">
            <a:off x="4152900" y="2870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Line 56"/>
          <p:cNvSpPr>
            <a:spLocks noChangeShapeType="1"/>
          </p:cNvSpPr>
          <p:nvPr/>
        </p:nvSpPr>
        <p:spPr bwMode="auto">
          <a:xfrm flipH="1">
            <a:off x="4597400" y="28575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57"/>
          <p:cNvSpPr>
            <a:spLocks noChangeShapeType="1"/>
          </p:cNvSpPr>
          <p:nvPr/>
        </p:nvSpPr>
        <p:spPr bwMode="auto">
          <a:xfrm>
            <a:off x="4165600" y="28829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1295400" y="6205538"/>
            <a:ext cx="882650" cy="304800"/>
            <a:chOff x="576" y="3813"/>
            <a:chExt cx="556" cy="192"/>
          </a:xfrm>
        </p:grpSpPr>
        <p:sp>
          <p:nvSpPr>
            <p:cNvPr id="5212" name="Rectangle 66"/>
            <p:cNvSpPr>
              <a:spLocks noChangeArrowheads="1"/>
            </p:cNvSpPr>
            <p:nvPr/>
          </p:nvSpPr>
          <p:spPr bwMode="auto">
            <a:xfrm>
              <a:off x="576" y="3945"/>
              <a:ext cx="480" cy="60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0" lon="600000" rev="0"/>
              </a:camera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3" name="Line 67"/>
            <p:cNvSpPr>
              <a:spLocks noChangeShapeType="1"/>
            </p:cNvSpPr>
            <p:nvPr/>
          </p:nvSpPr>
          <p:spPr bwMode="auto">
            <a:xfrm flipV="1">
              <a:off x="660" y="3897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5214" name="AutoShape 68"/>
            <p:cNvSpPr>
              <a:spLocks noChangeArrowheads="1"/>
            </p:cNvSpPr>
            <p:nvPr/>
          </p:nvSpPr>
          <p:spPr bwMode="auto">
            <a:xfrm rot="5400000">
              <a:off x="945" y="3714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5" name="AutoShape 69"/>
            <p:cNvSpPr>
              <a:spLocks noChangeArrowheads="1"/>
            </p:cNvSpPr>
            <p:nvPr/>
          </p:nvSpPr>
          <p:spPr bwMode="auto">
            <a:xfrm rot="5400000">
              <a:off x="873" y="3738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6" name="AutoShape 70"/>
            <p:cNvSpPr>
              <a:spLocks noChangeArrowheads="1"/>
            </p:cNvSpPr>
            <p:nvPr/>
          </p:nvSpPr>
          <p:spPr bwMode="auto">
            <a:xfrm rot="5400000">
              <a:off x="813" y="3768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7" name="Oval 71"/>
            <p:cNvSpPr>
              <a:spLocks noChangeArrowheads="1"/>
            </p:cNvSpPr>
            <p:nvPr/>
          </p:nvSpPr>
          <p:spPr bwMode="auto">
            <a:xfrm>
              <a:off x="996" y="3855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8" name="Oval 72"/>
            <p:cNvSpPr>
              <a:spLocks noChangeArrowheads="1"/>
            </p:cNvSpPr>
            <p:nvPr/>
          </p:nvSpPr>
          <p:spPr bwMode="auto">
            <a:xfrm>
              <a:off x="1068" y="3831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9" name="Oval 73"/>
            <p:cNvSpPr>
              <a:spLocks noChangeArrowheads="1"/>
            </p:cNvSpPr>
            <p:nvPr/>
          </p:nvSpPr>
          <p:spPr bwMode="auto">
            <a:xfrm>
              <a:off x="936" y="3885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20" name="Line 74"/>
            <p:cNvSpPr>
              <a:spLocks noChangeShapeType="1"/>
            </p:cNvSpPr>
            <p:nvPr/>
          </p:nvSpPr>
          <p:spPr bwMode="auto">
            <a:xfrm flipV="1">
              <a:off x="960" y="3903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scene3d>
              <a:camera prst="legacyPerspectiveTopRight">
                <a:rot lat="0" lon="6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5221" name="Oval 75"/>
            <p:cNvSpPr>
              <a:spLocks noChangeArrowheads="1"/>
            </p:cNvSpPr>
            <p:nvPr/>
          </p:nvSpPr>
          <p:spPr bwMode="auto">
            <a:xfrm>
              <a:off x="1092" y="3903"/>
              <a:ext cx="29" cy="1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22" name="Oval 76"/>
            <p:cNvSpPr>
              <a:spLocks noChangeArrowheads="1"/>
            </p:cNvSpPr>
            <p:nvPr/>
          </p:nvSpPr>
          <p:spPr bwMode="auto">
            <a:xfrm>
              <a:off x="1086" y="3885"/>
              <a:ext cx="46" cy="23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142" name="Freeform 77"/>
          <p:cNvSpPr>
            <a:spLocks/>
          </p:cNvSpPr>
          <p:nvPr/>
        </p:nvSpPr>
        <p:spPr bwMode="auto">
          <a:xfrm>
            <a:off x="1143000" y="3810000"/>
            <a:ext cx="2889250" cy="2514600"/>
          </a:xfrm>
          <a:custGeom>
            <a:avLst/>
            <a:gdLst>
              <a:gd name="T0" fmla="*/ 2147483647 w 2060"/>
              <a:gd name="T1" fmla="*/ 0 h 2208"/>
              <a:gd name="T2" fmla="*/ 2147483647 w 2060"/>
              <a:gd name="T3" fmla="*/ 2147483647 h 2208"/>
              <a:gd name="T4" fmla="*/ 2147483647 w 2060"/>
              <a:gd name="T5" fmla="*/ 2147483647 h 2208"/>
              <a:gd name="T6" fmla="*/ 2147483647 w 2060"/>
              <a:gd name="T7" fmla="*/ 2147483647 h 2208"/>
              <a:gd name="T8" fmla="*/ 2147483647 w 2060"/>
              <a:gd name="T9" fmla="*/ 2147483647 h 2208"/>
              <a:gd name="T10" fmla="*/ 2147483647 w 2060"/>
              <a:gd name="T11" fmla="*/ 2147483647 h 2208"/>
              <a:gd name="T12" fmla="*/ 2147483647 w 2060"/>
              <a:gd name="T13" fmla="*/ 2147483647 h 2208"/>
              <a:gd name="T14" fmla="*/ 2147483647 w 2060"/>
              <a:gd name="T15" fmla="*/ 2147483647 h 2208"/>
              <a:gd name="T16" fmla="*/ 2147483647 w 2060"/>
              <a:gd name="T17" fmla="*/ 2147483647 h 2208"/>
              <a:gd name="T18" fmla="*/ 2147483647 w 2060"/>
              <a:gd name="T19" fmla="*/ 2147483647 h 2208"/>
              <a:gd name="T20" fmla="*/ 2147483647 w 2060"/>
              <a:gd name="T21" fmla="*/ 2147483647 h 2208"/>
              <a:gd name="T22" fmla="*/ 2147483647 w 2060"/>
              <a:gd name="T23" fmla="*/ 2147483647 h 2208"/>
              <a:gd name="T24" fmla="*/ 2147483647 w 2060"/>
              <a:gd name="T25" fmla="*/ 2147483647 h 22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60"/>
              <a:gd name="T40" fmla="*/ 0 h 2208"/>
              <a:gd name="T41" fmla="*/ 2060 w 2060"/>
              <a:gd name="T42" fmla="*/ 2208 h 22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60" h="2208">
                <a:moveTo>
                  <a:pt x="2060" y="0"/>
                </a:moveTo>
                <a:cubicBezTo>
                  <a:pt x="1997" y="17"/>
                  <a:pt x="1784" y="14"/>
                  <a:pt x="1683" y="103"/>
                </a:cubicBezTo>
                <a:cubicBezTo>
                  <a:pt x="1582" y="192"/>
                  <a:pt x="1516" y="404"/>
                  <a:pt x="1454" y="533"/>
                </a:cubicBezTo>
                <a:cubicBezTo>
                  <a:pt x="1392" y="662"/>
                  <a:pt x="1343" y="745"/>
                  <a:pt x="1308" y="880"/>
                </a:cubicBezTo>
                <a:cubicBezTo>
                  <a:pt x="1273" y="1015"/>
                  <a:pt x="1264" y="1227"/>
                  <a:pt x="1244" y="1344"/>
                </a:cubicBezTo>
                <a:cubicBezTo>
                  <a:pt x="1224" y="1461"/>
                  <a:pt x="1212" y="1517"/>
                  <a:pt x="1189" y="1584"/>
                </a:cubicBezTo>
                <a:cubicBezTo>
                  <a:pt x="1166" y="1651"/>
                  <a:pt x="1145" y="1708"/>
                  <a:pt x="1107" y="1749"/>
                </a:cubicBezTo>
                <a:cubicBezTo>
                  <a:pt x="1069" y="1790"/>
                  <a:pt x="1042" y="1819"/>
                  <a:pt x="961" y="1831"/>
                </a:cubicBezTo>
                <a:cubicBezTo>
                  <a:pt x="880" y="1843"/>
                  <a:pt x="727" y="1807"/>
                  <a:pt x="622" y="1822"/>
                </a:cubicBezTo>
                <a:cubicBezTo>
                  <a:pt x="517" y="1837"/>
                  <a:pt x="428" y="1880"/>
                  <a:pt x="332" y="1920"/>
                </a:cubicBezTo>
                <a:cubicBezTo>
                  <a:pt x="236" y="1960"/>
                  <a:pt x="88" y="2021"/>
                  <a:pt x="44" y="2064"/>
                </a:cubicBezTo>
                <a:cubicBezTo>
                  <a:pt x="0" y="2107"/>
                  <a:pt x="41" y="2154"/>
                  <a:pt x="65" y="2178"/>
                </a:cubicBezTo>
                <a:cubicBezTo>
                  <a:pt x="89" y="2202"/>
                  <a:pt x="163" y="2202"/>
                  <a:pt x="188" y="2208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Oval 78"/>
          <p:cNvSpPr>
            <a:spLocks noChangeArrowheads="1"/>
          </p:cNvSpPr>
          <p:nvPr/>
        </p:nvSpPr>
        <p:spPr bwMode="auto">
          <a:xfrm>
            <a:off x="6659563" y="6267450"/>
            <a:ext cx="46037" cy="1905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4" name="Oval 79"/>
          <p:cNvSpPr>
            <a:spLocks noChangeArrowheads="1"/>
          </p:cNvSpPr>
          <p:nvPr/>
        </p:nvSpPr>
        <p:spPr bwMode="auto">
          <a:xfrm>
            <a:off x="6753225" y="6257925"/>
            <a:ext cx="46038" cy="460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5" name="Oval 80"/>
          <p:cNvSpPr>
            <a:spLocks noChangeArrowheads="1"/>
          </p:cNvSpPr>
          <p:nvPr/>
        </p:nvSpPr>
        <p:spPr bwMode="auto">
          <a:xfrm>
            <a:off x="7029450" y="6267450"/>
            <a:ext cx="46038" cy="460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6" name="Text Box 81"/>
          <p:cNvSpPr txBox="1">
            <a:spLocks noChangeArrowheads="1"/>
          </p:cNvSpPr>
          <p:nvPr/>
        </p:nvSpPr>
        <p:spPr bwMode="auto">
          <a:xfrm>
            <a:off x="6667500" y="5927725"/>
            <a:ext cx="2841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00CC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5147" name="Rectangle 82"/>
          <p:cNvSpPr>
            <a:spLocks noChangeArrowheads="1"/>
          </p:cNvSpPr>
          <p:nvPr/>
        </p:nvSpPr>
        <p:spPr bwMode="auto">
          <a:xfrm>
            <a:off x="6438900" y="6343650"/>
            <a:ext cx="800100" cy="8413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120000" lon="21359971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8" name="Oval 83"/>
          <p:cNvSpPr>
            <a:spLocks noChangeArrowheads="1"/>
          </p:cNvSpPr>
          <p:nvPr/>
        </p:nvSpPr>
        <p:spPr bwMode="auto">
          <a:xfrm>
            <a:off x="6410325" y="5943600"/>
            <a:ext cx="685800" cy="685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9" name="Oval 84"/>
          <p:cNvSpPr>
            <a:spLocks noChangeArrowheads="1"/>
          </p:cNvSpPr>
          <p:nvPr/>
        </p:nvSpPr>
        <p:spPr bwMode="auto">
          <a:xfrm>
            <a:off x="6623050" y="6257925"/>
            <a:ext cx="73025" cy="36513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0" name="Oval 85"/>
          <p:cNvSpPr>
            <a:spLocks noChangeArrowheads="1"/>
          </p:cNvSpPr>
          <p:nvPr/>
        </p:nvSpPr>
        <p:spPr bwMode="auto">
          <a:xfrm>
            <a:off x="6753225" y="624046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1" name="Oval 86"/>
          <p:cNvSpPr>
            <a:spLocks noChangeArrowheads="1"/>
          </p:cNvSpPr>
          <p:nvPr/>
        </p:nvSpPr>
        <p:spPr bwMode="auto">
          <a:xfrm>
            <a:off x="7048500" y="625951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6400800" y="5867400"/>
            <a:ext cx="719138" cy="719138"/>
            <a:chOff x="3456" y="2832"/>
            <a:chExt cx="453" cy="453"/>
          </a:xfrm>
        </p:grpSpPr>
        <p:sp>
          <p:nvSpPr>
            <p:cNvPr id="5210" name="Line 88"/>
            <p:cNvSpPr>
              <a:spLocks noChangeShapeType="1"/>
            </p:cNvSpPr>
            <p:nvPr/>
          </p:nvSpPr>
          <p:spPr bwMode="auto">
            <a:xfrm rot="680730" flipV="1">
              <a:off x="3705" y="2948"/>
              <a:ext cx="144" cy="144"/>
            </a:xfrm>
            <a:prstGeom prst="line">
              <a:avLst/>
            </a:prstGeom>
            <a:noFill/>
            <a:ln w="57150">
              <a:solidFill>
                <a:srgbClr val="D9336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Oval 89"/>
            <p:cNvSpPr>
              <a:spLocks noChangeArrowheads="1"/>
            </p:cNvSpPr>
            <p:nvPr/>
          </p:nvSpPr>
          <p:spPr bwMode="auto">
            <a:xfrm rot="680730">
              <a:off x="3456" y="2832"/>
              <a:ext cx="453" cy="45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153" name="Rectangle 90"/>
          <p:cNvSpPr>
            <a:spLocks noChangeArrowheads="1"/>
          </p:cNvSpPr>
          <p:nvPr/>
        </p:nvSpPr>
        <p:spPr bwMode="auto">
          <a:xfrm>
            <a:off x="4038600" y="6372225"/>
            <a:ext cx="12954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240000" lon="2148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4" name="Rectangle 91"/>
          <p:cNvSpPr>
            <a:spLocks noChangeArrowheads="1"/>
          </p:cNvSpPr>
          <p:nvPr/>
        </p:nvSpPr>
        <p:spPr bwMode="auto">
          <a:xfrm>
            <a:off x="4391025" y="5443538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11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5" name="Oval 92"/>
          <p:cNvSpPr>
            <a:spLocks noChangeArrowheads="1"/>
          </p:cNvSpPr>
          <p:nvPr/>
        </p:nvSpPr>
        <p:spPr bwMode="auto">
          <a:xfrm>
            <a:off x="4486275" y="5524500"/>
            <a:ext cx="685800" cy="685800"/>
          </a:xfrm>
          <a:prstGeom prst="ellipse">
            <a:avLst/>
          </a:prstGeom>
          <a:solidFill>
            <a:schemeClr val="accent1"/>
          </a:solidFill>
          <a:ln w="127000">
            <a:pattFill prst="trellis">
              <a:fgClr>
                <a:srgbClr val="FF99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6" name="AutoShape 93"/>
          <p:cNvSpPr>
            <a:spLocks noChangeArrowheads="1"/>
          </p:cNvSpPr>
          <p:nvPr/>
        </p:nvSpPr>
        <p:spPr bwMode="auto">
          <a:xfrm>
            <a:off x="4624388" y="6134100"/>
            <a:ext cx="3810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4" name="Group 94"/>
          <p:cNvGrpSpPr>
            <a:grpSpLocks/>
          </p:cNvGrpSpPr>
          <p:nvPr/>
        </p:nvGrpSpPr>
        <p:grpSpPr bwMode="auto">
          <a:xfrm rot="-7764344">
            <a:off x="4324350" y="5395913"/>
            <a:ext cx="990600" cy="990600"/>
            <a:chOff x="3552" y="2544"/>
            <a:chExt cx="624" cy="624"/>
          </a:xfrm>
        </p:grpSpPr>
        <p:sp>
          <p:nvSpPr>
            <p:cNvPr id="5208" name="Oval 95"/>
            <p:cNvSpPr>
              <a:spLocks noChangeArrowheads="1"/>
            </p:cNvSpPr>
            <p:nvPr/>
          </p:nvSpPr>
          <p:spPr bwMode="auto">
            <a:xfrm>
              <a:off x="3552" y="2544"/>
              <a:ext cx="624" cy="624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09" name="Line 96"/>
            <p:cNvSpPr>
              <a:spLocks noChangeShapeType="1"/>
            </p:cNvSpPr>
            <p:nvPr/>
          </p:nvSpPr>
          <p:spPr bwMode="auto">
            <a:xfrm flipV="1">
              <a:off x="3888" y="2592"/>
              <a:ext cx="96" cy="24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37" name="Oval 97"/>
          <p:cNvSpPr>
            <a:spLocks noChangeArrowheads="1"/>
          </p:cNvSpPr>
          <p:nvPr/>
        </p:nvSpPr>
        <p:spPr bwMode="auto">
          <a:xfrm>
            <a:off x="4710113" y="5762625"/>
            <a:ext cx="228600" cy="2286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5159" name="Freeform 98"/>
          <p:cNvSpPr>
            <a:spLocks/>
          </p:cNvSpPr>
          <p:nvPr/>
        </p:nvSpPr>
        <p:spPr bwMode="auto">
          <a:xfrm>
            <a:off x="2133600" y="6321425"/>
            <a:ext cx="2224088" cy="269875"/>
          </a:xfrm>
          <a:custGeom>
            <a:avLst/>
            <a:gdLst>
              <a:gd name="T0" fmla="*/ 0 w 1401"/>
              <a:gd name="T1" fmla="*/ 2147483647 h 170"/>
              <a:gd name="T2" fmla="*/ 2147483647 w 1401"/>
              <a:gd name="T3" fmla="*/ 2147483647 h 170"/>
              <a:gd name="T4" fmla="*/ 2147483647 w 1401"/>
              <a:gd name="T5" fmla="*/ 2147483647 h 170"/>
              <a:gd name="T6" fmla="*/ 2147483647 w 1401"/>
              <a:gd name="T7" fmla="*/ 2147483647 h 170"/>
              <a:gd name="T8" fmla="*/ 2147483647 w 1401"/>
              <a:gd name="T9" fmla="*/ 0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1"/>
              <a:gd name="T16" fmla="*/ 0 h 170"/>
              <a:gd name="T17" fmla="*/ 1401 w 1401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1" h="170">
                <a:moveTo>
                  <a:pt x="0" y="2"/>
                </a:moveTo>
                <a:cubicBezTo>
                  <a:pt x="112" y="62"/>
                  <a:pt x="224" y="122"/>
                  <a:pt x="336" y="146"/>
                </a:cubicBezTo>
                <a:cubicBezTo>
                  <a:pt x="448" y="170"/>
                  <a:pt x="566" y="160"/>
                  <a:pt x="672" y="146"/>
                </a:cubicBezTo>
                <a:cubicBezTo>
                  <a:pt x="778" y="132"/>
                  <a:pt x="850" y="88"/>
                  <a:pt x="971" y="64"/>
                </a:cubicBezTo>
                <a:cubicBezTo>
                  <a:pt x="1092" y="40"/>
                  <a:pt x="1312" y="13"/>
                  <a:pt x="1401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0" name="Freeform 99"/>
          <p:cNvSpPr>
            <a:spLocks/>
          </p:cNvSpPr>
          <p:nvPr/>
        </p:nvSpPr>
        <p:spPr bwMode="auto">
          <a:xfrm>
            <a:off x="5181600" y="6291263"/>
            <a:ext cx="1455738" cy="182562"/>
          </a:xfrm>
          <a:custGeom>
            <a:avLst/>
            <a:gdLst>
              <a:gd name="T0" fmla="*/ 0 w 917"/>
              <a:gd name="T1" fmla="*/ 2147483647 h 115"/>
              <a:gd name="T2" fmla="*/ 2147483647 w 917"/>
              <a:gd name="T3" fmla="*/ 2147483647 h 115"/>
              <a:gd name="T4" fmla="*/ 2147483647 w 917"/>
              <a:gd name="T5" fmla="*/ 2147483647 h 115"/>
              <a:gd name="T6" fmla="*/ 2147483647 w 917"/>
              <a:gd name="T7" fmla="*/ 2147483647 h 115"/>
              <a:gd name="T8" fmla="*/ 2147483647 w 917"/>
              <a:gd name="T9" fmla="*/ 0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7"/>
              <a:gd name="T16" fmla="*/ 0 h 115"/>
              <a:gd name="T17" fmla="*/ 917 w 917"/>
              <a:gd name="T18" fmla="*/ 115 h 1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7" h="115">
                <a:moveTo>
                  <a:pt x="0" y="21"/>
                </a:moveTo>
                <a:cubicBezTo>
                  <a:pt x="56" y="37"/>
                  <a:pt x="119" y="54"/>
                  <a:pt x="192" y="69"/>
                </a:cubicBezTo>
                <a:cubicBezTo>
                  <a:pt x="265" y="84"/>
                  <a:pt x="357" y="115"/>
                  <a:pt x="441" y="110"/>
                </a:cubicBezTo>
                <a:cubicBezTo>
                  <a:pt x="525" y="105"/>
                  <a:pt x="618" y="55"/>
                  <a:pt x="697" y="37"/>
                </a:cubicBezTo>
                <a:cubicBezTo>
                  <a:pt x="776" y="19"/>
                  <a:pt x="871" y="8"/>
                  <a:pt x="917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1" name="AutoShape 100"/>
          <p:cNvSpPr>
            <a:spLocks noChangeArrowheads="1"/>
          </p:cNvSpPr>
          <p:nvPr/>
        </p:nvSpPr>
        <p:spPr bwMode="auto">
          <a:xfrm>
            <a:off x="4324350" y="6181725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2" name="AutoShape 101"/>
          <p:cNvSpPr>
            <a:spLocks noChangeArrowheads="1"/>
          </p:cNvSpPr>
          <p:nvPr/>
        </p:nvSpPr>
        <p:spPr bwMode="auto">
          <a:xfrm>
            <a:off x="5162550" y="6181725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3" name="AutoShape 102"/>
          <p:cNvSpPr>
            <a:spLocks noChangeArrowheads="1"/>
          </p:cNvSpPr>
          <p:nvPr/>
        </p:nvSpPr>
        <p:spPr bwMode="auto">
          <a:xfrm>
            <a:off x="2105025" y="619125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4" name="AutoShape 103"/>
          <p:cNvSpPr>
            <a:spLocks noChangeArrowheads="1"/>
          </p:cNvSpPr>
          <p:nvPr/>
        </p:nvSpPr>
        <p:spPr bwMode="auto">
          <a:xfrm>
            <a:off x="1390650" y="61722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5" name="AutoShape 104"/>
          <p:cNvSpPr>
            <a:spLocks noChangeArrowheads="1"/>
          </p:cNvSpPr>
          <p:nvPr/>
        </p:nvSpPr>
        <p:spPr bwMode="auto">
          <a:xfrm>
            <a:off x="6610350" y="61341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6" name="AutoShape 105"/>
          <p:cNvSpPr>
            <a:spLocks noChangeArrowheads="1"/>
          </p:cNvSpPr>
          <p:nvPr/>
        </p:nvSpPr>
        <p:spPr bwMode="auto">
          <a:xfrm>
            <a:off x="7162800" y="61341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7" name="Rectangle 106"/>
          <p:cNvSpPr>
            <a:spLocks noChangeArrowheads="1"/>
          </p:cNvSpPr>
          <p:nvPr/>
        </p:nvSpPr>
        <p:spPr bwMode="auto">
          <a:xfrm>
            <a:off x="6715125" y="5915025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840000" lon="21480000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8" name="Rectangle 107"/>
          <p:cNvSpPr>
            <a:spLocks noChangeArrowheads="1"/>
          </p:cNvSpPr>
          <p:nvPr/>
        </p:nvSpPr>
        <p:spPr bwMode="auto">
          <a:xfrm>
            <a:off x="6991350" y="4824413"/>
            <a:ext cx="914400" cy="990600"/>
          </a:xfrm>
          <a:prstGeom prst="rect">
            <a:avLst/>
          </a:prstGeom>
          <a:solidFill>
            <a:srgbClr val="660066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9" name="Arc 108"/>
          <p:cNvSpPr>
            <a:spLocks/>
          </p:cNvSpPr>
          <p:nvPr/>
        </p:nvSpPr>
        <p:spPr bwMode="auto">
          <a:xfrm rot="-2700000">
            <a:off x="7239000" y="4800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0" name="Line 109"/>
          <p:cNvSpPr>
            <a:spLocks noChangeShapeType="1"/>
          </p:cNvSpPr>
          <p:nvPr/>
        </p:nvSpPr>
        <p:spPr bwMode="auto">
          <a:xfrm>
            <a:off x="7091363" y="5091113"/>
            <a:ext cx="4286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171" name="Line 110"/>
          <p:cNvSpPr>
            <a:spLocks noChangeShapeType="1"/>
          </p:cNvSpPr>
          <p:nvPr/>
        </p:nvSpPr>
        <p:spPr bwMode="auto">
          <a:xfrm flipH="1">
            <a:off x="7791450" y="5095875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172" name="Text Box 111"/>
          <p:cNvSpPr txBox="1">
            <a:spLocks noChangeArrowheads="1"/>
          </p:cNvSpPr>
          <p:nvPr/>
        </p:nvSpPr>
        <p:spPr bwMode="auto">
          <a:xfrm>
            <a:off x="7467600" y="4953000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A</a:t>
            </a:r>
          </a:p>
        </p:txBody>
      </p:sp>
      <p:sp>
        <p:nvSpPr>
          <p:cNvPr id="5173" name="Rectangle 112"/>
          <p:cNvSpPr>
            <a:spLocks noChangeArrowheads="1"/>
          </p:cNvSpPr>
          <p:nvPr/>
        </p:nvSpPr>
        <p:spPr bwMode="auto">
          <a:xfrm>
            <a:off x="6991350" y="5395913"/>
            <a:ext cx="914400" cy="423862"/>
          </a:xfrm>
          <a:prstGeom prst="rect">
            <a:avLst/>
          </a:prstGeom>
          <a:solidFill>
            <a:srgbClr val="CC6600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74" name="Oval 113"/>
          <p:cNvSpPr>
            <a:spLocks noChangeArrowheads="1"/>
          </p:cNvSpPr>
          <p:nvPr/>
        </p:nvSpPr>
        <p:spPr bwMode="auto">
          <a:xfrm>
            <a:off x="7419975" y="5467350"/>
            <a:ext cx="95250" cy="952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75" name="Oval 114"/>
          <p:cNvSpPr>
            <a:spLocks noChangeArrowheads="1"/>
          </p:cNvSpPr>
          <p:nvPr/>
        </p:nvSpPr>
        <p:spPr bwMode="auto">
          <a:xfrm rot="20010864" flipV="1">
            <a:off x="7467600" y="5410200"/>
            <a:ext cx="136525" cy="13811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66FFFF"/>
            </a:solidFill>
            <a:round/>
            <a:headEnd type="none" w="sm" len="sm"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rot="10800000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555" name="Oval 115"/>
          <p:cNvSpPr>
            <a:spLocks noChangeArrowheads="1"/>
          </p:cNvSpPr>
          <p:nvPr/>
        </p:nvSpPr>
        <p:spPr bwMode="auto">
          <a:xfrm rot="20010864" flipV="1">
            <a:off x="7048500" y="4618038"/>
            <a:ext cx="1063625" cy="1074737"/>
          </a:xfrm>
          <a:prstGeom prst="ellipse">
            <a:avLst/>
          </a:prstGeom>
          <a:noFill/>
          <a:ln>
            <a:noFill/>
          </a:ln>
          <a:effectLst>
            <a:outerShdw dist="28398" dir="200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/>
              </a14:hiddenLine>
            </a:ext>
          </a:extLst>
        </p:spPr>
        <p:txBody>
          <a:bodyPr rot="10800000" wrap="none" anchor="ctr"/>
          <a:lstStyle/>
          <a:p>
            <a:pPr algn="ctr">
              <a:defRPr/>
            </a:pPr>
            <a:endParaRPr lang="en-US" sz="2800">
              <a:latin typeface="Times New Roman"/>
              <a:cs typeface="+mn-cs"/>
            </a:endParaRPr>
          </a:p>
        </p:txBody>
      </p:sp>
      <p:sp>
        <p:nvSpPr>
          <p:cNvPr id="5177" name="Freeform 117"/>
          <p:cNvSpPr>
            <a:spLocks/>
          </p:cNvSpPr>
          <p:nvPr/>
        </p:nvSpPr>
        <p:spPr bwMode="auto">
          <a:xfrm>
            <a:off x="5105400" y="3810000"/>
            <a:ext cx="1905000" cy="2057400"/>
          </a:xfrm>
          <a:custGeom>
            <a:avLst/>
            <a:gdLst>
              <a:gd name="T0" fmla="*/ 2147483647 w 1560"/>
              <a:gd name="T1" fmla="*/ 2147483647 h 2030"/>
              <a:gd name="T2" fmla="*/ 2147483647 w 1560"/>
              <a:gd name="T3" fmla="*/ 2147483647 h 2030"/>
              <a:gd name="T4" fmla="*/ 2147483647 w 1560"/>
              <a:gd name="T5" fmla="*/ 2147483647 h 2030"/>
              <a:gd name="T6" fmla="*/ 2147483647 w 1560"/>
              <a:gd name="T7" fmla="*/ 2147483647 h 2030"/>
              <a:gd name="T8" fmla="*/ 2147483647 w 1560"/>
              <a:gd name="T9" fmla="*/ 2147483647 h 2030"/>
              <a:gd name="T10" fmla="*/ 2147483647 w 1560"/>
              <a:gd name="T11" fmla="*/ 2147483647 h 2030"/>
              <a:gd name="T12" fmla="*/ 2147483647 w 1560"/>
              <a:gd name="T13" fmla="*/ 2147483647 h 2030"/>
              <a:gd name="T14" fmla="*/ 2147483647 w 1560"/>
              <a:gd name="T15" fmla="*/ 2147483647 h 2030"/>
              <a:gd name="T16" fmla="*/ 2147483647 w 1560"/>
              <a:gd name="T17" fmla="*/ 2147483647 h 2030"/>
              <a:gd name="T18" fmla="*/ 0 w 1560"/>
              <a:gd name="T19" fmla="*/ 0 h 20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60"/>
              <a:gd name="T31" fmla="*/ 0 h 2030"/>
              <a:gd name="T32" fmla="*/ 1560 w 1560"/>
              <a:gd name="T33" fmla="*/ 2030 h 20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60" h="2030">
                <a:moveTo>
                  <a:pt x="1560" y="1950"/>
                </a:moveTo>
                <a:cubicBezTo>
                  <a:pt x="1545" y="1962"/>
                  <a:pt x="1511" y="2014"/>
                  <a:pt x="1470" y="2022"/>
                </a:cubicBezTo>
                <a:cubicBezTo>
                  <a:pt x="1429" y="2030"/>
                  <a:pt x="1367" y="2028"/>
                  <a:pt x="1314" y="1998"/>
                </a:cubicBezTo>
                <a:cubicBezTo>
                  <a:pt x="1261" y="1968"/>
                  <a:pt x="1216" y="1871"/>
                  <a:pt x="1152" y="1842"/>
                </a:cubicBezTo>
                <a:cubicBezTo>
                  <a:pt x="1088" y="1813"/>
                  <a:pt x="996" y="1827"/>
                  <a:pt x="930" y="1824"/>
                </a:cubicBezTo>
                <a:cubicBezTo>
                  <a:pt x="864" y="1821"/>
                  <a:pt x="817" y="1848"/>
                  <a:pt x="756" y="1824"/>
                </a:cubicBezTo>
                <a:cubicBezTo>
                  <a:pt x="695" y="1800"/>
                  <a:pt x="613" y="1789"/>
                  <a:pt x="564" y="1680"/>
                </a:cubicBezTo>
                <a:cubicBezTo>
                  <a:pt x="515" y="1571"/>
                  <a:pt x="528" y="1404"/>
                  <a:pt x="462" y="1170"/>
                </a:cubicBezTo>
                <a:cubicBezTo>
                  <a:pt x="396" y="936"/>
                  <a:pt x="245" y="471"/>
                  <a:pt x="168" y="276"/>
                </a:cubicBezTo>
                <a:cubicBezTo>
                  <a:pt x="91" y="81"/>
                  <a:pt x="35" y="58"/>
                  <a:pt x="0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8" name="AutoShape 118"/>
          <p:cNvSpPr>
            <a:spLocks noChangeArrowheads="1"/>
          </p:cNvSpPr>
          <p:nvPr/>
        </p:nvSpPr>
        <p:spPr bwMode="auto">
          <a:xfrm>
            <a:off x="7048500" y="57150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79" name="AutoShape 119"/>
          <p:cNvSpPr>
            <a:spLocks noChangeArrowheads="1"/>
          </p:cNvSpPr>
          <p:nvPr/>
        </p:nvSpPr>
        <p:spPr bwMode="auto">
          <a:xfrm>
            <a:off x="7762875" y="57150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80" name="Line 120"/>
          <p:cNvSpPr>
            <a:spLocks noChangeShapeType="1"/>
          </p:cNvSpPr>
          <p:nvPr/>
        </p:nvSpPr>
        <p:spPr bwMode="auto">
          <a:xfrm flipV="1">
            <a:off x="4038600" y="2971800"/>
            <a:ext cx="0" cy="8382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1" name="Line 121"/>
          <p:cNvSpPr>
            <a:spLocks noChangeShapeType="1"/>
          </p:cNvSpPr>
          <p:nvPr/>
        </p:nvSpPr>
        <p:spPr bwMode="auto">
          <a:xfrm flipV="1">
            <a:off x="5105400" y="2971800"/>
            <a:ext cx="0" cy="8382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2" name="Line 122"/>
          <p:cNvSpPr>
            <a:spLocks noChangeShapeType="1"/>
          </p:cNvSpPr>
          <p:nvPr/>
        </p:nvSpPr>
        <p:spPr bwMode="auto">
          <a:xfrm>
            <a:off x="4495800" y="2667000"/>
            <a:ext cx="0" cy="3048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3" name="Line 123"/>
          <p:cNvSpPr>
            <a:spLocks noChangeShapeType="1"/>
          </p:cNvSpPr>
          <p:nvPr/>
        </p:nvSpPr>
        <p:spPr bwMode="auto">
          <a:xfrm>
            <a:off x="4648200" y="2667000"/>
            <a:ext cx="0" cy="3048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4" name="Line 124"/>
          <p:cNvSpPr>
            <a:spLocks noChangeShapeType="1"/>
          </p:cNvSpPr>
          <p:nvPr/>
        </p:nvSpPr>
        <p:spPr bwMode="auto">
          <a:xfrm>
            <a:off x="4038600" y="2971800"/>
            <a:ext cx="457200" cy="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5" name="Line 125"/>
          <p:cNvSpPr>
            <a:spLocks noChangeShapeType="1"/>
          </p:cNvSpPr>
          <p:nvPr/>
        </p:nvSpPr>
        <p:spPr bwMode="auto">
          <a:xfrm>
            <a:off x="4648200" y="2971800"/>
            <a:ext cx="457200" cy="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6" name="Line 126"/>
          <p:cNvSpPr>
            <a:spLocks noChangeShapeType="1"/>
          </p:cNvSpPr>
          <p:nvPr/>
        </p:nvSpPr>
        <p:spPr bwMode="auto">
          <a:xfrm>
            <a:off x="7239000" y="51816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87" name="Line 127"/>
          <p:cNvSpPr>
            <a:spLocks noChangeShapeType="1"/>
          </p:cNvSpPr>
          <p:nvPr/>
        </p:nvSpPr>
        <p:spPr bwMode="auto">
          <a:xfrm>
            <a:off x="7315200" y="52578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28"/>
          <p:cNvGrpSpPr>
            <a:grpSpLocks/>
          </p:cNvGrpSpPr>
          <p:nvPr/>
        </p:nvGrpSpPr>
        <p:grpSpPr bwMode="auto">
          <a:xfrm>
            <a:off x="7239000" y="5181600"/>
            <a:ext cx="609600" cy="609600"/>
            <a:chOff x="4560" y="3168"/>
            <a:chExt cx="384" cy="384"/>
          </a:xfrm>
        </p:grpSpPr>
        <p:sp>
          <p:nvSpPr>
            <p:cNvPr id="5206" name="Line 129"/>
            <p:cNvSpPr>
              <a:spLocks noChangeShapeType="1"/>
            </p:cNvSpPr>
            <p:nvPr/>
          </p:nvSpPr>
          <p:spPr bwMode="auto">
            <a:xfrm flipH="1" flipV="1">
              <a:off x="4560" y="3168"/>
              <a:ext cx="19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7" name="Line 130"/>
            <p:cNvSpPr>
              <a:spLocks noChangeShapeType="1"/>
            </p:cNvSpPr>
            <p:nvPr/>
          </p:nvSpPr>
          <p:spPr bwMode="auto">
            <a:xfrm>
              <a:off x="4752" y="3360"/>
              <a:ext cx="192" cy="19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89" name="Line 131"/>
          <p:cNvSpPr>
            <a:spLocks noChangeShapeType="1"/>
          </p:cNvSpPr>
          <p:nvPr/>
        </p:nvSpPr>
        <p:spPr bwMode="auto">
          <a:xfrm>
            <a:off x="7315200" y="53340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0" name="Line 132"/>
          <p:cNvSpPr>
            <a:spLocks noChangeShapeType="1"/>
          </p:cNvSpPr>
          <p:nvPr/>
        </p:nvSpPr>
        <p:spPr bwMode="auto">
          <a:xfrm>
            <a:off x="7391400" y="52578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1" name="Text Box 133"/>
          <p:cNvSpPr txBox="1">
            <a:spLocks noChangeArrowheads="1"/>
          </p:cNvSpPr>
          <p:nvPr/>
        </p:nvSpPr>
        <p:spPr bwMode="auto">
          <a:xfrm>
            <a:off x="457200" y="1371600"/>
            <a:ext cx="77724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1576" name="Text Box 136" descr="Canvas"/>
          <p:cNvSpPr txBox="1">
            <a:spLocks noChangeArrowheads="1"/>
          </p:cNvSpPr>
          <p:nvPr/>
        </p:nvSpPr>
        <p:spPr bwMode="auto">
          <a:xfrm>
            <a:off x="101600" y="215673"/>
            <a:ext cx="5232400" cy="13849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K </a:t>
            </a:r>
            <a:r>
              <a:rPr lang="en-US" sz="2800" dirty="0">
                <a:solidFill>
                  <a:srgbClr val="0000CC"/>
                </a:solidFill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AB. </a:t>
            </a:r>
          </a:p>
        </p:txBody>
      </p:sp>
      <p:sp>
        <p:nvSpPr>
          <p:cNvPr id="61577" name="AutoShape 137" descr="Newsprint"/>
          <p:cNvSpPr>
            <a:spLocks noChangeArrowheads="1"/>
          </p:cNvSpPr>
          <p:nvPr/>
        </p:nvSpPr>
        <p:spPr bwMode="auto">
          <a:xfrm>
            <a:off x="5029200" y="2209800"/>
            <a:ext cx="3048000" cy="1676400"/>
          </a:xfrm>
          <a:prstGeom prst="wedgeRectCallout">
            <a:avLst>
              <a:gd name="adj1" fmla="val -57708"/>
              <a:gd name="adj2" fmla="val 76801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12700" algn="ctr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195" name="Line 139"/>
          <p:cNvSpPr>
            <a:spLocks noChangeShapeType="1"/>
          </p:cNvSpPr>
          <p:nvPr/>
        </p:nvSpPr>
        <p:spPr bwMode="auto">
          <a:xfrm flipH="1">
            <a:off x="4038600" y="3810000"/>
            <a:ext cx="0" cy="8382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96" name="Line 141"/>
          <p:cNvSpPr>
            <a:spLocks noChangeShapeType="1"/>
          </p:cNvSpPr>
          <p:nvPr/>
        </p:nvSpPr>
        <p:spPr bwMode="auto">
          <a:xfrm>
            <a:off x="3962400" y="4648200"/>
            <a:ext cx="914400" cy="0"/>
          </a:xfrm>
          <a:prstGeom prst="line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97" name="Line 142"/>
          <p:cNvSpPr>
            <a:spLocks noChangeShapeType="1"/>
          </p:cNvSpPr>
          <p:nvPr/>
        </p:nvSpPr>
        <p:spPr bwMode="auto">
          <a:xfrm>
            <a:off x="5105400" y="3733800"/>
            <a:ext cx="0" cy="6096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98" name="Line 144"/>
          <p:cNvSpPr>
            <a:spLocks noChangeShapeType="1"/>
          </p:cNvSpPr>
          <p:nvPr/>
        </p:nvSpPr>
        <p:spPr bwMode="auto">
          <a:xfrm flipH="1">
            <a:off x="4495800" y="4343400"/>
            <a:ext cx="609600" cy="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78" name="Line 138"/>
          <p:cNvSpPr>
            <a:spLocks noChangeShapeType="1"/>
          </p:cNvSpPr>
          <p:nvPr/>
        </p:nvSpPr>
        <p:spPr bwMode="auto">
          <a:xfrm flipH="1">
            <a:off x="4343400" y="4267200"/>
            <a:ext cx="762000" cy="381000"/>
          </a:xfrm>
          <a:prstGeom prst="line">
            <a:avLst/>
          </a:prstGeom>
          <a:noFill/>
          <a:ln w="38100">
            <a:solidFill>
              <a:srgbClr val="0DAD1C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200" name="Line 145"/>
          <p:cNvSpPr>
            <a:spLocks noChangeShapeType="1"/>
          </p:cNvSpPr>
          <p:nvPr/>
        </p:nvSpPr>
        <p:spPr bwMode="auto">
          <a:xfrm flipV="1">
            <a:off x="7239000" y="5791200"/>
            <a:ext cx="609600" cy="4572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201" name="Text Box 146"/>
          <p:cNvSpPr txBox="1">
            <a:spLocks noChangeArrowheads="1"/>
          </p:cNvSpPr>
          <p:nvPr/>
        </p:nvSpPr>
        <p:spPr bwMode="auto">
          <a:xfrm>
            <a:off x="4191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5202" name="Text Box 147"/>
          <p:cNvSpPr txBox="1">
            <a:spLocks noChangeArrowheads="1"/>
          </p:cNvSpPr>
          <p:nvPr/>
        </p:nvSpPr>
        <p:spPr bwMode="auto">
          <a:xfrm>
            <a:off x="4724400" y="3886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B</a:t>
            </a:r>
          </a:p>
        </p:txBody>
      </p:sp>
      <p:sp>
        <p:nvSpPr>
          <p:cNvPr id="5203" name="Text Box 148"/>
          <p:cNvSpPr txBox="1">
            <a:spLocks noChangeArrowheads="1"/>
          </p:cNvSpPr>
          <p:nvPr/>
        </p:nvSpPr>
        <p:spPr bwMode="auto">
          <a:xfrm>
            <a:off x="1447800" y="5486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+</a:t>
            </a:r>
          </a:p>
        </p:txBody>
      </p:sp>
      <p:sp>
        <p:nvSpPr>
          <p:cNvPr id="61589" name="AutoShape 149" descr="Newsprint"/>
          <p:cNvSpPr>
            <a:spLocks noChangeArrowheads="1"/>
          </p:cNvSpPr>
          <p:nvPr/>
        </p:nvSpPr>
        <p:spPr bwMode="auto">
          <a:xfrm>
            <a:off x="4953000" y="2209800"/>
            <a:ext cx="3505200" cy="1676400"/>
          </a:xfrm>
          <a:prstGeom prst="wedgeRectCallout">
            <a:avLst>
              <a:gd name="adj1" fmla="val -63125"/>
              <a:gd name="adj2" fmla="val 8106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12700" algn="ctr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ó.</a:t>
            </a:r>
          </a:p>
        </p:txBody>
      </p:sp>
      <p:sp>
        <p:nvSpPr>
          <p:cNvPr id="5205" name="Line 150"/>
          <p:cNvSpPr>
            <a:spLocks noChangeShapeType="1"/>
          </p:cNvSpPr>
          <p:nvPr/>
        </p:nvSpPr>
        <p:spPr bwMode="auto">
          <a:xfrm>
            <a:off x="4343400" y="2667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76699E-7 C -0.01372 0.00116 -0.02726 0.00231 -0.03264 0.00277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61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6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1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6" grpId="0" animBg="1"/>
      <p:bldP spid="61577" grpId="0" animBg="1"/>
      <p:bldP spid="61577" grpId="1" animBg="1"/>
      <p:bldP spid="61578" grpId="0" animBg="1"/>
      <p:bldP spid="615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2" descr="Canvas"/>
          <p:cNvSpPr>
            <a:spLocks noChangeArrowheads="1"/>
          </p:cNvSpPr>
          <p:nvPr/>
        </p:nvSpPr>
        <p:spPr bwMode="auto">
          <a:xfrm>
            <a:off x="2133600" y="5562600"/>
            <a:ext cx="4800600" cy="16002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TopRight"/>
            <a:lightRig rig="legacyFlat4" dir="b"/>
          </a:scene3d>
          <a:sp3d extrusionH="3794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50" name="Rectangle 4" descr="Oak"/>
          <p:cNvSpPr>
            <a:spLocks noChangeArrowheads="1"/>
          </p:cNvSpPr>
          <p:nvPr/>
        </p:nvSpPr>
        <p:spPr bwMode="auto">
          <a:xfrm>
            <a:off x="381000" y="6400800"/>
            <a:ext cx="8153400" cy="76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TopRight">
              <a:rot lat="1799995" lon="21539980" rev="0"/>
            </a:camera>
            <a:lightRig rig="legacyFlat4" dir="b"/>
          </a:scene3d>
          <a:sp3d extrusionH="18018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2438400" y="5772150"/>
            <a:ext cx="2971800" cy="762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PerspectiveTopRight">
              <a:rot lat="420000" lon="2153998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200400" y="2209800"/>
            <a:ext cx="76200" cy="34480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 rot="5400000">
            <a:off x="3962400" y="1638300"/>
            <a:ext cx="76200" cy="17907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3152775" y="2362200"/>
            <a:ext cx="152400" cy="3810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 flipH="1">
            <a:off x="4105275" y="4800600"/>
            <a:ext cx="76200" cy="8191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3629025" y="4800600"/>
            <a:ext cx="1066800" cy="762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PerspectiveTopRight">
              <a:rot lat="21480000" lon="21359971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57" name="Freeform 11"/>
          <p:cNvSpPr>
            <a:spLocks/>
          </p:cNvSpPr>
          <p:nvPr/>
        </p:nvSpPr>
        <p:spPr bwMode="auto">
          <a:xfrm>
            <a:off x="3624263" y="4108450"/>
            <a:ext cx="1081087" cy="692150"/>
          </a:xfrm>
          <a:custGeom>
            <a:avLst/>
            <a:gdLst>
              <a:gd name="T0" fmla="*/ 2147483647 w 681"/>
              <a:gd name="T1" fmla="*/ 2147483647 h 436"/>
              <a:gd name="T2" fmla="*/ 2147483647 w 681"/>
              <a:gd name="T3" fmla="*/ 2147483647 h 436"/>
              <a:gd name="T4" fmla="*/ 2147483647 w 681"/>
              <a:gd name="T5" fmla="*/ 2147483647 h 436"/>
              <a:gd name="T6" fmla="*/ 2147483647 w 681"/>
              <a:gd name="T7" fmla="*/ 2147483647 h 436"/>
              <a:gd name="T8" fmla="*/ 2147483647 w 681"/>
              <a:gd name="T9" fmla="*/ 2147483647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1"/>
              <a:gd name="T16" fmla="*/ 0 h 436"/>
              <a:gd name="T17" fmla="*/ 681 w 68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1" h="436">
                <a:moveTo>
                  <a:pt x="669" y="19"/>
                </a:moveTo>
                <a:cubicBezTo>
                  <a:pt x="583" y="22"/>
                  <a:pt x="266" y="0"/>
                  <a:pt x="155" y="33"/>
                </a:cubicBezTo>
                <a:cubicBezTo>
                  <a:pt x="44" y="66"/>
                  <a:pt x="6" y="155"/>
                  <a:pt x="3" y="217"/>
                </a:cubicBezTo>
                <a:cubicBezTo>
                  <a:pt x="0" y="279"/>
                  <a:pt x="22" y="370"/>
                  <a:pt x="135" y="403"/>
                </a:cubicBezTo>
                <a:cubicBezTo>
                  <a:pt x="248" y="436"/>
                  <a:pt x="567" y="413"/>
                  <a:pt x="681" y="415"/>
                </a:cubicBezTo>
              </a:path>
            </a:pathLst>
          </a:custGeom>
          <a:noFill/>
          <a:ln w="127000">
            <a:solidFill>
              <a:schemeClr val="bg1"/>
            </a:solidFill>
            <a:round/>
            <a:headEnd/>
            <a:tailEnd/>
          </a:ln>
          <a:scene3d>
            <a:camera prst="legacyPerspectiveTopRight">
              <a:rot lat="2148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6158" name="Rectangle 12"/>
          <p:cNvSpPr>
            <a:spLocks noChangeArrowheads="1"/>
          </p:cNvSpPr>
          <p:nvPr/>
        </p:nvSpPr>
        <p:spPr bwMode="auto">
          <a:xfrm>
            <a:off x="4019550" y="4705350"/>
            <a:ext cx="685800" cy="136525"/>
          </a:xfrm>
          <a:prstGeom prst="rect">
            <a:avLst/>
          </a:prstGeom>
          <a:solidFill>
            <a:srgbClr val="66CCFF"/>
          </a:solidFill>
          <a:ln w="9525">
            <a:miter lim="800000"/>
            <a:headEnd/>
            <a:tailEnd/>
          </a:ln>
          <a:scene3d>
            <a:camera prst="legacyPerspectiveTopRight">
              <a:rot lat="12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</a:t>
            </a:r>
          </a:p>
        </p:txBody>
      </p:sp>
      <p:sp>
        <p:nvSpPr>
          <p:cNvPr id="6159" name="Rectangle 13"/>
          <p:cNvSpPr>
            <a:spLocks noChangeArrowheads="1"/>
          </p:cNvSpPr>
          <p:nvPr/>
        </p:nvSpPr>
        <p:spPr bwMode="auto">
          <a:xfrm>
            <a:off x="4038600" y="4038600"/>
            <a:ext cx="685800" cy="136525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TopRight">
              <a:rot lat="21480000" lon="0" rev="0"/>
            </a:camera>
            <a:lightRig rig="legacyFlat4" dir="b"/>
          </a:scene3d>
          <a:sp3d extrusionH="9255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6160" name="Line 14"/>
          <p:cNvSpPr>
            <a:spLocks noChangeShapeType="1"/>
          </p:cNvSpPr>
          <p:nvPr/>
        </p:nvSpPr>
        <p:spPr bwMode="auto">
          <a:xfrm>
            <a:off x="4610100" y="2562225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Line 15"/>
          <p:cNvSpPr>
            <a:spLocks noChangeShapeType="1"/>
          </p:cNvSpPr>
          <p:nvPr/>
        </p:nvSpPr>
        <p:spPr bwMode="auto">
          <a:xfrm>
            <a:off x="4457700" y="257175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Line 16"/>
          <p:cNvSpPr>
            <a:spLocks noChangeShapeType="1"/>
          </p:cNvSpPr>
          <p:nvPr/>
        </p:nvSpPr>
        <p:spPr bwMode="auto">
          <a:xfrm flipH="1">
            <a:off x="4152900" y="27178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3" name="Line 17"/>
          <p:cNvSpPr>
            <a:spLocks noChangeShapeType="1"/>
          </p:cNvSpPr>
          <p:nvPr/>
        </p:nvSpPr>
        <p:spPr bwMode="auto">
          <a:xfrm flipH="1">
            <a:off x="4597400" y="27051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4" name="Line 18"/>
          <p:cNvSpPr>
            <a:spLocks noChangeShapeType="1"/>
          </p:cNvSpPr>
          <p:nvPr/>
        </p:nvSpPr>
        <p:spPr bwMode="auto">
          <a:xfrm>
            <a:off x="4165600" y="27305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295400" y="6053138"/>
            <a:ext cx="882650" cy="304800"/>
            <a:chOff x="576" y="3813"/>
            <a:chExt cx="556" cy="192"/>
          </a:xfrm>
        </p:grpSpPr>
        <p:sp>
          <p:nvSpPr>
            <p:cNvPr id="6235" name="Rectangle 20"/>
            <p:cNvSpPr>
              <a:spLocks noChangeArrowheads="1"/>
            </p:cNvSpPr>
            <p:nvPr/>
          </p:nvSpPr>
          <p:spPr bwMode="auto">
            <a:xfrm>
              <a:off x="576" y="3945"/>
              <a:ext cx="480" cy="60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0" lon="600000" rev="0"/>
              </a:camera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36" name="Line 21"/>
            <p:cNvSpPr>
              <a:spLocks noChangeShapeType="1"/>
            </p:cNvSpPr>
            <p:nvPr/>
          </p:nvSpPr>
          <p:spPr bwMode="auto">
            <a:xfrm flipV="1">
              <a:off x="660" y="3897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6237" name="AutoShape 22"/>
            <p:cNvSpPr>
              <a:spLocks noChangeArrowheads="1"/>
            </p:cNvSpPr>
            <p:nvPr/>
          </p:nvSpPr>
          <p:spPr bwMode="auto">
            <a:xfrm rot="5400000">
              <a:off x="945" y="3714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38" name="AutoShape 23"/>
            <p:cNvSpPr>
              <a:spLocks noChangeArrowheads="1"/>
            </p:cNvSpPr>
            <p:nvPr/>
          </p:nvSpPr>
          <p:spPr bwMode="auto">
            <a:xfrm rot="5400000">
              <a:off x="873" y="3738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39" name="AutoShape 24"/>
            <p:cNvSpPr>
              <a:spLocks noChangeArrowheads="1"/>
            </p:cNvSpPr>
            <p:nvPr/>
          </p:nvSpPr>
          <p:spPr bwMode="auto">
            <a:xfrm rot="5400000">
              <a:off x="813" y="3768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40" name="Oval 25"/>
            <p:cNvSpPr>
              <a:spLocks noChangeArrowheads="1"/>
            </p:cNvSpPr>
            <p:nvPr/>
          </p:nvSpPr>
          <p:spPr bwMode="auto">
            <a:xfrm>
              <a:off x="996" y="3855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41" name="Oval 26"/>
            <p:cNvSpPr>
              <a:spLocks noChangeArrowheads="1"/>
            </p:cNvSpPr>
            <p:nvPr/>
          </p:nvSpPr>
          <p:spPr bwMode="auto">
            <a:xfrm>
              <a:off x="1068" y="3831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42" name="Oval 27"/>
            <p:cNvSpPr>
              <a:spLocks noChangeArrowheads="1"/>
            </p:cNvSpPr>
            <p:nvPr/>
          </p:nvSpPr>
          <p:spPr bwMode="auto">
            <a:xfrm>
              <a:off x="936" y="3885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43" name="Line 28"/>
            <p:cNvSpPr>
              <a:spLocks noChangeShapeType="1"/>
            </p:cNvSpPr>
            <p:nvPr/>
          </p:nvSpPr>
          <p:spPr bwMode="auto">
            <a:xfrm flipV="1">
              <a:off x="960" y="3903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scene3d>
              <a:camera prst="legacyPerspectiveTopRight">
                <a:rot lat="0" lon="6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6244" name="Oval 29"/>
            <p:cNvSpPr>
              <a:spLocks noChangeArrowheads="1"/>
            </p:cNvSpPr>
            <p:nvPr/>
          </p:nvSpPr>
          <p:spPr bwMode="auto">
            <a:xfrm>
              <a:off x="1092" y="3903"/>
              <a:ext cx="29" cy="1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45" name="Oval 30"/>
            <p:cNvSpPr>
              <a:spLocks noChangeArrowheads="1"/>
            </p:cNvSpPr>
            <p:nvPr/>
          </p:nvSpPr>
          <p:spPr bwMode="auto">
            <a:xfrm>
              <a:off x="1086" y="3885"/>
              <a:ext cx="46" cy="23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6166" name="Freeform 31"/>
          <p:cNvSpPr>
            <a:spLocks/>
          </p:cNvSpPr>
          <p:nvPr/>
        </p:nvSpPr>
        <p:spPr bwMode="auto">
          <a:xfrm>
            <a:off x="1143000" y="3657600"/>
            <a:ext cx="2889250" cy="2514600"/>
          </a:xfrm>
          <a:custGeom>
            <a:avLst/>
            <a:gdLst>
              <a:gd name="T0" fmla="*/ 2147483647 w 2060"/>
              <a:gd name="T1" fmla="*/ 0 h 2208"/>
              <a:gd name="T2" fmla="*/ 2147483647 w 2060"/>
              <a:gd name="T3" fmla="*/ 2147483647 h 2208"/>
              <a:gd name="T4" fmla="*/ 2147483647 w 2060"/>
              <a:gd name="T5" fmla="*/ 2147483647 h 2208"/>
              <a:gd name="T6" fmla="*/ 2147483647 w 2060"/>
              <a:gd name="T7" fmla="*/ 2147483647 h 2208"/>
              <a:gd name="T8" fmla="*/ 2147483647 w 2060"/>
              <a:gd name="T9" fmla="*/ 2147483647 h 2208"/>
              <a:gd name="T10" fmla="*/ 2147483647 w 2060"/>
              <a:gd name="T11" fmla="*/ 2147483647 h 2208"/>
              <a:gd name="T12" fmla="*/ 2147483647 w 2060"/>
              <a:gd name="T13" fmla="*/ 2147483647 h 2208"/>
              <a:gd name="T14" fmla="*/ 2147483647 w 2060"/>
              <a:gd name="T15" fmla="*/ 2147483647 h 2208"/>
              <a:gd name="T16" fmla="*/ 2147483647 w 2060"/>
              <a:gd name="T17" fmla="*/ 2147483647 h 2208"/>
              <a:gd name="T18" fmla="*/ 2147483647 w 2060"/>
              <a:gd name="T19" fmla="*/ 2147483647 h 2208"/>
              <a:gd name="T20" fmla="*/ 2147483647 w 2060"/>
              <a:gd name="T21" fmla="*/ 2147483647 h 2208"/>
              <a:gd name="T22" fmla="*/ 2147483647 w 2060"/>
              <a:gd name="T23" fmla="*/ 2147483647 h 2208"/>
              <a:gd name="T24" fmla="*/ 2147483647 w 2060"/>
              <a:gd name="T25" fmla="*/ 2147483647 h 22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60"/>
              <a:gd name="T40" fmla="*/ 0 h 2208"/>
              <a:gd name="T41" fmla="*/ 2060 w 2060"/>
              <a:gd name="T42" fmla="*/ 2208 h 22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60" h="2208">
                <a:moveTo>
                  <a:pt x="2060" y="0"/>
                </a:moveTo>
                <a:cubicBezTo>
                  <a:pt x="1997" y="17"/>
                  <a:pt x="1784" y="14"/>
                  <a:pt x="1683" y="103"/>
                </a:cubicBezTo>
                <a:cubicBezTo>
                  <a:pt x="1582" y="192"/>
                  <a:pt x="1516" y="404"/>
                  <a:pt x="1454" y="533"/>
                </a:cubicBezTo>
                <a:cubicBezTo>
                  <a:pt x="1392" y="662"/>
                  <a:pt x="1343" y="745"/>
                  <a:pt x="1308" y="880"/>
                </a:cubicBezTo>
                <a:cubicBezTo>
                  <a:pt x="1273" y="1015"/>
                  <a:pt x="1264" y="1227"/>
                  <a:pt x="1244" y="1344"/>
                </a:cubicBezTo>
                <a:cubicBezTo>
                  <a:pt x="1224" y="1461"/>
                  <a:pt x="1212" y="1517"/>
                  <a:pt x="1189" y="1584"/>
                </a:cubicBezTo>
                <a:cubicBezTo>
                  <a:pt x="1166" y="1651"/>
                  <a:pt x="1145" y="1708"/>
                  <a:pt x="1107" y="1749"/>
                </a:cubicBezTo>
                <a:cubicBezTo>
                  <a:pt x="1069" y="1790"/>
                  <a:pt x="1042" y="1819"/>
                  <a:pt x="961" y="1831"/>
                </a:cubicBezTo>
                <a:cubicBezTo>
                  <a:pt x="880" y="1843"/>
                  <a:pt x="727" y="1807"/>
                  <a:pt x="622" y="1822"/>
                </a:cubicBezTo>
                <a:cubicBezTo>
                  <a:pt x="517" y="1837"/>
                  <a:pt x="428" y="1880"/>
                  <a:pt x="332" y="1920"/>
                </a:cubicBezTo>
                <a:cubicBezTo>
                  <a:pt x="236" y="1960"/>
                  <a:pt x="88" y="2021"/>
                  <a:pt x="44" y="2064"/>
                </a:cubicBezTo>
                <a:cubicBezTo>
                  <a:pt x="0" y="2107"/>
                  <a:pt x="41" y="2154"/>
                  <a:pt x="65" y="2178"/>
                </a:cubicBezTo>
                <a:cubicBezTo>
                  <a:pt x="89" y="2202"/>
                  <a:pt x="163" y="2202"/>
                  <a:pt x="188" y="2208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7" name="Oval 32"/>
          <p:cNvSpPr>
            <a:spLocks noChangeArrowheads="1"/>
          </p:cNvSpPr>
          <p:nvPr/>
        </p:nvSpPr>
        <p:spPr bwMode="auto">
          <a:xfrm>
            <a:off x="6659563" y="6115050"/>
            <a:ext cx="46037" cy="1905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68" name="Oval 33"/>
          <p:cNvSpPr>
            <a:spLocks noChangeArrowheads="1"/>
          </p:cNvSpPr>
          <p:nvPr/>
        </p:nvSpPr>
        <p:spPr bwMode="auto">
          <a:xfrm>
            <a:off x="6753225" y="6105525"/>
            <a:ext cx="46038" cy="460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69" name="Oval 34"/>
          <p:cNvSpPr>
            <a:spLocks noChangeArrowheads="1"/>
          </p:cNvSpPr>
          <p:nvPr/>
        </p:nvSpPr>
        <p:spPr bwMode="auto">
          <a:xfrm>
            <a:off x="7029450" y="6115050"/>
            <a:ext cx="46038" cy="460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70" name="Text Box 35"/>
          <p:cNvSpPr txBox="1">
            <a:spLocks noChangeArrowheads="1"/>
          </p:cNvSpPr>
          <p:nvPr/>
        </p:nvSpPr>
        <p:spPr bwMode="auto">
          <a:xfrm>
            <a:off x="6667500" y="5775325"/>
            <a:ext cx="2841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00CC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6171" name="Rectangle 36"/>
          <p:cNvSpPr>
            <a:spLocks noChangeArrowheads="1"/>
          </p:cNvSpPr>
          <p:nvPr/>
        </p:nvSpPr>
        <p:spPr bwMode="auto">
          <a:xfrm>
            <a:off x="6438900" y="6191250"/>
            <a:ext cx="800100" cy="8413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120000" lon="21359971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72" name="Oval 37"/>
          <p:cNvSpPr>
            <a:spLocks noChangeArrowheads="1"/>
          </p:cNvSpPr>
          <p:nvPr/>
        </p:nvSpPr>
        <p:spPr bwMode="auto">
          <a:xfrm>
            <a:off x="6410325" y="5791200"/>
            <a:ext cx="685800" cy="685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73" name="Oval 38"/>
          <p:cNvSpPr>
            <a:spLocks noChangeArrowheads="1"/>
          </p:cNvSpPr>
          <p:nvPr/>
        </p:nvSpPr>
        <p:spPr bwMode="auto">
          <a:xfrm>
            <a:off x="6623050" y="6105525"/>
            <a:ext cx="73025" cy="36513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74" name="Oval 39"/>
          <p:cNvSpPr>
            <a:spLocks noChangeArrowheads="1"/>
          </p:cNvSpPr>
          <p:nvPr/>
        </p:nvSpPr>
        <p:spPr bwMode="auto">
          <a:xfrm>
            <a:off x="6753225" y="608806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75" name="Oval 40"/>
          <p:cNvSpPr>
            <a:spLocks noChangeArrowheads="1"/>
          </p:cNvSpPr>
          <p:nvPr/>
        </p:nvSpPr>
        <p:spPr bwMode="auto">
          <a:xfrm>
            <a:off x="7048500" y="610711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6400800" y="5715000"/>
            <a:ext cx="719138" cy="719138"/>
            <a:chOff x="3456" y="2832"/>
            <a:chExt cx="453" cy="453"/>
          </a:xfrm>
        </p:grpSpPr>
        <p:sp>
          <p:nvSpPr>
            <p:cNvPr id="6233" name="Line 42"/>
            <p:cNvSpPr>
              <a:spLocks noChangeShapeType="1"/>
            </p:cNvSpPr>
            <p:nvPr/>
          </p:nvSpPr>
          <p:spPr bwMode="auto">
            <a:xfrm rot="680730" flipV="1">
              <a:off x="3705" y="2948"/>
              <a:ext cx="144" cy="144"/>
            </a:xfrm>
            <a:prstGeom prst="line">
              <a:avLst/>
            </a:prstGeom>
            <a:noFill/>
            <a:ln w="57150">
              <a:solidFill>
                <a:srgbClr val="D9336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4" name="Oval 43"/>
            <p:cNvSpPr>
              <a:spLocks noChangeArrowheads="1"/>
            </p:cNvSpPr>
            <p:nvPr/>
          </p:nvSpPr>
          <p:spPr bwMode="auto">
            <a:xfrm rot="680730">
              <a:off x="3456" y="2832"/>
              <a:ext cx="453" cy="45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6177" name="Rectangle 44"/>
          <p:cNvSpPr>
            <a:spLocks noChangeArrowheads="1"/>
          </p:cNvSpPr>
          <p:nvPr/>
        </p:nvSpPr>
        <p:spPr bwMode="auto">
          <a:xfrm>
            <a:off x="4038600" y="6219825"/>
            <a:ext cx="12954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240000" lon="2148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78" name="Rectangle 45"/>
          <p:cNvSpPr>
            <a:spLocks noChangeArrowheads="1"/>
          </p:cNvSpPr>
          <p:nvPr/>
        </p:nvSpPr>
        <p:spPr bwMode="auto">
          <a:xfrm>
            <a:off x="4391025" y="5291138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11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79" name="Oval 46"/>
          <p:cNvSpPr>
            <a:spLocks noChangeArrowheads="1"/>
          </p:cNvSpPr>
          <p:nvPr/>
        </p:nvSpPr>
        <p:spPr bwMode="auto">
          <a:xfrm>
            <a:off x="4486275" y="5372100"/>
            <a:ext cx="685800" cy="685800"/>
          </a:xfrm>
          <a:prstGeom prst="ellipse">
            <a:avLst/>
          </a:prstGeom>
          <a:solidFill>
            <a:schemeClr val="accent1"/>
          </a:solidFill>
          <a:ln w="127000">
            <a:pattFill prst="trellis">
              <a:fgClr>
                <a:srgbClr val="FF99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80" name="AutoShape 47"/>
          <p:cNvSpPr>
            <a:spLocks noChangeArrowheads="1"/>
          </p:cNvSpPr>
          <p:nvPr/>
        </p:nvSpPr>
        <p:spPr bwMode="auto">
          <a:xfrm>
            <a:off x="4624388" y="5981700"/>
            <a:ext cx="3810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 rot="-7764344">
            <a:off x="4324350" y="5243513"/>
            <a:ext cx="990600" cy="990600"/>
            <a:chOff x="3552" y="2544"/>
            <a:chExt cx="624" cy="624"/>
          </a:xfrm>
        </p:grpSpPr>
        <p:sp>
          <p:nvSpPr>
            <p:cNvPr id="6231" name="Oval 49"/>
            <p:cNvSpPr>
              <a:spLocks noChangeArrowheads="1"/>
            </p:cNvSpPr>
            <p:nvPr/>
          </p:nvSpPr>
          <p:spPr bwMode="auto">
            <a:xfrm>
              <a:off x="3552" y="2544"/>
              <a:ext cx="624" cy="624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32" name="Line 50"/>
            <p:cNvSpPr>
              <a:spLocks noChangeShapeType="1"/>
            </p:cNvSpPr>
            <p:nvPr/>
          </p:nvSpPr>
          <p:spPr bwMode="auto">
            <a:xfrm flipV="1">
              <a:off x="3888" y="2592"/>
              <a:ext cx="96" cy="24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515" name="Oval 51"/>
          <p:cNvSpPr>
            <a:spLocks noChangeArrowheads="1"/>
          </p:cNvSpPr>
          <p:nvPr/>
        </p:nvSpPr>
        <p:spPr bwMode="auto">
          <a:xfrm>
            <a:off x="4710113" y="5610225"/>
            <a:ext cx="228600" cy="2286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183" name="Freeform 52"/>
          <p:cNvSpPr>
            <a:spLocks/>
          </p:cNvSpPr>
          <p:nvPr/>
        </p:nvSpPr>
        <p:spPr bwMode="auto">
          <a:xfrm>
            <a:off x="2133600" y="6169025"/>
            <a:ext cx="2224088" cy="269875"/>
          </a:xfrm>
          <a:custGeom>
            <a:avLst/>
            <a:gdLst>
              <a:gd name="T0" fmla="*/ 0 w 1401"/>
              <a:gd name="T1" fmla="*/ 2147483647 h 170"/>
              <a:gd name="T2" fmla="*/ 2147483647 w 1401"/>
              <a:gd name="T3" fmla="*/ 2147483647 h 170"/>
              <a:gd name="T4" fmla="*/ 2147483647 w 1401"/>
              <a:gd name="T5" fmla="*/ 2147483647 h 170"/>
              <a:gd name="T6" fmla="*/ 2147483647 w 1401"/>
              <a:gd name="T7" fmla="*/ 2147483647 h 170"/>
              <a:gd name="T8" fmla="*/ 2147483647 w 1401"/>
              <a:gd name="T9" fmla="*/ 0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1"/>
              <a:gd name="T16" fmla="*/ 0 h 170"/>
              <a:gd name="T17" fmla="*/ 1401 w 1401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1" h="170">
                <a:moveTo>
                  <a:pt x="0" y="2"/>
                </a:moveTo>
                <a:cubicBezTo>
                  <a:pt x="112" y="62"/>
                  <a:pt x="224" y="122"/>
                  <a:pt x="336" y="146"/>
                </a:cubicBezTo>
                <a:cubicBezTo>
                  <a:pt x="448" y="170"/>
                  <a:pt x="566" y="160"/>
                  <a:pt x="672" y="146"/>
                </a:cubicBezTo>
                <a:cubicBezTo>
                  <a:pt x="778" y="132"/>
                  <a:pt x="850" y="88"/>
                  <a:pt x="971" y="64"/>
                </a:cubicBezTo>
                <a:cubicBezTo>
                  <a:pt x="1092" y="40"/>
                  <a:pt x="1312" y="13"/>
                  <a:pt x="1401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4" name="Freeform 53"/>
          <p:cNvSpPr>
            <a:spLocks/>
          </p:cNvSpPr>
          <p:nvPr/>
        </p:nvSpPr>
        <p:spPr bwMode="auto">
          <a:xfrm>
            <a:off x="5181600" y="6138863"/>
            <a:ext cx="1455738" cy="182562"/>
          </a:xfrm>
          <a:custGeom>
            <a:avLst/>
            <a:gdLst>
              <a:gd name="T0" fmla="*/ 0 w 917"/>
              <a:gd name="T1" fmla="*/ 2147483647 h 115"/>
              <a:gd name="T2" fmla="*/ 2147483647 w 917"/>
              <a:gd name="T3" fmla="*/ 2147483647 h 115"/>
              <a:gd name="T4" fmla="*/ 2147483647 w 917"/>
              <a:gd name="T5" fmla="*/ 2147483647 h 115"/>
              <a:gd name="T6" fmla="*/ 2147483647 w 917"/>
              <a:gd name="T7" fmla="*/ 2147483647 h 115"/>
              <a:gd name="T8" fmla="*/ 2147483647 w 917"/>
              <a:gd name="T9" fmla="*/ 0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7"/>
              <a:gd name="T16" fmla="*/ 0 h 115"/>
              <a:gd name="T17" fmla="*/ 917 w 917"/>
              <a:gd name="T18" fmla="*/ 115 h 1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7" h="115">
                <a:moveTo>
                  <a:pt x="0" y="21"/>
                </a:moveTo>
                <a:cubicBezTo>
                  <a:pt x="56" y="37"/>
                  <a:pt x="119" y="54"/>
                  <a:pt x="192" y="69"/>
                </a:cubicBezTo>
                <a:cubicBezTo>
                  <a:pt x="265" y="84"/>
                  <a:pt x="357" y="115"/>
                  <a:pt x="441" y="110"/>
                </a:cubicBezTo>
                <a:cubicBezTo>
                  <a:pt x="525" y="105"/>
                  <a:pt x="618" y="55"/>
                  <a:pt x="697" y="37"/>
                </a:cubicBezTo>
                <a:cubicBezTo>
                  <a:pt x="776" y="19"/>
                  <a:pt x="871" y="8"/>
                  <a:pt x="917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5" name="AutoShape 54"/>
          <p:cNvSpPr>
            <a:spLocks noChangeArrowheads="1"/>
          </p:cNvSpPr>
          <p:nvPr/>
        </p:nvSpPr>
        <p:spPr bwMode="auto">
          <a:xfrm>
            <a:off x="4324350" y="6029325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86" name="AutoShape 55"/>
          <p:cNvSpPr>
            <a:spLocks noChangeArrowheads="1"/>
          </p:cNvSpPr>
          <p:nvPr/>
        </p:nvSpPr>
        <p:spPr bwMode="auto">
          <a:xfrm>
            <a:off x="5162550" y="6029325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87" name="AutoShape 56"/>
          <p:cNvSpPr>
            <a:spLocks noChangeArrowheads="1"/>
          </p:cNvSpPr>
          <p:nvPr/>
        </p:nvSpPr>
        <p:spPr bwMode="auto">
          <a:xfrm>
            <a:off x="2105025" y="603885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88" name="AutoShape 57"/>
          <p:cNvSpPr>
            <a:spLocks noChangeArrowheads="1"/>
          </p:cNvSpPr>
          <p:nvPr/>
        </p:nvSpPr>
        <p:spPr bwMode="auto">
          <a:xfrm>
            <a:off x="1390650" y="60198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89" name="AutoShape 58"/>
          <p:cNvSpPr>
            <a:spLocks noChangeArrowheads="1"/>
          </p:cNvSpPr>
          <p:nvPr/>
        </p:nvSpPr>
        <p:spPr bwMode="auto">
          <a:xfrm>
            <a:off x="6610350" y="59817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90" name="AutoShape 59"/>
          <p:cNvSpPr>
            <a:spLocks noChangeArrowheads="1"/>
          </p:cNvSpPr>
          <p:nvPr/>
        </p:nvSpPr>
        <p:spPr bwMode="auto">
          <a:xfrm>
            <a:off x="7162800" y="59817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91" name="Rectangle 60"/>
          <p:cNvSpPr>
            <a:spLocks noChangeArrowheads="1"/>
          </p:cNvSpPr>
          <p:nvPr/>
        </p:nvSpPr>
        <p:spPr bwMode="auto">
          <a:xfrm>
            <a:off x="6715125" y="5762625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840000" lon="21480000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92" name="Rectangle 61"/>
          <p:cNvSpPr>
            <a:spLocks noChangeArrowheads="1"/>
          </p:cNvSpPr>
          <p:nvPr/>
        </p:nvSpPr>
        <p:spPr bwMode="auto">
          <a:xfrm>
            <a:off x="6991350" y="4672013"/>
            <a:ext cx="914400" cy="990600"/>
          </a:xfrm>
          <a:prstGeom prst="rect">
            <a:avLst/>
          </a:prstGeom>
          <a:solidFill>
            <a:srgbClr val="660066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93" name="Arc 62"/>
          <p:cNvSpPr>
            <a:spLocks/>
          </p:cNvSpPr>
          <p:nvPr/>
        </p:nvSpPr>
        <p:spPr bwMode="auto">
          <a:xfrm rot="-2700000">
            <a:off x="7239000" y="46482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4" name="Line 63"/>
          <p:cNvSpPr>
            <a:spLocks noChangeShapeType="1"/>
          </p:cNvSpPr>
          <p:nvPr/>
        </p:nvSpPr>
        <p:spPr bwMode="auto">
          <a:xfrm>
            <a:off x="7091363" y="4938713"/>
            <a:ext cx="4286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6195" name="Line 64"/>
          <p:cNvSpPr>
            <a:spLocks noChangeShapeType="1"/>
          </p:cNvSpPr>
          <p:nvPr/>
        </p:nvSpPr>
        <p:spPr bwMode="auto">
          <a:xfrm flipH="1">
            <a:off x="7791450" y="4943475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6196" name="Text Box 65"/>
          <p:cNvSpPr txBox="1">
            <a:spLocks noChangeArrowheads="1"/>
          </p:cNvSpPr>
          <p:nvPr/>
        </p:nvSpPr>
        <p:spPr bwMode="auto">
          <a:xfrm>
            <a:off x="7467600" y="4800600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A</a:t>
            </a:r>
          </a:p>
        </p:txBody>
      </p:sp>
      <p:sp>
        <p:nvSpPr>
          <p:cNvPr id="6197" name="Rectangle 66"/>
          <p:cNvSpPr>
            <a:spLocks noChangeArrowheads="1"/>
          </p:cNvSpPr>
          <p:nvPr/>
        </p:nvSpPr>
        <p:spPr bwMode="auto">
          <a:xfrm>
            <a:off x="6991350" y="5243513"/>
            <a:ext cx="914400" cy="423862"/>
          </a:xfrm>
          <a:prstGeom prst="rect">
            <a:avLst/>
          </a:prstGeom>
          <a:solidFill>
            <a:srgbClr val="CC6600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98" name="Oval 67"/>
          <p:cNvSpPr>
            <a:spLocks noChangeArrowheads="1"/>
          </p:cNvSpPr>
          <p:nvPr/>
        </p:nvSpPr>
        <p:spPr bwMode="auto">
          <a:xfrm>
            <a:off x="7419975" y="5314950"/>
            <a:ext cx="95250" cy="952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99" name="Oval 68"/>
          <p:cNvSpPr>
            <a:spLocks noChangeArrowheads="1"/>
          </p:cNvSpPr>
          <p:nvPr/>
        </p:nvSpPr>
        <p:spPr bwMode="auto">
          <a:xfrm rot="20010864" flipV="1">
            <a:off x="7467600" y="5257800"/>
            <a:ext cx="136525" cy="13811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66FFFF"/>
            </a:solidFill>
            <a:round/>
            <a:headEnd type="none" w="sm" len="sm"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2533" name="Oval 69"/>
          <p:cNvSpPr>
            <a:spLocks noChangeArrowheads="1"/>
          </p:cNvSpPr>
          <p:nvPr/>
        </p:nvSpPr>
        <p:spPr bwMode="auto">
          <a:xfrm rot="20010864" flipV="1">
            <a:off x="7048500" y="4465638"/>
            <a:ext cx="1063625" cy="1074737"/>
          </a:xfrm>
          <a:prstGeom prst="ellipse">
            <a:avLst/>
          </a:prstGeom>
          <a:noFill/>
          <a:ln w="19050">
            <a:noFill/>
            <a:round/>
            <a:headEnd type="none" w="sm" len="sm"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800">
              <a:latin typeface="Times New Roman"/>
              <a:cs typeface="+mn-cs"/>
            </a:endParaRPr>
          </a:p>
        </p:txBody>
      </p:sp>
      <p:sp>
        <p:nvSpPr>
          <p:cNvPr id="6201" name="Freeform 70"/>
          <p:cNvSpPr>
            <a:spLocks/>
          </p:cNvSpPr>
          <p:nvPr/>
        </p:nvSpPr>
        <p:spPr bwMode="auto">
          <a:xfrm>
            <a:off x="5105400" y="3657600"/>
            <a:ext cx="1905000" cy="2057400"/>
          </a:xfrm>
          <a:custGeom>
            <a:avLst/>
            <a:gdLst>
              <a:gd name="T0" fmla="*/ 2147483647 w 1560"/>
              <a:gd name="T1" fmla="*/ 2147483647 h 2030"/>
              <a:gd name="T2" fmla="*/ 2147483647 w 1560"/>
              <a:gd name="T3" fmla="*/ 2147483647 h 2030"/>
              <a:gd name="T4" fmla="*/ 2147483647 w 1560"/>
              <a:gd name="T5" fmla="*/ 2147483647 h 2030"/>
              <a:gd name="T6" fmla="*/ 2147483647 w 1560"/>
              <a:gd name="T7" fmla="*/ 2147483647 h 2030"/>
              <a:gd name="T8" fmla="*/ 2147483647 w 1560"/>
              <a:gd name="T9" fmla="*/ 2147483647 h 2030"/>
              <a:gd name="T10" fmla="*/ 2147483647 w 1560"/>
              <a:gd name="T11" fmla="*/ 2147483647 h 2030"/>
              <a:gd name="T12" fmla="*/ 2147483647 w 1560"/>
              <a:gd name="T13" fmla="*/ 2147483647 h 2030"/>
              <a:gd name="T14" fmla="*/ 2147483647 w 1560"/>
              <a:gd name="T15" fmla="*/ 2147483647 h 2030"/>
              <a:gd name="T16" fmla="*/ 2147483647 w 1560"/>
              <a:gd name="T17" fmla="*/ 2147483647 h 2030"/>
              <a:gd name="T18" fmla="*/ 0 w 1560"/>
              <a:gd name="T19" fmla="*/ 0 h 20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60"/>
              <a:gd name="T31" fmla="*/ 0 h 2030"/>
              <a:gd name="T32" fmla="*/ 1560 w 1560"/>
              <a:gd name="T33" fmla="*/ 2030 h 20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60" h="2030">
                <a:moveTo>
                  <a:pt x="1560" y="1950"/>
                </a:moveTo>
                <a:cubicBezTo>
                  <a:pt x="1545" y="1962"/>
                  <a:pt x="1511" y="2014"/>
                  <a:pt x="1470" y="2022"/>
                </a:cubicBezTo>
                <a:cubicBezTo>
                  <a:pt x="1429" y="2030"/>
                  <a:pt x="1367" y="2028"/>
                  <a:pt x="1314" y="1998"/>
                </a:cubicBezTo>
                <a:cubicBezTo>
                  <a:pt x="1261" y="1968"/>
                  <a:pt x="1216" y="1871"/>
                  <a:pt x="1152" y="1842"/>
                </a:cubicBezTo>
                <a:cubicBezTo>
                  <a:pt x="1088" y="1813"/>
                  <a:pt x="996" y="1827"/>
                  <a:pt x="930" y="1824"/>
                </a:cubicBezTo>
                <a:cubicBezTo>
                  <a:pt x="864" y="1821"/>
                  <a:pt x="817" y="1848"/>
                  <a:pt x="756" y="1824"/>
                </a:cubicBezTo>
                <a:cubicBezTo>
                  <a:pt x="695" y="1800"/>
                  <a:pt x="613" y="1789"/>
                  <a:pt x="564" y="1680"/>
                </a:cubicBezTo>
                <a:cubicBezTo>
                  <a:pt x="515" y="1571"/>
                  <a:pt x="528" y="1404"/>
                  <a:pt x="462" y="1170"/>
                </a:cubicBezTo>
                <a:cubicBezTo>
                  <a:pt x="396" y="936"/>
                  <a:pt x="245" y="471"/>
                  <a:pt x="168" y="276"/>
                </a:cubicBezTo>
                <a:cubicBezTo>
                  <a:pt x="91" y="81"/>
                  <a:pt x="35" y="58"/>
                  <a:pt x="0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2" name="AutoShape 71"/>
          <p:cNvSpPr>
            <a:spLocks noChangeArrowheads="1"/>
          </p:cNvSpPr>
          <p:nvPr/>
        </p:nvSpPr>
        <p:spPr bwMode="auto">
          <a:xfrm>
            <a:off x="7048500" y="55626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203" name="AutoShape 72"/>
          <p:cNvSpPr>
            <a:spLocks noChangeArrowheads="1"/>
          </p:cNvSpPr>
          <p:nvPr/>
        </p:nvSpPr>
        <p:spPr bwMode="auto">
          <a:xfrm>
            <a:off x="7762875" y="55626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204" name="Line 73"/>
          <p:cNvSpPr>
            <a:spLocks noChangeShapeType="1"/>
          </p:cNvSpPr>
          <p:nvPr/>
        </p:nvSpPr>
        <p:spPr bwMode="auto">
          <a:xfrm flipV="1">
            <a:off x="4038600" y="2819400"/>
            <a:ext cx="0" cy="8382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" name="Line 74"/>
          <p:cNvSpPr>
            <a:spLocks noChangeShapeType="1"/>
          </p:cNvSpPr>
          <p:nvPr/>
        </p:nvSpPr>
        <p:spPr bwMode="auto">
          <a:xfrm flipV="1">
            <a:off x="5105400" y="2819400"/>
            <a:ext cx="0" cy="8382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6" name="Line 75"/>
          <p:cNvSpPr>
            <a:spLocks noChangeShapeType="1"/>
          </p:cNvSpPr>
          <p:nvPr/>
        </p:nvSpPr>
        <p:spPr bwMode="auto">
          <a:xfrm>
            <a:off x="4495800" y="2514600"/>
            <a:ext cx="0" cy="3048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7" name="Line 76"/>
          <p:cNvSpPr>
            <a:spLocks noChangeShapeType="1"/>
          </p:cNvSpPr>
          <p:nvPr/>
        </p:nvSpPr>
        <p:spPr bwMode="auto">
          <a:xfrm>
            <a:off x="4648200" y="2514600"/>
            <a:ext cx="0" cy="3048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8" name="Line 77"/>
          <p:cNvSpPr>
            <a:spLocks noChangeShapeType="1"/>
          </p:cNvSpPr>
          <p:nvPr/>
        </p:nvSpPr>
        <p:spPr bwMode="auto">
          <a:xfrm>
            <a:off x="4038600" y="2819400"/>
            <a:ext cx="457200" cy="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9" name="Line 78"/>
          <p:cNvSpPr>
            <a:spLocks noChangeShapeType="1"/>
          </p:cNvSpPr>
          <p:nvPr/>
        </p:nvSpPr>
        <p:spPr bwMode="auto">
          <a:xfrm>
            <a:off x="4648200" y="2819400"/>
            <a:ext cx="457200" cy="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0" name="Line 79"/>
          <p:cNvSpPr>
            <a:spLocks noChangeShapeType="1"/>
          </p:cNvSpPr>
          <p:nvPr/>
        </p:nvSpPr>
        <p:spPr bwMode="auto">
          <a:xfrm>
            <a:off x="7239000" y="50292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11" name="Line 80"/>
          <p:cNvSpPr>
            <a:spLocks noChangeShapeType="1"/>
          </p:cNvSpPr>
          <p:nvPr/>
        </p:nvSpPr>
        <p:spPr bwMode="auto">
          <a:xfrm>
            <a:off x="7315200" y="51054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7239000" y="5029200"/>
            <a:ext cx="609600" cy="609600"/>
            <a:chOff x="4560" y="3168"/>
            <a:chExt cx="384" cy="384"/>
          </a:xfrm>
        </p:grpSpPr>
        <p:sp>
          <p:nvSpPr>
            <p:cNvPr id="6229" name="Line 82"/>
            <p:cNvSpPr>
              <a:spLocks noChangeShapeType="1"/>
            </p:cNvSpPr>
            <p:nvPr/>
          </p:nvSpPr>
          <p:spPr bwMode="auto">
            <a:xfrm flipH="1" flipV="1">
              <a:off x="4560" y="3168"/>
              <a:ext cx="19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0" name="Line 83"/>
            <p:cNvSpPr>
              <a:spLocks noChangeShapeType="1"/>
            </p:cNvSpPr>
            <p:nvPr/>
          </p:nvSpPr>
          <p:spPr bwMode="auto">
            <a:xfrm>
              <a:off x="4752" y="3360"/>
              <a:ext cx="192" cy="19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13" name="Line 84"/>
          <p:cNvSpPr>
            <a:spLocks noChangeShapeType="1"/>
          </p:cNvSpPr>
          <p:nvPr/>
        </p:nvSpPr>
        <p:spPr bwMode="auto">
          <a:xfrm>
            <a:off x="7315200" y="51816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4" name="Line 85"/>
          <p:cNvSpPr>
            <a:spLocks noChangeShapeType="1"/>
          </p:cNvSpPr>
          <p:nvPr/>
        </p:nvSpPr>
        <p:spPr bwMode="auto">
          <a:xfrm>
            <a:off x="7391400" y="51054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5" name="Text Box 86"/>
          <p:cNvSpPr txBox="1">
            <a:spLocks noChangeArrowheads="1"/>
          </p:cNvSpPr>
          <p:nvPr/>
        </p:nvSpPr>
        <p:spPr bwMode="auto">
          <a:xfrm>
            <a:off x="457200" y="1219200"/>
            <a:ext cx="77724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216" name="Line 90"/>
          <p:cNvSpPr>
            <a:spLocks noChangeShapeType="1"/>
          </p:cNvSpPr>
          <p:nvPr/>
        </p:nvSpPr>
        <p:spPr bwMode="auto">
          <a:xfrm flipH="1">
            <a:off x="4038600" y="3657600"/>
            <a:ext cx="0" cy="8382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17" name="Line 91"/>
          <p:cNvSpPr>
            <a:spLocks noChangeShapeType="1"/>
          </p:cNvSpPr>
          <p:nvPr/>
        </p:nvSpPr>
        <p:spPr bwMode="auto">
          <a:xfrm>
            <a:off x="3962400" y="4495800"/>
            <a:ext cx="914400" cy="0"/>
          </a:xfrm>
          <a:prstGeom prst="line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18" name="Line 92"/>
          <p:cNvSpPr>
            <a:spLocks noChangeShapeType="1"/>
          </p:cNvSpPr>
          <p:nvPr/>
        </p:nvSpPr>
        <p:spPr bwMode="auto">
          <a:xfrm>
            <a:off x="5105400" y="3581400"/>
            <a:ext cx="0" cy="6096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19" name="Line 93"/>
          <p:cNvSpPr>
            <a:spLocks noChangeShapeType="1"/>
          </p:cNvSpPr>
          <p:nvPr/>
        </p:nvSpPr>
        <p:spPr bwMode="auto">
          <a:xfrm flipH="1">
            <a:off x="4495800" y="4191000"/>
            <a:ext cx="609600" cy="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20" name="Line 94"/>
          <p:cNvSpPr>
            <a:spLocks noChangeShapeType="1"/>
          </p:cNvSpPr>
          <p:nvPr/>
        </p:nvSpPr>
        <p:spPr bwMode="auto">
          <a:xfrm flipH="1">
            <a:off x="4343400" y="4114800"/>
            <a:ext cx="762000" cy="381000"/>
          </a:xfrm>
          <a:prstGeom prst="line">
            <a:avLst/>
          </a:prstGeom>
          <a:noFill/>
          <a:ln w="38100">
            <a:solidFill>
              <a:srgbClr val="0DAD1C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21" name="Line 95"/>
          <p:cNvSpPr>
            <a:spLocks noChangeShapeType="1"/>
          </p:cNvSpPr>
          <p:nvPr/>
        </p:nvSpPr>
        <p:spPr bwMode="auto">
          <a:xfrm flipV="1">
            <a:off x="7239000" y="5638800"/>
            <a:ext cx="609600" cy="4572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22" name="Text Box 96"/>
          <p:cNvSpPr txBox="1">
            <a:spLocks noChangeArrowheads="1"/>
          </p:cNvSpPr>
          <p:nvPr/>
        </p:nvSpPr>
        <p:spPr bwMode="auto">
          <a:xfrm>
            <a:off x="4191000" y="4419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6223" name="Text Box 97"/>
          <p:cNvSpPr txBox="1">
            <a:spLocks noChangeArrowheads="1"/>
          </p:cNvSpPr>
          <p:nvPr/>
        </p:nvSpPr>
        <p:spPr bwMode="auto">
          <a:xfrm>
            <a:off x="4724400" y="3733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B</a:t>
            </a:r>
          </a:p>
        </p:txBody>
      </p:sp>
      <p:sp>
        <p:nvSpPr>
          <p:cNvPr id="6224" name="Text Box 98"/>
          <p:cNvSpPr txBox="1">
            <a:spLocks noChangeArrowheads="1"/>
          </p:cNvSpPr>
          <p:nvPr/>
        </p:nvSpPr>
        <p:spPr bwMode="auto">
          <a:xfrm>
            <a:off x="1447800" y="53340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+</a:t>
            </a:r>
          </a:p>
        </p:txBody>
      </p:sp>
      <p:sp>
        <p:nvSpPr>
          <p:cNvPr id="6225" name="Line 100"/>
          <p:cNvSpPr>
            <a:spLocks noChangeShapeType="1"/>
          </p:cNvSpPr>
          <p:nvPr/>
        </p:nvSpPr>
        <p:spPr bwMode="auto">
          <a:xfrm>
            <a:off x="4343400" y="2514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568" name="Text Box 104"/>
          <p:cNvSpPr txBox="1">
            <a:spLocks noChangeArrowheads="1"/>
          </p:cNvSpPr>
          <p:nvPr/>
        </p:nvSpPr>
        <p:spPr bwMode="auto">
          <a:xfrm>
            <a:off x="6050107" y="1754326"/>
            <a:ext cx="3048000" cy="1200329"/>
          </a:xfrm>
          <a:prstGeom prst="rect">
            <a:avLst/>
          </a:prstGeom>
          <a:solidFill>
            <a:srgbClr val="FFFF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569" name="Line 105"/>
          <p:cNvSpPr>
            <a:spLocks noChangeShapeType="1"/>
          </p:cNvSpPr>
          <p:nvPr/>
        </p:nvSpPr>
        <p:spPr bwMode="auto">
          <a:xfrm flipH="1">
            <a:off x="5229224" y="2954655"/>
            <a:ext cx="1181099" cy="112204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 b="1" dirty="0"/>
          </a:p>
        </p:txBody>
      </p:sp>
      <p:sp>
        <p:nvSpPr>
          <p:cNvPr id="7" name="WordArt 21">
            <a:extLst>
              <a:ext uri="{FF2B5EF4-FFF2-40B4-BE49-F238E27FC236}">
                <a16:creationId xmlns:a16="http://schemas.microsoft.com/office/drawing/2014/main" id="{28C9DCFA-F7EE-BA01-0166-268A7084AB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" y="300038"/>
            <a:ext cx="12382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D60093"/>
                    </a:gs>
                    <a:gs pos="100000">
                      <a:srgbClr val="3333F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</a:p>
        </p:txBody>
      </p:sp>
      <p:sp>
        <p:nvSpPr>
          <p:cNvPr id="9" name="WordArt 22">
            <a:extLst>
              <a:ext uri="{FF2B5EF4-FFF2-40B4-BE49-F238E27FC236}">
                <a16:creationId xmlns:a16="http://schemas.microsoft.com/office/drawing/2014/main" id="{D838E3D1-A694-EFD2-9E4E-2B581A23BC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28600"/>
            <a:ext cx="411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50000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 điện từ</a:t>
            </a:r>
          </a:p>
        </p:txBody>
      </p:sp>
    </p:spTree>
    <p:extLst>
      <p:ext uri="{BB962C8B-B14F-4D97-AF65-F5344CB8AC3E}">
        <p14:creationId xmlns:p14="http://schemas.microsoft.com/office/powerpoint/2010/main" val="19076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8" grpId="0" animBg="1"/>
      <p:bldP spid="625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728AD23-3F4D-1FCB-7C28-5EFC265C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DFDAD0-8674-7C31-8414-AC30B50BC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ext Box 103" descr="Parchment">
            <a:extLst>
              <a:ext uri="{FF2B5EF4-FFF2-40B4-BE49-F238E27FC236}">
                <a16:creationId xmlns:a16="http://schemas.microsoft.com/office/drawing/2014/main" id="{BF5B649D-81E5-9663-A543-4AEA050D9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2190750"/>
            <a:ext cx="8915400" cy="255454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vi-VN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0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21">
            <a:extLst>
              <a:ext uri="{FF2B5EF4-FFF2-40B4-BE49-F238E27FC236}">
                <a16:creationId xmlns:a16="http://schemas.microsoft.com/office/drawing/2014/main" id="{4D000543-78D0-DAE8-5921-D13DAFBC6A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" y="300038"/>
            <a:ext cx="12382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D60093"/>
                    </a:gs>
                    <a:gs pos="100000">
                      <a:srgbClr val="3333F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</a:p>
        </p:txBody>
      </p:sp>
      <p:sp>
        <p:nvSpPr>
          <p:cNvPr id="9" name="WordArt 22">
            <a:extLst>
              <a:ext uri="{FF2B5EF4-FFF2-40B4-BE49-F238E27FC236}">
                <a16:creationId xmlns:a16="http://schemas.microsoft.com/office/drawing/2014/main" id="{90E6A413-73A6-D988-3F37-B9311F683E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28600"/>
            <a:ext cx="411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50000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 điện từ</a:t>
            </a:r>
          </a:p>
        </p:txBody>
      </p:sp>
    </p:spTree>
    <p:extLst>
      <p:ext uri="{BB962C8B-B14F-4D97-AF65-F5344CB8AC3E}">
        <p14:creationId xmlns:p14="http://schemas.microsoft.com/office/powerpoint/2010/main" val="311086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50D61A-7068-F20E-B4D2-F42295730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295400"/>
            <a:ext cx="8877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FF"/>
                </a:solidFill>
              </a:rPr>
              <a:t>II. CHIỀU CỦA LỰC ĐIỆN TỪ - QUY TẮC BÀN TAY TRÁI</a:t>
            </a:r>
          </a:p>
        </p:txBody>
      </p:sp>
      <p:sp>
        <p:nvSpPr>
          <p:cNvPr id="7171" name="TextBox 2">
            <a:extLst>
              <a:ext uri="{FF2B5EF4-FFF2-40B4-BE49-F238E27FC236}">
                <a16:creationId xmlns:a16="http://schemas.microsoft.com/office/drawing/2014/main" id="{13A9DAE5-D7EC-7F53-4EFD-9F2668632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67001"/>
            <a:ext cx="85833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FF"/>
                </a:solidFill>
              </a:rPr>
              <a:t>1. Chiều của lực điện từ phụ thuộc vào những yếu tố nào?</a:t>
            </a: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59EA7240-70D1-4AEA-7AF4-9642AEAB8F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" y="300038"/>
            <a:ext cx="12382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D60093"/>
                    </a:gs>
                    <a:gs pos="100000">
                      <a:srgbClr val="3333F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</a:p>
        </p:txBody>
      </p:sp>
      <p:sp>
        <p:nvSpPr>
          <p:cNvPr id="6" name="WordArt 22">
            <a:extLst>
              <a:ext uri="{FF2B5EF4-FFF2-40B4-BE49-F238E27FC236}">
                <a16:creationId xmlns:a16="http://schemas.microsoft.com/office/drawing/2014/main" id="{7619892E-EF0C-338C-1CD4-1400E2C6A1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28600"/>
            <a:ext cx="411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50000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 điện từ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A438039-D3BD-EDD8-409A-F4BB113C8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6250"/>
            <a:ext cx="8418513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Line 3">
            <a:extLst>
              <a:ext uri="{FF2B5EF4-FFF2-40B4-BE49-F238E27FC236}">
                <a16:creationId xmlns:a16="http://schemas.microsoft.com/office/drawing/2014/main" id="{1CD3D1BF-2663-C1FF-30AE-CEB421560E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2286000"/>
            <a:ext cx="53340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6" name="Line 4">
            <a:extLst>
              <a:ext uri="{FF2B5EF4-FFF2-40B4-BE49-F238E27FC236}">
                <a16:creationId xmlns:a16="http://schemas.microsoft.com/office/drawing/2014/main" id="{BC85A5DB-3DBA-F6FF-AEF0-086D2D2413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609600"/>
            <a:ext cx="228600" cy="1752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7" name="Line 5">
            <a:extLst>
              <a:ext uri="{FF2B5EF4-FFF2-40B4-BE49-F238E27FC236}">
                <a16:creationId xmlns:a16="http://schemas.microsoft.com/office/drawing/2014/main" id="{16E1EE43-D020-1765-B2F8-C398A0626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533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5FB79401-5C63-77CA-EEFD-B1FBECEA0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333625"/>
            <a:ext cx="685800" cy="136525"/>
          </a:xfrm>
          <a:prstGeom prst="rect">
            <a:avLst/>
          </a:prstGeom>
          <a:solidFill>
            <a:srgbClr val="66CCFF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12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  <a:contourClr>
              <a:srgbClr val="66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S</a:t>
            </a:r>
          </a:p>
        </p:txBody>
      </p:sp>
      <p:pic>
        <p:nvPicPr>
          <p:cNvPr id="8199" name="Picture 7" descr="bientrotayquay">
            <a:extLst>
              <a:ext uri="{FF2B5EF4-FFF2-40B4-BE49-F238E27FC236}">
                <a16:creationId xmlns:a16="http://schemas.microsoft.com/office/drawing/2014/main" id="{6374452C-6A6E-C55D-9A34-0FC0EC5B4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14853" r="16348" b="13181"/>
          <a:stretch>
            <a:fillRect/>
          </a:stretch>
        </p:blipFill>
        <p:spPr bwMode="auto">
          <a:xfrm>
            <a:off x="4495800" y="5105400"/>
            <a:ext cx="11668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0" name="Group 8">
            <a:extLst>
              <a:ext uri="{FF2B5EF4-FFF2-40B4-BE49-F238E27FC236}">
                <a16:creationId xmlns:a16="http://schemas.microsoft.com/office/drawing/2014/main" id="{0FF113B8-F2EB-7BEE-AAB3-985D2989373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876800"/>
            <a:ext cx="1628775" cy="1447800"/>
            <a:chOff x="1008" y="2256"/>
            <a:chExt cx="1104" cy="998"/>
          </a:xfrm>
        </p:grpSpPr>
        <p:pic>
          <p:nvPicPr>
            <p:cNvPr id="8219" name="Picture 9" descr="HopPin2">
              <a:extLst>
                <a:ext uri="{FF2B5EF4-FFF2-40B4-BE49-F238E27FC236}">
                  <a16:creationId xmlns:a16="http://schemas.microsoft.com/office/drawing/2014/main" id="{CDA50E3A-7C27-2178-9A57-C19F295AF2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45" t="30125" r="28107" b="21339"/>
            <a:stretch>
              <a:fillRect/>
            </a:stretch>
          </p:blipFill>
          <p:spPr bwMode="auto">
            <a:xfrm rot="5400000">
              <a:off x="1061" y="2203"/>
              <a:ext cx="99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0" name="Picture 10" descr="pin">
              <a:extLst>
                <a:ext uri="{FF2B5EF4-FFF2-40B4-BE49-F238E27FC236}">
                  <a16:creationId xmlns:a16="http://schemas.microsoft.com/office/drawing/2014/main" id="{CCD5CC2C-8877-7631-F32E-2FE31BF6B9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27601" flipH="1">
              <a:off x="1464" y="2664"/>
              <a:ext cx="5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1" name="Picture 11" descr="pin">
              <a:extLst>
                <a:ext uri="{FF2B5EF4-FFF2-40B4-BE49-F238E27FC236}">
                  <a16:creationId xmlns:a16="http://schemas.microsoft.com/office/drawing/2014/main" id="{54033F5E-0153-EC8F-D23F-770156E97B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079848" flipV="1">
              <a:off x="1052" y="2663"/>
              <a:ext cx="5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01" name="AutoShape 12">
            <a:extLst>
              <a:ext uri="{FF2B5EF4-FFF2-40B4-BE49-F238E27FC236}">
                <a16:creationId xmlns:a16="http://schemas.microsoft.com/office/drawing/2014/main" id="{8F30E919-ABAB-5AE5-B70C-EE7A0370D928}"/>
              </a:ext>
            </a:extLst>
          </p:cNvPr>
          <p:cNvSpPr>
            <a:spLocks noChangeArrowheads="1"/>
          </p:cNvSpPr>
          <p:nvPr/>
        </p:nvSpPr>
        <p:spPr bwMode="auto">
          <a:xfrm rot="2301513">
            <a:off x="4572000" y="436563"/>
            <a:ext cx="74613" cy="746125"/>
          </a:xfrm>
          <a:prstGeom prst="can">
            <a:avLst>
              <a:gd name="adj" fmla="val 35602"/>
            </a:avLst>
          </a:prstGeom>
          <a:gradFill rotWithShape="1">
            <a:gsLst>
              <a:gs pos="0">
                <a:srgbClr val="181818"/>
              </a:gs>
              <a:gs pos="50000">
                <a:srgbClr val="FFFFFF"/>
              </a:gs>
              <a:gs pos="100000">
                <a:srgbClr val="18181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Rectangle 13">
            <a:extLst>
              <a:ext uri="{FF2B5EF4-FFF2-40B4-BE49-F238E27FC236}">
                <a16:creationId xmlns:a16="http://schemas.microsoft.com/office/drawing/2014/main" id="{A06D962D-A983-917E-DCE2-0FD29E865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2987675"/>
            <a:ext cx="685800" cy="136525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21480000" lon="0" rev="0"/>
            </a:camera>
            <a:lightRig rig="legacyFlat4" dir="b"/>
          </a:scene3d>
          <a:sp3d extrusionH="925500" prstMaterial="legacyMatt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59406" name="Line 14">
            <a:extLst>
              <a:ext uri="{FF2B5EF4-FFF2-40B4-BE49-F238E27FC236}">
                <a16:creationId xmlns:a16="http://schemas.microsoft.com/office/drawing/2014/main" id="{56F71B2B-2CBF-1505-6820-63F45B093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914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Freeform 15">
            <a:extLst>
              <a:ext uri="{FF2B5EF4-FFF2-40B4-BE49-F238E27FC236}">
                <a16:creationId xmlns:a16="http://schemas.microsoft.com/office/drawing/2014/main" id="{94CF86DF-BE67-5F4F-94DD-1022C9FD2CB0}"/>
              </a:ext>
            </a:extLst>
          </p:cNvPr>
          <p:cNvSpPr>
            <a:spLocks/>
          </p:cNvSpPr>
          <p:nvPr/>
        </p:nvSpPr>
        <p:spPr bwMode="auto">
          <a:xfrm>
            <a:off x="2278063" y="487363"/>
            <a:ext cx="2217737" cy="4554537"/>
          </a:xfrm>
          <a:custGeom>
            <a:avLst/>
            <a:gdLst>
              <a:gd name="T0" fmla="*/ 2147483647 w 1397"/>
              <a:gd name="T1" fmla="*/ 718243659 h 2869"/>
              <a:gd name="T2" fmla="*/ 2147483647 w 1397"/>
              <a:gd name="T3" fmla="*/ 73083729 h 2869"/>
              <a:gd name="T4" fmla="*/ 1464209657 w 1397"/>
              <a:gd name="T5" fmla="*/ 1161791110 h 2869"/>
              <a:gd name="T6" fmla="*/ 980339766 w 1397"/>
              <a:gd name="T7" fmla="*/ 2147483647 h 2869"/>
              <a:gd name="T8" fmla="*/ 133567457 w 1397"/>
              <a:gd name="T9" fmla="*/ 2147483647 h 2869"/>
              <a:gd name="T10" fmla="*/ 173889948 w 1397"/>
              <a:gd name="T11" fmla="*/ 2147483647 h 28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97" h="2869">
                <a:moveTo>
                  <a:pt x="1397" y="285"/>
                </a:moveTo>
                <a:cubicBezTo>
                  <a:pt x="1357" y="243"/>
                  <a:pt x="1293" y="0"/>
                  <a:pt x="1157" y="29"/>
                </a:cubicBezTo>
                <a:cubicBezTo>
                  <a:pt x="1021" y="58"/>
                  <a:pt x="709" y="245"/>
                  <a:pt x="581" y="461"/>
                </a:cubicBezTo>
                <a:cubicBezTo>
                  <a:pt x="453" y="677"/>
                  <a:pt x="477" y="981"/>
                  <a:pt x="389" y="1325"/>
                </a:cubicBezTo>
                <a:cubicBezTo>
                  <a:pt x="301" y="1669"/>
                  <a:pt x="106" y="2268"/>
                  <a:pt x="53" y="2525"/>
                </a:cubicBezTo>
                <a:cubicBezTo>
                  <a:pt x="0" y="2782"/>
                  <a:pt x="66" y="2797"/>
                  <a:pt x="69" y="2869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Freeform 16">
            <a:extLst>
              <a:ext uri="{FF2B5EF4-FFF2-40B4-BE49-F238E27FC236}">
                <a16:creationId xmlns:a16="http://schemas.microsoft.com/office/drawing/2014/main" id="{EAB36260-E706-5A3F-4B0C-FD9366D28C29}"/>
              </a:ext>
            </a:extLst>
          </p:cNvPr>
          <p:cNvSpPr>
            <a:spLocks/>
          </p:cNvSpPr>
          <p:nvPr/>
        </p:nvSpPr>
        <p:spPr bwMode="auto">
          <a:xfrm>
            <a:off x="2933700" y="4559300"/>
            <a:ext cx="2019300" cy="1993900"/>
          </a:xfrm>
          <a:custGeom>
            <a:avLst/>
            <a:gdLst>
              <a:gd name="T0" fmla="*/ 181451250 w 1272"/>
              <a:gd name="T1" fmla="*/ 866933750 h 1256"/>
              <a:gd name="T2" fmla="*/ 302418750 w 1272"/>
              <a:gd name="T3" fmla="*/ 141128750 h 1256"/>
              <a:gd name="T4" fmla="*/ 1995963750 w 1272"/>
              <a:gd name="T5" fmla="*/ 1713706250 h 1256"/>
              <a:gd name="T6" fmla="*/ 2116931250 w 1272"/>
              <a:gd name="T7" fmla="*/ 2147483647 h 1256"/>
              <a:gd name="T8" fmla="*/ 2147483647 w 1272"/>
              <a:gd name="T9" fmla="*/ 2147483647 h 1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2" h="1256">
                <a:moveTo>
                  <a:pt x="72" y="344"/>
                </a:moveTo>
                <a:cubicBezTo>
                  <a:pt x="36" y="172"/>
                  <a:pt x="0" y="0"/>
                  <a:pt x="120" y="56"/>
                </a:cubicBezTo>
                <a:cubicBezTo>
                  <a:pt x="240" y="112"/>
                  <a:pt x="672" y="488"/>
                  <a:pt x="792" y="680"/>
                </a:cubicBezTo>
                <a:cubicBezTo>
                  <a:pt x="912" y="872"/>
                  <a:pt x="760" y="1160"/>
                  <a:pt x="840" y="1208"/>
                </a:cubicBezTo>
                <a:cubicBezTo>
                  <a:pt x="920" y="1256"/>
                  <a:pt x="1096" y="1112"/>
                  <a:pt x="1272" y="968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Freeform 17">
            <a:extLst>
              <a:ext uri="{FF2B5EF4-FFF2-40B4-BE49-F238E27FC236}">
                <a16:creationId xmlns:a16="http://schemas.microsoft.com/office/drawing/2014/main" id="{3E7234E9-36DF-4FF7-252B-C42F58BEACAC}"/>
              </a:ext>
            </a:extLst>
          </p:cNvPr>
          <p:cNvSpPr>
            <a:spLocks/>
          </p:cNvSpPr>
          <p:nvPr/>
        </p:nvSpPr>
        <p:spPr bwMode="auto">
          <a:xfrm>
            <a:off x="5257800" y="5803900"/>
            <a:ext cx="914400" cy="927100"/>
          </a:xfrm>
          <a:custGeom>
            <a:avLst/>
            <a:gdLst>
              <a:gd name="T0" fmla="*/ 0 w 576"/>
              <a:gd name="T1" fmla="*/ 463708750 h 584"/>
              <a:gd name="T2" fmla="*/ 604837500 w 576"/>
              <a:gd name="T3" fmla="*/ 1431448750 h 584"/>
              <a:gd name="T4" fmla="*/ 1088707500 w 576"/>
              <a:gd name="T5" fmla="*/ 221773750 h 584"/>
              <a:gd name="T6" fmla="*/ 1451610000 w 576"/>
              <a:gd name="T7" fmla="*/ 100806250 h 5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6" h="584">
                <a:moveTo>
                  <a:pt x="0" y="184"/>
                </a:moveTo>
                <a:cubicBezTo>
                  <a:pt x="84" y="384"/>
                  <a:pt x="168" y="584"/>
                  <a:pt x="240" y="568"/>
                </a:cubicBezTo>
                <a:cubicBezTo>
                  <a:pt x="312" y="552"/>
                  <a:pt x="376" y="176"/>
                  <a:pt x="432" y="88"/>
                </a:cubicBezTo>
                <a:cubicBezTo>
                  <a:pt x="488" y="0"/>
                  <a:pt x="532" y="20"/>
                  <a:pt x="576" y="40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7" name="Picture 18">
            <a:extLst>
              <a:ext uri="{FF2B5EF4-FFF2-40B4-BE49-F238E27FC236}">
                <a16:creationId xmlns:a16="http://schemas.microsoft.com/office/drawing/2014/main" id="{569755D2-D6B9-8165-042C-BAABB9BC1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33875"/>
            <a:ext cx="1289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11" name="Group 19">
            <a:extLst>
              <a:ext uri="{FF2B5EF4-FFF2-40B4-BE49-F238E27FC236}">
                <a16:creationId xmlns:a16="http://schemas.microsoft.com/office/drawing/2014/main" id="{71285971-201D-8DF2-5863-4C720CA3F14B}"/>
              </a:ext>
            </a:extLst>
          </p:cNvPr>
          <p:cNvGrpSpPr>
            <a:grpSpLocks/>
          </p:cNvGrpSpPr>
          <p:nvPr/>
        </p:nvGrpSpPr>
        <p:grpSpPr bwMode="auto">
          <a:xfrm rot="-947528">
            <a:off x="7854950" y="4995863"/>
            <a:ext cx="614363" cy="609600"/>
            <a:chOff x="4752" y="1104"/>
            <a:chExt cx="387" cy="384"/>
          </a:xfrm>
        </p:grpSpPr>
        <p:sp>
          <p:nvSpPr>
            <p:cNvPr id="8217" name="Line 20">
              <a:extLst>
                <a:ext uri="{FF2B5EF4-FFF2-40B4-BE49-F238E27FC236}">
                  <a16:creationId xmlns:a16="http://schemas.microsoft.com/office/drawing/2014/main" id="{3C9635A0-2D7D-4BE7-F35F-90444B4819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52" y="1104"/>
              <a:ext cx="192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Line 21">
              <a:extLst>
                <a:ext uri="{FF2B5EF4-FFF2-40B4-BE49-F238E27FC236}">
                  <a16:creationId xmlns:a16="http://schemas.microsoft.com/office/drawing/2014/main" id="{65F32B89-F54B-94DB-EF1B-97BC51A584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47" y="1296"/>
              <a:ext cx="192" cy="19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9" name="Freeform 22">
            <a:extLst>
              <a:ext uri="{FF2B5EF4-FFF2-40B4-BE49-F238E27FC236}">
                <a16:creationId xmlns:a16="http://schemas.microsoft.com/office/drawing/2014/main" id="{2796BF8D-706E-9801-2052-59D8D900A2F2}"/>
              </a:ext>
            </a:extLst>
          </p:cNvPr>
          <p:cNvSpPr>
            <a:spLocks/>
          </p:cNvSpPr>
          <p:nvPr/>
        </p:nvSpPr>
        <p:spPr bwMode="auto">
          <a:xfrm>
            <a:off x="6934200" y="5500688"/>
            <a:ext cx="1252538" cy="579437"/>
          </a:xfrm>
          <a:custGeom>
            <a:avLst/>
            <a:gdLst>
              <a:gd name="T0" fmla="*/ 0 w 789"/>
              <a:gd name="T1" fmla="*/ 582154798 h 365"/>
              <a:gd name="T2" fmla="*/ 604837741 w 789"/>
              <a:gd name="T3" fmla="*/ 824089589 h 365"/>
              <a:gd name="T4" fmla="*/ 1988404869 w 789"/>
              <a:gd name="T5" fmla="*/ 0 h 3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89" h="365">
                <a:moveTo>
                  <a:pt x="0" y="231"/>
                </a:moveTo>
                <a:cubicBezTo>
                  <a:pt x="80" y="291"/>
                  <a:pt x="109" y="365"/>
                  <a:pt x="240" y="327"/>
                </a:cubicBezTo>
                <a:cubicBezTo>
                  <a:pt x="371" y="289"/>
                  <a:pt x="675" y="68"/>
                  <a:pt x="789" y="0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415" name="Picture 23">
            <a:extLst>
              <a:ext uri="{FF2B5EF4-FFF2-40B4-BE49-F238E27FC236}">
                <a16:creationId xmlns:a16="http://schemas.microsoft.com/office/drawing/2014/main" id="{E1D754FA-C941-0E4E-5939-DB550E620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578475"/>
            <a:ext cx="914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6" name="Picture 24">
            <a:extLst>
              <a:ext uri="{FF2B5EF4-FFF2-40B4-BE49-F238E27FC236}">
                <a16:creationId xmlns:a16="http://schemas.microsoft.com/office/drawing/2014/main" id="{3A4444CE-2023-BEBF-3E13-44D07A7C3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710238"/>
            <a:ext cx="968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7" name="Line 25">
            <a:extLst>
              <a:ext uri="{FF2B5EF4-FFF2-40B4-BE49-F238E27FC236}">
                <a16:creationId xmlns:a16="http://schemas.microsoft.com/office/drawing/2014/main" id="{5EBEA246-A561-5D2F-0C0E-97C552069C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76738" y="2390775"/>
            <a:ext cx="53340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Text Box 26">
            <a:extLst>
              <a:ext uri="{FF2B5EF4-FFF2-40B4-BE49-F238E27FC236}">
                <a16:creationId xmlns:a16="http://schemas.microsoft.com/office/drawing/2014/main" id="{AE4A2E22-B264-8305-2E8D-C906DBBA2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420626"/>
            <a:ext cx="244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Hình 27.1</a:t>
            </a:r>
          </a:p>
        </p:txBody>
      </p:sp>
      <p:sp>
        <p:nvSpPr>
          <p:cNvPr id="8214" name="Freeform 27">
            <a:extLst>
              <a:ext uri="{FF2B5EF4-FFF2-40B4-BE49-F238E27FC236}">
                <a16:creationId xmlns:a16="http://schemas.microsoft.com/office/drawing/2014/main" id="{71A95C3D-2385-B14A-BDD1-AF232210339C}"/>
              </a:ext>
            </a:extLst>
          </p:cNvPr>
          <p:cNvSpPr>
            <a:spLocks/>
          </p:cNvSpPr>
          <p:nvPr/>
        </p:nvSpPr>
        <p:spPr bwMode="auto">
          <a:xfrm>
            <a:off x="4800600" y="101600"/>
            <a:ext cx="3048000" cy="5575300"/>
          </a:xfrm>
          <a:custGeom>
            <a:avLst/>
            <a:gdLst>
              <a:gd name="T0" fmla="*/ 2147483647 w 1920"/>
              <a:gd name="T1" fmla="*/ 2147483647 h 3512"/>
              <a:gd name="T2" fmla="*/ 2147483647 w 1920"/>
              <a:gd name="T3" fmla="*/ 2147483647 h 3512"/>
              <a:gd name="T4" fmla="*/ 2147483647 w 1920"/>
              <a:gd name="T5" fmla="*/ 2147483647 h 3512"/>
              <a:gd name="T6" fmla="*/ 2147483647 w 1920"/>
              <a:gd name="T7" fmla="*/ 2147483647 h 3512"/>
              <a:gd name="T8" fmla="*/ 1451610000 w 1920"/>
              <a:gd name="T9" fmla="*/ 443547500 h 3512"/>
              <a:gd name="T10" fmla="*/ 0 w 1920"/>
              <a:gd name="T11" fmla="*/ 685482500 h 35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20" h="3512">
                <a:moveTo>
                  <a:pt x="1920" y="3392"/>
                </a:moveTo>
                <a:cubicBezTo>
                  <a:pt x="1744" y="3452"/>
                  <a:pt x="1568" y="3512"/>
                  <a:pt x="1488" y="3344"/>
                </a:cubicBezTo>
                <a:cubicBezTo>
                  <a:pt x="1408" y="3176"/>
                  <a:pt x="1440" y="2720"/>
                  <a:pt x="1440" y="2384"/>
                </a:cubicBezTo>
                <a:cubicBezTo>
                  <a:pt x="1440" y="2048"/>
                  <a:pt x="1632" y="1696"/>
                  <a:pt x="1488" y="1328"/>
                </a:cubicBezTo>
                <a:cubicBezTo>
                  <a:pt x="1344" y="960"/>
                  <a:pt x="824" y="352"/>
                  <a:pt x="576" y="176"/>
                </a:cubicBezTo>
                <a:cubicBezTo>
                  <a:pt x="328" y="0"/>
                  <a:pt x="164" y="136"/>
                  <a:pt x="0" y="272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Line 28">
            <a:extLst>
              <a:ext uri="{FF2B5EF4-FFF2-40B4-BE49-F238E27FC236}">
                <a16:creationId xmlns:a16="http://schemas.microsoft.com/office/drawing/2014/main" id="{ED026612-C9E9-FFA9-67AF-C94711D1E5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990600"/>
            <a:ext cx="304800" cy="1828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Text Box 29">
            <a:extLst>
              <a:ext uri="{FF2B5EF4-FFF2-40B4-BE49-F238E27FC236}">
                <a16:creationId xmlns:a16="http://schemas.microsoft.com/office/drawing/2014/main" id="{7F52B8D9-CCD2-2AD0-9119-B51B3672B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513" y="1966912"/>
            <a:ext cx="3240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Đổi chiều dòng điện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2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1359309-4A5C-2FC9-BA71-10A7C396C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6250"/>
            <a:ext cx="8418513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Line 3">
            <a:extLst>
              <a:ext uri="{FF2B5EF4-FFF2-40B4-BE49-F238E27FC236}">
                <a16:creationId xmlns:a16="http://schemas.microsoft.com/office/drawing/2014/main" id="{51A13EC5-98D3-9A1D-6D1F-1D590D18A3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533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B8E9E3D5-8094-5DB4-3FA7-5E2CC474D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997200"/>
            <a:ext cx="685800" cy="136525"/>
          </a:xfrm>
          <a:prstGeom prst="rect">
            <a:avLst/>
          </a:prstGeom>
          <a:solidFill>
            <a:srgbClr val="66CCFF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12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  <a:contourClr>
              <a:srgbClr val="66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S</a:t>
            </a:r>
          </a:p>
        </p:txBody>
      </p:sp>
      <p:pic>
        <p:nvPicPr>
          <p:cNvPr id="9221" name="Picture 5" descr="bientrotayquay">
            <a:extLst>
              <a:ext uri="{FF2B5EF4-FFF2-40B4-BE49-F238E27FC236}">
                <a16:creationId xmlns:a16="http://schemas.microsoft.com/office/drawing/2014/main" id="{38179EDA-8DB3-4E8D-713A-E9918046D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14853" r="16348" b="13181"/>
          <a:stretch>
            <a:fillRect/>
          </a:stretch>
        </p:blipFill>
        <p:spPr bwMode="auto">
          <a:xfrm>
            <a:off x="4495800" y="5105400"/>
            <a:ext cx="11668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2" name="Group 6">
            <a:extLst>
              <a:ext uri="{FF2B5EF4-FFF2-40B4-BE49-F238E27FC236}">
                <a16:creationId xmlns:a16="http://schemas.microsoft.com/office/drawing/2014/main" id="{AE14F3C8-415E-5D5E-8756-64E981C8CE9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905000" y="4876800"/>
            <a:ext cx="1628775" cy="1447800"/>
            <a:chOff x="1008" y="2256"/>
            <a:chExt cx="1104" cy="998"/>
          </a:xfrm>
        </p:grpSpPr>
        <p:pic>
          <p:nvPicPr>
            <p:cNvPr id="9243" name="Picture 7" descr="HopPin2">
              <a:extLst>
                <a:ext uri="{FF2B5EF4-FFF2-40B4-BE49-F238E27FC236}">
                  <a16:creationId xmlns:a16="http://schemas.microsoft.com/office/drawing/2014/main" id="{21ED9E89-7089-E39D-6223-9E9FFCA37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45" t="30125" r="28107" b="21339"/>
            <a:stretch>
              <a:fillRect/>
            </a:stretch>
          </p:blipFill>
          <p:spPr bwMode="auto">
            <a:xfrm rot="5400000">
              <a:off x="1061" y="2203"/>
              <a:ext cx="99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4" name="Picture 8" descr="pin">
              <a:extLst>
                <a:ext uri="{FF2B5EF4-FFF2-40B4-BE49-F238E27FC236}">
                  <a16:creationId xmlns:a16="http://schemas.microsoft.com/office/drawing/2014/main" id="{D461FAE8-D7DE-712C-21B5-D93AD82E5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27601" flipH="1">
              <a:off x="1464" y="2664"/>
              <a:ext cx="5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5" name="Picture 9" descr="pin">
              <a:extLst>
                <a:ext uri="{FF2B5EF4-FFF2-40B4-BE49-F238E27FC236}">
                  <a16:creationId xmlns:a16="http://schemas.microsoft.com/office/drawing/2014/main" id="{479B21A3-805A-2F98-32B1-3C003B32A1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079848" flipV="1">
              <a:off x="1052" y="2663"/>
              <a:ext cx="5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3" name="AutoShape 10">
            <a:extLst>
              <a:ext uri="{FF2B5EF4-FFF2-40B4-BE49-F238E27FC236}">
                <a16:creationId xmlns:a16="http://schemas.microsoft.com/office/drawing/2014/main" id="{BF26E75B-C836-0F94-4FDA-D3E00C65C5AB}"/>
              </a:ext>
            </a:extLst>
          </p:cNvPr>
          <p:cNvSpPr>
            <a:spLocks noChangeArrowheads="1"/>
          </p:cNvSpPr>
          <p:nvPr/>
        </p:nvSpPr>
        <p:spPr bwMode="auto">
          <a:xfrm rot="2301513">
            <a:off x="4572000" y="436563"/>
            <a:ext cx="74613" cy="746125"/>
          </a:xfrm>
          <a:prstGeom prst="can">
            <a:avLst>
              <a:gd name="adj" fmla="val 35602"/>
            </a:avLst>
          </a:prstGeom>
          <a:gradFill rotWithShape="1">
            <a:gsLst>
              <a:gs pos="0">
                <a:srgbClr val="181818"/>
              </a:gs>
              <a:gs pos="50000">
                <a:srgbClr val="FFFFFF"/>
              </a:gs>
              <a:gs pos="100000">
                <a:srgbClr val="18181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Rectangle 11">
            <a:extLst>
              <a:ext uri="{FF2B5EF4-FFF2-40B4-BE49-F238E27FC236}">
                <a16:creationId xmlns:a16="http://schemas.microsoft.com/office/drawing/2014/main" id="{F798722F-026E-37E5-6E53-35AAFF785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2343150"/>
            <a:ext cx="685800" cy="136525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21480000" lon="0" rev="0"/>
            </a:camera>
            <a:lightRig rig="legacyFlat4" dir="b"/>
          </a:scene3d>
          <a:sp3d extrusionH="925500" prstMaterial="legacyMatt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58380" name="Line 12">
            <a:extLst>
              <a:ext uri="{FF2B5EF4-FFF2-40B4-BE49-F238E27FC236}">
                <a16:creationId xmlns:a16="http://schemas.microsoft.com/office/drawing/2014/main" id="{9AE8CF3F-E10B-7117-6526-08879B902E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914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Freeform 13">
            <a:extLst>
              <a:ext uri="{FF2B5EF4-FFF2-40B4-BE49-F238E27FC236}">
                <a16:creationId xmlns:a16="http://schemas.microsoft.com/office/drawing/2014/main" id="{3F75970A-9039-4763-30C2-51A25FA6D295}"/>
              </a:ext>
            </a:extLst>
          </p:cNvPr>
          <p:cNvSpPr>
            <a:spLocks/>
          </p:cNvSpPr>
          <p:nvPr/>
        </p:nvSpPr>
        <p:spPr bwMode="auto">
          <a:xfrm>
            <a:off x="2278063" y="487363"/>
            <a:ext cx="2217737" cy="4554537"/>
          </a:xfrm>
          <a:custGeom>
            <a:avLst/>
            <a:gdLst>
              <a:gd name="T0" fmla="*/ 2147483647 w 1397"/>
              <a:gd name="T1" fmla="*/ 718243659 h 2869"/>
              <a:gd name="T2" fmla="*/ 2147483647 w 1397"/>
              <a:gd name="T3" fmla="*/ 73083729 h 2869"/>
              <a:gd name="T4" fmla="*/ 1464209657 w 1397"/>
              <a:gd name="T5" fmla="*/ 1161791110 h 2869"/>
              <a:gd name="T6" fmla="*/ 980339766 w 1397"/>
              <a:gd name="T7" fmla="*/ 2147483647 h 2869"/>
              <a:gd name="T8" fmla="*/ 133567457 w 1397"/>
              <a:gd name="T9" fmla="*/ 2147483647 h 2869"/>
              <a:gd name="T10" fmla="*/ 173889948 w 1397"/>
              <a:gd name="T11" fmla="*/ 2147483647 h 28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97" h="2869">
                <a:moveTo>
                  <a:pt x="1397" y="285"/>
                </a:moveTo>
                <a:cubicBezTo>
                  <a:pt x="1357" y="243"/>
                  <a:pt x="1293" y="0"/>
                  <a:pt x="1157" y="29"/>
                </a:cubicBezTo>
                <a:cubicBezTo>
                  <a:pt x="1021" y="58"/>
                  <a:pt x="709" y="245"/>
                  <a:pt x="581" y="461"/>
                </a:cubicBezTo>
                <a:cubicBezTo>
                  <a:pt x="453" y="677"/>
                  <a:pt x="477" y="981"/>
                  <a:pt x="389" y="1325"/>
                </a:cubicBezTo>
                <a:cubicBezTo>
                  <a:pt x="301" y="1669"/>
                  <a:pt x="106" y="2268"/>
                  <a:pt x="53" y="2525"/>
                </a:cubicBezTo>
                <a:cubicBezTo>
                  <a:pt x="0" y="2782"/>
                  <a:pt x="66" y="2797"/>
                  <a:pt x="69" y="2869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Freeform 14">
            <a:extLst>
              <a:ext uri="{FF2B5EF4-FFF2-40B4-BE49-F238E27FC236}">
                <a16:creationId xmlns:a16="http://schemas.microsoft.com/office/drawing/2014/main" id="{0A48D02E-CC5B-C8BE-BFD6-A9799EF4556F}"/>
              </a:ext>
            </a:extLst>
          </p:cNvPr>
          <p:cNvSpPr>
            <a:spLocks/>
          </p:cNvSpPr>
          <p:nvPr/>
        </p:nvSpPr>
        <p:spPr bwMode="auto">
          <a:xfrm>
            <a:off x="2933700" y="4559300"/>
            <a:ext cx="2019300" cy="1993900"/>
          </a:xfrm>
          <a:custGeom>
            <a:avLst/>
            <a:gdLst>
              <a:gd name="T0" fmla="*/ 181451250 w 1272"/>
              <a:gd name="T1" fmla="*/ 866933750 h 1256"/>
              <a:gd name="T2" fmla="*/ 302418750 w 1272"/>
              <a:gd name="T3" fmla="*/ 141128750 h 1256"/>
              <a:gd name="T4" fmla="*/ 1995963750 w 1272"/>
              <a:gd name="T5" fmla="*/ 1713706250 h 1256"/>
              <a:gd name="T6" fmla="*/ 2116931250 w 1272"/>
              <a:gd name="T7" fmla="*/ 2147483647 h 1256"/>
              <a:gd name="T8" fmla="*/ 2147483647 w 1272"/>
              <a:gd name="T9" fmla="*/ 2147483647 h 1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2" h="1256">
                <a:moveTo>
                  <a:pt x="72" y="344"/>
                </a:moveTo>
                <a:cubicBezTo>
                  <a:pt x="36" y="172"/>
                  <a:pt x="0" y="0"/>
                  <a:pt x="120" y="56"/>
                </a:cubicBezTo>
                <a:cubicBezTo>
                  <a:pt x="240" y="112"/>
                  <a:pt x="672" y="488"/>
                  <a:pt x="792" y="680"/>
                </a:cubicBezTo>
                <a:cubicBezTo>
                  <a:pt x="912" y="872"/>
                  <a:pt x="760" y="1160"/>
                  <a:pt x="840" y="1208"/>
                </a:cubicBezTo>
                <a:cubicBezTo>
                  <a:pt x="920" y="1256"/>
                  <a:pt x="1096" y="1112"/>
                  <a:pt x="1272" y="968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Freeform 15">
            <a:extLst>
              <a:ext uri="{FF2B5EF4-FFF2-40B4-BE49-F238E27FC236}">
                <a16:creationId xmlns:a16="http://schemas.microsoft.com/office/drawing/2014/main" id="{12A8EF7F-EE9B-DD62-1C08-0EF0E611981D}"/>
              </a:ext>
            </a:extLst>
          </p:cNvPr>
          <p:cNvSpPr>
            <a:spLocks/>
          </p:cNvSpPr>
          <p:nvPr/>
        </p:nvSpPr>
        <p:spPr bwMode="auto">
          <a:xfrm>
            <a:off x="5257800" y="5803900"/>
            <a:ext cx="914400" cy="927100"/>
          </a:xfrm>
          <a:custGeom>
            <a:avLst/>
            <a:gdLst>
              <a:gd name="T0" fmla="*/ 0 w 576"/>
              <a:gd name="T1" fmla="*/ 463708750 h 584"/>
              <a:gd name="T2" fmla="*/ 604837500 w 576"/>
              <a:gd name="T3" fmla="*/ 1431448750 h 584"/>
              <a:gd name="T4" fmla="*/ 1088707500 w 576"/>
              <a:gd name="T5" fmla="*/ 221773750 h 584"/>
              <a:gd name="T6" fmla="*/ 1451610000 w 576"/>
              <a:gd name="T7" fmla="*/ 100806250 h 5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6" h="584">
                <a:moveTo>
                  <a:pt x="0" y="184"/>
                </a:moveTo>
                <a:cubicBezTo>
                  <a:pt x="84" y="384"/>
                  <a:pt x="168" y="584"/>
                  <a:pt x="240" y="568"/>
                </a:cubicBezTo>
                <a:cubicBezTo>
                  <a:pt x="312" y="552"/>
                  <a:pt x="376" y="176"/>
                  <a:pt x="432" y="88"/>
                </a:cubicBezTo>
                <a:cubicBezTo>
                  <a:pt x="488" y="0"/>
                  <a:pt x="532" y="20"/>
                  <a:pt x="576" y="40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9" name="Picture 16">
            <a:extLst>
              <a:ext uri="{FF2B5EF4-FFF2-40B4-BE49-F238E27FC236}">
                <a16:creationId xmlns:a16="http://schemas.microsoft.com/office/drawing/2014/main" id="{D19B008E-66E5-5A69-7458-26A69FC5D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33875"/>
            <a:ext cx="1289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85" name="Group 17">
            <a:extLst>
              <a:ext uri="{FF2B5EF4-FFF2-40B4-BE49-F238E27FC236}">
                <a16:creationId xmlns:a16="http://schemas.microsoft.com/office/drawing/2014/main" id="{CF529062-8E7E-710D-A43B-C09BEC81665F}"/>
              </a:ext>
            </a:extLst>
          </p:cNvPr>
          <p:cNvGrpSpPr>
            <a:grpSpLocks/>
          </p:cNvGrpSpPr>
          <p:nvPr/>
        </p:nvGrpSpPr>
        <p:grpSpPr bwMode="auto">
          <a:xfrm rot="-947528">
            <a:off x="7854950" y="4995863"/>
            <a:ext cx="614363" cy="609600"/>
            <a:chOff x="4752" y="1104"/>
            <a:chExt cx="387" cy="384"/>
          </a:xfrm>
        </p:grpSpPr>
        <p:sp>
          <p:nvSpPr>
            <p:cNvPr id="9241" name="Line 18">
              <a:extLst>
                <a:ext uri="{FF2B5EF4-FFF2-40B4-BE49-F238E27FC236}">
                  <a16:creationId xmlns:a16="http://schemas.microsoft.com/office/drawing/2014/main" id="{D3B915D5-7E9D-30BC-C15F-091F9EE49A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52" y="1104"/>
              <a:ext cx="192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Line 19">
              <a:extLst>
                <a:ext uri="{FF2B5EF4-FFF2-40B4-BE49-F238E27FC236}">
                  <a16:creationId xmlns:a16="http://schemas.microsoft.com/office/drawing/2014/main" id="{DC47B87D-1772-7BE4-EA98-634150342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47" y="1296"/>
              <a:ext cx="192" cy="19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1" name="Freeform 20">
            <a:extLst>
              <a:ext uri="{FF2B5EF4-FFF2-40B4-BE49-F238E27FC236}">
                <a16:creationId xmlns:a16="http://schemas.microsoft.com/office/drawing/2014/main" id="{6231FAE2-E410-1CE1-D26B-C6CF4C440449}"/>
              </a:ext>
            </a:extLst>
          </p:cNvPr>
          <p:cNvSpPr>
            <a:spLocks/>
          </p:cNvSpPr>
          <p:nvPr/>
        </p:nvSpPr>
        <p:spPr bwMode="auto">
          <a:xfrm>
            <a:off x="4806950" y="558800"/>
            <a:ext cx="4171950" cy="5268913"/>
          </a:xfrm>
          <a:custGeom>
            <a:avLst/>
            <a:gdLst>
              <a:gd name="T0" fmla="*/ 2147483647 w 2628"/>
              <a:gd name="T1" fmla="*/ 2147483647 h 3319"/>
              <a:gd name="T2" fmla="*/ 2147483647 w 2628"/>
              <a:gd name="T3" fmla="*/ 2147483647 h 3319"/>
              <a:gd name="T4" fmla="*/ 2147483647 w 2628"/>
              <a:gd name="T5" fmla="*/ 2147483647 h 3319"/>
              <a:gd name="T6" fmla="*/ 2147483647 w 2628"/>
              <a:gd name="T7" fmla="*/ 2147483647 h 3319"/>
              <a:gd name="T8" fmla="*/ 2147483647 w 2628"/>
              <a:gd name="T9" fmla="*/ 927417588 h 3319"/>
              <a:gd name="T10" fmla="*/ 0 w 2628"/>
              <a:gd name="T11" fmla="*/ 0 h 33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28" h="3319">
                <a:moveTo>
                  <a:pt x="2136" y="3096"/>
                </a:moveTo>
                <a:cubicBezTo>
                  <a:pt x="2179" y="3129"/>
                  <a:pt x="2321" y="3319"/>
                  <a:pt x="2396" y="3296"/>
                </a:cubicBezTo>
                <a:cubicBezTo>
                  <a:pt x="2471" y="3273"/>
                  <a:pt x="2580" y="3256"/>
                  <a:pt x="2588" y="2960"/>
                </a:cubicBezTo>
                <a:cubicBezTo>
                  <a:pt x="2596" y="2664"/>
                  <a:pt x="2628" y="1952"/>
                  <a:pt x="2444" y="1520"/>
                </a:cubicBezTo>
                <a:cubicBezTo>
                  <a:pt x="2260" y="1088"/>
                  <a:pt x="1891" y="621"/>
                  <a:pt x="1484" y="368"/>
                </a:cubicBezTo>
                <a:cubicBezTo>
                  <a:pt x="1077" y="115"/>
                  <a:pt x="309" y="77"/>
                  <a:pt x="0" y="0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Freeform 21">
            <a:extLst>
              <a:ext uri="{FF2B5EF4-FFF2-40B4-BE49-F238E27FC236}">
                <a16:creationId xmlns:a16="http://schemas.microsoft.com/office/drawing/2014/main" id="{8FB12164-5C43-38C3-4790-323BFE99A687}"/>
              </a:ext>
            </a:extLst>
          </p:cNvPr>
          <p:cNvSpPr>
            <a:spLocks/>
          </p:cNvSpPr>
          <p:nvPr/>
        </p:nvSpPr>
        <p:spPr bwMode="auto">
          <a:xfrm>
            <a:off x="6934200" y="5467350"/>
            <a:ext cx="882650" cy="619125"/>
          </a:xfrm>
          <a:custGeom>
            <a:avLst/>
            <a:gdLst>
              <a:gd name="T0" fmla="*/ 0 w 556"/>
              <a:gd name="T1" fmla="*/ 635079375 h 390"/>
              <a:gd name="T2" fmla="*/ 604837500 w 556"/>
              <a:gd name="T3" fmla="*/ 877014375 h 390"/>
              <a:gd name="T4" fmla="*/ 1401206875 w 556"/>
              <a:gd name="T5" fmla="*/ 0 h 3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6" h="390">
                <a:moveTo>
                  <a:pt x="0" y="252"/>
                </a:moveTo>
                <a:cubicBezTo>
                  <a:pt x="80" y="312"/>
                  <a:pt x="147" y="390"/>
                  <a:pt x="240" y="348"/>
                </a:cubicBezTo>
                <a:cubicBezTo>
                  <a:pt x="333" y="306"/>
                  <a:pt x="490" y="72"/>
                  <a:pt x="556" y="0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90" name="Picture 22">
            <a:extLst>
              <a:ext uri="{FF2B5EF4-FFF2-40B4-BE49-F238E27FC236}">
                <a16:creationId xmlns:a16="http://schemas.microsoft.com/office/drawing/2014/main" id="{B7AB72C0-FB17-8E81-F74F-0FA0DBA70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578475"/>
            <a:ext cx="914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1" name="Line 23">
            <a:extLst>
              <a:ext uri="{FF2B5EF4-FFF2-40B4-BE49-F238E27FC236}">
                <a16:creationId xmlns:a16="http://schemas.microsoft.com/office/drawing/2014/main" id="{D940954F-C79D-50C6-CD42-C1165B6E5D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62488" y="2395538"/>
            <a:ext cx="53340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2" name="Line 24">
            <a:extLst>
              <a:ext uri="{FF2B5EF4-FFF2-40B4-BE49-F238E27FC236}">
                <a16:creationId xmlns:a16="http://schemas.microsoft.com/office/drawing/2014/main" id="{0597629B-CE3C-0DA4-BBB8-7FDDA5073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914400"/>
            <a:ext cx="228600" cy="1981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3" name="Line 25">
            <a:extLst>
              <a:ext uri="{FF2B5EF4-FFF2-40B4-BE49-F238E27FC236}">
                <a16:creationId xmlns:a16="http://schemas.microsoft.com/office/drawing/2014/main" id="{80E3EEEA-80A2-DF23-463D-A7D7415E67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533400"/>
            <a:ext cx="304800" cy="1981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94" name="Picture 26">
            <a:extLst>
              <a:ext uri="{FF2B5EF4-FFF2-40B4-BE49-F238E27FC236}">
                <a16:creationId xmlns:a16="http://schemas.microsoft.com/office/drawing/2014/main" id="{9AD622EF-FEAC-D117-E7DA-B975CD100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710238"/>
            <a:ext cx="968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5" name="Line 27">
            <a:extLst>
              <a:ext uri="{FF2B5EF4-FFF2-40B4-BE49-F238E27FC236}">
                <a16:creationId xmlns:a16="http://schemas.microsoft.com/office/drawing/2014/main" id="{F4CE9F18-9FFB-8E64-0570-418F448B6D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76738" y="2390775"/>
            <a:ext cx="53340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Text Box 28">
            <a:extLst>
              <a:ext uri="{FF2B5EF4-FFF2-40B4-BE49-F238E27FC236}">
                <a16:creationId xmlns:a16="http://schemas.microsoft.com/office/drawing/2014/main" id="{1DDA2217-A279-0F7D-6011-AE6000056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Hình 27.1</a:t>
            </a:r>
          </a:p>
        </p:txBody>
      </p:sp>
      <p:sp>
        <p:nvSpPr>
          <p:cNvPr id="9240" name="Text Box 29">
            <a:extLst>
              <a:ext uri="{FF2B5EF4-FFF2-40B4-BE49-F238E27FC236}">
                <a16:creationId xmlns:a16="http://schemas.microsoft.com/office/drawing/2014/main" id="{1ECAFAAA-66E5-2D8B-7B6C-D3826B19B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668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Đổi chiều đường sức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2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10">
            <a:extLst>
              <a:ext uri="{FF2B5EF4-FFF2-40B4-BE49-F238E27FC236}">
                <a16:creationId xmlns:a16="http://schemas.microsoft.com/office/drawing/2014/main" id="{16086400-BC34-9F71-D7BB-E1E9033805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" y="300038"/>
            <a:ext cx="12382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D60093"/>
                    </a:gs>
                    <a:gs pos="100000">
                      <a:srgbClr val="3333F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</a:p>
        </p:txBody>
      </p:sp>
      <p:sp>
        <p:nvSpPr>
          <p:cNvPr id="10243" name="WordArt 11">
            <a:extLst>
              <a:ext uri="{FF2B5EF4-FFF2-40B4-BE49-F238E27FC236}">
                <a16:creationId xmlns:a16="http://schemas.microsoft.com/office/drawing/2014/main" id="{BE7ECDA2-4EB2-E5A3-92D7-42D848949A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28600"/>
            <a:ext cx="411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50000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 điện từ</a:t>
            </a:r>
          </a:p>
        </p:txBody>
      </p:sp>
      <p:sp>
        <p:nvSpPr>
          <p:cNvPr id="10244" name="AutoShape 2" descr="Canvas">
            <a:extLst>
              <a:ext uri="{FF2B5EF4-FFF2-40B4-BE49-F238E27FC236}">
                <a16:creationId xmlns:a16="http://schemas.microsoft.com/office/drawing/2014/main" id="{AF8E10AD-48C6-8A86-50BC-0E2CAD5E9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62600"/>
            <a:ext cx="4800600" cy="16002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TopRight"/>
            <a:lightRig rig="legacyFlat4" dir="b"/>
          </a:scene3d>
          <a:sp3d extrusionH="3794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5" name="Rectangle 4" descr="Oak">
            <a:extLst>
              <a:ext uri="{FF2B5EF4-FFF2-40B4-BE49-F238E27FC236}">
                <a16:creationId xmlns:a16="http://schemas.microsoft.com/office/drawing/2014/main" id="{8055B986-1B6F-C08E-E797-D9859A83A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400800"/>
            <a:ext cx="8153400" cy="76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TopRight">
              <a:rot lat="1799995" lon="21539980" rev="0"/>
            </a:camera>
            <a:lightRig rig="legacyFlat4" dir="b"/>
          </a:scene3d>
          <a:sp3d extrusionH="18018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6" name="Rectangle 5">
            <a:extLst>
              <a:ext uri="{FF2B5EF4-FFF2-40B4-BE49-F238E27FC236}">
                <a16:creationId xmlns:a16="http://schemas.microsoft.com/office/drawing/2014/main" id="{80F3E5B2-EC0B-8D1E-42FE-4FFFD12DE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772150"/>
            <a:ext cx="2971800" cy="762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PerspectiveTopRight">
              <a:rot lat="420000" lon="2153998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  <a:contourClr>
              <a:srgbClr val="00CC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7E8B5611-1FB5-6E41-7443-DFAFC1B07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09800"/>
            <a:ext cx="76200" cy="34480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6AA72280-3A61-2867-7203-ECB60506232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62400" y="1638300"/>
            <a:ext cx="76200" cy="17907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4520" name="AutoShape 8">
            <a:extLst>
              <a:ext uri="{FF2B5EF4-FFF2-40B4-BE49-F238E27FC236}">
                <a16:creationId xmlns:a16="http://schemas.microsoft.com/office/drawing/2014/main" id="{48CAC904-923A-4689-614E-9BA5CB7E6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775" y="2362200"/>
            <a:ext cx="152400" cy="3810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4521" name="Rectangle 9">
            <a:extLst>
              <a:ext uri="{FF2B5EF4-FFF2-40B4-BE49-F238E27FC236}">
                <a16:creationId xmlns:a16="http://schemas.microsoft.com/office/drawing/2014/main" id="{2114489F-14AA-BDA3-ED9E-95C8E3D28F6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05275" y="4800600"/>
            <a:ext cx="76200" cy="8191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10251" name="Rectangle 10">
            <a:extLst>
              <a:ext uri="{FF2B5EF4-FFF2-40B4-BE49-F238E27FC236}">
                <a16:creationId xmlns:a16="http://schemas.microsoft.com/office/drawing/2014/main" id="{473C568E-9A1E-826E-02AB-9F5B6DF8A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4800600"/>
            <a:ext cx="1066800" cy="762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PerspectiveTopRight">
              <a:rot lat="21480000" lon="21359971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  <a:contourClr>
              <a:srgbClr val="00CC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52" name="Freeform 11">
            <a:extLst>
              <a:ext uri="{FF2B5EF4-FFF2-40B4-BE49-F238E27FC236}">
                <a16:creationId xmlns:a16="http://schemas.microsoft.com/office/drawing/2014/main" id="{44B2E5F0-D21C-83FA-C65D-7F1DE3BE433B}"/>
              </a:ext>
            </a:extLst>
          </p:cNvPr>
          <p:cNvSpPr>
            <a:spLocks/>
          </p:cNvSpPr>
          <p:nvPr/>
        </p:nvSpPr>
        <p:spPr bwMode="auto">
          <a:xfrm>
            <a:off x="3657600" y="4114800"/>
            <a:ext cx="1081088" cy="692150"/>
          </a:xfrm>
          <a:custGeom>
            <a:avLst/>
            <a:gdLst>
              <a:gd name="T0" fmla="*/ 2147483647 w 681"/>
              <a:gd name="T1" fmla="*/ 2147483647 h 436"/>
              <a:gd name="T2" fmla="*/ 2147483647 w 681"/>
              <a:gd name="T3" fmla="*/ 2147483647 h 436"/>
              <a:gd name="T4" fmla="*/ 2147483647 w 681"/>
              <a:gd name="T5" fmla="*/ 2147483647 h 436"/>
              <a:gd name="T6" fmla="*/ 2147483647 w 681"/>
              <a:gd name="T7" fmla="*/ 2147483647 h 436"/>
              <a:gd name="T8" fmla="*/ 2147483647 w 681"/>
              <a:gd name="T9" fmla="*/ 2147483647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1"/>
              <a:gd name="T16" fmla="*/ 0 h 436"/>
              <a:gd name="T17" fmla="*/ 681 w 68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1" h="436">
                <a:moveTo>
                  <a:pt x="669" y="19"/>
                </a:moveTo>
                <a:cubicBezTo>
                  <a:pt x="583" y="22"/>
                  <a:pt x="266" y="0"/>
                  <a:pt x="155" y="33"/>
                </a:cubicBezTo>
                <a:cubicBezTo>
                  <a:pt x="44" y="66"/>
                  <a:pt x="6" y="155"/>
                  <a:pt x="3" y="217"/>
                </a:cubicBezTo>
                <a:cubicBezTo>
                  <a:pt x="0" y="279"/>
                  <a:pt x="22" y="370"/>
                  <a:pt x="135" y="403"/>
                </a:cubicBezTo>
                <a:cubicBezTo>
                  <a:pt x="248" y="436"/>
                  <a:pt x="567" y="413"/>
                  <a:pt x="681" y="415"/>
                </a:cubicBezTo>
              </a:path>
            </a:pathLst>
          </a:custGeom>
          <a:noFill/>
          <a:ln w="127000">
            <a:solidFill>
              <a:schemeClr val="bg1"/>
            </a:solidFill>
            <a:round/>
            <a:headEnd/>
            <a:tailEnd/>
          </a:ln>
          <a:scene3d>
            <a:camera prst="legacyPerspectiveTopRight">
              <a:rot lat="2148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10253" name="Rectangle 12">
            <a:extLst>
              <a:ext uri="{FF2B5EF4-FFF2-40B4-BE49-F238E27FC236}">
                <a16:creationId xmlns:a16="http://schemas.microsoft.com/office/drawing/2014/main" id="{80A11DCC-D388-0FA6-46E2-B2AD6C353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962400"/>
            <a:ext cx="685800" cy="136525"/>
          </a:xfrm>
          <a:prstGeom prst="rect">
            <a:avLst/>
          </a:prstGeom>
          <a:solidFill>
            <a:srgbClr val="66CCFF"/>
          </a:solidFill>
          <a:ln w="9525">
            <a:miter lim="800000"/>
            <a:headEnd/>
            <a:tailEnd/>
          </a:ln>
          <a:scene3d>
            <a:camera prst="legacyPerspectiveTopRight">
              <a:rot lat="12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  <a:contourClr>
              <a:srgbClr val="66CC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0254" name="Rectangle 13">
            <a:extLst>
              <a:ext uri="{FF2B5EF4-FFF2-40B4-BE49-F238E27FC236}">
                <a16:creationId xmlns:a16="http://schemas.microsoft.com/office/drawing/2014/main" id="{5874313A-B7C5-A477-6468-8BFA93867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724400"/>
            <a:ext cx="685800" cy="136525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TopRight">
              <a:rot lat="21480000" lon="0" rev="0"/>
            </a:camera>
            <a:lightRig rig="legacyFlat4" dir="b"/>
          </a:scene3d>
          <a:sp3d extrusionH="925500" prstMaterial="legacyMatt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0255" name="Line 14">
            <a:extLst>
              <a:ext uri="{FF2B5EF4-FFF2-40B4-BE49-F238E27FC236}">
                <a16:creationId xmlns:a16="http://schemas.microsoft.com/office/drawing/2014/main" id="{2FED673E-6380-8CAA-2F20-7A8620457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0100" y="2562225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5">
            <a:extLst>
              <a:ext uri="{FF2B5EF4-FFF2-40B4-BE49-F238E27FC236}">
                <a16:creationId xmlns:a16="http://schemas.microsoft.com/office/drawing/2014/main" id="{44B80DE3-EBF2-1B8F-D5AF-95C8672339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7700" y="257175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6">
            <a:extLst>
              <a:ext uri="{FF2B5EF4-FFF2-40B4-BE49-F238E27FC236}">
                <a16:creationId xmlns:a16="http://schemas.microsoft.com/office/drawing/2014/main" id="{27DA6579-A12D-2E66-D7E5-C37DA1AB03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2900" y="27178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7">
            <a:extLst>
              <a:ext uri="{FF2B5EF4-FFF2-40B4-BE49-F238E27FC236}">
                <a16:creationId xmlns:a16="http://schemas.microsoft.com/office/drawing/2014/main" id="{36AEE339-6D3B-0B73-BD06-568389E961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97400" y="27051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18">
            <a:extLst>
              <a:ext uri="{FF2B5EF4-FFF2-40B4-BE49-F238E27FC236}">
                <a16:creationId xmlns:a16="http://schemas.microsoft.com/office/drawing/2014/main" id="{DE85E10F-DDC6-BD1A-F00C-D211E1F85F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5600" y="27305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60" name="Group 19">
            <a:extLst>
              <a:ext uri="{FF2B5EF4-FFF2-40B4-BE49-F238E27FC236}">
                <a16:creationId xmlns:a16="http://schemas.microsoft.com/office/drawing/2014/main" id="{49983954-EC52-83CD-3B6E-13CDEB2E8CCF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6053138"/>
            <a:ext cx="882650" cy="304800"/>
            <a:chOff x="576" y="3813"/>
            <a:chExt cx="556" cy="192"/>
          </a:xfrm>
        </p:grpSpPr>
        <p:sp>
          <p:nvSpPr>
            <p:cNvPr id="10332" name="Rectangle 20">
              <a:extLst>
                <a:ext uri="{FF2B5EF4-FFF2-40B4-BE49-F238E27FC236}">
                  <a16:creationId xmlns:a16="http://schemas.microsoft.com/office/drawing/2014/main" id="{ABF43382-D064-5716-186F-B2C5B313F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945"/>
              <a:ext cx="480" cy="60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0" lon="600000" rev="0"/>
              </a:camera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33" name="Line 21">
              <a:extLst>
                <a:ext uri="{FF2B5EF4-FFF2-40B4-BE49-F238E27FC236}">
                  <a16:creationId xmlns:a16="http://schemas.microsoft.com/office/drawing/2014/main" id="{9E68DF96-8E22-62AB-7D9A-DC5B71EDBA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0" y="3897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334" name="AutoShape 22">
              <a:extLst>
                <a:ext uri="{FF2B5EF4-FFF2-40B4-BE49-F238E27FC236}">
                  <a16:creationId xmlns:a16="http://schemas.microsoft.com/office/drawing/2014/main" id="{BA240EC6-088A-ECFD-5832-10B227D589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45" y="3714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35" name="AutoShape 23">
              <a:extLst>
                <a:ext uri="{FF2B5EF4-FFF2-40B4-BE49-F238E27FC236}">
                  <a16:creationId xmlns:a16="http://schemas.microsoft.com/office/drawing/2014/main" id="{E6040FDD-B4ED-21A5-AB35-101C76D23D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3" y="3738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36" name="AutoShape 24">
              <a:extLst>
                <a:ext uri="{FF2B5EF4-FFF2-40B4-BE49-F238E27FC236}">
                  <a16:creationId xmlns:a16="http://schemas.microsoft.com/office/drawing/2014/main" id="{7D6DE5F2-C8AC-055C-8CDC-5804080004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13" y="3768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37" name="Oval 25">
              <a:extLst>
                <a:ext uri="{FF2B5EF4-FFF2-40B4-BE49-F238E27FC236}">
                  <a16:creationId xmlns:a16="http://schemas.microsoft.com/office/drawing/2014/main" id="{8B496550-D34D-4DF6-76E6-02E0F5763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" y="3855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38" name="Oval 26">
              <a:extLst>
                <a:ext uri="{FF2B5EF4-FFF2-40B4-BE49-F238E27FC236}">
                  <a16:creationId xmlns:a16="http://schemas.microsoft.com/office/drawing/2014/main" id="{0D1F9BBC-205F-EC0E-F133-A7D3B2422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3831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39" name="Oval 27">
              <a:extLst>
                <a:ext uri="{FF2B5EF4-FFF2-40B4-BE49-F238E27FC236}">
                  <a16:creationId xmlns:a16="http://schemas.microsoft.com/office/drawing/2014/main" id="{AAFDB0EC-CA25-57B0-9169-3F2238B67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" y="3885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40" name="Line 28">
              <a:extLst>
                <a:ext uri="{FF2B5EF4-FFF2-40B4-BE49-F238E27FC236}">
                  <a16:creationId xmlns:a16="http://schemas.microsoft.com/office/drawing/2014/main" id="{94A60928-F93F-3E4F-E66F-CD95F858E9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3903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scene3d>
              <a:camera prst="legacyPerspectiveTopRight">
                <a:rot lat="0" lon="6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341" name="Oval 29">
              <a:extLst>
                <a:ext uri="{FF2B5EF4-FFF2-40B4-BE49-F238E27FC236}">
                  <a16:creationId xmlns:a16="http://schemas.microsoft.com/office/drawing/2014/main" id="{C0752AD0-2F39-B5DB-B2C8-14C36A957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" y="3903"/>
              <a:ext cx="29" cy="1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42" name="Oval 30">
              <a:extLst>
                <a:ext uri="{FF2B5EF4-FFF2-40B4-BE49-F238E27FC236}">
                  <a16:creationId xmlns:a16="http://schemas.microsoft.com/office/drawing/2014/main" id="{38D10C2F-D319-5D9D-152B-AA47E7935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" y="3885"/>
              <a:ext cx="46" cy="23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10261" name="Freeform 31">
            <a:extLst>
              <a:ext uri="{FF2B5EF4-FFF2-40B4-BE49-F238E27FC236}">
                <a16:creationId xmlns:a16="http://schemas.microsoft.com/office/drawing/2014/main" id="{6E5A46A0-5C1B-D864-BF5E-884963C7CF89}"/>
              </a:ext>
            </a:extLst>
          </p:cNvPr>
          <p:cNvSpPr>
            <a:spLocks/>
          </p:cNvSpPr>
          <p:nvPr/>
        </p:nvSpPr>
        <p:spPr bwMode="auto">
          <a:xfrm>
            <a:off x="1143000" y="3657600"/>
            <a:ext cx="2889250" cy="2514600"/>
          </a:xfrm>
          <a:custGeom>
            <a:avLst/>
            <a:gdLst>
              <a:gd name="T0" fmla="*/ 2147483647 w 2060"/>
              <a:gd name="T1" fmla="*/ 0 h 2208"/>
              <a:gd name="T2" fmla="*/ 2147483647 w 2060"/>
              <a:gd name="T3" fmla="*/ 2147483647 h 2208"/>
              <a:gd name="T4" fmla="*/ 2147483647 w 2060"/>
              <a:gd name="T5" fmla="*/ 2147483647 h 2208"/>
              <a:gd name="T6" fmla="*/ 2147483647 w 2060"/>
              <a:gd name="T7" fmla="*/ 2147483647 h 2208"/>
              <a:gd name="T8" fmla="*/ 2147483647 w 2060"/>
              <a:gd name="T9" fmla="*/ 2147483647 h 2208"/>
              <a:gd name="T10" fmla="*/ 2147483647 w 2060"/>
              <a:gd name="T11" fmla="*/ 2147483647 h 2208"/>
              <a:gd name="T12" fmla="*/ 2147483647 w 2060"/>
              <a:gd name="T13" fmla="*/ 2147483647 h 2208"/>
              <a:gd name="T14" fmla="*/ 2147483647 w 2060"/>
              <a:gd name="T15" fmla="*/ 2147483647 h 2208"/>
              <a:gd name="T16" fmla="*/ 2147483647 w 2060"/>
              <a:gd name="T17" fmla="*/ 2147483647 h 2208"/>
              <a:gd name="T18" fmla="*/ 2147483647 w 2060"/>
              <a:gd name="T19" fmla="*/ 2147483647 h 2208"/>
              <a:gd name="T20" fmla="*/ 2147483647 w 2060"/>
              <a:gd name="T21" fmla="*/ 2147483647 h 2208"/>
              <a:gd name="T22" fmla="*/ 2147483647 w 2060"/>
              <a:gd name="T23" fmla="*/ 2147483647 h 2208"/>
              <a:gd name="T24" fmla="*/ 2147483647 w 2060"/>
              <a:gd name="T25" fmla="*/ 2147483647 h 22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60"/>
              <a:gd name="T40" fmla="*/ 0 h 2208"/>
              <a:gd name="T41" fmla="*/ 2060 w 2060"/>
              <a:gd name="T42" fmla="*/ 2208 h 22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60" h="2208">
                <a:moveTo>
                  <a:pt x="2060" y="0"/>
                </a:moveTo>
                <a:cubicBezTo>
                  <a:pt x="1997" y="17"/>
                  <a:pt x="1784" y="14"/>
                  <a:pt x="1683" y="103"/>
                </a:cubicBezTo>
                <a:cubicBezTo>
                  <a:pt x="1582" y="192"/>
                  <a:pt x="1516" y="404"/>
                  <a:pt x="1454" y="533"/>
                </a:cubicBezTo>
                <a:cubicBezTo>
                  <a:pt x="1392" y="662"/>
                  <a:pt x="1343" y="745"/>
                  <a:pt x="1308" y="880"/>
                </a:cubicBezTo>
                <a:cubicBezTo>
                  <a:pt x="1273" y="1015"/>
                  <a:pt x="1264" y="1227"/>
                  <a:pt x="1244" y="1344"/>
                </a:cubicBezTo>
                <a:cubicBezTo>
                  <a:pt x="1224" y="1461"/>
                  <a:pt x="1212" y="1517"/>
                  <a:pt x="1189" y="1584"/>
                </a:cubicBezTo>
                <a:cubicBezTo>
                  <a:pt x="1166" y="1651"/>
                  <a:pt x="1145" y="1708"/>
                  <a:pt x="1107" y="1749"/>
                </a:cubicBezTo>
                <a:cubicBezTo>
                  <a:pt x="1069" y="1790"/>
                  <a:pt x="1042" y="1819"/>
                  <a:pt x="961" y="1831"/>
                </a:cubicBezTo>
                <a:cubicBezTo>
                  <a:pt x="880" y="1843"/>
                  <a:pt x="727" y="1807"/>
                  <a:pt x="622" y="1822"/>
                </a:cubicBezTo>
                <a:cubicBezTo>
                  <a:pt x="517" y="1837"/>
                  <a:pt x="428" y="1880"/>
                  <a:pt x="332" y="1920"/>
                </a:cubicBezTo>
                <a:cubicBezTo>
                  <a:pt x="236" y="1960"/>
                  <a:pt x="88" y="2021"/>
                  <a:pt x="44" y="2064"/>
                </a:cubicBezTo>
                <a:cubicBezTo>
                  <a:pt x="0" y="2107"/>
                  <a:pt x="41" y="2154"/>
                  <a:pt x="65" y="2178"/>
                </a:cubicBezTo>
                <a:cubicBezTo>
                  <a:pt x="89" y="2202"/>
                  <a:pt x="163" y="2202"/>
                  <a:pt x="188" y="2208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Oval 32">
            <a:extLst>
              <a:ext uri="{FF2B5EF4-FFF2-40B4-BE49-F238E27FC236}">
                <a16:creationId xmlns:a16="http://schemas.microsoft.com/office/drawing/2014/main" id="{98733E57-ECC9-DBB8-6DD7-51DE3A4EE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6115050"/>
            <a:ext cx="46037" cy="1905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63" name="Oval 33">
            <a:extLst>
              <a:ext uri="{FF2B5EF4-FFF2-40B4-BE49-F238E27FC236}">
                <a16:creationId xmlns:a16="http://schemas.microsoft.com/office/drawing/2014/main" id="{799D93F7-D81B-7364-D255-3E97285DD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25" y="6105525"/>
            <a:ext cx="46038" cy="460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64" name="Oval 34">
            <a:extLst>
              <a:ext uri="{FF2B5EF4-FFF2-40B4-BE49-F238E27FC236}">
                <a16:creationId xmlns:a16="http://schemas.microsoft.com/office/drawing/2014/main" id="{A5033C6A-34D9-71C2-DAB0-22E6B709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6115050"/>
            <a:ext cx="46038" cy="460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65" name="Text Box 35">
            <a:extLst>
              <a:ext uri="{FF2B5EF4-FFF2-40B4-BE49-F238E27FC236}">
                <a16:creationId xmlns:a16="http://schemas.microsoft.com/office/drawing/2014/main" id="{A024CC18-EA1E-729C-AD74-529591EE3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5775325"/>
            <a:ext cx="2841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CC"/>
                </a:solidFill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10266" name="Rectangle 36">
            <a:extLst>
              <a:ext uri="{FF2B5EF4-FFF2-40B4-BE49-F238E27FC236}">
                <a16:creationId xmlns:a16="http://schemas.microsoft.com/office/drawing/2014/main" id="{165B043C-C955-D7E5-14FB-0C07547DB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6191250"/>
            <a:ext cx="800100" cy="8413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120000" lon="21359971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67" name="Oval 37">
            <a:extLst>
              <a:ext uri="{FF2B5EF4-FFF2-40B4-BE49-F238E27FC236}">
                <a16:creationId xmlns:a16="http://schemas.microsoft.com/office/drawing/2014/main" id="{C609DB75-5827-7161-3C4D-AF250BA93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325" y="5791200"/>
            <a:ext cx="685800" cy="685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68" name="Oval 38">
            <a:extLst>
              <a:ext uri="{FF2B5EF4-FFF2-40B4-BE49-F238E27FC236}">
                <a16:creationId xmlns:a16="http://schemas.microsoft.com/office/drawing/2014/main" id="{8090D869-92E5-EE89-E9E9-F024E70E3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3050" y="6105525"/>
            <a:ext cx="73025" cy="36513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69" name="Oval 39">
            <a:extLst>
              <a:ext uri="{FF2B5EF4-FFF2-40B4-BE49-F238E27FC236}">
                <a16:creationId xmlns:a16="http://schemas.microsoft.com/office/drawing/2014/main" id="{309FFC4D-2204-CDBB-B5D4-AE4D9BC11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25" y="608806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70" name="Oval 40">
            <a:extLst>
              <a:ext uri="{FF2B5EF4-FFF2-40B4-BE49-F238E27FC236}">
                <a16:creationId xmlns:a16="http://schemas.microsoft.com/office/drawing/2014/main" id="{6F92584D-3606-3A81-099F-242A8D5E5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0" y="610711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3" name="Group 41">
            <a:extLst>
              <a:ext uri="{FF2B5EF4-FFF2-40B4-BE49-F238E27FC236}">
                <a16:creationId xmlns:a16="http://schemas.microsoft.com/office/drawing/2014/main" id="{C18E5331-AAEF-BF7F-278D-611F21689AA4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5791200"/>
            <a:ext cx="719138" cy="719138"/>
            <a:chOff x="3456" y="2832"/>
            <a:chExt cx="453" cy="453"/>
          </a:xfrm>
        </p:grpSpPr>
        <p:sp>
          <p:nvSpPr>
            <p:cNvPr id="10330" name="Line 42">
              <a:extLst>
                <a:ext uri="{FF2B5EF4-FFF2-40B4-BE49-F238E27FC236}">
                  <a16:creationId xmlns:a16="http://schemas.microsoft.com/office/drawing/2014/main" id="{07937FB5-5400-3DB7-B932-A052EC816E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80730" flipV="1">
              <a:off x="3705" y="2948"/>
              <a:ext cx="144" cy="144"/>
            </a:xfrm>
            <a:prstGeom prst="line">
              <a:avLst/>
            </a:prstGeom>
            <a:noFill/>
            <a:ln w="57150">
              <a:solidFill>
                <a:srgbClr val="D9336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Oval 43">
              <a:extLst>
                <a:ext uri="{FF2B5EF4-FFF2-40B4-BE49-F238E27FC236}">
                  <a16:creationId xmlns:a16="http://schemas.microsoft.com/office/drawing/2014/main" id="{DB3B169D-C75F-576E-26FD-796B08D87F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80730">
              <a:off x="3456" y="2832"/>
              <a:ext cx="453" cy="45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10272" name="Rectangle 44">
            <a:extLst>
              <a:ext uri="{FF2B5EF4-FFF2-40B4-BE49-F238E27FC236}">
                <a16:creationId xmlns:a16="http://schemas.microsoft.com/office/drawing/2014/main" id="{CCB5EEEF-BFAE-AF15-D08B-F77CA7182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219825"/>
            <a:ext cx="12954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240000" lon="2148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73" name="Rectangle 45">
            <a:extLst>
              <a:ext uri="{FF2B5EF4-FFF2-40B4-BE49-F238E27FC236}">
                <a16:creationId xmlns:a16="http://schemas.microsoft.com/office/drawing/2014/main" id="{8837D52F-20C8-BF03-2E12-2145B6D67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5291138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11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74" name="Oval 46">
            <a:extLst>
              <a:ext uri="{FF2B5EF4-FFF2-40B4-BE49-F238E27FC236}">
                <a16:creationId xmlns:a16="http://schemas.microsoft.com/office/drawing/2014/main" id="{74E3DE1F-58B1-CD35-7E5C-4810FE14D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275" y="5372100"/>
            <a:ext cx="685800" cy="685800"/>
          </a:xfrm>
          <a:prstGeom prst="ellipse">
            <a:avLst/>
          </a:prstGeom>
          <a:solidFill>
            <a:schemeClr val="accent1"/>
          </a:solidFill>
          <a:ln w="127000">
            <a:pattFill prst="trellis">
              <a:fgClr>
                <a:srgbClr val="FF99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75" name="AutoShape 47">
            <a:extLst>
              <a:ext uri="{FF2B5EF4-FFF2-40B4-BE49-F238E27FC236}">
                <a16:creationId xmlns:a16="http://schemas.microsoft.com/office/drawing/2014/main" id="{BB073249-AAD3-E5C3-91A6-44CBB77CD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5981700"/>
            <a:ext cx="3810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10276" name="Group 48">
            <a:extLst>
              <a:ext uri="{FF2B5EF4-FFF2-40B4-BE49-F238E27FC236}">
                <a16:creationId xmlns:a16="http://schemas.microsoft.com/office/drawing/2014/main" id="{A0173C6C-537A-346A-4434-DBF5BE2A1D1C}"/>
              </a:ext>
            </a:extLst>
          </p:cNvPr>
          <p:cNvGrpSpPr>
            <a:grpSpLocks/>
          </p:cNvGrpSpPr>
          <p:nvPr/>
        </p:nvGrpSpPr>
        <p:grpSpPr bwMode="auto">
          <a:xfrm rot="-7764344">
            <a:off x="4324350" y="5243513"/>
            <a:ext cx="990600" cy="990600"/>
            <a:chOff x="3552" y="2544"/>
            <a:chExt cx="624" cy="624"/>
          </a:xfrm>
        </p:grpSpPr>
        <p:sp>
          <p:nvSpPr>
            <p:cNvPr id="10328" name="Oval 49">
              <a:extLst>
                <a:ext uri="{FF2B5EF4-FFF2-40B4-BE49-F238E27FC236}">
                  <a16:creationId xmlns:a16="http://schemas.microsoft.com/office/drawing/2014/main" id="{0FC05932-9B32-CC8C-BDF5-569842860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624" cy="624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29" name="Line 50">
              <a:extLst>
                <a:ext uri="{FF2B5EF4-FFF2-40B4-BE49-F238E27FC236}">
                  <a16:creationId xmlns:a16="http://schemas.microsoft.com/office/drawing/2014/main" id="{FCE2A422-177A-0B22-3FD9-4E95ED70EB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2592"/>
              <a:ext cx="96" cy="24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63" name="Oval 51">
            <a:extLst>
              <a:ext uri="{FF2B5EF4-FFF2-40B4-BE49-F238E27FC236}">
                <a16:creationId xmlns:a16="http://schemas.microsoft.com/office/drawing/2014/main" id="{9CBAF86F-9D0F-F158-000B-FD9E716A1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5610225"/>
            <a:ext cx="228600" cy="2286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10278" name="Freeform 52">
            <a:extLst>
              <a:ext uri="{FF2B5EF4-FFF2-40B4-BE49-F238E27FC236}">
                <a16:creationId xmlns:a16="http://schemas.microsoft.com/office/drawing/2014/main" id="{FF410000-DE6F-9FD2-F2C3-C8702A917F4B}"/>
              </a:ext>
            </a:extLst>
          </p:cNvPr>
          <p:cNvSpPr>
            <a:spLocks/>
          </p:cNvSpPr>
          <p:nvPr/>
        </p:nvSpPr>
        <p:spPr bwMode="auto">
          <a:xfrm>
            <a:off x="2133600" y="6169025"/>
            <a:ext cx="2224088" cy="269875"/>
          </a:xfrm>
          <a:custGeom>
            <a:avLst/>
            <a:gdLst>
              <a:gd name="T0" fmla="*/ 0 w 1401"/>
              <a:gd name="T1" fmla="*/ 2147483647 h 170"/>
              <a:gd name="T2" fmla="*/ 2147483647 w 1401"/>
              <a:gd name="T3" fmla="*/ 2147483647 h 170"/>
              <a:gd name="T4" fmla="*/ 2147483647 w 1401"/>
              <a:gd name="T5" fmla="*/ 2147483647 h 170"/>
              <a:gd name="T6" fmla="*/ 2147483647 w 1401"/>
              <a:gd name="T7" fmla="*/ 2147483647 h 170"/>
              <a:gd name="T8" fmla="*/ 2147483647 w 1401"/>
              <a:gd name="T9" fmla="*/ 0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1"/>
              <a:gd name="T16" fmla="*/ 0 h 170"/>
              <a:gd name="T17" fmla="*/ 1401 w 1401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1" h="170">
                <a:moveTo>
                  <a:pt x="0" y="2"/>
                </a:moveTo>
                <a:cubicBezTo>
                  <a:pt x="112" y="62"/>
                  <a:pt x="224" y="122"/>
                  <a:pt x="336" y="146"/>
                </a:cubicBezTo>
                <a:cubicBezTo>
                  <a:pt x="448" y="170"/>
                  <a:pt x="566" y="160"/>
                  <a:pt x="672" y="146"/>
                </a:cubicBezTo>
                <a:cubicBezTo>
                  <a:pt x="778" y="132"/>
                  <a:pt x="850" y="88"/>
                  <a:pt x="971" y="64"/>
                </a:cubicBezTo>
                <a:cubicBezTo>
                  <a:pt x="1092" y="40"/>
                  <a:pt x="1312" y="13"/>
                  <a:pt x="1401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9" name="Freeform 53">
            <a:extLst>
              <a:ext uri="{FF2B5EF4-FFF2-40B4-BE49-F238E27FC236}">
                <a16:creationId xmlns:a16="http://schemas.microsoft.com/office/drawing/2014/main" id="{4E8C34C6-199A-A487-5EE4-179AE9292CCC}"/>
              </a:ext>
            </a:extLst>
          </p:cNvPr>
          <p:cNvSpPr>
            <a:spLocks/>
          </p:cNvSpPr>
          <p:nvPr/>
        </p:nvSpPr>
        <p:spPr bwMode="auto">
          <a:xfrm>
            <a:off x="5181600" y="6138863"/>
            <a:ext cx="1455738" cy="182562"/>
          </a:xfrm>
          <a:custGeom>
            <a:avLst/>
            <a:gdLst>
              <a:gd name="T0" fmla="*/ 0 w 917"/>
              <a:gd name="T1" fmla="*/ 2147483647 h 115"/>
              <a:gd name="T2" fmla="*/ 2147483647 w 917"/>
              <a:gd name="T3" fmla="*/ 2147483647 h 115"/>
              <a:gd name="T4" fmla="*/ 2147483647 w 917"/>
              <a:gd name="T5" fmla="*/ 2147483647 h 115"/>
              <a:gd name="T6" fmla="*/ 2147483647 w 917"/>
              <a:gd name="T7" fmla="*/ 2147483647 h 115"/>
              <a:gd name="T8" fmla="*/ 2147483647 w 917"/>
              <a:gd name="T9" fmla="*/ 0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7"/>
              <a:gd name="T16" fmla="*/ 0 h 115"/>
              <a:gd name="T17" fmla="*/ 917 w 917"/>
              <a:gd name="T18" fmla="*/ 115 h 1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7" h="115">
                <a:moveTo>
                  <a:pt x="0" y="21"/>
                </a:moveTo>
                <a:cubicBezTo>
                  <a:pt x="56" y="37"/>
                  <a:pt x="119" y="54"/>
                  <a:pt x="192" y="69"/>
                </a:cubicBezTo>
                <a:cubicBezTo>
                  <a:pt x="265" y="84"/>
                  <a:pt x="357" y="115"/>
                  <a:pt x="441" y="110"/>
                </a:cubicBezTo>
                <a:cubicBezTo>
                  <a:pt x="525" y="105"/>
                  <a:pt x="618" y="55"/>
                  <a:pt x="697" y="37"/>
                </a:cubicBezTo>
                <a:cubicBezTo>
                  <a:pt x="776" y="19"/>
                  <a:pt x="871" y="8"/>
                  <a:pt x="917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0" name="AutoShape 54">
            <a:extLst>
              <a:ext uri="{FF2B5EF4-FFF2-40B4-BE49-F238E27FC236}">
                <a16:creationId xmlns:a16="http://schemas.microsoft.com/office/drawing/2014/main" id="{1B1F0278-3D08-7330-8431-419F52733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6029325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81" name="AutoShape 55">
            <a:extLst>
              <a:ext uri="{FF2B5EF4-FFF2-40B4-BE49-F238E27FC236}">
                <a16:creationId xmlns:a16="http://schemas.microsoft.com/office/drawing/2014/main" id="{C27A14C1-2943-2C32-EC32-1E07623B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0" y="6029325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82" name="AutoShape 56">
            <a:extLst>
              <a:ext uri="{FF2B5EF4-FFF2-40B4-BE49-F238E27FC236}">
                <a16:creationId xmlns:a16="http://schemas.microsoft.com/office/drawing/2014/main" id="{2382671D-838B-C06A-7397-E7868FF13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5" y="603885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83" name="AutoShape 57">
            <a:extLst>
              <a:ext uri="{FF2B5EF4-FFF2-40B4-BE49-F238E27FC236}">
                <a16:creationId xmlns:a16="http://schemas.microsoft.com/office/drawing/2014/main" id="{80F90D20-0EAC-ACEC-D393-465662E27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0" y="60198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84" name="AutoShape 58">
            <a:extLst>
              <a:ext uri="{FF2B5EF4-FFF2-40B4-BE49-F238E27FC236}">
                <a16:creationId xmlns:a16="http://schemas.microsoft.com/office/drawing/2014/main" id="{45497540-5C99-86D9-0C6B-A540EACFC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9436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85" name="AutoShape 59">
            <a:extLst>
              <a:ext uri="{FF2B5EF4-FFF2-40B4-BE49-F238E27FC236}">
                <a16:creationId xmlns:a16="http://schemas.microsoft.com/office/drawing/2014/main" id="{24EB0694-2250-BE2E-0F94-6ABD1B255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9817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86" name="Rectangle 60">
            <a:extLst>
              <a:ext uri="{FF2B5EF4-FFF2-40B4-BE49-F238E27FC236}">
                <a16:creationId xmlns:a16="http://schemas.microsoft.com/office/drawing/2014/main" id="{6E6BC671-4674-29F9-1D82-0AB655A7C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25" y="5762625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840000" lon="21480000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87" name="Rectangle 61">
            <a:extLst>
              <a:ext uri="{FF2B5EF4-FFF2-40B4-BE49-F238E27FC236}">
                <a16:creationId xmlns:a16="http://schemas.microsoft.com/office/drawing/2014/main" id="{689E0FF6-5BC6-6DFF-FC04-88380D938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4672013"/>
            <a:ext cx="914400" cy="990600"/>
          </a:xfrm>
          <a:prstGeom prst="rect">
            <a:avLst/>
          </a:prstGeom>
          <a:solidFill>
            <a:srgbClr val="660066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88" name="Arc 62">
            <a:extLst>
              <a:ext uri="{FF2B5EF4-FFF2-40B4-BE49-F238E27FC236}">
                <a16:creationId xmlns:a16="http://schemas.microsoft.com/office/drawing/2014/main" id="{2429C6A3-6154-64A3-9F9E-1BB1F239609E}"/>
              </a:ext>
            </a:extLst>
          </p:cNvPr>
          <p:cNvSpPr>
            <a:spLocks/>
          </p:cNvSpPr>
          <p:nvPr/>
        </p:nvSpPr>
        <p:spPr bwMode="auto">
          <a:xfrm rot="-2700000">
            <a:off x="7239000" y="46482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9" name="Line 63">
            <a:extLst>
              <a:ext uri="{FF2B5EF4-FFF2-40B4-BE49-F238E27FC236}">
                <a16:creationId xmlns:a16="http://schemas.microsoft.com/office/drawing/2014/main" id="{DF2DA199-7949-2922-BD33-96AC4C1FA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1363" y="4938713"/>
            <a:ext cx="4286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0" name="Line 64">
            <a:extLst>
              <a:ext uri="{FF2B5EF4-FFF2-40B4-BE49-F238E27FC236}">
                <a16:creationId xmlns:a16="http://schemas.microsoft.com/office/drawing/2014/main" id="{1A8B31F3-6FE9-8F90-B45E-231068D426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91450" y="4943475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" name="Text Box 65">
            <a:extLst>
              <a:ext uri="{FF2B5EF4-FFF2-40B4-BE49-F238E27FC236}">
                <a16:creationId xmlns:a16="http://schemas.microsoft.com/office/drawing/2014/main" id="{9EC627F2-FD38-B2F4-466B-3031B460C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800600"/>
            <a:ext cx="457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0292" name="Rectangle 66">
            <a:extLst>
              <a:ext uri="{FF2B5EF4-FFF2-40B4-BE49-F238E27FC236}">
                <a16:creationId xmlns:a16="http://schemas.microsoft.com/office/drawing/2014/main" id="{63371898-E470-B411-EC0F-74A72CDF1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5243513"/>
            <a:ext cx="914400" cy="423862"/>
          </a:xfrm>
          <a:prstGeom prst="rect">
            <a:avLst/>
          </a:prstGeom>
          <a:solidFill>
            <a:srgbClr val="CC6600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93" name="Oval 67">
            <a:extLst>
              <a:ext uri="{FF2B5EF4-FFF2-40B4-BE49-F238E27FC236}">
                <a16:creationId xmlns:a16="http://schemas.microsoft.com/office/drawing/2014/main" id="{B0799688-AC56-2E8E-63BC-ABF7B2816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975" y="5314950"/>
            <a:ext cx="95250" cy="952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94" name="Oval 68">
            <a:extLst>
              <a:ext uri="{FF2B5EF4-FFF2-40B4-BE49-F238E27FC236}">
                <a16:creationId xmlns:a16="http://schemas.microsoft.com/office/drawing/2014/main" id="{B4FEF0D4-2476-D965-502D-3539C584F465}"/>
              </a:ext>
            </a:extLst>
          </p:cNvPr>
          <p:cNvSpPr>
            <a:spLocks noChangeArrowheads="1"/>
          </p:cNvSpPr>
          <p:nvPr/>
        </p:nvSpPr>
        <p:spPr bwMode="auto">
          <a:xfrm rot="20010864" flipV="1">
            <a:off x="7467600" y="5257800"/>
            <a:ext cx="136525" cy="13811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66FFFF"/>
            </a:solidFill>
            <a:round/>
            <a:headEnd type="none" w="sm" len="sm"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81" name="Oval 69">
            <a:extLst>
              <a:ext uri="{FF2B5EF4-FFF2-40B4-BE49-F238E27FC236}">
                <a16:creationId xmlns:a16="http://schemas.microsoft.com/office/drawing/2014/main" id="{CC273D7F-D0B7-16E0-AFB3-E2E6972D98A4}"/>
              </a:ext>
            </a:extLst>
          </p:cNvPr>
          <p:cNvSpPr>
            <a:spLocks noChangeArrowheads="1"/>
          </p:cNvSpPr>
          <p:nvPr/>
        </p:nvSpPr>
        <p:spPr bwMode="auto">
          <a:xfrm rot="20010864" flipV="1">
            <a:off x="7048500" y="4465638"/>
            <a:ext cx="1063625" cy="1074737"/>
          </a:xfrm>
          <a:prstGeom prst="ellipse">
            <a:avLst/>
          </a:prstGeom>
          <a:noFill/>
          <a:ln w="19050">
            <a:noFill/>
            <a:round/>
            <a:headEnd type="none" w="sm" len="sm"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800">
              <a:latin typeface="Times New Roman"/>
              <a:cs typeface="+mn-cs"/>
            </a:endParaRPr>
          </a:p>
        </p:txBody>
      </p:sp>
      <p:sp>
        <p:nvSpPr>
          <p:cNvPr id="10296" name="Freeform 70">
            <a:extLst>
              <a:ext uri="{FF2B5EF4-FFF2-40B4-BE49-F238E27FC236}">
                <a16:creationId xmlns:a16="http://schemas.microsoft.com/office/drawing/2014/main" id="{EC2ECE66-0D9B-C3DB-13C3-0B10EB296E94}"/>
              </a:ext>
            </a:extLst>
          </p:cNvPr>
          <p:cNvSpPr>
            <a:spLocks/>
          </p:cNvSpPr>
          <p:nvPr/>
        </p:nvSpPr>
        <p:spPr bwMode="auto">
          <a:xfrm>
            <a:off x="5105400" y="3657600"/>
            <a:ext cx="1905000" cy="2057400"/>
          </a:xfrm>
          <a:custGeom>
            <a:avLst/>
            <a:gdLst>
              <a:gd name="T0" fmla="*/ 2147483647 w 1560"/>
              <a:gd name="T1" fmla="*/ 2147483647 h 2030"/>
              <a:gd name="T2" fmla="*/ 2147483647 w 1560"/>
              <a:gd name="T3" fmla="*/ 2147483647 h 2030"/>
              <a:gd name="T4" fmla="*/ 2147483647 w 1560"/>
              <a:gd name="T5" fmla="*/ 2147483647 h 2030"/>
              <a:gd name="T6" fmla="*/ 2147483647 w 1560"/>
              <a:gd name="T7" fmla="*/ 2147483647 h 2030"/>
              <a:gd name="T8" fmla="*/ 2147483647 w 1560"/>
              <a:gd name="T9" fmla="*/ 2147483647 h 2030"/>
              <a:gd name="T10" fmla="*/ 2147483647 w 1560"/>
              <a:gd name="T11" fmla="*/ 2147483647 h 2030"/>
              <a:gd name="T12" fmla="*/ 2147483647 w 1560"/>
              <a:gd name="T13" fmla="*/ 2147483647 h 2030"/>
              <a:gd name="T14" fmla="*/ 2147483647 w 1560"/>
              <a:gd name="T15" fmla="*/ 2147483647 h 2030"/>
              <a:gd name="T16" fmla="*/ 2147483647 w 1560"/>
              <a:gd name="T17" fmla="*/ 2147483647 h 2030"/>
              <a:gd name="T18" fmla="*/ 0 w 1560"/>
              <a:gd name="T19" fmla="*/ 0 h 20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60"/>
              <a:gd name="T31" fmla="*/ 0 h 2030"/>
              <a:gd name="T32" fmla="*/ 1560 w 1560"/>
              <a:gd name="T33" fmla="*/ 2030 h 20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60" h="2030">
                <a:moveTo>
                  <a:pt x="1560" y="1950"/>
                </a:moveTo>
                <a:cubicBezTo>
                  <a:pt x="1545" y="1962"/>
                  <a:pt x="1511" y="2014"/>
                  <a:pt x="1470" y="2022"/>
                </a:cubicBezTo>
                <a:cubicBezTo>
                  <a:pt x="1429" y="2030"/>
                  <a:pt x="1367" y="2028"/>
                  <a:pt x="1314" y="1998"/>
                </a:cubicBezTo>
                <a:cubicBezTo>
                  <a:pt x="1261" y="1968"/>
                  <a:pt x="1216" y="1871"/>
                  <a:pt x="1152" y="1842"/>
                </a:cubicBezTo>
                <a:cubicBezTo>
                  <a:pt x="1088" y="1813"/>
                  <a:pt x="996" y="1827"/>
                  <a:pt x="930" y="1824"/>
                </a:cubicBezTo>
                <a:cubicBezTo>
                  <a:pt x="864" y="1821"/>
                  <a:pt x="817" y="1848"/>
                  <a:pt x="756" y="1824"/>
                </a:cubicBezTo>
                <a:cubicBezTo>
                  <a:pt x="695" y="1800"/>
                  <a:pt x="613" y="1789"/>
                  <a:pt x="564" y="1680"/>
                </a:cubicBezTo>
                <a:cubicBezTo>
                  <a:pt x="515" y="1571"/>
                  <a:pt x="528" y="1404"/>
                  <a:pt x="462" y="1170"/>
                </a:cubicBezTo>
                <a:cubicBezTo>
                  <a:pt x="396" y="936"/>
                  <a:pt x="245" y="471"/>
                  <a:pt x="168" y="276"/>
                </a:cubicBezTo>
                <a:cubicBezTo>
                  <a:pt x="91" y="81"/>
                  <a:pt x="35" y="58"/>
                  <a:pt x="0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7" name="AutoShape 71">
            <a:extLst>
              <a:ext uri="{FF2B5EF4-FFF2-40B4-BE49-F238E27FC236}">
                <a16:creationId xmlns:a16="http://schemas.microsoft.com/office/drawing/2014/main" id="{0F9CB38D-679B-8424-A229-4F5CAC895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0" y="55626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98" name="AutoShape 72">
            <a:extLst>
              <a:ext uri="{FF2B5EF4-FFF2-40B4-BE49-F238E27FC236}">
                <a16:creationId xmlns:a16="http://schemas.microsoft.com/office/drawing/2014/main" id="{24B42C4C-1188-D728-81FE-7B169D02A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75" y="55626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99" name="Line 73">
            <a:extLst>
              <a:ext uri="{FF2B5EF4-FFF2-40B4-BE49-F238E27FC236}">
                <a16:creationId xmlns:a16="http://schemas.microsoft.com/office/drawing/2014/main" id="{138969A3-5D49-6502-D2D6-097439811B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2819400"/>
            <a:ext cx="0" cy="8382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0" name="Line 74">
            <a:extLst>
              <a:ext uri="{FF2B5EF4-FFF2-40B4-BE49-F238E27FC236}">
                <a16:creationId xmlns:a16="http://schemas.microsoft.com/office/drawing/2014/main" id="{DD4E5438-A171-2485-5ABA-29EE95DA5C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2819400"/>
            <a:ext cx="0" cy="8382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" name="Line 75">
            <a:extLst>
              <a:ext uri="{FF2B5EF4-FFF2-40B4-BE49-F238E27FC236}">
                <a16:creationId xmlns:a16="http://schemas.microsoft.com/office/drawing/2014/main" id="{2B68FD50-38B9-B03E-1700-3C11997D26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514600"/>
            <a:ext cx="0" cy="3048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2" name="Line 76">
            <a:extLst>
              <a:ext uri="{FF2B5EF4-FFF2-40B4-BE49-F238E27FC236}">
                <a16:creationId xmlns:a16="http://schemas.microsoft.com/office/drawing/2014/main" id="{22A2F39B-D984-7786-6F21-6F63CB6BB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514600"/>
            <a:ext cx="0" cy="3048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3" name="Line 77">
            <a:extLst>
              <a:ext uri="{FF2B5EF4-FFF2-40B4-BE49-F238E27FC236}">
                <a16:creationId xmlns:a16="http://schemas.microsoft.com/office/drawing/2014/main" id="{C9797012-1944-0458-5AE9-3B5E51CBB0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819400"/>
            <a:ext cx="457200" cy="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4" name="Line 78">
            <a:extLst>
              <a:ext uri="{FF2B5EF4-FFF2-40B4-BE49-F238E27FC236}">
                <a16:creationId xmlns:a16="http://schemas.microsoft.com/office/drawing/2014/main" id="{54DDADB8-D0DA-B4FC-AA29-01F625B30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819400"/>
            <a:ext cx="457200" cy="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5" name="Line 79">
            <a:extLst>
              <a:ext uri="{FF2B5EF4-FFF2-40B4-BE49-F238E27FC236}">
                <a16:creationId xmlns:a16="http://schemas.microsoft.com/office/drawing/2014/main" id="{C70D0C85-2BC1-9FB6-CC0F-8DAC66768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0292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6" name="Line 80">
            <a:extLst>
              <a:ext uri="{FF2B5EF4-FFF2-40B4-BE49-F238E27FC236}">
                <a16:creationId xmlns:a16="http://schemas.microsoft.com/office/drawing/2014/main" id="{0D9BBC9C-5709-2CD5-9043-968ACA011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51054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1">
            <a:extLst>
              <a:ext uri="{FF2B5EF4-FFF2-40B4-BE49-F238E27FC236}">
                <a16:creationId xmlns:a16="http://schemas.microsoft.com/office/drawing/2014/main" id="{E9429918-841C-2B57-AAD0-1713B2ADCE4B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5029200"/>
            <a:ext cx="609600" cy="609600"/>
            <a:chOff x="4560" y="3168"/>
            <a:chExt cx="384" cy="384"/>
          </a:xfrm>
        </p:grpSpPr>
        <p:sp>
          <p:nvSpPr>
            <p:cNvPr id="10326" name="Line 82">
              <a:extLst>
                <a:ext uri="{FF2B5EF4-FFF2-40B4-BE49-F238E27FC236}">
                  <a16:creationId xmlns:a16="http://schemas.microsoft.com/office/drawing/2014/main" id="{AF1A0E4C-CD35-AA72-26D3-37B314C0DA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60" y="3168"/>
              <a:ext cx="19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Line 83">
              <a:extLst>
                <a:ext uri="{FF2B5EF4-FFF2-40B4-BE49-F238E27FC236}">
                  <a16:creationId xmlns:a16="http://schemas.microsoft.com/office/drawing/2014/main" id="{DBE780C6-593D-2027-1D15-CF4C54C4F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3360"/>
              <a:ext cx="192" cy="19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08" name="Line 84">
            <a:extLst>
              <a:ext uri="{FF2B5EF4-FFF2-40B4-BE49-F238E27FC236}">
                <a16:creationId xmlns:a16="http://schemas.microsoft.com/office/drawing/2014/main" id="{83ACC63B-DCFC-092C-041E-D5DC3D567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51816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9" name="Line 85">
            <a:extLst>
              <a:ext uri="{FF2B5EF4-FFF2-40B4-BE49-F238E27FC236}">
                <a16:creationId xmlns:a16="http://schemas.microsoft.com/office/drawing/2014/main" id="{07B81814-6AEA-C4EB-E3DA-B37D3E4556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51054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0" name="Line 88">
            <a:extLst>
              <a:ext uri="{FF2B5EF4-FFF2-40B4-BE49-F238E27FC236}">
                <a16:creationId xmlns:a16="http://schemas.microsoft.com/office/drawing/2014/main" id="{59E0DBF3-20A1-D64C-7EF5-AACC017D87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3657600"/>
            <a:ext cx="0" cy="8382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1" name="Line 89">
            <a:extLst>
              <a:ext uri="{FF2B5EF4-FFF2-40B4-BE49-F238E27FC236}">
                <a16:creationId xmlns:a16="http://schemas.microsoft.com/office/drawing/2014/main" id="{711FE635-ACBF-9962-DAE6-B41E2D2F2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495800"/>
            <a:ext cx="914400" cy="0"/>
          </a:xfrm>
          <a:prstGeom prst="line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2" name="Line 91">
            <a:extLst>
              <a:ext uri="{FF2B5EF4-FFF2-40B4-BE49-F238E27FC236}">
                <a16:creationId xmlns:a16="http://schemas.microsoft.com/office/drawing/2014/main" id="{C652AF0E-8592-B7FB-2152-097BFA3B56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4191000"/>
            <a:ext cx="609600" cy="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604" name="Line 92">
            <a:extLst>
              <a:ext uri="{FF2B5EF4-FFF2-40B4-BE49-F238E27FC236}">
                <a16:creationId xmlns:a16="http://schemas.microsoft.com/office/drawing/2014/main" id="{38F96DE2-E209-5D5E-2675-D2CE8DC500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4114800"/>
            <a:ext cx="762000" cy="381000"/>
          </a:xfrm>
          <a:prstGeom prst="line">
            <a:avLst/>
          </a:prstGeom>
          <a:noFill/>
          <a:ln w="38100">
            <a:solidFill>
              <a:srgbClr val="0DAD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4" name="Line 93">
            <a:extLst>
              <a:ext uri="{FF2B5EF4-FFF2-40B4-BE49-F238E27FC236}">
                <a16:creationId xmlns:a16="http://schemas.microsoft.com/office/drawing/2014/main" id="{85093DF7-1A1D-DF0D-E019-ECAFB2FD89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5638800"/>
            <a:ext cx="609600" cy="4572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5" name="Text Box 94">
            <a:extLst>
              <a:ext uri="{FF2B5EF4-FFF2-40B4-BE49-F238E27FC236}">
                <a16:creationId xmlns:a16="http://schemas.microsoft.com/office/drawing/2014/main" id="{337B32F1-122F-53C6-2EF1-DDF4EB9FD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419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0316" name="Text Box 95">
            <a:extLst>
              <a:ext uri="{FF2B5EF4-FFF2-40B4-BE49-F238E27FC236}">
                <a16:creationId xmlns:a16="http://schemas.microsoft.com/office/drawing/2014/main" id="{F2BBC4F6-AEB8-8FBC-9BB4-2265D2321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0317" name="Text Box 96">
            <a:extLst>
              <a:ext uri="{FF2B5EF4-FFF2-40B4-BE49-F238E27FC236}">
                <a16:creationId xmlns:a16="http://schemas.microsoft.com/office/drawing/2014/main" id="{20CDB4AE-6BB9-0BCE-C616-22EED67B9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3340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0318" name="Line 97">
            <a:extLst>
              <a:ext uri="{FF2B5EF4-FFF2-40B4-BE49-F238E27FC236}">
                <a16:creationId xmlns:a16="http://schemas.microsoft.com/office/drawing/2014/main" id="{D3C69BA3-4EDA-D061-014A-DFB8FB6834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514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611" name="Text Box 99">
            <a:extLst>
              <a:ext uri="{FF2B5EF4-FFF2-40B4-BE49-F238E27FC236}">
                <a16:creationId xmlns:a16="http://schemas.microsoft.com/office/drawing/2014/main" id="{F7FA2A26-D6F4-9B27-29BB-7363A92C8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2514600" cy="8223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+ Đổi chiều </a:t>
            </a:r>
            <a:r>
              <a:rPr lang="vi-VN" altLang="en-US" sz="2400"/>
              <a:t>đư</a:t>
            </a:r>
            <a:r>
              <a:rPr lang="en-US" altLang="en-US" sz="2400"/>
              <a:t>ờng sức từ</a:t>
            </a:r>
          </a:p>
        </p:txBody>
      </p:sp>
      <p:sp>
        <p:nvSpPr>
          <p:cNvPr id="64613" name="Text Box 101" descr="Newsprint">
            <a:extLst>
              <a:ext uri="{FF2B5EF4-FFF2-40B4-BE49-F238E27FC236}">
                <a16:creationId xmlns:a16="http://schemas.microsoft.com/office/drawing/2014/main" id="{79C64664-7DDC-BB83-B3C9-66472BFB1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171700"/>
            <a:ext cx="3962400" cy="22923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Kết luận: Chiều của lực </a:t>
            </a:r>
            <a:r>
              <a:rPr lang="vi-VN" altLang="en-US" sz="2400">
                <a:solidFill>
                  <a:srgbClr val="0000FF"/>
                </a:solidFill>
              </a:rPr>
              <a:t>đ</a:t>
            </a:r>
            <a:r>
              <a:rPr lang="en-US" altLang="en-US" sz="2400">
                <a:solidFill>
                  <a:srgbClr val="0000FF"/>
                </a:solidFill>
              </a:rPr>
              <a:t>iện từ tác dụng lên dây dẫn AB phụ thuộc vào </a:t>
            </a:r>
            <a:r>
              <a:rPr lang="en-US" altLang="en-US" sz="2400">
                <a:solidFill>
                  <a:srgbClr val="FF0000"/>
                </a:solidFill>
              </a:rPr>
              <a:t>chiều dòng </a:t>
            </a:r>
            <a:r>
              <a:rPr lang="vi-VN" altLang="en-US" sz="2400">
                <a:solidFill>
                  <a:srgbClr val="FF0000"/>
                </a:solidFill>
              </a:rPr>
              <a:t>đ</a:t>
            </a:r>
            <a:r>
              <a:rPr lang="en-US" altLang="en-US" sz="2400">
                <a:solidFill>
                  <a:srgbClr val="FF0000"/>
                </a:solidFill>
              </a:rPr>
              <a:t>iện chạy trong dây dẫn và chiều </a:t>
            </a:r>
            <a:r>
              <a:rPr lang="vi-VN" altLang="en-US" sz="2400">
                <a:solidFill>
                  <a:srgbClr val="FF0000"/>
                </a:solidFill>
              </a:rPr>
              <a:t>đư</a:t>
            </a:r>
            <a:r>
              <a:rPr lang="en-US" altLang="en-US" sz="2400">
                <a:solidFill>
                  <a:srgbClr val="FF0000"/>
                </a:solidFill>
              </a:rPr>
              <a:t>ờng sức từ.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10321" name="Line 90">
            <a:extLst>
              <a:ext uri="{FF2B5EF4-FFF2-40B4-BE49-F238E27FC236}">
                <a16:creationId xmlns:a16="http://schemas.microsoft.com/office/drawing/2014/main" id="{5E9B597A-16AD-069B-47C2-4481E42A10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581400"/>
            <a:ext cx="0" cy="6096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615" name="Text Box 103">
            <a:extLst>
              <a:ext uri="{FF2B5EF4-FFF2-40B4-BE49-F238E27FC236}">
                <a16:creationId xmlns:a16="http://schemas.microsoft.com/office/drawing/2014/main" id="{A5915AFE-AAF3-2BBE-01F4-969FA0317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1981200" cy="4572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N thay vì  S</a:t>
            </a:r>
          </a:p>
        </p:txBody>
      </p:sp>
      <p:sp>
        <p:nvSpPr>
          <p:cNvPr id="64616" name="Text Box 104">
            <a:extLst>
              <a:ext uri="{FF2B5EF4-FFF2-40B4-BE49-F238E27FC236}">
                <a16:creationId xmlns:a16="http://schemas.microsoft.com/office/drawing/2014/main" id="{0075C0CF-2851-D101-8F20-501EE9ACB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24200"/>
            <a:ext cx="1981200" cy="4572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S thay vì N</a:t>
            </a:r>
          </a:p>
        </p:txBody>
      </p:sp>
      <p:sp>
        <p:nvSpPr>
          <p:cNvPr id="64617" name="Line 105">
            <a:extLst>
              <a:ext uri="{FF2B5EF4-FFF2-40B4-BE49-F238E27FC236}">
                <a16:creationId xmlns:a16="http://schemas.microsoft.com/office/drawing/2014/main" id="{3C9597AA-8BFF-E066-9313-B3B0FB4D8C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971800"/>
            <a:ext cx="2286000" cy="914400"/>
          </a:xfrm>
          <a:prstGeom prst="line">
            <a:avLst/>
          </a:prstGeom>
          <a:noFill/>
          <a:ln w="9525">
            <a:solidFill>
              <a:srgbClr val="66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618" name="Line 106">
            <a:extLst>
              <a:ext uri="{FF2B5EF4-FFF2-40B4-BE49-F238E27FC236}">
                <a16:creationId xmlns:a16="http://schemas.microsoft.com/office/drawing/2014/main" id="{BAB2157C-199E-50BE-84B2-89773B98D7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657600"/>
            <a:ext cx="2133600" cy="1066800"/>
          </a:xfrm>
          <a:prstGeom prst="line">
            <a:avLst/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4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4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76699E-7 C 0.01371 7.76699E-7 0.0276 7.76699E-7 0.03333 7.76699E-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4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1" grpId="0" animBg="1"/>
      <p:bldP spid="64613" grpId="0" animBg="1"/>
      <p:bldP spid="64615" grpId="0" animBg="1"/>
      <p:bldP spid="646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9">
            <a:extLst>
              <a:ext uri="{FF2B5EF4-FFF2-40B4-BE49-F238E27FC236}">
                <a16:creationId xmlns:a16="http://schemas.microsoft.com/office/drawing/2014/main" id="{6586AAF1-8752-189B-17DD-9A4AD85996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" y="300038"/>
            <a:ext cx="12382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D60093"/>
                    </a:gs>
                    <a:gs pos="100000">
                      <a:srgbClr val="3333F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</a:p>
        </p:txBody>
      </p:sp>
      <p:sp>
        <p:nvSpPr>
          <p:cNvPr id="11267" name="WordArt 10">
            <a:extLst>
              <a:ext uri="{FF2B5EF4-FFF2-40B4-BE49-F238E27FC236}">
                <a16:creationId xmlns:a16="http://schemas.microsoft.com/office/drawing/2014/main" id="{01910E92-1146-AC35-2E1A-D45EC4C50B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28600"/>
            <a:ext cx="411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50000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 điện từ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4143F3F4-9AA3-1F09-9F83-44C48D382382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9C14953-1272-4BA4-9BE5-6F39FBC93628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269" name="Text Box 8" descr="Parchment">
            <a:extLst>
              <a:ext uri="{FF2B5EF4-FFF2-40B4-BE49-F238E27FC236}">
                <a16:creationId xmlns:a16="http://schemas.microsoft.com/office/drawing/2014/main" id="{D623F3E9-FA5E-88AA-E5E4-7D3685870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43000"/>
            <a:ext cx="7391400" cy="457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Quy tắc bàn tay trái</a:t>
            </a:r>
          </a:p>
        </p:txBody>
      </p:sp>
      <p:pic>
        <p:nvPicPr>
          <p:cNvPr id="11270" name="Picture 4">
            <a:extLst>
              <a:ext uri="{FF2B5EF4-FFF2-40B4-BE49-F238E27FC236}">
                <a16:creationId xmlns:a16="http://schemas.microsoft.com/office/drawing/2014/main" id="{EF76C620-E25C-036C-051F-DFB231E7D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90688"/>
            <a:ext cx="3886200" cy="3654425"/>
          </a:xfrm>
          <a:prstGeom prst="rect">
            <a:avLst/>
          </a:prstGeom>
          <a:solidFill>
            <a:srgbClr val="FFFF00"/>
          </a:solidFill>
          <a:ln w="38100">
            <a:solidFill>
              <a:srgbClr val="0DAD1C"/>
            </a:solidFill>
            <a:miter lim="800000"/>
            <a:headEnd/>
            <a:tailEnd/>
          </a:ln>
        </p:spPr>
      </p:pic>
      <p:sp>
        <p:nvSpPr>
          <p:cNvPr id="30730" name="Line 10">
            <a:extLst>
              <a:ext uri="{FF2B5EF4-FFF2-40B4-BE49-F238E27FC236}">
                <a16:creationId xmlns:a16="http://schemas.microsoft.com/office/drawing/2014/main" id="{BFC045C1-0F1B-C414-1471-C36ACAF0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1828800"/>
            <a:ext cx="381000" cy="1524000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2" name="Line 12">
            <a:extLst>
              <a:ext uri="{FF2B5EF4-FFF2-40B4-BE49-F238E27FC236}">
                <a16:creationId xmlns:a16="http://schemas.microsoft.com/office/drawing/2014/main" id="{18C42DF6-238D-286E-587F-FE9AB4E60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276600"/>
            <a:ext cx="2667000" cy="0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3" name="Line 13">
            <a:extLst>
              <a:ext uri="{FF2B5EF4-FFF2-40B4-BE49-F238E27FC236}">
                <a16:creationId xmlns:a16="http://schemas.microsoft.com/office/drawing/2014/main" id="{B73A1F6E-7647-9AEB-0B0A-A629F263CF8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24800" y="1752600"/>
            <a:ext cx="381000" cy="1524000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4" name="Line 14">
            <a:extLst>
              <a:ext uri="{FF2B5EF4-FFF2-40B4-BE49-F238E27FC236}">
                <a16:creationId xmlns:a16="http://schemas.microsoft.com/office/drawing/2014/main" id="{F8DBDD19-516E-DF9A-8A76-AC3BBF3300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2895600"/>
            <a:ext cx="304800" cy="304800"/>
          </a:xfrm>
          <a:prstGeom prst="line">
            <a:avLst/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5" name="Line 15">
            <a:extLst>
              <a:ext uri="{FF2B5EF4-FFF2-40B4-BE49-F238E27FC236}">
                <a16:creationId xmlns:a16="http://schemas.microsoft.com/office/drawing/2014/main" id="{F6007E05-92CD-B3E3-3816-5A31904881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895600"/>
            <a:ext cx="228600" cy="838200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Line 16">
            <a:extLst>
              <a:ext uri="{FF2B5EF4-FFF2-40B4-BE49-F238E27FC236}">
                <a16:creationId xmlns:a16="http://schemas.microsoft.com/office/drawing/2014/main" id="{A17FAF75-4EFB-1869-3386-6E1D5C2F19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819400"/>
            <a:ext cx="228600" cy="914400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2" name="Text Box 22" descr="White marble">
            <a:extLst>
              <a:ext uri="{FF2B5EF4-FFF2-40B4-BE49-F238E27FC236}">
                <a16:creationId xmlns:a16="http://schemas.microsoft.com/office/drawing/2014/main" id="{E82148B1-D748-BBA8-1B08-06661023F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4953000" cy="11874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Đặt bàn tay trái sao cho các </a:t>
            </a:r>
            <a:r>
              <a:rPr lang="vi-VN" altLang="en-US" sz="2400">
                <a:solidFill>
                  <a:srgbClr val="0000FF"/>
                </a:solidFill>
              </a:rPr>
              <a:t>đư</a:t>
            </a:r>
            <a:r>
              <a:rPr lang="en-US" altLang="en-US" sz="2400">
                <a:solidFill>
                  <a:srgbClr val="0000FF"/>
                </a:solidFill>
              </a:rPr>
              <a:t>ờng sức từ h</a:t>
            </a:r>
            <a:r>
              <a:rPr lang="vi-VN" altLang="en-US" sz="2400">
                <a:solidFill>
                  <a:srgbClr val="0000FF"/>
                </a:solidFill>
              </a:rPr>
              <a:t>ư</a:t>
            </a:r>
            <a:r>
              <a:rPr lang="en-US" altLang="en-US" sz="2400">
                <a:solidFill>
                  <a:srgbClr val="0000FF"/>
                </a:solidFill>
              </a:rPr>
              <a:t>ớng vào lòng bàn tay.</a:t>
            </a:r>
          </a:p>
        </p:txBody>
      </p:sp>
      <p:sp>
        <p:nvSpPr>
          <p:cNvPr id="30744" name="Text Box 24" descr="Blue tissue paper">
            <a:extLst>
              <a:ext uri="{FF2B5EF4-FFF2-40B4-BE49-F238E27FC236}">
                <a16:creationId xmlns:a16="http://schemas.microsoft.com/office/drawing/2014/main" id="{BEA9129C-F376-DB20-E4F5-CE2621DFF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2800"/>
            <a:ext cx="5029200" cy="8223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Chiều từ cổ tay </a:t>
            </a:r>
            <a:r>
              <a:rPr lang="vi-VN" altLang="en-US" sz="2400">
                <a:solidFill>
                  <a:srgbClr val="0000FF"/>
                </a:solidFill>
              </a:rPr>
              <a:t>đ</a:t>
            </a:r>
            <a:r>
              <a:rPr lang="en-US" altLang="en-US" sz="2400">
                <a:solidFill>
                  <a:srgbClr val="0000FF"/>
                </a:solidFill>
              </a:rPr>
              <a:t>ến ngón tay giữa h</a:t>
            </a:r>
            <a:r>
              <a:rPr lang="vi-VN" altLang="en-US" sz="2400">
                <a:solidFill>
                  <a:srgbClr val="0000FF"/>
                </a:solidFill>
              </a:rPr>
              <a:t>ư</a:t>
            </a:r>
            <a:r>
              <a:rPr lang="en-US" altLang="en-US" sz="2400">
                <a:solidFill>
                  <a:srgbClr val="0000FF"/>
                </a:solidFill>
              </a:rPr>
              <a:t>ớng theo chiều dòng </a:t>
            </a:r>
            <a:r>
              <a:rPr lang="vi-VN" altLang="en-US" sz="2400">
                <a:solidFill>
                  <a:srgbClr val="0000FF"/>
                </a:solidFill>
              </a:rPr>
              <a:t>đ</a:t>
            </a:r>
            <a:r>
              <a:rPr lang="en-US" altLang="en-US" sz="2400">
                <a:solidFill>
                  <a:srgbClr val="0000FF"/>
                </a:solidFill>
              </a:rPr>
              <a:t>iện.</a:t>
            </a:r>
          </a:p>
        </p:txBody>
      </p:sp>
      <p:sp>
        <p:nvSpPr>
          <p:cNvPr id="30745" name="Text Box 25" descr="Pink tissue paper">
            <a:extLst>
              <a:ext uri="{FF2B5EF4-FFF2-40B4-BE49-F238E27FC236}">
                <a16:creationId xmlns:a16="http://schemas.microsoft.com/office/drawing/2014/main" id="{2DB9F33C-280F-0225-CB38-B35260A2E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0"/>
            <a:ext cx="4876800" cy="8223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Thì ngón tay cái choãi ra 90</a:t>
            </a:r>
            <a:r>
              <a:rPr lang="en-US" altLang="en-US" sz="2400" baseline="30000">
                <a:solidFill>
                  <a:srgbClr val="0000FF"/>
                </a:solidFill>
              </a:rPr>
              <a:t>0</a:t>
            </a:r>
            <a:r>
              <a:rPr lang="en-US" altLang="en-US" sz="2400">
                <a:solidFill>
                  <a:srgbClr val="0000FF"/>
                </a:solidFill>
              </a:rPr>
              <a:t> chỉ chiều của lực </a:t>
            </a:r>
            <a:r>
              <a:rPr lang="vi-VN" altLang="en-US" sz="2400">
                <a:solidFill>
                  <a:srgbClr val="0000FF"/>
                </a:solidFill>
              </a:rPr>
              <a:t>đ</a:t>
            </a:r>
            <a:r>
              <a:rPr lang="en-US" altLang="en-US" sz="2400">
                <a:solidFill>
                  <a:srgbClr val="0000FF"/>
                </a:solidFill>
              </a:rPr>
              <a:t>iện từ.</a:t>
            </a:r>
          </a:p>
        </p:txBody>
      </p:sp>
      <p:sp>
        <p:nvSpPr>
          <p:cNvPr id="30746" name="Line 26">
            <a:extLst>
              <a:ext uri="{FF2B5EF4-FFF2-40B4-BE49-F238E27FC236}">
                <a16:creationId xmlns:a16="http://schemas.microsoft.com/office/drawing/2014/main" id="{A5BBCA9C-70D3-5235-3792-6A68BAE80B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505200"/>
            <a:ext cx="2667000" cy="0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2" grpId="0" animBg="1"/>
      <p:bldP spid="30744" grpId="0" animBg="1"/>
      <p:bldP spid="307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17">
            <a:extLst>
              <a:ext uri="{FF2B5EF4-FFF2-40B4-BE49-F238E27FC236}">
                <a16:creationId xmlns:a16="http://schemas.microsoft.com/office/drawing/2014/main" id="{424EE3D6-1BEE-FBAD-913C-3F6C17E115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" y="300038"/>
            <a:ext cx="12382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D60093"/>
                    </a:gs>
                    <a:gs pos="100000">
                      <a:srgbClr val="3333F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</a:p>
        </p:txBody>
      </p:sp>
      <p:sp>
        <p:nvSpPr>
          <p:cNvPr id="12291" name="WordArt 18">
            <a:extLst>
              <a:ext uri="{FF2B5EF4-FFF2-40B4-BE49-F238E27FC236}">
                <a16:creationId xmlns:a16="http://schemas.microsoft.com/office/drawing/2014/main" id="{50FFA67F-A5F7-FA06-6330-90BDD59533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28600"/>
            <a:ext cx="411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50000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 điện từ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D5AD7DB2-6ACF-2A9C-85E6-7231A9319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>
            <a:extLst>
              <a:ext uri="{FF2B5EF4-FFF2-40B4-BE49-F238E27FC236}">
                <a16:creationId xmlns:a16="http://schemas.microsoft.com/office/drawing/2014/main" id="{96C72C54-8141-0FF4-3CBD-90309EB022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28600"/>
            <a:ext cx="411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50000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7124F79-1BA9-06CD-7752-B11062795DC1}"/>
              </a:ext>
            </a:extLst>
          </p:cNvPr>
          <p:cNvSpPr txBox="1"/>
          <p:nvPr/>
        </p:nvSpPr>
        <p:spPr>
          <a:xfrm>
            <a:off x="0" y="1055051"/>
            <a:ext cx="86269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00000000000000000" pitchFamily="2" charset="0"/>
              </a:rPr>
              <a:t>Bài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00000000000000000" pitchFamily="2" charset="0"/>
              </a:rPr>
              <a:t> 1: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00000000000000000" pitchFamily="2" charset="0"/>
              </a:rPr>
              <a:t> Nam Châm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00000000000000000" pitchFamily="2" charset="0"/>
              </a:rPr>
              <a:t>điện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00000000000000000" pitchFamily="2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00000000000000000" pitchFamily="2" charset="0"/>
              </a:rPr>
              <a:t>được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00000000000000000" pitchFamily="2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00000000000000000" pitchFamily="2" charset="0"/>
              </a:rPr>
              <a:t>sử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00000000000000000" pitchFamily="2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00000000000000000" pitchFamily="2" charset="0"/>
              </a:rPr>
              <a:t>dụng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00000000000000000" pitchFamily="2" charset="0"/>
              </a:rPr>
              <a:t> trong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00000000000000000" pitchFamily="2" charset="0"/>
              </a:rPr>
              <a:t>thiết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00000000000000000" pitchFamily="2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00000000000000000" pitchFamily="2" charset="0"/>
              </a:rPr>
              <a:t>bị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00000000000000000" pitchFamily="2" charset="0"/>
              </a:rPr>
              <a:t>: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A.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Máy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phát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                                          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B.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Làm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các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bàn</a:t>
            </a:r>
            <a:endParaRPr lang="vi-VN" sz="32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C.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Rơle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từ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                                             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D.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Bàn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ủi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F0CCA54-1615-F939-7DC3-4F8A864890A4}"/>
              </a:ext>
            </a:extLst>
          </p:cNvPr>
          <p:cNvSpPr txBox="1"/>
          <p:nvPr/>
        </p:nvSpPr>
        <p:spPr>
          <a:xfrm>
            <a:off x="140154" y="4426999"/>
            <a:ext cx="878613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Lời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1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giải</a:t>
            </a:r>
            <a:endParaRPr lang="vi-VN" sz="3200" b="0" i="0" dirty="0">
              <a:solidFill>
                <a:srgbClr val="0000FF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vi-VN" sz="32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Nam châm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điện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được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sử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dụng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trong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rơle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điện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từ</a:t>
            </a:r>
            <a:endParaRPr lang="vi-VN" sz="3200" b="0" i="0" dirty="0">
              <a:solidFill>
                <a:srgbClr val="0000FF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vi-VN" sz="32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Đáp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án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C</a:t>
            </a: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EB48F06-DE3A-DBB0-B431-D711D6FA570F}"/>
              </a:ext>
            </a:extLst>
          </p:cNvPr>
          <p:cNvSpPr/>
          <p:nvPr/>
        </p:nvSpPr>
        <p:spPr>
          <a:xfrm>
            <a:off x="0" y="4242690"/>
            <a:ext cx="9003846" cy="26153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9600" dirty="0" err="1">
                <a:solidFill>
                  <a:srgbClr val="0000FF"/>
                </a:solidFill>
              </a:rPr>
              <a:t>Đáp</a:t>
            </a:r>
            <a:r>
              <a:rPr lang="vi-VN" sz="9600" dirty="0">
                <a:solidFill>
                  <a:srgbClr val="0000FF"/>
                </a:solidFill>
              </a:rPr>
              <a:t> </a:t>
            </a:r>
            <a:r>
              <a:rPr lang="vi-VN" sz="9600" dirty="0" err="1">
                <a:solidFill>
                  <a:srgbClr val="0000FF"/>
                </a:solidFill>
              </a:rPr>
              <a:t>án</a:t>
            </a:r>
            <a:r>
              <a:rPr lang="vi-VN" sz="9600" dirty="0">
                <a:solidFill>
                  <a:srgbClr val="0000FF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11">
            <a:extLst>
              <a:ext uri="{FF2B5EF4-FFF2-40B4-BE49-F238E27FC236}">
                <a16:creationId xmlns:a16="http://schemas.microsoft.com/office/drawing/2014/main" id="{BBA74745-F64F-CF14-4823-23B16236D3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" y="300038"/>
            <a:ext cx="12382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D60093"/>
                    </a:gs>
                    <a:gs pos="100000">
                      <a:srgbClr val="3333F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</a:p>
        </p:txBody>
      </p:sp>
      <p:sp>
        <p:nvSpPr>
          <p:cNvPr id="13315" name="WordArt 12">
            <a:extLst>
              <a:ext uri="{FF2B5EF4-FFF2-40B4-BE49-F238E27FC236}">
                <a16:creationId xmlns:a16="http://schemas.microsoft.com/office/drawing/2014/main" id="{C89BA21B-8A20-E3AE-2F0A-87BE317616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28600"/>
            <a:ext cx="411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50000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 điện từ</a:t>
            </a:r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B3F4EC7B-ADC5-1B13-1CAE-2AEB14DC2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8263"/>
            <a:ext cx="8656638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94742D21-C3C9-E132-98C1-D2533F92CEF3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CE97970-0442-4C40-822C-B0D9AB3AAB19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65F9AEC-7309-7461-09D1-EAE999D9B93E}"/>
              </a:ext>
            </a:extLst>
          </p:cNvPr>
          <p:cNvSpPr>
            <a:spLocks noGrp="1" noTextEdit="1"/>
          </p:cNvSpPr>
          <p:nvPr>
            <p:ph type="body" idx="4294967295"/>
          </p:nvPr>
        </p:nvSpPr>
        <p:spPr>
          <a:xfrm rot="10800000">
            <a:off x="5233988" y="2835275"/>
            <a:ext cx="3446462" cy="1893888"/>
          </a:xfrm>
          <a:custGeom>
            <a:avLst/>
            <a:gdLst>
              <a:gd name="T0" fmla="*/ 2147483647 w 681"/>
              <a:gd name="T1" fmla="*/ 2147483647 h 436"/>
              <a:gd name="T2" fmla="*/ 2147483647 w 681"/>
              <a:gd name="T3" fmla="*/ 2147483647 h 436"/>
              <a:gd name="T4" fmla="*/ 2147483647 w 681"/>
              <a:gd name="T5" fmla="*/ 2147483647 h 436"/>
              <a:gd name="T6" fmla="*/ 2147483647 w 681"/>
              <a:gd name="T7" fmla="*/ 2147483647 h 436"/>
              <a:gd name="T8" fmla="*/ 2147483647 w 681"/>
              <a:gd name="T9" fmla="*/ 2147483647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1"/>
              <a:gd name="T16" fmla="*/ 0 h 436"/>
              <a:gd name="T17" fmla="*/ 681 w 68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1" h="436">
                <a:moveTo>
                  <a:pt x="669" y="19"/>
                </a:moveTo>
                <a:cubicBezTo>
                  <a:pt x="583" y="22"/>
                  <a:pt x="266" y="0"/>
                  <a:pt x="155" y="33"/>
                </a:cubicBezTo>
                <a:cubicBezTo>
                  <a:pt x="44" y="66"/>
                  <a:pt x="6" y="155"/>
                  <a:pt x="3" y="217"/>
                </a:cubicBezTo>
                <a:cubicBezTo>
                  <a:pt x="0" y="279"/>
                  <a:pt x="22" y="370"/>
                  <a:pt x="135" y="403"/>
                </a:cubicBezTo>
                <a:cubicBezTo>
                  <a:pt x="248" y="436"/>
                  <a:pt x="567" y="413"/>
                  <a:pt x="681" y="415"/>
                </a:cubicBezTo>
              </a:path>
            </a:pathLst>
          </a:custGeom>
          <a:noFill/>
          <a:ln w="127000">
            <a:solidFill>
              <a:schemeClr val="bg1"/>
            </a:solidFill>
            <a:round/>
            <a:headEnd/>
            <a:tailEnd/>
          </a:ln>
          <a:scene3d>
            <a:camera prst="legacyPerspectiveTopRight">
              <a:rot lat="2148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</p:spPr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CD3CAB46-4A36-2370-130B-38658372A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048000"/>
            <a:ext cx="2133600" cy="152400"/>
          </a:xfrm>
          <a:prstGeom prst="rect">
            <a:avLst/>
          </a:prstGeom>
          <a:solidFill>
            <a:srgbClr val="66CCFF"/>
          </a:solidFill>
          <a:ln w="9525">
            <a:miter lim="800000"/>
            <a:headEnd/>
            <a:tailEnd/>
          </a:ln>
          <a:scene3d>
            <a:camera prst="legacyPerspectiveTopRight">
              <a:rot lat="12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  <a:contourClr>
              <a:srgbClr val="66CC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D023A5CF-812F-2F46-98DA-48850945DE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3505200"/>
            <a:ext cx="1447800" cy="838200"/>
          </a:xfrm>
          <a:prstGeom prst="line">
            <a:avLst/>
          </a:prstGeom>
          <a:noFill/>
          <a:ln w="76200">
            <a:solidFill>
              <a:srgbClr val="0DAD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A7849D19-9381-4831-E15A-DBB7113511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38862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6FAF8318-BD6F-9A32-7635-713B2533A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8288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DC25A97B-EDA3-E38C-27AC-EAE54052DD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1752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69" name="Rectangle 9">
            <a:extLst>
              <a:ext uri="{FF2B5EF4-FFF2-40B4-BE49-F238E27FC236}">
                <a16:creationId xmlns:a16="http://schemas.microsoft.com/office/drawing/2014/main" id="{265B2FA5-2C12-C867-4B79-E5AD073D2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648200"/>
            <a:ext cx="2057400" cy="136525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TopRight">
              <a:rot lat="21480000" lon="0" rev="0"/>
            </a:camera>
            <a:lightRig rig="legacyFlat4" dir="b"/>
          </a:scene3d>
          <a:sp3d extrusionH="925500" prstMaterial="legacyMatt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F0A159AF-FF41-498E-9713-62EEB49EC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038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 F</a:t>
            </a:r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63E8B79F-FEED-2D23-D3B5-D51F31D725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038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0DF7AFFC-D6DA-22EA-A7C2-E95C31A6E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429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4349" name="Text Box 13">
            <a:extLst>
              <a:ext uri="{FF2B5EF4-FFF2-40B4-BE49-F238E27FC236}">
                <a16:creationId xmlns:a16="http://schemas.microsoft.com/office/drawing/2014/main" id="{6E0D392A-0386-C84E-326E-9D87926E2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6574" name="Text Box 14" descr="Recycled paper">
            <a:extLst>
              <a:ext uri="{FF2B5EF4-FFF2-40B4-BE49-F238E27FC236}">
                <a16:creationId xmlns:a16="http://schemas.microsoft.com/office/drawing/2014/main" id="{7E4999D5-2C6F-8930-1C71-6FA47C361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8458200" cy="1066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C3: Xác </a:t>
            </a:r>
            <a:r>
              <a:rPr lang="vi-VN" altLang="en-US" sz="3200"/>
              <a:t>đ</a:t>
            </a:r>
            <a:r>
              <a:rPr lang="en-US" altLang="en-US" sz="3200"/>
              <a:t>ịnh chiều </a:t>
            </a:r>
            <a:r>
              <a:rPr lang="vi-VN" altLang="en-US" sz="3200"/>
              <a:t>đư</a:t>
            </a:r>
            <a:r>
              <a:rPr lang="en-US" altLang="en-US" sz="3200"/>
              <a:t>ờng sức từ của nam châm hình bên</a:t>
            </a:r>
          </a:p>
        </p:txBody>
      </p:sp>
      <p:sp>
        <p:nvSpPr>
          <p:cNvPr id="66575" name="Text Box 15" descr="Recycled paper">
            <a:extLst>
              <a:ext uri="{FF2B5EF4-FFF2-40B4-BE49-F238E27FC236}">
                <a16:creationId xmlns:a16="http://schemas.microsoft.com/office/drawing/2014/main" id="{95560685-C834-D0B8-55F4-EEE3B7524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62600"/>
            <a:ext cx="8686800" cy="1066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Đ</a:t>
            </a:r>
            <a:r>
              <a:rPr lang="vi-VN" altLang="en-US" sz="3200"/>
              <a:t>ư</a:t>
            </a:r>
            <a:r>
              <a:rPr lang="en-US" altLang="en-US" sz="3200"/>
              <a:t>ờng sức từ của nam châm có chiều </a:t>
            </a:r>
            <a:r>
              <a:rPr lang="vi-VN" altLang="en-US" sz="3200"/>
              <a:t>đ</a:t>
            </a:r>
            <a:r>
              <a:rPr lang="en-US" altLang="en-US" sz="3200"/>
              <a:t>i từ d</a:t>
            </a:r>
            <a:r>
              <a:rPr lang="vi-VN" altLang="en-US" sz="3200"/>
              <a:t>ư</a:t>
            </a:r>
            <a:r>
              <a:rPr lang="en-US" altLang="en-US" sz="3200"/>
              <a:t>ới lên trên.</a:t>
            </a:r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6063DE41-E636-B5C1-B8A2-319D285995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3505200"/>
            <a:ext cx="1295400" cy="762000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1F140226-51FE-7B19-2EA2-6053CF079D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1828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54" name="Line 18">
            <a:extLst>
              <a:ext uri="{FF2B5EF4-FFF2-40B4-BE49-F238E27FC236}">
                <a16:creationId xmlns:a16="http://schemas.microsoft.com/office/drawing/2014/main" id="{3721422D-2272-5812-63F9-A334A3718C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2362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79" name="Line 19">
            <a:extLst>
              <a:ext uri="{FF2B5EF4-FFF2-40B4-BE49-F238E27FC236}">
                <a16:creationId xmlns:a16="http://schemas.microsoft.com/office/drawing/2014/main" id="{5D121474-0036-DFFF-085F-CDB51E20E0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3200400"/>
            <a:ext cx="0" cy="12954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80" name="Line 20">
            <a:extLst>
              <a:ext uri="{FF2B5EF4-FFF2-40B4-BE49-F238E27FC236}">
                <a16:creationId xmlns:a16="http://schemas.microsoft.com/office/drawing/2014/main" id="{4D6F4938-245C-3B1A-90E6-91A54790A7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3200400"/>
            <a:ext cx="0" cy="12954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66569" grpId="0" animBg="1"/>
      <p:bldP spid="66574" grpId="0" animBg="1"/>
      <p:bldP spid="665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81FCE5DD-6E8B-9763-FA74-0299E5236D3A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47023A1-4D7D-440E-A8ED-A7E3EDE60387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5363" name="Line 11">
            <a:extLst>
              <a:ext uri="{FF2B5EF4-FFF2-40B4-BE49-F238E27FC236}">
                <a16:creationId xmlns:a16="http://schemas.microsoft.com/office/drawing/2014/main" id="{9577106F-2D6D-4E5A-CF5F-DD41585B1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0900" y="4343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21">
            <a:extLst>
              <a:ext uri="{FF2B5EF4-FFF2-40B4-BE49-F238E27FC236}">
                <a16:creationId xmlns:a16="http://schemas.microsoft.com/office/drawing/2014/main" id="{F45FC4A3-5A59-4DD6-A2D9-F7AF936AC5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2667000"/>
            <a:ext cx="1524000" cy="46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22">
            <a:extLst>
              <a:ext uri="{FF2B5EF4-FFF2-40B4-BE49-F238E27FC236}">
                <a16:creationId xmlns:a16="http://schemas.microsoft.com/office/drawing/2014/main" id="{5859F2EB-41EC-EFDF-1C27-BE49D244A9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3581400"/>
            <a:ext cx="2819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23">
            <a:extLst>
              <a:ext uri="{FF2B5EF4-FFF2-40B4-BE49-F238E27FC236}">
                <a16:creationId xmlns:a16="http://schemas.microsoft.com/office/drawing/2014/main" id="{3A0C60DB-4C53-1C7C-7370-90A0E9846F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3124200"/>
            <a:ext cx="2743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Text Box 24">
            <a:extLst>
              <a:ext uri="{FF2B5EF4-FFF2-40B4-BE49-F238E27FC236}">
                <a16:creationId xmlns:a16="http://schemas.microsoft.com/office/drawing/2014/main" id="{D7277F76-F4D5-E23A-7212-FB007535A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191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5368" name="Text Box 29">
            <a:extLst>
              <a:ext uri="{FF2B5EF4-FFF2-40B4-BE49-F238E27FC236}">
                <a16:creationId xmlns:a16="http://schemas.microsoft.com/office/drawing/2014/main" id="{4FCD254A-5364-78BE-F7C5-9F2E284FC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667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5369" name="AutoShape 31">
            <a:extLst>
              <a:ext uri="{FF2B5EF4-FFF2-40B4-BE49-F238E27FC236}">
                <a16:creationId xmlns:a16="http://schemas.microsoft.com/office/drawing/2014/main" id="{BD4508A2-AC67-0E2D-C87E-AA956D5FB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362200"/>
            <a:ext cx="1371600" cy="1600200"/>
          </a:xfrm>
          <a:prstGeom prst="cube">
            <a:avLst>
              <a:gd name="adj" fmla="val 2500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>
                <a:solidFill>
                  <a:schemeClr val="bg1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5370" name="AutoShape 32">
            <a:extLst>
              <a:ext uri="{FF2B5EF4-FFF2-40B4-BE49-F238E27FC236}">
                <a16:creationId xmlns:a16="http://schemas.microsoft.com/office/drawing/2014/main" id="{18F531CC-4ACD-24E4-B0FC-02CD0A505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362200"/>
            <a:ext cx="1371600" cy="1600200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>
                <a:solidFill>
                  <a:schemeClr val="bg1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5371" name="Line 33">
            <a:extLst>
              <a:ext uri="{FF2B5EF4-FFF2-40B4-BE49-F238E27FC236}">
                <a16:creationId xmlns:a16="http://schemas.microsoft.com/office/drawing/2014/main" id="{D061D598-7EA6-693D-EC15-8842917CC9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2057400"/>
            <a:ext cx="2438400" cy="2362200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2" name="Line 34">
            <a:extLst>
              <a:ext uri="{FF2B5EF4-FFF2-40B4-BE49-F238E27FC236}">
                <a16:creationId xmlns:a16="http://schemas.microsoft.com/office/drawing/2014/main" id="{93EA6C62-621D-C7A3-16D4-E52E70D5E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057400"/>
            <a:ext cx="1600200" cy="0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3" name="Line 35">
            <a:extLst>
              <a:ext uri="{FF2B5EF4-FFF2-40B4-BE49-F238E27FC236}">
                <a16:creationId xmlns:a16="http://schemas.microsoft.com/office/drawing/2014/main" id="{8B0CBDCB-A40B-F65F-619A-5527D59D38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2057400"/>
            <a:ext cx="2286000" cy="2438400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4" name="Line 36">
            <a:extLst>
              <a:ext uri="{FF2B5EF4-FFF2-40B4-BE49-F238E27FC236}">
                <a16:creationId xmlns:a16="http://schemas.microsoft.com/office/drawing/2014/main" id="{800505C8-E72B-5E6A-3343-1DDFDC58AA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04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5" name="Line 37">
            <a:extLst>
              <a:ext uri="{FF2B5EF4-FFF2-40B4-BE49-F238E27FC236}">
                <a16:creationId xmlns:a16="http://schemas.microsoft.com/office/drawing/2014/main" id="{47D584EE-CE89-F2B5-7C42-DBCD382AB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419600"/>
            <a:ext cx="609600" cy="0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6" name="Line 38">
            <a:extLst>
              <a:ext uri="{FF2B5EF4-FFF2-40B4-BE49-F238E27FC236}">
                <a16:creationId xmlns:a16="http://schemas.microsoft.com/office/drawing/2014/main" id="{3E961253-4D01-3A4E-F652-50A193B97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495800"/>
            <a:ext cx="533400" cy="0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7" name="Line 39">
            <a:extLst>
              <a:ext uri="{FF2B5EF4-FFF2-40B4-BE49-F238E27FC236}">
                <a16:creationId xmlns:a16="http://schemas.microsoft.com/office/drawing/2014/main" id="{121AD152-9DC0-EFA4-3D34-15E76BF0E4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4495800"/>
            <a:ext cx="457200" cy="457200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8" name="Line 40">
            <a:extLst>
              <a:ext uri="{FF2B5EF4-FFF2-40B4-BE49-F238E27FC236}">
                <a16:creationId xmlns:a16="http://schemas.microsoft.com/office/drawing/2014/main" id="{F35D3508-3042-E259-EA92-0111A68096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4419600"/>
            <a:ext cx="457200" cy="457200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9" name="Text Box 41">
            <a:extLst>
              <a:ext uri="{FF2B5EF4-FFF2-40B4-BE49-F238E27FC236}">
                <a16:creationId xmlns:a16="http://schemas.microsoft.com/office/drawing/2014/main" id="{962758A5-8644-25F0-8827-3200AF023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905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5380" name="Text Box 42">
            <a:extLst>
              <a:ext uri="{FF2B5EF4-FFF2-40B4-BE49-F238E27FC236}">
                <a16:creationId xmlns:a16="http://schemas.microsoft.com/office/drawing/2014/main" id="{415F18F6-78C6-1F6F-54E0-0F0B564C7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905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5381" name="Text Box 43">
            <a:extLst>
              <a:ext uri="{FF2B5EF4-FFF2-40B4-BE49-F238E27FC236}">
                <a16:creationId xmlns:a16="http://schemas.microsoft.com/office/drawing/2014/main" id="{DDFA2BF6-11AD-1D5B-6BB1-D50B9B11F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191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5382" name="Line 44">
            <a:extLst>
              <a:ext uri="{FF2B5EF4-FFF2-40B4-BE49-F238E27FC236}">
                <a16:creationId xmlns:a16="http://schemas.microsoft.com/office/drawing/2014/main" id="{74A90610-7CD0-A45F-9FA1-501A786689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1600200"/>
            <a:ext cx="3657600" cy="3810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3" name="Line 45">
            <a:extLst>
              <a:ext uri="{FF2B5EF4-FFF2-40B4-BE49-F238E27FC236}">
                <a16:creationId xmlns:a16="http://schemas.microsoft.com/office/drawing/2014/main" id="{E4D4A28B-DE53-C5DF-5776-27F066B3B6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895600"/>
            <a:ext cx="762000" cy="685800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4" name="Line 46">
            <a:extLst>
              <a:ext uri="{FF2B5EF4-FFF2-40B4-BE49-F238E27FC236}">
                <a16:creationId xmlns:a16="http://schemas.microsoft.com/office/drawing/2014/main" id="{93D87887-478C-BF71-9A38-0C811FF0DC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2971800"/>
            <a:ext cx="685800" cy="762000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55" name="Text Box 47" descr="Newsprint">
            <a:extLst>
              <a:ext uri="{FF2B5EF4-FFF2-40B4-BE49-F238E27FC236}">
                <a16:creationId xmlns:a16="http://schemas.microsoft.com/office/drawing/2014/main" id="{B53056A3-799B-CE9E-D518-4BEBCB0D0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2888"/>
            <a:ext cx="7924800" cy="11874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C4: Biểu diễn lực </a:t>
            </a:r>
            <a:r>
              <a:rPr lang="vi-VN" altLang="en-US" sz="2400"/>
              <a:t>đ</a:t>
            </a:r>
            <a:r>
              <a:rPr lang="en-US" altLang="en-US" sz="2400"/>
              <a:t>iện từ tác dụng lên các </a:t>
            </a:r>
            <a:r>
              <a:rPr lang="vi-VN" altLang="en-US" sz="2400"/>
              <a:t>đ</a:t>
            </a:r>
            <a:r>
              <a:rPr lang="en-US" altLang="en-US" sz="2400"/>
              <a:t>oạn dây dẫn AB, CD của khung dây dẫn có dòng </a:t>
            </a:r>
            <a:r>
              <a:rPr lang="vi-VN" altLang="en-US" sz="2400"/>
              <a:t>đ</a:t>
            </a:r>
            <a:r>
              <a:rPr lang="en-US" altLang="en-US" sz="2400"/>
              <a:t>iện chạy qua và có tác dụng gì </a:t>
            </a:r>
            <a:r>
              <a:rPr lang="vi-VN" altLang="en-US" sz="2400"/>
              <a:t>đ</a:t>
            </a:r>
            <a:r>
              <a:rPr lang="en-US" altLang="en-US" sz="2400"/>
              <a:t>ối với khung dây.</a:t>
            </a:r>
          </a:p>
        </p:txBody>
      </p:sp>
      <p:sp>
        <p:nvSpPr>
          <p:cNvPr id="15386" name="Text Box 48">
            <a:extLst>
              <a:ext uri="{FF2B5EF4-FFF2-40B4-BE49-F238E27FC236}">
                <a16:creationId xmlns:a16="http://schemas.microsoft.com/office/drawing/2014/main" id="{993E8439-D0D1-ECD3-B0AE-4D60F995F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876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5387" name="Text Box 49">
            <a:extLst>
              <a:ext uri="{FF2B5EF4-FFF2-40B4-BE49-F238E27FC236}">
                <a16:creationId xmlns:a16="http://schemas.microsoft.com/office/drawing/2014/main" id="{2CBEF5E0-A8BE-FCF2-B8D3-B2F8AF289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524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o’</a:t>
            </a:r>
          </a:p>
        </p:txBody>
      </p:sp>
      <p:sp>
        <p:nvSpPr>
          <p:cNvPr id="68658" name="Text Box 50" descr="Canvas">
            <a:extLst>
              <a:ext uri="{FF2B5EF4-FFF2-40B4-BE49-F238E27FC236}">
                <a16:creationId xmlns:a16="http://schemas.microsoft.com/office/drawing/2014/main" id="{CE32700B-DDE5-BFE4-8BFE-AF453D2EB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5487988"/>
            <a:ext cx="9144000" cy="137001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- Lực từ tác dụng nh</a:t>
            </a:r>
            <a:r>
              <a:rPr lang="vi-VN" altLang="en-US" sz="2400"/>
              <a:t>ư</a:t>
            </a:r>
            <a:r>
              <a:rPr lang="en-US" altLang="en-US" sz="2400"/>
              <a:t> hình vẽ.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- Cặp lực </a:t>
            </a:r>
            <a:r>
              <a:rPr lang="vi-VN" altLang="en-US" sz="2400"/>
              <a:t>đ</a:t>
            </a:r>
            <a:r>
              <a:rPr lang="en-US" altLang="en-US" sz="2400"/>
              <a:t>iện từ có tác dụng  làm khung quay theo chiều kim </a:t>
            </a:r>
            <a:r>
              <a:rPr lang="vi-VN" altLang="en-US" sz="2400"/>
              <a:t>đ</a:t>
            </a:r>
            <a:r>
              <a:rPr lang="en-US" altLang="en-US" sz="2400"/>
              <a:t>ồng hồ.</a:t>
            </a:r>
          </a:p>
        </p:txBody>
      </p:sp>
      <p:sp>
        <p:nvSpPr>
          <p:cNvPr id="68659" name="Line 51">
            <a:extLst>
              <a:ext uri="{FF2B5EF4-FFF2-40B4-BE49-F238E27FC236}">
                <a16:creationId xmlns:a16="http://schemas.microsoft.com/office/drawing/2014/main" id="{DEE16D84-0CA3-6D3D-B797-1BE8D89806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24384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62" name="Line 54">
            <a:extLst>
              <a:ext uri="{FF2B5EF4-FFF2-40B4-BE49-F238E27FC236}">
                <a16:creationId xmlns:a16="http://schemas.microsoft.com/office/drawing/2014/main" id="{48734CF8-F4A3-D72D-4A75-E01D29CBF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3528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67" name="AutoShape 59">
            <a:extLst>
              <a:ext uri="{FF2B5EF4-FFF2-40B4-BE49-F238E27FC236}">
                <a16:creationId xmlns:a16="http://schemas.microsoft.com/office/drawing/2014/main" id="{87D1B986-33B0-9248-C271-863AFB882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676400"/>
            <a:ext cx="457200" cy="304800"/>
          </a:xfrm>
          <a:prstGeom prst="curvedDownArrow">
            <a:avLst>
              <a:gd name="adj1" fmla="val 30000"/>
              <a:gd name="adj2" fmla="val 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2" name="Group 63">
            <a:extLst>
              <a:ext uri="{FF2B5EF4-FFF2-40B4-BE49-F238E27FC236}">
                <a16:creationId xmlns:a16="http://schemas.microsoft.com/office/drawing/2014/main" id="{5D14A4AE-A1A2-FD1B-52A0-05D461685B0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600200"/>
            <a:ext cx="549275" cy="584200"/>
            <a:chOff x="3024" y="2991"/>
            <a:chExt cx="346" cy="358"/>
          </a:xfrm>
        </p:grpSpPr>
        <p:sp>
          <p:nvSpPr>
            <p:cNvPr id="15396" name="Rectangle 64">
              <a:extLst>
                <a:ext uri="{FF2B5EF4-FFF2-40B4-BE49-F238E27FC236}">
                  <a16:creationId xmlns:a16="http://schemas.microsoft.com/office/drawing/2014/main" id="{D5BF4F9E-69DF-CA26-1911-26F84F75F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991"/>
              <a:ext cx="346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en-US" sz="3200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15397" name="Line 65">
              <a:extLst>
                <a:ext uri="{FF2B5EF4-FFF2-40B4-BE49-F238E27FC236}">
                  <a16:creationId xmlns:a16="http://schemas.microsoft.com/office/drawing/2014/main" id="{25EB0FE6-8176-D6C5-E6BF-72BF65C061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66">
            <a:extLst>
              <a:ext uri="{FF2B5EF4-FFF2-40B4-BE49-F238E27FC236}">
                <a16:creationId xmlns:a16="http://schemas.microsoft.com/office/drawing/2014/main" id="{AC4944CF-497D-9CB4-66FF-6F7021F5D8AC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267200"/>
            <a:ext cx="549275" cy="584200"/>
            <a:chOff x="3024" y="2991"/>
            <a:chExt cx="346" cy="358"/>
          </a:xfrm>
        </p:grpSpPr>
        <p:sp>
          <p:nvSpPr>
            <p:cNvPr id="15394" name="Rectangle 67">
              <a:extLst>
                <a:ext uri="{FF2B5EF4-FFF2-40B4-BE49-F238E27FC236}">
                  <a16:creationId xmlns:a16="http://schemas.microsoft.com/office/drawing/2014/main" id="{66D938DC-35E3-9435-88C3-128C77AC8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991"/>
              <a:ext cx="346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en-US" sz="3200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15395" name="Line 68">
              <a:extLst>
                <a:ext uri="{FF2B5EF4-FFF2-40B4-BE49-F238E27FC236}">
                  <a16:creationId xmlns:a16="http://schemas.microsoft.com/office/drawing/2014/main" id="{C452C699-A6BF-A673-AB0B-6F1E8D622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58" grpId="0" animBg="1"/>
      <p:bldP spid="686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60F62522-59B0-C9C9-74BA-6B427C2254B3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3946005-55E6-40C0-994B-5FCD011C1058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6387" name="Line 2">
            <a:extLst>
              <a:ext uri="{FF2B5EF4-FFF2-40B4-BE49-F238E27FC236}">
                <a16:creationId xmlns:a16="http://schemas.microsoft.com/office/drawing/2014/main" id="{CCD89936-0F77-54A0-A6E4-38A934B086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1981200"/>
            <a:ext cx="2857500" cy="26670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EFBB1303-79C4-86DE-D4B7-8BF914E3DD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429000"/>
            <a:ext cx="914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4">
            <a:extLst>
              <a:ext uri="{FF2B5EF4-FFF2-40B4-BE49-F238E27FC236}">
                <a16:creationId xmlns:a16="http://schemas.microsoft.com/office/drawing/2014/main" id="{7911831F-9B60-6815-68F9-6C3E69CE1C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3124200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5">
            <a:extLst>
              <a:ext uri="{FF2B5EF4-FFF2-40B4-BE49-F238E27FC236}">
                <a16:creationId xmlns:a16="http://schemas.microsoft.com/office/drawing/2014/main" id="{FBC18AFA-A847-26E9-0C41-31238727E5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1524000"/>
            <a:ext cx="1524000" cy="1600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6">
            <a:extLst>
              <a:ext uri="{FF2B5EF4-FFF2-40B4-BE49-F238E27FC236}">
                <a16:creationId xmlns:a16="http://schemas.microsoft.com/office/drawing/2014/main" id="{D44A3186-8CAC-186F-E938-252C510E29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1524000"/>
            <a:ext cx="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7">
            <a:extLst>
              <a:ext uri="{FF2B5EF4-FFF2-40B4-BE49-F238E27FC236}">
                <a16:creationId xmlns:a16="http://schemas.microsoft.com/office/drawing/2014/main" id="{364C3828-7ADE-F1D9-AB4C-DD4FE0F76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362200"/>
            <a:ext cx="0" cy="762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8">
            <a:extLst>
              <a:ext uri="{FF2B5EF4-FFF2-40B4-BE49-F238E27FC236}">
                <a16:creationId xmlns:a16="http://schemas.microsoft.com/office/drawing/2014/main" id="{3B4B9466-C432-4D02-86B3-1363DED6BA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4267200"/>
            <a:ext cx="38100" cy="609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9">
            <a:extLst>
              <a:ext uri="{FF2B5EF4-FFF2-40B4-BE49-F238E27FC236}">
                <a16:creationId xmlns:a16="http://schemas.microsoft.com/office/drawing/2014/main" id="{D4998E52-C752-DC73-D6E8-8F9BF2FAA3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3124200"/>
            <a:ext cx="1524000" cy="1752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2">
            <a:extLst>
              <a:ext uri="{FF2B5EF4-FFF2-40B4-BE49-F238E27FC236}">
                <a16:creationId xmlns:a16="http://schemas.microsoft.com/office/drawing/2014/main" id="{72E3271D-3361-1855-0DD5-230958C713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4267200"/>
            <a:ext cx="49530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21">
            <a:extLst>
              <a:ext uri="{FF2B5EF4-FFF2-40B4-BE49-F238E27FC236}">
                <a16:creationId xmlns:a16="http://schemas.microsoft.com/office/drawing/2014/main" id="{E435839F-6689-2BCB-BF55-3A795939A7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362200"/>
            <a:ext cx="304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22">
            <a:extLst>
              <a:ext uri="{FF2B5EF4-FFF2-40B4-BE49-F238E27FC236}">
                <a16:creationId xmlns:a16="http://schemas.microsoft.com/office/drawing/2014/main" id="{0CA7EA36-5299-7195-C6B7-F9536FEAF7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23">
            <a:extLst>
              <a:ext uri="{FF2B5EF4-FFF2-40B4-BE49-F238E27FC236}">
                <a16:creationId xmlns:a16="http://schemas.microsoft.com/office/drawing/2014/main" id="{46125CFF-D13E-860E-1E5D-E1B40413A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124200"/>
            <a:ext cx="289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Text Box 27">
            <a:extLst>
              <a:ext uri="{FF2B5EF4-FFF2-40B4-BE49-F238E27FC236}">
                <a16:creationId xmlns:a16="http://schemas.microsoft.com/office/drawing/2014/main" id="{A8412265-AA0A-3592-2BC7-CE5AD1895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743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6400" name="Text Box 28">
            <a:extLst>
              <a:ext uri="{FF2B5EF4-FFF2-40B4-BE49-F238E27FC236}">
                <a16:creationId xmlns:a16="http://schemas.microsoft.com/office/drawing/2014/main" id="{44981320-2409-8DE9-B67C-0A3470DDA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066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6401" name="Text Box 29">
            <a:extLst>
              <a:ext uri="{FF2B5EF4-FFF2-40B4-BE49-F238E27FC236}">
                <a16:creationId xmlns:a16="http://schemas.microsoft.com/office/drawing/2014/main" id="{9A081EB4-AFF0-EC35-0E6A-6BDADD0A6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667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6402" name="Text Box 30">
            <a:extLst>
              <a:ext uri="{FF2B5EF4-FFF2-40B4-BE49-F238E27FC236}">
                <a16:creationId xmlns:a16="http://schemas.microsoft.com/office/drawing/2014/main" id="{BCB6E0F8-7814-2AF9-E892-91BADF8D8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648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6403" name="AutoShape 31">
            <a:extLst>
              <a:ext uri="{FF2B5EF4-FFF2-40B4-BE49-F238E27FC236}">
                <a16:creationId xmlns:a16="http://schemas.microsoft.com/office/drawing/2014/main" id="{5C9D9DEA-752C-93E9-9E68-9F8921E7A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362200"/>
            <a:ext cx="1371600" cy="1600200"/>
          </a:xfrm>
          <a:prstGeom prst="cube">
            <a:avLst>
              <a:gd name="adj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>
                <a:solidFill>
                  <a:schemeClr val="bg1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6404" name="AutoShape 32">
            <a:extLst>
              <a:ext uri="{FF2B5EF4-FFF2-40B4-BE49-F238E27FC236}">
                <a16:creationId xmlns:a16="http://schemas.microsoft.com/office/drawing/2014/main" id="{C3262EE8-64D7-ACC4-9755-C02088A15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362200"/>
            <a:ext cx="1371600" cy="1600200"/>
          </a:xfrm>
          <a:prstGeom prst="cube">
            <a:avLst>
              <a:gd name="adj" fmla="val 250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>
                <a:solidFill>
                  <a:schemeClr val="bg1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6405" name="Text Box 33">
            <a:extLst>
              <a:ext uri="{FF2B5EF4-FFF2-40B4-BE49-F238E27FC236}">
                <a16:creationId xmlns:a16="http://schemas.microsoft.com/office/drawing/2014/main" id="{2F3D34E1-28A1-1E9A-A0FF-765592ECB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124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6406" name="Text Box 34">
            <a:extLst>
              <a:ext uri="{FF2B5EF4-FFF2-40B4-BE49-F238E27FC236}">
                <a16:creationId xmlns:a16="http://schemas.microsoft.com/office/drawing/2014/main" id="{294FDCA6-4845-DD6D-88C4-800A30C7F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876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6407" name="Text Box 35">
            <a:extLst>
              <a:ext uri="{FF2B5EF4-FFF2-40B4-BE49-F238E27FC236}">
                <a16:creationId xmlns:a16="http://schemas.microsoft.com/office/drawing/2014/main" id="{1F65E2A0-32FB-EC14-AD34-294703A4A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752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O’</a:t>
            </a:r>
          </a:p>
        </p:txBody>
      </p:sp>
      <p:sp>
        <p:nvSpPr>
          <p:cNvPr id="67620" name="Text Box 36" descr="Newsprint">
            <a:extLst>
              <a:ext uri="{FF2B5EF4-FFF2-40B4-BE49-F238E27FC236}">
                <a16:creationId xmlns:a16="http://schemas.microsoft.com/office/drawing/2014/main" id="{AC122755-CE2F-7142-325E-4D768932E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50"/>
            <a:ext cx="9144000" cy="11874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C4: Biểu diễn lực </a:t>
            </a:r>
            <a:r>
              <a:rPr lang="vi-VN" altLang="en-US" sz="2400"/>
              <a:t>đ</a:t>
            </a:r>
            <a:r>
              <a:rPr lang="en-US" altLang="en-US" sz="2400"/>
              <a:t>iện từ tác dụng lên các </a:t>
            </a:r>
            <a:r>
              <a:rPr lang="vi-VN" altLang="en-US" sz="2400"/>
              <a:t>đ</a:t>
            </a:r>
            <a:r>
              <a:rPr lang="en-US" altLang="en-US" sz="2400"/>
              <a:t>oạn dây dẫn AB, CD của khung dây dẫn có dòng </a:t>
            </a:r>
            <a:r>
              <a:rPr lang="vi-VN" altLang="en-US" sz="2400"/>
              <a:t>đ</a:t>
            </a:r>
            <a:r>
              <a:rPr lang="en-US" altLang="en-US" sz="2400"/>
              <a:t>iện chạy qua và có tác dụng gì </a:t>
            </a:r>
            <a:r>
              <a:rPr lang="vi-VN" altLang="en-US" sz="2400"/>
              <a:t>đ</a:t>
            </a:r>
            <a:r>
              <a:rPr lang="en-US" altLang="en-US" sz="2400"/>
              <a:t>ối với khung dây.</a:t>
            </a:r>
          </a:p>
        </p:txBody>
      </p:sp>
      <p:sp>
        <p:nvSpPr>
          <p:cNvPr id="16409" name="Line 37">
            <a:extLst>
              <a:ext uri="{FF2B5EF4-FFF2-40B4-BE49-F238E27FC236}">
                <a16:creationId xmlns:a16="http://schemas.microsoft.com/office/drawing/2014/main" id="{DCE4336F-7F5B-E2D9-F83A-C20DE8CBCF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2133600"/>
            <a:ext cx="533400" cy="609600"/>
          </a:xfrm>
          <a:prstGeom prst="line">
            <a:avLst/>
          </a:prstGeom>
          <a:noFill/>
          <a:ln w="57150">
            <a:solidFill>
              <a:srgbClr val="0DAD1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10" name="Line 38">
            <a:extLst>
              <a:ext uri="{FF2B5EF4-FFF2-40B4-BE49-F238E27FC236}">
                <a16:creationId xmlns:a16="http://schemas.microsoft.com/office/drawing/2014/main" id="{11400ABE-1DB2-5D06-F9D4-D32DC41A3C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3581400"/>
            <a:ext cx="457200" cy="533400"/>
          </a:xfrm>
          <a:prstGeom prst="line">
            <a:avLst/>
          </a:prstGeom>
          <a:noFill/>
          <a:ln w="57150">
            <a:solidFill>
              <a:srgbClr val="0DAD1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623" name="Line 39">
            <a:extLst>
              <a:ext uri="{FF2B5EF4-FFF2-40B4-BE49-F238E27FC236}">
                <a16:creationId xmlns:a16="http://schemas.microsoft.com/office/drawing/2014/main" id="{FE123BCF-6EC2-F367-0FAF-3338FDA2FA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16002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624" name="Line 40">
            <a:extLst>
              <a:ext uri="{FF2B5EF4-FFF2-40B4-BE49-F238E27FC236}">
                <a16:creationId xmlns:a16="http://schemas.microsoft.com/office/drawing/2014/main" id="{4C86D02D-463C-84E3-5308-1DA63D4325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88620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41">
            <a:extLst>
              <a:ext uri="{FF2B5EF4-FFF2-40B4-BE49-F238E27FC236}">
                <a16:creationId xmlns:a16="http://schemas.microsoft.com/office/drawing/2014/main" id="{1A081C85-A77A-896D-9E06-F5E47147B88B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524000"/>
            <a:ext cx="549275" cy="584200"/>
            <a:chOff x="3024" y="2991"/>
            <a:chExt cx="346" cy="358"/>
          </a:xfrm>
        </p:grpSpPr>
        <p:sp>
          <p:nvSpPr>
            <p:cNvPr id="16419" name="Rectangle 42">
              <a:extLst>
                <a:ext uri="{FF2B5EF4-FFF2-40B4-BE49-F238E27FC236}">
                  <a16:creationId xmlns:a16="http://schemas.microsoft.com/office/drawing/2014/main" id="{5DC78FDE-8467-4538-29B2-1C221C6DB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991"/>
              <a:ext cx="346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en-US" sz="3200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16420" name="Line 43">
              <a:extLst>
                <a:ext uri="{FF2B5EF4-FFF2-40B4-BE49-F238E27FC236}">
                  <a16:creationId xmlns:a16="http://schemas.microsoft.com/office/drawing/2014/main" id="{2690ADEE-0DEA-E7DB-FA86-75F624A5B9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44">
            <a:extLst>
              <a:ext uri="{FF2B5EF4-FFF2-40B4-BE49-F238E27FC236}">
                <a16:creationId xmlns:a16="http://schemas.microsoft.com/office/drawing/2014/main" id="{E323C342-B754-DB01-844C-DF056BF36894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4495800"/>
            <a:ext cx="549275" cy="584200"/>
            <a:chOff x="3024" y="2991"/>
            <a:chExt cx="346" cy="358"/>
          </a:xfrm>
        </p:grpSpPr>
        <p:sp>
          <p:nvSpPr>
            <p:cNvPr id="16417" name="Rectangle 45">
              <a:extLst>
                <a:ext uri="{FF2B5EF4-FFF2-40B4-BE49-F238E27FC236}">
                  <a16:creationId xmlns:a16="http://schemas.microsoft.com/office/drawing/2014/main" id="{65CE2FD5-45A7-D037-E8EC-12FF6E0D6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991"/>
              <a:ext cx="346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en-US" sz="3200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16418" name="Line 46">
              <a:extLst>
                <a:ext uri="{FF2B5EF4-FFF2-40B4-BE49-F238E27FC236}">
                  <a16:creationId xmlns:a16="http://schemas.microsoft.com/office/drawing/2014/main" id="{C501211D-BA07-8D48-1289-9DBF3E227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415" name="Text Box 47">
            <a:extLst>
              <a:ext uri="{FF2B5EF4-FFF2-40B4-BE49-F238E27FC236}">
                <a16:creationId xmlns:a16="http://schemas.microsoft.com/office/drawing/2014/main" id="{8FBF38E5-418F-0614-9830-6A3D1D6E2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7632" name="Text Box 48" descr="Canvas">
            <a:extLst>
              <a:ext uri="{FF2B5EF4-FFF2-40B4-BE49-F238E27FC236}">
                <a16:creationId xmlns:a16="http://schemas.microsoft.com/office/drawing/2014/main" id="{FA82FE32-D3A4-3CCC-C302-B6C5B025D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48313"/>
            <a:ext cx="9144000" cy="100488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Lực từ tác dụng nh</a:t>
            </a:r>
            <a:r>
              <a:rPr lang="vi-VN" altLang="en-US" sz="2400">
                <a:latin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</a:rPr>
              <a:t> hình vẽ.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Cặp lực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iện có không có tác dụng  làm khung quay.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B2AA2D46-945B-0506-B6F3-90D654203FB6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CF4B5B2-B935-46F1-B1D9-51B804DE8079}" type="slidenum">
              <a:rPr lang="en-US" altLang="en-US" sz="1400">
                <a:latin typeface="Times New Roman" panose="02020603050405020304" pitchFamily="18" charset="0"/>
              </a:rPr>
              <a:pPr algn="r" eaLnBrk="1" hangingPunct="1"/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7411" name="Line 2">
            <a:extLst>
              <a:ext uri="{FF2B5EF4-FFF2-40B4-BE49-F238E27FC236}">
                <a16:creationId xmlns:a16="http://schemas.microsoft.com/office/drawing/2014/main" id="{76DFA6C2-4849-0EAE-D38C-4E2889C203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0900" y="4343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3">
            <a:extLst>
              <a:ext uri="{FF2B5EF4-FFF2-40B4-BE49-F238E27FC236}">
                <a16:creationId xmlns:a16="http://schemas.microsoft.com/office/drawing/2014/main" id="{D870A65A-8574-4DDE-381C-789FE27C5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362200"/>
            <a:ext cx="304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4">
            <a:extLst>
              <a:ext uri="{FF2B5EF4-FFF2-40B4-BE49-F238E27FC236}">
                <a16:creationId xmlns:a16="http://schemas.microsoft.com/office/drawing/2014/main" id="{BCC0EF5F-575E-E1AB-EB03-F8E3CDA14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5">
            <a:extLst>
              <a:ext uri="{FF2B5EF4-FFF2-40B4-BE49-F238E27FC236}">
                <a16:creationId xmlns:a16="http://schemas.microsoft.com/office/drawing/2014/main" id="{BF44024B-D14B-2EA2-B7DD-814B02211E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124200"/>
            <a:ext cx="289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Text Box 6">
            <a:extLst>
              <a:ext uri="{FF2B5EF4-FFF2-40B4-BE49-F238E27FC236}">
                <a16:creationId xmlns:a16="http://schemas.microsoft.com/office/drawing/2014/main" id="{AE77DC4F-50A3-3693-9D25-0A0E11987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419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7416" name="Text Box 7">
            <a:extLst>
              <a:ext uri="{FF2B5EF4-FFF2-40B4-BE49-F238E27FC236}">
                <a16:creationId xmlns:a16="http://schemas.microsoft.com/office/drawing/2014/main" id="{2678FB25-C997-F55B-735E-E413D8493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667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7417" name="AutoShape 8">
            <a:extLst>
              <a:ext uri="{FF2B5EF4-FFF2-40B4-BE49-F238E27FC236}">
                <a16:creationId xmlns:a16="http://schemas.microsoft.com/office/drawing/2014/main" id="{1FECF9B6-5694-D429-CE6C-AAB595AD6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362200"/>
            <a:ext cx="1371600" cy="1600200"/>
          </a:xfrm>
          <a:prstGeom prst="cube">
            <a:avLst>
              <a:gd name="adj" fmla="val 2500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>
                <a:solidFill>
                  <a:schemeClr val="bg1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7418" name="AutoShape 9">
            <a:extLst>
              <a:ext uri="{FF2B5EF4-FFF2-40B4-BE49-F238E27FC236}">
                <a16:creationId xmlns:a16="http://schemas.microsoft.com/office/drawing/2014/main" id="{3F2943A5-F3AD-09F7-6FB5-6F169DD2A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362200"/>
            <a:ext cx="1371600" cy="1600200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>
                <a:solidFill>
                  <a:schemeClr val="bg1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7419" name="Line 10">
            <a:extLst>
              <a:ext uri="{FF2B5EF4-FFF2-40B4-BE49-F238E27FC236}">
                <a16:creationId xmlns:a16="http://schemas.microsoft.com/office/drawing/2014/main" id="{D1A86761-1C1F-717C-BA52-4E96EAB822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2057400"/>
            <a:ext cx="2438400" cy="2362200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0" name="Line 11">
            <a:extLst>
              <a:ext uri="{FF2B5EF4-FFF2-40B4-BE49-F238E27FC236}">
                <a16:creationId xmlns:a16="http://schemas.microsoft.com/office/drawing/2014/main" id="{04759D2B-FA6D-2DD7-5478-53445783CF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057400"/>
            <a:ext cx="1600200" cy="0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1" name="Line 12">
            <a:extLst>
              <a:ext uri="{FF2B5EF4-FFF2-40B4-BE49-F238E27FC236}">
                <a16:creationId xmlns:a16="http://schemas.microsoft.com/office/drawing/2014/main" id="{E7E33AAD-6C52-9094-3556-E96A9EA8A9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2057400"/>
            <a:ext cx="2286000" cy="2438400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2" name="Line 13">
            <a:extLst>
              <a:ext uri="{FF2B5EF4-FFF2-40B4-BE49-F238E27FC236}">
                <a16:creationId xmlns:a16="http://schemas.microsoft.com/office/drawing/2014/main" id="{F906AD5A-4468-CC83-2773-04B97FA347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04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3" name="Line 14">
            <a:extLst>
              <a:ext uri="{FF2B5EF4-FFF2-40B4-BE49-F238E27FC236}">
                <a16:creationId xmlns:a16="http://schemas.microsoft.com/office/drawing/2014/main" id="{9B9F2DAD-ED6E-240D-5022-41CA9E4EE2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419600"/>
            <a:ext cx="609600" cy="0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4" name="Line 15">
            <a:extLst>
              <a:ext uri="{FF2B5EF4-FFF2-40B4-BE49-F238E27FC236}">
                <a16:creationId xmlns:a16="http://schemas.microsoft.com/office/drawing/2014/main" id="{3D546918-AB9C-EECE-D251-9D61110362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495800"/>
            <a:ext cx="533400" cy="0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5" name="Line 16">
            <a:extLst>
              <a:ext uri="{FF2B5EF4-FFF2-40B4-BE49-F238E27FC236}">
                <a16:creationId xmlns:a16="http://schemas.microsoft.com/office/drawing/2014/main" id="{59BDDBBD-6219-20DF-BC60-22EF74F0C5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4495800"/>
            <a:ext cx="457200" cy="457200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6" name="Line 17">
            <a:extLst>
              <a:ext uri="{FF2B5EF4-FFF2-40B4-BE49-F238E27FC236}">
                <a16:creationId xmlns:a16="http://schemas.microsoft.com/office/drawing/2014/main" id="{D3FDE5AF-808C-5317-8C0B-9B49549C68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4419600"/>
            <a:ext cx="457200" cy="457200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7" name="Text Box 18">
            <a:extLst>
              <a:ext uri="{FF2B5EF4-FFF2-40B4-BE49-F238E27FC236}">
                <a16:creationId xmlns:a16="http://schemas.microsoft.com/office/drawing/2014/main" id="{64D9A2C3-C411-3736-9532-2C1C39086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828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7428" name="Text Box 19">
            <a:extLst>
              <a:ext uri="{FF2B5EF4-FFF2-40B4-BE49-F238E27FC236}">
                <a16:creationId xmlns:a16="http://schemas.microsoft.com/office/drawing/2014/main" id="{C4DF4ABF-F9DF-C262-EFC2-BE310EA23D9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505200" y="1752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7429" name="Text Box 20">
            <a:extLst>
              <a:ext uri="{FF2B5EF4-FFF2-40B4-BE49-F238E27FC236}">
                <a16:creationId xmlns:a16="http://schemas.microsoft.com/office/drawing/2014/main" id="{7D530161-0431-8A26-7399-BC4315F1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191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7430" name="Line 21">
            <a:extLst>
              <a:ext uri="{FF2B5EF4-FFF2-40B4-BE49-F238E27FC236}">
                <a16:creationId xmlns:a16="http://schemas.microsoft.com/office/drawing/2014/main" id="{1A522057-4CAB-CA57-81FD-6BA7AC6EB0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1600200"/>
            <a:ext cx="3657600" cy="3810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31" name="Line 22">
            <a:extLst>
              <a:ext uri="{FF2B5EF4-FFF2-40B4-BE49-F238E27FC236}">
                <a16:creationId xmlns:a16="http://schemas.microsoft.com/office/drawing/2014/main" id="{E0BF549E-93AE-6A62-07C1-57EF643448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2590800"/>
            <a:ext cx="457200" cy="457200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32" name="Line 23">
            <a:extLst>
              <a:ext uri="{FF2B5EF4-FFF2-40B4-BE49-F238E27FC236}">
                <a16:creationId xmlns:a16="http://schemas.microsoft.com/office/drawing/2014/main" id="{486DFC9D-EF73-B88F-9FFF-8E3ACD6980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3124200"/>
            <a:ext cx="304800" cy="381000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6" name="Text Box 24" descr="Newsprint">
            <a:extLst>
              <a:ext uri="{FF2B5EF4-FFF2-40B4-BE49-F238E27FC236}">
                <a16:creationId xmlns:a16="http://schemas.microsoft.com/office/drawing/2014/main" id="{D2A3A81E-9B76-33F4-0AC6-B928B4E79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6550"/>
            <a:ext cx="7924800" cy="11874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C4: Biểu diễn lực </a:t>
            </a:r>
            <a:r>
              <a:rPr lang="vi-VN" altLang="en-US" sz="2400"/>
              <a:t>đ</a:t>
            </a:r>
            <a:r>
              <a:rPr lang="en-US" altLang="en-US" sz="2400"/>
              <a:t>iện từ tác dụng lên các </a:t>
            </a:r>
            <a:r>
              <a:rPr lang="vi-VN" altLang="en-US" sz="2400"/>
              <a:t>đ</a:t>
            </a:r>
            <a:r>
              <a:rPr lang="en-US" altLang="en-US" sz="2400"/>
              <a:t>oạn dây dẫn AB, CD của khung dây dẫn có dòng </a:t>
            </a:r>
            <a:r>
              <a:rPr lang="vi-VN" altLang="en-US" sz="2400"/>
              <a:t>đ</a:t>
            </a:r>
            <a:r>
              <a:rPr lang="en-US" altLang="en-US" sz="2400"/>
              <a:t>iện chạy qua và có tác dụng gì </a:t>
            </a:r>
            <a:r>
              <a:rPr lang="vi-VN" altLang="en-US" sz="2400"/>
              <a:t>đ</a:t>
            </a:r>
            <a:r>
              <a:rPr lang="en-US" altLang="en-US" sz="2400"/>
              <a:t>ối với khung dây.</a:t>
            </a:r>
          </a:p>
        </p:txBody>
      </p:sp>
      <p:sp>
        <p:nvSpPr>
          <p:cNvPr id="17434" name="Text Box 25">
            <a:extLst>
              <a:ext uri="{FF2B5EF4-FFF2-40B4-BE49-F238E27FC236}">
                <a16:creationId xmlns:a16="http://schemas.microsoft.com/office/drawing/2014/main" id="{59F21090-FAE2-133A-2828-65A557040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876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7435" name="Text Box 26">
            <a:extLst>
              <a:ext uri="{FF2B5EF4-FFF2-40B4-BE49-F238E27FC236}">
                <a16:creationId xmlns:a16="http://schemas.microsoft.com/office/drawing/2014/main" id="{37F6099E-6B89-5BF7-BEE1-8E8D76FF6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447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o’</a:t>
            </a:r>
          </a:p>
        </p:txBody>
      </p:sp>
      <p:sp>
        <p:nvSpPr>
          <p:cNvPr id="69659" name="Text Box 27" descr="Canvas">
            <a:extLst>
              <a:ext uri="{FF2B5EF4-FFF2-40B4-BE49-F238E27FC236}">
                <a16:creationId xmlns:a16="http://schemas.microsoft.com/office/drawing/2014/main" id="{97E38AFD-BC2A-C1E3-01A6-5C018E144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334000"/>
            <a:ext cx="9144000" cy="13700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- Lực từ tác dụng nh</a:t>
            </a:r>
            <a:r>
              <a:rPr lang="vi-VN" altLang="en-US" sz="2400"/>
              <a:t>ư</a:t>
            </a:r>
            <a:r>
              <a:rPr lang="en-US" altLang="en-US" sz="2400"/>
              <a:t> hình vẽ.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- Cặp lực </a:t>
            </a:r>
            <a:r>
              <a:rPr lang="vi-VN" altLang="en-US" sz="2400"/>
              <a:t>đ</a:t>
            </a:r>
            <a:r>
              <a:rPr lang="en-US" altLang="en-US" sz="2400"/>
              <a:t>iện từ có tác dụng  làm khung quay theo chiều ng</a:t>
            </a:r>
            <a:r>
              <a:rPr lang="vi-VN" altLang="en-US" sz="2400"/>
              <a:t>ư</a:t>
            </a:r>
            <a:r>
              <a:rPr lang="en-US" altLang="en-US" sz="2400"/>
              <a:t>ợc với chiều kim </a:t>
            </a:r>
            <a:r>
              <a:rPr lang="vi-VN" altLang="en-US" sz="2400"/>
              <a:t>đ</a:t>
            </a:r>
            <a:r>
              <a:rPr lang="en-US" altLang="en-US" sz="2400"/>
              <a:t>ồng hồ.</a:t>
            </a:r>
          </a:p>
        </p:txBody>
      </p:sp>
      <p:sp>
        <p:nvSpPr>
          <p:cNvPr id="69660" name="Line 28">
            <a:extLst>
              <a:ext uri="{FF2B5EF4-FFF2-40B4-BE49-F238E27FC236}">
                <a16:creationId xmlns:a16="http://schemas.microsoft.com/office/drawing/2014/main" id="{DF1728F1-9BFD-78E7-6EC3-6478F43F4F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24384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1" name="Line 29">
            <a:extLst>
              <a:ext uri="{FF2B5EF4-FFF2-40B4-BE49-F238E27FC236}">
                <a16:creationId xmlns:a16="http://schemas.microsoft.com/office/drawing/2014/main" id="{9CBF8C4F-4B1B-83F8-0E51-51167B382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1242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2" name="AutoShape 30">
            <a:extLst>
              <a:ext uri="{FF2B5EF4-FFF2-40B4-BE49-F238E27FC236}">
                <a16:creationId xmlns:a16="http://schemas.microsoft.com/office/drawing/2014/main" id="{017B77A0-0241-D805-0863-1B50023FEF91}"/>
              </a:ext>
            </a:extLst>
          </p:cNvPr>
          <p:cNvSpPr>
            <a:spLocks noChangeArrowheads="1"/>
          </p:cNvSpPr>
          <p:nvPr/>
        </p:nvSpPr>
        <p:spPr bwMode="auto">
          <a:xfrm rot="375915" flipH="1">
            <a:off x="4724400" y="1447800"/>
            <a:ext cx="609600" cy="533400"/>
          </a:xfrm>
          <a:prstGeom prst="curvedDownArrow">
            <a:avLst>
              <a:gd name="adj1" fmla="val 22857"/>
              <a:gd name="adj2" fmla="val 4571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2" name="Group 31">
            <a:extLst>
              <a:ext uri="{FF2B5EF4-FFF2-40B4-BE49-F238E27FC236}">
                <a16:creationId xmlns:a16="http://schemas.microsoft.com/office/drawing/2014/main" id="{A53DD6EF-A883-E6CE-4D7A-6E8947E87FDC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429000"/>
            <a:ext cx="549275" cy="584200"/>
            <a:chOff x="3024" y="2991"/>
            <a:chExt cx="346" cy="358"/>
          </a:xfrm>
        </p:grpSpPr>
        <p:sp>
          <p:nvSpPr>
            <p:cNvPr id="17444" name="Rectangle 32">
              <a:extLst>
                <a:ext uri="{FF2B5EF4-FFF2-40B4-BE49-F238E27FC236}">
                  <a16:creationId xmlns:a16="http://schemas.microsoft.com/office/drawing/2014/main" id="{FCFE32E8-2C04-7DAB-75E6-6FEF5E021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991"/>
              <a:ext cx="346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en-US" sz="3200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17445" name="Line 33">
              <a:extLst>
                <a:ext uri="{FF2B5EF4-FFF2-40B4-BE49-F238E27FC236}">
                  <a16:creationId xmlns:a16="http://schemas.microsoft.com/office/drawing/2014/main" id="{35D71AD2-5474-8CE5-610B-07EFB786E8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34">
            <a:extLst>
              <a:ext uri="{FF2B5EF4-FFF2-40B4-BE49-F238E27FC236}">
                <a16:creationId xmlns:a16="http://schemas.microsoft.com/office/drawing/2014/main" id="{90D7C1A1-475D-076F-44B0-79066045F2B7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962400"/>
            <a:ext cx="549275" cy="584200"/>
            <a:chOff x="3024" y="2991"/>
            <a:chExt cx="346" cy="358"/>
          </a:xfrm>
        </p:grpSpPr>
        <p:sp>
          <p:nvSpPr>
            <p:cNvPr id="17442" name="Rectangle 35">
              <a:extLst>
                <a:ext uri="{FF2B5EF4-FFF2-40B4-BE49-F238E27FC236}">
                  <a16:creationId xmlns:a16="http://schemas.microsoft.com/office/drawing/2014/main" id="{ED90ED00-AB74-6DFE-E80B-056D8C4BE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991"/>
              <a:ext cx="346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en-US" sz="3200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17443" name="Line 36">
              <a:extLst>
                <a:ext uri="{FF2B5EF4-FFF2-40B4-BE49-F238E27FC236}">
                  <a16:creationId xmlns:a16="http://schemas.microsoft.com/office/drawing/2014/main" id="{39558ACF-E3F4-E822-F0B5-F108B4C7FB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9" grpId="0" animBg="1"/>
      <p:bldP spid="696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>
            <a:extLst>
              <a:ext uri="{FF2B5EF4-FFF2-40B4-BE49-F238E27FC236}">
                <a16:creationId xmlns:a16="http://schemas.microsoft.com/office/drawing/2014/main" id="{4DFE2D5C-F8D8-E701-5B7A-2F880834EC90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E5ADF59-2030-49FD-9206-F486DB817046}" type="slidenum">
              <a:rPr lang="en-US" altLang="en-US" sz="1400"/>
              <a:pPr algn="r" eaLnBrk="1" hangingPunct="1"/>
              <a:t>25</a:t>
            </a:fld>
            <a:endParaRPr lang="en-US" altLang="en-US" sz="1400"/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0A3C715B-3E3B-9F5C-0D7C-1AC431BEF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05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4B5C1C64-91AA-6AD9-1194-EFF7A65A551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0010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/>
              <a:t>Bài tập</a:t>
            </a:r>
            <a:r>
              <a:rPr lang="en-US" altLang="en-US" sz="2400"/>
              <a:t>:Hình nào mô tả đúng chiều đường sức từ (hoặc cực) của nam châm trên hình 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</p:txBody>
      </p:sp>
      <p:grpSp>
        <p:nvGrpSpPr>
          <p:cNvPr id="2" name="Group 304">
            <a:extLst>
              <a:ext uri="{FF2B5EF4-FFF2-40B4-BE49-F238E27FC236}">
                <a16:creationId xmlns:a16="http://schemas.microsoft.com/office/drawing/2014/main" id="{743909D3-CD1F-256D-8045-E01BCC8B3071}"/>
              </a:ext>
            </a:extLst>
          </p:cNvPr>
          <p:cNvGrpSpPr>
            <a:grpSpLocks/>
          </p:cNvGrpSpPr>
          <p:nvPr/>
        </p:nvGrpSpPr>
        <p:grpSpPr bwMode="auto">
          <a:xfrm>
            <a:off x="2833688" y="1219200"/>
            <a:ext cx="2957512" cy="2349500"/>
            <a:chOff x="1680" y="768"/>
            <a:chExt cx="1863" cy="1480"/>
          </a:xfrm>
        </p:grpSpPr>
        <p:sp>
          <p:nvSpPr>
            <p:cNvPr id="19586" name="AutoShape 5">
              <a:extLst>
                <a:ext uri="{FF2B5EF4-FFF2-40B4-BE49-F238E27FC236}">
                  <a16:creationId xmlns:a16="http://schemas.microsoft.com/office/drawing/2014/main" id="{3A3D0F17-0553-9B2D-19F7-A050761BA4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26092">
              <a:off x="2812" y="1738"/>
              <a:ext cx="587" cy="4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024 w 21600"/>
                <a:gd name="T13" fmla="*/ 0 h 21600"/>
                <a:gd name="T14" fmla="*/ 19576 w 21600"/>
                <a:gd name="T15" fmla="*/ 63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16" y="5163"/>
                  </a:moveTo>
                  <a:cubicBezTo>
                    <a:pt x="7111" y="3906"/>
                    <a:pt x="8922" y="3209"/>
                    <a:pt x="10800" y="3210"/>
                  </a:cubicBezTo>
                  <a:cubicBezTo>
                    <a:pt x="12677" y="3210"/>
                    <a:pt x="14488" y="3906"/>
                    <a:pt x="15883" y="5163"/>
                  </a:cubicBezTo>
                  <a:lnTo>
                    <a:pt x="18033" y="2779"/>
                  </a:lnTo>
                  <a:cubicBezTo>
                    <a:pt x="16049" y="990"/>
                    <a:pt x="13471" y="-1"/>
                    <a:pt x="10799" y="0"/>
                  </a:cubicBezTo>
                  <a:cubicBezTo>
                    <a:pt x="8128" y="0"/>
                    <a:pt x="5550" y="990"/>
                    <a:pt x="3566" y="2779"/>
                  </a:cubicBezTo>
                  <a:lnTo>
                    <a:pt x="5716" y="5163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100000" lon="17099992" rev="0"/>
              </a:camera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587" name="AutoShape 6">
              <a:extLst>
                <a:ext uri="{FF2B5EF4-FFF2-40B4-BE49-F238E27FC236}">
                  <a16:creationId xmlns:a16="http://schemas.microsoft.com/office/drawing/2014/main" id="{CD9428A5-166E-F551-8C47-ED6C7DA86E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19578">
              <a:off x="2779" y="1616"/>
              <a:ext cx="633" cy="5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047 w 21600"/>
                <a:gd name="T13" fmla="*/ 0 h 21600"/>
                <a:gd name="T14" fmla="*/ 19553 w 21600"/>
                <a:gd name="T15" fmla="*/ 63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16" y="5163"/>
                  </a:moveTo>
                  <a:cubicBezTo>
                    <a:pt x="7111" y="3906"/>
                    <a:pt x="8922" y="3209"/>
                    <a:pt x="10800" y="3210"/>
                  </a:cubicBezTo>
                  <a:cubicBezTo>
                    <a:pt x="12677" y="3210"/>
                    <a:pt x="14488" y="3906"/>
                    <a:pt x="15883" y="5163"/>
                  </a:cubicBezTo>
                  <a:lnTo>
                    <a:pt x="18033" y="2779"/>
                  </a:lnTo>
                  <a:cubicBezTo>
                    <a:pt x="16049" y="990"/>
                    <a:pt x="13471" y="-1"/>
                    <a:pt x="10799" y="0"/>
                  </a:cubicBezTo>
                  <a:cubicBezTo>
                    <a:pt x="8128" y="0"/>
                    <a:pt x="5550" y="990"/>
                    <a:pt x="3566" y="2779"/>
                  </a:cubicBezTo>
                  <a:lnTo>
                    <a:pt x="5716" y="5163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1799995" lon="17099992" rev="0"/>
              </a:camera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588" name="Rectangle 30">
              <a:extLst>
                <a:ext uri="{FF2B5EF4-FFF2-40B4-BE49-F238E27FC236}">
                  <a16:creationId xmlns:a16="http://schemas.microsoft.com/office/drawing/2014/main" id="{E2FFC9DC-B3EF-A13B-4ED5-36A57CABCE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96058" flipV="1">
              <a:off x="2413" y="1600"/>
              <a:ext cx="990" cy="86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PerspectiveFront">
                <a:rot lat="899994" lon="18000000" rev="0"/>
              </a:camera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89" name="Rectangle 31">
              <a:extLst>
                <a:ext uri="{FF2B5EF4-FFF2-40B4-BE49-F238E27FC236}">
                  <a16:creationId xmlns:a16="http://schemas.microsoft.com/office/drawing/2014/main" id="{4126CB6C-C66C-4753-3A88-86E7975FA0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96058" flipV="1">
              <a:off x="2423" y="2170"/>
              <a:ext cx="990" cy="69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PerspectiveFront">
                <a:rot lat="1200000" lon="17699992" rev="0"/>
              </a:camera>
              <a:lightRig rig="legacyFlat4" dir="t"/>
            </a:scene3d>
            <a:sp3d extrusionH="13700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90" name="Line 38">
              <a:extLst>
                <a:ext uri="{FF2B5EF4-FFF2-40B4-BE49-F238E27FC236}">
                  <a16:creationId xmlns:a16="http://schemas.microsoft.com/office/drawing/2014/main" id="{44952D67-8D43-B856-D7F4-DB5C9B80ADA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0000">
              <a:off x="1828" y="1827"/>
              <a:ext cx="1468" cy="2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Text Box 49">
              <a:extLst>
                <a:ext uri="{FF2B5EF4-FFF2-40B4-BE49-F238E27FC236}">
                  <a16:creationId xmlns:a16="http://schemas.microsoft.com/office/drawing/2014/main" id="{EDE82323-967F-EA0A-2531-647FE5F1B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600"/>
              <a:ext cx="28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A</a:t>
              </a:r>
              <a:endParaRPr lang="en-US" altLang="en-US"/>
            </a:p>
          </p:txBody>
        </p:sp>
        <p:sp>
          <p:nvSpPr>
            <p:cNvPr id="19592" name="Text Box 50">
              <a:extLst>
                <a:ext uri="{FF2B5EF4-FFF2-40B4-BE49-F238E27FC236}">
                  <a16:creationId xmlns:a16="http://schemas.microsoft.com/office/drawing/2014/main" id="{EDBEAE13-67C0-9EDE-C839-C535C6D14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5" y="1841"/>
              <a:ext cx="28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B</a:t>
              </a:r>
              <a:endParaRPr lang="en-US" altLang="en-US"/>
            </a:p>
          </p:txBody>
        </p:sp>
        <p:grpSp>
          <p:nvGrpSpPr>
            <p:cNvPr id="19593" name="Group 66">
              <a:extLst>
                <a:ext uri="{FF2B5EF4-FFF2-40B4-BE49-F238E27FC236}">
                  <a16:creationId xmlns:a16="http://schemas.microsoft.com/office/drawing/2014/main" id="{8DBC8C05-9B6D-F2F8-25A4-2BFD21D519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0" y="1765"/>
              <a:ext cx="337" cy="483"/>
              <a:chOff x="2064" y="3456"/>
              <a:chExt cx="337" cy="483"/>
            </a:xfrm>
          </p:grpSpPr>
          <p:sp>
            <p:nvSpPr>
              <p:cNvPr id="19606" name="Freeform 67">
                <a:extLst>
                  <a:ext uri="{FF2B5EF4-FFF2-40B4-BE49-F238E27FC236}">
                    <a16:creationId xmlns:a16="http://schemas.microsoft.com/office/drawing/2014/main" id="{4FFA49ED-FBE9-0394-0DBF-1646A3F42E20}"/>
                  </a:ext>
                </a:extLst>
              </p:cNvPr>
              <p:cNvSpPr>
                <a:spLocks/>
              </p:cNvSpPr>
              <p:nvPr/>
            </p:nvSpPr>
            <p:spPr bwMode="auto">
              <a:xfrm rot="-3065391">
                <a:off x="2228" y="3508"/>
                <a:ext cx="225" cy="121"/>
              </a:xfrm>
              <a:custGeom>
                <a:avLst/>
                <a:gdLst>
                  <a:gd name="T0" fmla="*/ 0 w 1800"/>
                  <a:gd name="T1" fmla="*/ 0 h 180"/>
                  <a:gd name="T2" fmla="*/ 0 w 1800"/>
                  <a:gd name="T3" fmla="*/ 1 h 180"/>
                  <a:gd name="T4" fmla="*/ 0 60000 65536"/>
                  <a:gd name="T5" fmla="*/ 0 60000 65536"/>
                  <a:gd name="T6" fmla="*/ 0 w 1800"/>
                  <a:gd name="T7" fmla="*/ 0 h 180"/>
                  <a:gd name="T8" fmla="*/ 1800 w 1800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0" h="180">
                    <a:moveTo>
                      <a:pt x="0" y="0"/>
                    </a:moveTo>
                    <a:cubicBezTo>
                      <a:pt x="750" y="75"/>
                      <a:pt x="1500" y="150"/>
                      <a:pt x="1800" y="180"/>
                    </a:cubicBezTo>
                  </a:path>
                </a:pathLst>
              </a:custGeom>
              <a:noFill/>
              <a:ln w="28575">
                <a:solidFill>
                  <a:srgbClr val="00CC00"/>
                </a:solidFill>
                <a:round/>
                <a:headEnd type="arrow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7" name="Text Box 68">
                <a:extLst>
                  <a:ext uri="{FF2B5EF4-FFF2-40B4-BE49-F238E27FC236}">
                    <a16:creationId xmlns:a16="http://schemas.microsoft.com/office/drawing/2014/main" id="{4524164C-856D-7838-D1E7-5160541F38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3579"/>
                <a:ext cx="287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/>
                  <a:t>F</a:t>
                </a:r>
              </a:p>
            </p:txBody>
          </p:sp>
          <p:sp>
            <p:nvSpPr>
              <p:cNvPr id="19608" name="Line 69">
                <a:extLst>
                  <a:ext uri="{FF2B5EF4-FFF2-40B4-BE49-F238E27FC236}">
                    <a16:creationId xmlns:a16="http://schemas.microsoft.com/office/drawing/2014/main" id="{E24F580A-F8B0-07E1-18BD-ADC0CF5C7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59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94" name="Text Box 70">
              <a:extLst>
                <a:ext uri="{FF2B5EF4-FFF2-40B4-BE49-F238E27FC236}">
                  <a16:creationId xmlns:a16="http://schemas.microsoft.com/office/drawing/2014/main" id="{7EFA0675-9D56-3C55-E862-E6BADB6AC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9" y="1039"/>
              <a:ext cx="28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I</a:t>
              </a:r>
              <a:endParaRPr lang="en-US" altLang="en-US"/>
            </a:p>
          </p:txBody>
        </p:sp>
        <p:sp>
          <p:nvSpPr>
            <p:cNvPr id="19595" name="Oval 71">
              <a:extLst>
                <a:ext uri="{FF2B5EF4-FFF2-40B4-BE49-F238E27FC236}">
                  <a16:creationId xmlns:a16="http://schemas.microsoft.com/office/drawing/2014/main" id="{DDFDA9E5-1243-00D2-3211-CCF062646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" y="835"/>
              <a:ext cx="23" cy="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96" name="Line 72">
              <a:extLst>
                <a:ext uri="{FF2B5EF4-FFF2-40B4-BE49-F238E27FC236}">
                  <a16:creationId xmlns:a16="http://schemas.microsoft.com/office/drawing/2014/main" id="{15982BAC-B677-F95F-F614-97F911646B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6" y="799"/>
              <a:ext cx="115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Oval 74">
              <a:extLst>
                <a:ext uri="{FF2B5EF4-FFF2-40B4-BE49-F238E27FC236}">
                  <a16:creationId xmlns:a16="http://schemas.microsoft.com/office/drawing/2014/main" id="{DB6B52CA-F38D-AEF2-3EBC-DD8A94E03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0" y="1054"/>
              <a:ext cx="23" cy="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98" name="Line 75">
              <a:extLst>
                <a:ext uri="{FF2B5EF4-FFF2-40B4-BE49-F238E27FC236}">
                  <a16:creationId xmlns:a16="http://schemas.microsoft.com/office/drawing/2014/main" id="{1286F7B8-16E8-5577-A133-BE14AB8BAF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2" y="1018"/>
              <a:ext cx="115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Text Box 76">
              <a:extLst>
                <a:ext uri="{FF2B5EF4-FFF2-40B4-BE49-F238E27FC236}">
                  <a16:creationId xmlns:a16="http://schemas.microsoft.com/office/drawing/2014/main" id="{F825D847-44AC-F2E2-8A8A-D083D75FF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96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-</a:t>
              </a:r>
              <a:endParaRPr lang="en-US" altLang="en-US"/>
            </a:p>
          </p:txBody>
        </p:sp>
        <p:sp>
          <p:nvSpPr>
            <p:cNvPr id="19600" name="Line 136">
              <a:extLst>
                <a:ext uri="{FF2B5EF4-FFF2-40B4-BE49-F238E27FC236}">
                  <a16:creationId xmlns:a16="http://schemas.microsoft.com/office/drawing/2014/main" id="{6CCD8C19-5C03-610C-7614-F6B8544A9D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0" y="1072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Line 137">
              <a:extLst>
                <a:ext uri="{FF2B5EF4-FFF2-40B4-BE49-F238E27FC236}">
                  <a16:creationId xmlns:a16="http://schemas.microsoft.com/office/drawing/2014/main" id="{4D41F510-39B9-1922-3FAE-D1DAA6FA4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" y="84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Text Box 139">
              <a:extLst>
                <a:ext uri="{FF2B5EF4-FFF2-40B4-BE49-F238E27FC236}">
                  <a16:creationId xmlns:a16="http://schemas.microsoft.com/office/drawing/2014/main" id="{7CBE0580-079F-A774-78D6-440302936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6" y="768"/>
              <a:ext cx="28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+</a:t>
              </a:r>
              <a:endParaRPr lang="en-US" altLang="en-US"/>
            </a:p>
          </p:txBody>
        </p:sp>
        <p:sp>
          <p:nvSpPr>
            <p:cNvPr id="19603" name="Line 140">
              <a:extLst>
                <a:ext uri="{FF2B5EF4-FFF2-40B4-BE49-F238E27FC236}">
                  <a16:creationId xmlns:a16="http://schemas.microsoft.com/office/drawing/2014/main" id="{DEE8DCBD-1179-16C9-7819-F840B649E4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904" y="1072"/>
              <a:ext cx="1" cy="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Line 141">
              <a:extLst>
                <a:ext uri="{FF2B5EF4-FFF2-40B4-BE49-F238E27FC236}">
                  <a16:creationId xmlns:a16="http://schemas.microsoft.com/office/drawing/2014/main" id="{49BB9ED4-34F8-EDBF-9D14-F16AF4C34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0" y="1312"/>
              <a:ext cx="1" cy="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Line 143">
              <a:extLst>
                <a:ext uri="{FF2B5EF4-FFF2-40B4-BE49-F238E27FC236}">
                  <a16:creationId xmlns:a16="http://schemas.microsoft.com/office/drawing/2014/main" id="{3918FA9A-3718-269B-4B5D-A8311C45AB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0000">
              <a:off x="2224" y="1776"/>
              <a:ext cx="58" cy="1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03" name="Text Box 163">
            <a:extLst>
              <a:ext uri="{FF2B5EF4-FFF2-40B4-BE49-F238E27FC236}">
                <a16:creationId xmlns:a16="http://schemas.microsoft.com/office/drawing/2014/main" id="{6634BCDD-4E35-3013-992A-248710FB3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0" y="60960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Hình c</a:t>
            </a:r>
          </a:p>
        </p:txBody>
      </p:sp>
      <p:grpSp>
        <p:nvGrpSpPr>
          <p:cNvPr id="4" name="Group 300">
            <a:extLst>
              <a:ext uri="{FF2B5EF4-FFF2-40B4-BE49-F238E27FC236}">
                <a16:creationId xmlns:a16="http://schemas.microsoft.com/office/drawing/2014/main" id="{2C4CEA1B-9D1D-C59B-BF66-5DB4E03402F9}"/>
              </a:ext>
            </a:extLst>
          </p:cNvPr>
          <p:cNvGrpSpPr>
            <a:grpSpLocks/>
          </p:cNvGrpSpPr>
          <p:nvPr/>
        </p:nvGrpSpPr>
        <p:grpSpPr bwMode="auto">
          <a:xfrm>
            <a:off x="368300" y="3673475"/>
            <a:ext cx="2908300" cy="2549525"/>
            <a:chOff x="256" y="2392"/>
            <a:chExt cx="1832" cy="1606"/>
          </a:xfrm>
        </p:grpSpPr>
        <p:sp>
          <p:nvSpPr>
            <p:cNvPr id="19545" name="Line 95">
              <a:extLst>
                <a:ext uri="{FF2B5EF4-FFF2-40B4-BE49-F238E27FC236}">
                  <a16:creationId xmlns:a16="http://schemas.microsoft.com/office/drawing/2014/main" id="{17C1353C-B8A1-F573-6269-D68C3D0A3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" y="2416"/>
              <a:ext cx="115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AutoShape 166">
              <a:extLst>
                <a:ext uri="{FF2B5EF4-FFF2-40B4-BE49-F238E27FC236}">
                  <a16:creationId xmlns:a16="http://schemas.microsoft.com/office/drawing/2014/main" id="{55722512-8F69-D5CB-9999-E04F215EFF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26092">
              <a:off x="1347" y="3360"/>
              <a:ext cx="587" cy="4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024 w 21600"/>
                <a:gd name="T13" fmla="*/ 0 h 21600"/>
                <a:gd name="T14" fmla="*/ 19576 w 21600"/>
                <a:gd name="T15" fmla="*/ 63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16" y="5163"/>
                  </a:moveTo>
                  <a:cubicBezTo>
                    <a:pt x="7111" y="3906"/>
                    <a:pt x="8922" y="3209"/>
                    <a:pt x="10800" y="3210"/>
                  </a:cubicBezTo>
                  <a:cubicBezTo>
                    <a:pt x="12677" y="3210"/>
                    <a:pt x="14488" y="3906"/>
                    <a:pt x="15883" y="5163"/>
                  </a:cubicBezTo>
                  <a:lnTo>
                    <a:pt x="18033" y="2779"/>
                  </a:lnTo>
                  <a:cubicBezTo>
                    <a:pt x="16049" y="990"/>
                    <a:pt x="13471" y="-1"/>
                    <a:pt x="10799" y="0"/>
                  </a:cubicBezTo>
                  <a:cubicBezTo>
                    <a:pt x="8128" y="0"/>
                    <a:pt x="5550" y="990"/>
                    <a:pt x="3566" y="2779"/>
                  </a:cubicBezTo>
                  <a:lnTo>
                    <a:pt x="5716" y="5163"/>
                  </a:lnTo>
                  <a:close/>
                </a:path>
              </a:pathLst>
            </a:custGeom>
            <a:solidFill>
              <a:srgbClr val="FF3300"/>
            </a:solidFill>
            <a:ln w="9525">
              <a:round/>
              <a:headEnd/>
              <a:tailEnd/>
            </a:ln>
            <a:scene3d>
              <a:camera prst="legacyPerspectiveFront">
                <a:rot lat="2100000" lon="17099992" rev="0"/>
              </a:camera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3300"/>
              </a:extrusionClr>
              <a:contourClr>
                <a:srgbClr val="FF3300"/>
              </a:contour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547" name="AutoShape 167">
              <a:extLst>
                <a:ext uri="{FF2B5EF4-FFF2-40B4-BE49-F238E27FC236}">
                  <a16:creationId xmlns:a16="http://schemas.microsoft.com/office/drawing/2014/main" id="{D43A7516-194E-B3D6-CFEB-A958FB27B5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19578">
              <a:off x="1314" y="3238"/>
              <a:ext cx="633" cy="5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047 w 21600"/>
                <a:gd name="T13" fmla="*/ 0 h 21600"/>
                <a:gd name="T14" fmla="*/ 19553 w 21600"/>
                <a:gd name="T15" fmla="*/ 63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16" y="5163"/>
                  </a:moveTo>
                  <a:cubicBezTo>
                    <a:pt x="7111" y="3906"/>
                    <a:pt x="8922" y="3209"/>
                    <a:pt x="10800" y="3210"/>
                  </a:cubicBezTo>
                  <a:cubicBezTo>
                    <a:pt x="12677" y="3210"/>
                    <a:pt x="14488" y="3906"/>
                    <a:pt x="15883" y="5163"/>
                  </a:cubicBezTo>
                  <a:lnTo>
                    <a:pt x="18033" y="2779"/>
                  </a:lnTo>
                  <a:cubicBezTo>
                    <a:pt x="16049" y="990"/>
                    <a:pt x="13471" y="-1"/>
                    <a:pt x="10799" y="0"/>
                  </a:cubicBezTo>
                  <a:cubicBezTo>
                    <a:pt x="8128" y="0"/>
                    <a:pt x="5550" y="990"/>
                    <a:pt x="3566" y="2779"/>
                  </a:cubicBezTo>
                  <a:lnTo>
                    <a:pt x="5716" y="5163"/>
                  </a:lnTo>
                  <a:close/>
                </a:path>
              </a:pathLst>
            </a:custGeom>
            <a:solidFill>
              <a:srgbClr val="3399FF"/>
            </a:solidFill>
            <a:ln w="9525">
              <a:round/>
              <a:headEnd/>
              <a:tailEnd/>
            </a:ln>
            <a:scene3d>
              <a:camera prst="legacyPerspectiveFront">
                <a:rot lat="1799995" lon="17099992" rev="0"/>
              </a:camera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3399FF"/>
              </a:extrusionClr>
              <a:contourClr>
                <a:srgbClr val="3399FF"/>
              </a:contour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548" name="Rectangle 168">
              <a:extLst>
                <a:ext uri="{FF2B5EF4-FFF2-40B4-BE49-F238E27FC236}">
                  <a16:creationId xmlns:a16="http://schemas.microsoft.com/office/drawing/2014/main" id="{A46821DF-34A4-FF5C-1F16-FF9BD31F3D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96058" flipV="1">
              <a:off x="948" y="3222"/>
              <a:ext cx="990" cy="86"/>
            </a:xfrm>
            <a:prstGeom prst="rect">
              <a:avLst/>
            </a:prstGeom>
            <a:solidFill>
              <a:srgbClr val="3399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899994" lon="18000000" rev="0"/>
              </a:camera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3399FF"/>
              </a:extrusionClr>
              <a:contourClr>
                <a:srgbClr val="3399FF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9" name="Rectangle 169">
              <a:extLst>
                <a:ext uri="{FF2B5EF4-FFF2-40B4-BE49-F238E27FC236}">
                  <a16:creationId xmlns:a16="http://schemas.microsoft.com/office/drawing/2014/main" id="{77A5D632-BEA7-FC58-3820-E96D9BF0CE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96058" flipV="1">
              <a:off x="965" y="3792"/>
              <a:ext cx="990" cy="69"/>
            </a:xfrm>
            <a:prstGeom prst="rect">
              <a:avLst/>
            </a:prstGeom>
            <a:solidFill>
              <a:srgbClr val="FF3300"/>
            </a:solidFill>
            <a:ln w="9525">
              <a:miter lim="800000"/>
              <a:headEnd/>
              <a:tailEnd/>
            </a:ln>
            <a:scene3d>
              <a:camera prst="legacyPerspectiveFront">
                <a:rot lat="1200000" lon="17699992" rev="0"/>
              </a:camera>
              <a:lightRig rig="legacyFlat4" dir="t"/>
            </a:scene3d>
            <a:sp3d extrusionH="1370000" prstMaterial="legacyMatte">
              <a:bevelT w="13500" h="13500" prst="angle"/>
              <a:bevelB w="13500" h="13500" prst="angle"/>
              <a:extrusionClr>
                <a:srgbClr val="FF3300"/>
              </a:extrusionClr>
              <a:contourClr>
                <a:srgbClr val="FF3300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50" name="Text Box 170">
              <a:extLst>
                <a:ext uri="{FF2B5EF4-FFF2-40B4-BE49-F238E27FC236}">
                  <a16:creationId xmlns:a16="http://schemas.microsoft.com/office/drawing/2014/main" id="{A50EF09D-77A9-15CE-B0FC-057360ED33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711"/>
              <a:ext cx="28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N</a:t>
              </a:r>
              <a:endParaRPr lang="en-US" altLang="en-US"/>
            </a:p>
          </p:txBody>
        </p:sp>
        <p:sp>
          <p:nvSpPr>
            <p:cNvPr id="19551" name="Text Box 171">
              <a:extLst>
                <a:ext uri="{FF2B5EF4-FFF2-40B4-BE49-F238E27FC236}">
                  <a16:creationId xmlns:a16="http://schemas.microsoft.com/office/drawing/2014/main" id="{545BF796-0D86-AC63-7AC8-1BCDB47085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3120"/>
              <a:ext cx="28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S</a:t>
              </a:r>
              <a:endParaRPr lang="en-US" altLang="en-US"/>
            </a:p>
          </p:txBody>
        </p:sp>
        <p:sp>
          <p:nvSpPr>
            <p:cNvPr id="19552" name="Line 173">
              <a:extLst>
                <a:ext uri="{FF2B5EF4-FFF2-40B4-BE49-F238E27FC236}">
                  <a16:creationId xmlns:a16="http://schemas.microsoft.com/office/drawing/2014/main" id="{C5BD913B-F99A-CB50-1EF3-E853A9F219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2" y="3328"/>
              <a:ext cx="1" cy="420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Line 174">
              <a:extLst>
                <a:ext uri="{FF2B5EF4-FFF2-40B4-BE49-F238E27FC236}">
                  <a16:creationId xmlns:a16="http://schemas.microsoft.com/office/drawing/2014/main" id="{5DD30D9A-10B7-9004-64B6-305FB33A37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320"/>
              <a:ext cx="1" cy="420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Line 175">
              <a:extLst>
                <a:ext uri="{FF2B5EF4-FFF2-40B4-BE49-F238E27FC236}">
                  <a16:creationId xmlns:a16="http://schemas.microsoft.com/office/drawing/2014/main" id="{A748BF71-8E58-17BE-CB84-53D6EE5748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3336"/>
              <a:ext cx="1" cy="35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Line 176">
              <a:extLst>
                <a:ext uri="{FF2B5EF4-FFF2-40B4-BE49-F238E27FC236}">
                  <a16:creationId xmlns:a16="http://schemas.microsoft.com/office/drawing/2014/main" id="{B8DFF379-0E74-DF27-6CF4-6F357E04F0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312"/>
              <a:ext cx="1" cy="35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Line 178">
              <a:extLst>
                <a:ext uri="{FF2B5EF4-FFF2-40B4-BE49-F238E27FC236}">
                  <a16:creationId xmlns:a16="http://schemas.microsoft.com/office/drawing/2014/main" id="{849D15DA-E1E8-3E90-AA98-C8F34B00E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328"/>
              <a:ext cx="1" cy="35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Line 179">
              <a:extLst>
                <a:ext uri="{FF2B5EF4-FFF2-40B4-BE49-F238E27FC236}">
                  <a16:creationId xmlns:a16="http://schemas.microsoft.com/office/drawing/2014/main" id="{94DEE352-3037-31A2-DCEA-580E8F9F34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312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Line 180">
              <a:extLst>
                <a:ext uri="{FF2B5EF4-FFF2-40B4-BE49-F238E27FC236}">
                  <a16:creationId xmlns:a16="http://schemas.microsoft.com/office/drawing/2014/main" id="{BAB8E1A4-3ECF-7687-2BB3-B81216051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" y="3304"/>
              <a:ext cx="1" cy="35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Line 181">
              <a:extLst>
                <a:ext uri="{FF2B5EF4-FFF2-40B4-BE49-F238E27FC236}">
                  <a16:creationId xmlns:a16="http://schemas.microsoft.com/office/drawing/2014/main" id="{619E36A1-B93D-BF96-0A3F-B73501763B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280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Line 182">
              <a:extLst>
                <a:ext uri="{FF2B5EF4-FFF2-40B4-BE49-F238E27FC236}">
                  <a16:creationId xmlns:a16="http://schemas.microsoft.com/office/drawing/2014/main" id="{A5EBD4FE-D471-5692-349E-DFC20A5CC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6" y="3272"/>
              <a:ext cx="1" cy="369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Line 183">
              <a:extLst>
                <a:ext uri="{FF2B5EF4-FFF2-40B4-BE49-F238E27FC236}">
                  <a16:creationId xmlns:a16="http://schemas.microsoft.com/office/drawing/2014/main" id="{4831ADDC-3327-6FD2-761C-3F08118226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0000">
              <a:off x="384" y="3456"/>
              <a:ext cx="1468" cy="2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Line 184">
              <a:extLst>
                <a:ext uri="{FF2B5EF4-FFF2-40B4-BE49-F238E27FC236}">
                  <a16:creationId xmlns:a16="http://schemas.microsoft.com/office/drawing/2014/main" id="{902BF0D5-D0B3-CD5E-2153-BAE22B49B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304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Line 185">
              <a:extLst>
                <a:ext uri="{FF2B5EF4-FFF2-40B4-BE49-F238E27FC236}">
                  <a16:creationId xmlns:a16="http://schemas.microsoft.com/office/drawing/2014/main" id="{2B69AB67-16E7-F7FE-95CC-A468613C3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0" y="3304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Line 186">
              <a:extLst>
                <a:ext uri="{FF2B5EF4-FFF2-40B4-BE49-F238E27FC236}">
                  <a16:creationId xmlns:a16="http://schemas.microsoft.com/office/drawing/2014/main" id="{10731D34-DA6E-F120-A8AE-88693BA518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2" y="3280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Line 187">
              <a:extLst>
                <a:ext uri="{FF2B5EF4-FFF2-40B4-BE49-F238E27FC236}">
                  <a16:creationId xmlns:a16="http://schemas.microsoft.com/office/drawing/2014/main" id="{4FAE19E6-A8E3-CEFB-987D-0E22A37BA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" y="3248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Line 188">
              <a:extLst>
                <a:ext uri="{FF2B5EF4-FFF2-40B4-BE49-F238E27FC236}">
                  <a16:creationId xmlns:a16="http://schemas.microsoft.com/office/drawing/2014/main" id="{29D6C3D7-9BEC-77DD-FEEC-022AB528F4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" y="3216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Line 189">
              <a:extLst>
                <a:ext uri="{FF2B5EF4-FFF2-40B4-BE49-F238E27FC236}">
                  <a16:creationId xmlns:a16="http://schemas.microsoft.com/office/drawing/2014/main" id="{7C257935-CAC3-046B-54B4-8BB561145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" y="3240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68" name="Group 190">
              <a:extLst>
                <a:ext uri="{FF2B5EF4-FFF2-40B4-BE49-F238E27FC236}">
                  <a16:creationId xmlns:a16="http://schemas.microsoft.com/office/drawing/2014/main" id="{50ABCDE1-431B-F38D-195C-721FB3637A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" y="3400"/>
              <a:ext cx="337" cy="483"/>
              <a:chOff x="2064" y="3456"/>
              <a:chExt cx="337" cy="483"/>
            </a:xfrm>
          </p:grpSpPr>
          <p:sp>
            <p:nvSpPr>
              <p:cNvPr id="19583" name="Freeform 191">
                <a:extLst>
                  <a:ext uri="{FF2B5EF4-FFF2-40B4-BE49-F238E27FC236}">
                    <a16:creationId xmlns:a16="http://schemas.microsoft.com/office/drawing/2014/main" id="{6720D193-FE7C-4D87-F8E1-712A40C8E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-3065391">
                <a:off x="2228" y="3508"/>
                <a:ext cx="225" cy="121"/>
              </a:xfrm>
              <a:custGeom>
                <a:avLst/>
                <a:gdLst>
                  <a:gd name="T0" fmla="*/ 0 w 1800"/>
                  <a:gd name="T1" fmla="*/ 0 h 180"/>
                  <a:gd name="T2" fmla="*/ 0 w 1800"/>
                  <a:gd name="T3" fmla="*/ 1 h 180"/>
                  <a:gd name="T4" fmla="*/ 0 60000 65536"/>
                  <a:gd name="T5" fmla="*/ 0 60000 65536"/>
                  <a:gd name="T6" fmla="*/ 0 w 1800"/>
                  <a:gd name="T7" fmla="*/ 0 h 180"/>
                  <a:gd name="T8" fmla="*/ 1800 w 1800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0" h="180">
                    <a:moveTo>
                      <a:pt x="0" y="0"/>
                    </a:moveTo>
                    <a:cubicBezTo>
                      <a:pt x="750" y="75"/>
                      <a:pt x="1500" y="150"/>
                      <a:pt x="1800" y="180"/>
                    </a:cubicBezTo>
                  </a:path>
                </a:pathLst>
              </a:custGeom>
              <a:noFill/>
              <a:ln w="28575">
                <a:solidFill>
                  <a:srgbClr val="00CC00"/>
                </a:solidFill>
                <a:round/>
                <a:headEnd type="arrow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4" name="Text Box 192">
                <a:extLst>
                  <a:ext uri="{FF2B5EF4-FFF2-40B4-BE49-F238E27FC236}">
                    <a16:creationId xmlns:a16="http://schemas.microsoft.com/office/drawing/2014/main" id="{58EE9D23-E1A1-0BFE-A712-E93C3199C0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3579"/>
                <a:ext cx="287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/>
                  <a:t>F</a:t>
                </a:r>
              </a:p>
            </p:txBody>
          </p:sp>
          <p:sp>
            <p:nvSpPr>
              <p:cNvPr id="19585" name="Line 193">
                <a:extLst>
                  <a:ext uri="{FF2B5EF4-FFF2-40B4-BE49-F238E27FC236}">
                    <a16:creationId xmlns:a16="http://schemas.microsoft.com/office/drawing/2014/main" id="{0F1E22DA-9A00-5857-9F10-A6D3DC96C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59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69" name="Line 194">
              <a:extLst>
                <a:ext uri="{FF2B5EF4-FFF2-40B4-BE49-F238E27FC236}">
                  <a16:creationId xmlns:a16="http://schemas.microsoft.com/office/drawing/2014/main" id="{4623452A-C1BF-4DF6-07DB-38BCCDEB20E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0000">
              <a:off x="744" y="3392"/>
              <a:ext cx="58" cy="1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Text Box 195">
              <a:extLst>
                <a:ext uri="{FF2B5EF4-FFF2-40B4-BE49-F238E27FC236}">
                  <a16:creationId xmlns:a16="http://schemas.microsoft.com/office/drawing/2014/main" id="{6BE110E5-C9E5-705E-356F-DB8A3C0D62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240"/>
              <a:ext cx="28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I</a:t>
              </a:r>
              <a:endParaRPr lang="en-US" altLang="en-US"/>
            </a:p>
          </p:txBody>
        </p:sp>
        <p:sp>
          <p:nvSpPr>
            <p:cNvPr id="19571" name="Line 196">
              <a:extLst>
                <a:ext uri="{FF2B5EF4-FFF2-40B4-BE49-F238E27FC236}">
                  <a16:creationId xmlns:a16="http://schemas.microsoft.com/office/drawing/2014/main" id="{8D1D0D0A-58E8-FDB0-7D72-5FB29DDBBA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" y="2464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Line 197">
              <a:extLst>
                <a:ext uri="{FF2B5EF4-FFF2-40B4-BE49-F238E27FC236}">
                  <a16:creationId xmlns:a16="http://schemas.microsoft.com/office/drawing/2014/main" id="{CB8BFEA1-8429-9D03-646C-1790DBAF5CB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56" y="2664"/>
              <a:ext cx="1" cy="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Text Box 198">
              <a:extLst>
                <a:ext uri="{FF2B5EF4-FFF2-40B4-BE49-F238E27FC236}">
                  <a16:creationId xmlns:a16="http://schemas.microsoft.com/office/drawing/2014/main" id="{285054B0-F0F7-88CA-A93A-27E73CF5B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" y="2632"/>
              <a:ext cx="28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I</a:t>
              </a:r>
              <a:endParaRPr lang="en-US" altLang="en-US"/>
            </a:p>
          </p:txBody>
        </p:sp>
        <p:sp>
          <p:nvSpPr>
            <p:cNvPr id="19574" name="Text Box 199">
              <a:extLst>
                <a:ext uri="{FF2B5EF4-FFF2-40B4-BE49-F238E27FC236}">
                  <a16:creationId xmlns:a16="http://schemas.microsoft.com/office/drawing/2014/main" id="{1E68FD0D-971F-0910-FC02-CB6412D45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" y="3224"/>
              <a:ext cx="28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A</a:t>
              </a:r>
              <a:endParaRPr lang="en-US" altLang="en-US"/>
            </a:p>
          </p:txBody>
        </p:sp>
        <p:sp>
          <p:nvSpPr>
            <p:cNvPr id="19575" name="Text Box 200">
              <a:extLst>
                <a:ext uri="{FF2B5EF4-FFF2-40B4-BE49-F238E27FC236}">
                  <a16:creationId xmlns:a16="http://schemas.microsoft.com/office/drawing/2014/main" id="{D2C561E7-48A4-A9FA-B13F-5E1869265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0" y="3440"/>
              <a:ext cx="28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B</a:t>
              </a:r>
              <a:endParaRPr lang="en-US" altLang="en-US"/>
            </a:p>
          </p:txBody>
        </p:sp>
        <p:sp>
          <p:nvSpPr>
            <p:cNvPr id="19576" name="Line 201">
              <a:extLst>
                <a:ext uri="{FF2B5EF4-FFF2-40B4-BE49-F238E27FC236}">
                  <a16:creationId xmlns:a16="http://schemas.microsoft.com/office/drawing/2014/main" id="{7170F242-5D97-6550-11C2-7AC913A43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2" y="2704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Line 202">
              <a:extLst>
                <a:ext uri="{FF2B5EF4-FFF2-40B4-BE49-F238E27FC236}">
                  <a16:creationId xmlns:a16="http://schemas.microsoft.com/office/drawing/2014/main" id="{D4BA23A7-6D51-712B-A8CF-77A64E8C67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2" y="2928"/>
              <a:ext cx="1" cy="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Line 203">
              <a:extLst>
                <a:ext uri="{FF2B5EF4-FFF2-40B4-BE49-F238E27FC236}">
                  <a16:creationId xmlns:a16="http://schemas.microsoft.com/office/drawing/2014/main" id="{AC543D8D-6B81-6FB7-9417-FB6E1BBE4E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6" y="2656"/>
              <a:ext cx="115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Oval 204">
              <a:extLst>
                <a:ext uri="{FF2B5EF4-FFF2-40B4-BE49-F238E27FC236}">
                  <a16:creationId xmlns:a16="http://schemas.microsoft.com/office/drawing/2014/main" id="{B9952BDB-E264-F66C-E669-A06AAAD3E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" y="2456"/>
              <a:ext cx="23" cy="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80" name="Oval 205">
              <a:extLst>
                <a:ext uri="{FF2B5EF4-FFF2-40B4-BE49-F238E27FC236}">
                  <a16:creationId xmlns:a16="http://schemas.microsoft.com/office/drawing/2014/main" id="{0BBD5FD9-743A-E6E8-EE8C-CAD411CCB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696"/>
              <a:ext cx="23" cy="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81" name="Text Box 206">
              <a:extLst>
                <a:ext uri="{FF2B5EF4-FFF2-40B4-BE49-F238E27FC236}">
                  <a16:creationId xmlns:a16="http://schemas.microsoft.com/office/drawing/2014/main" id="{31B9AFE7-E395-6A98-F6FE-1CFF20EFC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" y="239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+</a:t>
              </a:r>
              <a:endParaRPr lang="en-US" altLang="en-US"/>
            </a:p>
          </p:txBody>
        </p:sp>
        <p:sp>
          <p:nvSpPr>
            <p:cNvPr id="19582" name="Text Box 207">
              <a:extLst>
                <a:ext uri="{FF2B5EF4-FFF2-40B4-BE49-F238E27FC236}">
                  <a16:creationId xmlns:a16="http://schemas.microsoft.com/office/drawing/2014/main" id="{D6FF309E-8193-3CC1-CC29-CE5BA0EE6F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26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-</a:t>
              </a:r>
              <a:endParaRPr lang="en-US" altLang="en-US"/>
            </a:p>
          </p:txBody>
        </p:sp>
      </p:grpSp>
      <p:grpSp>
        <p:nvGrpSpPr>
          <p:cNvPr id="6" name="Group 299">
            <a:extLst>
              <a:ext uri="{FF2B5EF4-FFF2-40B4-BE49-F238E27FC236}">
                <a16:creationId xmlns:a16="http://schemas.microsoft.com/office/drawing/2014/main" id="{EFBEFA16-CE63-A966-77DC-C66348486947}"/>
              </a:ext>
            </a:extLst>
          </p:cNvPr>
          <p:cNvGrpSpPr>
            <a:grpSpLocks/>
          </p:cNvGrpSpPr>
          <p:nvPr/>
        </p:nvGrpSpPr>
        <p:grpSpPr bwMode="auto">
          <a:xfrm>
            <a:off x="3403600" y="3784600"/>
            <a:ext cx="2832100" cy="2447925"/>
            <a:chOff x="2232" y="2464"/>
            <a:chExt cx="1784" cy="1542"/>
          </a:xfrm>
        </p:grpSpPr>
        <p:sp>
          <p:nvSpPr>
            <p:cNvPr id="19506" name="Text Box 100">
              <a:extLst>
                <a:ext uri="{FF2B5EF4-FFF2-40B4-BE49-F238E27FC236}">
                  <a16:creationId xmlns:a16="http://schemas.microsoft.com/office/drawing/2014/main" id="{77583998-508E-2AC4-1DFC-30501555B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" y="3490"/>
              <a:ext cx="28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B</a:t>
              </a:r>
              <a:endParaRPr lang="en-US" altLang="en-US"/>
            </a:p>
          </p:txBody>
        </p:sp>
        <p:sp>
          <p:nvSpPr>
            <p:cNvPr id="19507" name="Text Box 99">
              <a:extLst>
                <a:ext uri="{FF2B5EF4-FFF2-40B4-BE49-F238E27FC236}">
                  <a16:creationId xmlns:a16="http://schemas.microsoft.com/office/drawing/2014/main" id="{0DD62AE6-F3DC-6F70-3FD9-17AB6A692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2" y="3241"/>
              <a:ext cx="28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A</a:t>
              </a:r>
              <a:endParaRPr lang="en-US" altLang="en-US"/>
            </a:p>
          </p:txBody>
        </p:sp>
        <p:sp>
          <p:nvSpPr>
            <p:cNvPr id="19508" name="Oval 92">
              <a:extLst>
                <a:ext uri="{FF2B5EF4-FFF2-40B4-BE49-F238E27FC236}">
                  <a16:creationId xmlns:a16="http://schemas.microsoft.com/office/drawing/2014/main" id="{EA975CE8-6ECF-847F-52BF-873A8F642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6" y="2522"/>
              <a:ext cx="23" cy="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9" name="Line 94">
              <a:extLst>
                <a:ext uri="{FF2B5EF4-FFF2-40B4-BE49-F238E27FC236}">
                  <a16:creationId xmlns:a16="http://schemas.microsoft.com/office/drawing/2014/main" id="{8F748B98-4E80-BD34-C1A2-BA36D45F7A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5" y="2482"/>
              <a:ext cx="115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Text Box 98">
              <a:extLst>
                <a:ext uri="{FF2B5EF4-FFF2-40B4-BE49-F238E27FC236}">
                  <a16:creationId xmlns:a16="http://schemas.microsoft.com/office/drawing/2014/main" id="{9E900CB7-0795-A27C-F3A7-299535B2E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7" y="2701"/>
              <a:ext cx="28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I</a:t>
              </a:r>
              <a:endParaRPr lang="en-US" altLang="en-US"/>
            </a:p>
          </p:txBody>
        </p:sp>
        <p:sp>
          <p:nvSpPr>
            <p:cNvPr id="19511" name="Line 150">
              <a:extLst>
                <a:ext uri="{FF2B5EF4-FFF2-40B4-BE49-F238E27FC236}">
                  <a16:creationId xmlns:a16="http://schemas.microsoft.com/office/drawing/2014/main" id="{DB0A47B0-CBE9-1482-562D-4DBF2C00C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4" y="2752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Line 151">
              <a:extLst>
                <a:ext uri="{FF2B5EF4-FFF2-40B4-BE49-F238E27FC236}">
                  <a16:creationId xmlns:a16="http://schemas.microsoft.com/office/drawing/2014/main" id="{787A43FD-51A7-A0B3-3C35-0E0A0E65AB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4" y="252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Line 152">
              <a:extLst>
                <a:ext uri="{FF2B5EF4-FFF2-40B4-BE49-F238E27FC236}">
                  <a16:creationId xmlns:a16="http://schemas.microsoft.com/office/drawing/2014/main" id="{CEE63120-1E16-2E58-7496-4A02F59267E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414" y="2736"/>
              <a:ext cx="1" cy="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153">
              <a:extLst>
                <a:ext uri="{FF2B5EF4-FFF2-40B4-BE49-F238E27FC236}">
                  <a16:creationId xmlns:a16="http://schemas.microsoft.com/office/drawing/2014/main" id="{4ACD71DB-9F24-C535-5DEE-0F068EAE5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8" y="2992"/>
              <a:ext cx="1" cy="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AutoShape 209">
              <a:extLst>
                <a:ext uri="{FF2B5EF4-FFF2-40B4-BE49-F238E27FC236}">
                  <a16:creationId xmlns:a16="http://schemas.microsoft.com/office/drawing/2014/main" id="{1A549995-50BE-E00C-2BC3-E9559E2871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26092">
              <a:off x="3269" y="3368"/>
              <a:ext cx="587" cy="4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024 w 21600"/>
                <a:gd name="T13" fmla="*/ 0 h 21600"/>
                <a:gd name="T14" fmla="*/ 19576 w 21600"/>
                <a:gd name="T15" fmla="*/ 63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16" y="5163"/>
                  </a:moveTo>
                  <a:cubicBezTo>
                    <a:pt x="7111" y="3906"/>
                    <a:pt x="8922" y="3209"/>
                    <a:pt x="10800" y="3210"/>
                  </a:cubicBezTo>
                  <a:cubicBezTo>
                    <a:pt x="12677" y="3210"/>
                    <a:pt x="14488" y="3906"/>
                    <a:pt x="15883" y="5163"/>
                  </a:cubicBezTo>
                  <a:lnTo>
                    <a:pt x="18033" y="2779"/>
                  </a:lnTo>
                  <a:cubicBezTo>
                    <a:pt x="16049" y="990"/>
                    <a:pt x="13471" y="-1"/>
                    <a:pt x="10799" y="0"/>
                  </a:cubicBezTo>
                  <a:cubicBezTo>
                    <a:pt x="8128" y="0"/>
                    <a:pt x="5550" y="990"/>
                    <a:pt x="3566" y="2779"/>
                  </a:cubicBezTo>
                  <a:lnTo>
                    <a:pt x="5716" y="5163"/>
                  </a:lnTo>
                  <a:close/>
                </a:path>
              </a:pathLst>
            </a:custGeom>
            <a:solidFill>
              <a:srgbClr val="FF3300"/>
            </a:solidFill>
            <a:ln w="9525">
              <a:round/>
              <a:headEnd/>
              <a:tailEnd/>
            </a:ln>
            <a:scene3d>
              <a:camera prst="legacyPerspectiveFront">
                <a:rot lat="2100000" lon="17099992" rev="0"/>
              </a:camera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3300"/>
              </a:extrusionClr>
              <a:contourClr>
                <a:srgbClr val="FF3300"/>
              </a:contour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516" name="AutoShape 210">
              <a:extLst>
                <a:ext uri="{FF2B5EF4-FFF2-40B4-BE49-F238E27FC236}">
                  <a16:creationId xmlns:a16="http://schemas.microsoft.com/office/drawing/2014/main" id="{8001756B-7D48-EA1E-56EC-7F525A5081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19578">
              <a:off x="3236" y="3246"/>
              <a:ext cx="633" cy="5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047 w 21600"/>
                <a:gd name="T13" fmla="*/ 0 h 21600"/>
                <a:gd name="T14" fmla="*/ 19553 w 21600"/>
                <a:gd name="T15" fmla="*/ 63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16" y="5163"/>
                  </a:moveTo>
                  <a:cubicBezTo>
                    <a:pt x="7111" y="3906"/>
                    <a:pt x="8922" y="3209"/>
                    <a:pt x="10800" y="3210"/>
                  </a:cubicBezTo>
                  <a:cubicBezTo>
                    <a:pt x="12677" y="3210"/>
                    <a:pt x="14488" y="3906"/>
                    <a:pt x="15883" y="5163"/>
                  </a:cubicBezTo>
                  <a:lnTo>
                    <a:pt x="18033" y="2779"/>
                  </a:lnTo>
                  <a:cubicBezTo>
                    <a:pt x="16049" y="990"/>
                    <a:pt x="13471" y="-1"/>
                    <a:pt x="10799" y="0"/>
                  </a:cubicBezTo>
                  <a:cubicBezTo>
                    <a:pt x="8128" y="0"/>
                    <a:pt x="5550" y="990"/>
                    <a:pt x="3566" y="2779"/>
                  </a:cubicBezTo>
                  <a:lnTo>
                    <a:pt x="5716" y="5163"/>
                  </a:lnTo>
                  <a:close/>
                </a:path>
              </a:pathLst>
            </a:custGeom>
            <a:solidFill>
              <a:srgbClr val="3399FF"/>
            </a:solidFill>
            <a:ln w="9525">
              <a:round/>
              <a:headEnd/>
              <a:tailEnd/>
            </a:ln>
            <a:scene3d>
              <a:camera prst="legacyPerspectiveFront">
                <a:rot lat="1799995" lon="17099992" rev="0"/>
              </a:camera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3399FF"/>
              </a:extrusionClr>
              <a:contourClr>
                <a:srgbClr val="3399FF"/>
              </a:contour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517" name="Rectangle 211">
              <a:extLst>
                <a:ext uri="{FF2B5EF4-FFF2-40B4-BE49-F238E27FC236}">
                  <a16:creationId xmlns:a16="http://schemas.microsoft.com/office/drawing/2014/main" id="{51512D15-3D33-E29B-1877-3250C66557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96058" flipV="1">
              <a:off x="2870" y="3230"/>
              <a:ext cx="990" cy="86"/>
            </a:xfrm>
            <a:prstGeom prst="rect">
              <a:avLst/>
            </a:prstGeom>
            <a:solidFill>
              <a:srgbClr val="3399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899994" lon="18000000" rev="0"/>
              </a:camera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3399FF"/>
              </a:extrusionClr>
              <a:contourClr>
                <a:srgbClr val="3399FF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8" name="Rectangle 212">
              <a:extLst>
                <a:ext uri="{FF2B5EF4-FFF2-40B4-BE49-F238E27FC236}">
                  <a16:creationId xmlns:a16="http://schemas.microsoft.com/office/drawing/2014/main" id="{FB30C24F-5B10-1D25-6399-C44AF9A1F2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96058" flipV="1">
              <a:off x="2879" y="3800"/>
              <a:ext cx="990" cy="69"/>
            </a:xfrm>
            <a:prstGeom prst="rect">
              <a:avLst/>
            </a:prstGeom>
            <a:solidFill>
              <a:srgbClr val="FF3300"/>
            </a:solidFill>
            <a:ln w="9525">
              <a:miter lim="800000"/>
              <a:headEnd/>
              <a:tailEnd/>
            </a:ln>
            <a:scene3d>
              <a:camera prst="legacyPerspectiveFront">
                <a:rot lat="1200000" lon="17699992" rev="0"/>
              </a:camera>
              <a:lightRig rig="legacyFlat4" dir="t"/>
            </a:scene3d>
            <a:sp3d extrusionH="1370000" prstMaterial="legacyMatte">
              <a:bevelT w="13500" h="13500" prst="angle"/>
              <a:bevelB w="13500" h="13500" prst="angle"/>
              <a:extrusionClr>
                <a:srgbClr val="FF3300"/>
              </a:extrusionClr>
              <a:contourClr>
                <a:srgbClr val="FF3300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9" name="Text Box 213">
              <a:extLst>
                <a:ext uri="{FF2B5EF4-FFF2-40B4-BE49-F238E27FC236}">
                  <a16:creationId xmlns:a16="http://schemas.microsoft.com/office/drawing/2014/main" id="{8C21BE64-81B7-379C-B6F7-E1D601752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2" y="3719"/>
              <a:ext cx="28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N</a:t>
              </a:r>
              <a:endParaRPr lang="en-US" altLang="en-US"/>
            </a:p>
          </p:txBody>
        </p:sp>
        <p:sp>
          <p:nvSpPr>
            <p:cNvPr id="19520" name="Text Box 214">
              <a:extLst>
                <a:ext uri="{FF2B5EF4-FFF2-40B4-BE49-F238E27FC236}">
                  <a16:creationId xmlns:a16="http://schemas.microsoft.com/office/drawing/2014/main" id="{B50DAC0E-84EF-4F87-4736-B5AC85955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0" y="3128"/>
              <a:ext cx="28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S</a:t>
              </a:r>
              <a:endParaRPr lang="en-US" altLang="en-US"/>
            </a:p>
          </p:txBody>
        </p:sp>
        <p:sp>
          <p:nvSpPr>
            <p:cNvPr id="19521" name="Line 216">
              <a:extLst>
                <a:ext uri="{FF2B5EF4-FFF2-40B4-BE49-F238E27FC236}">
                  <a16:creationId xmlns:a16="http://schemas.microsoft.com/office/drawing/2014/main" id="{5E77E897-7B23-52E3-BB7D-E61D65B876F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450" y="3320"/>
              <a:ext cx="1" cy="35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Line 217">
              <a:extLst>
                <a:ext uri="{FF2B5EF4-FFF2-40B4-BE49-F238E27FC236}">
                  <a16:creationId xmlns:a16="http://schemas.microsoft.com/office/drawing/2014/main" id="{84EB6F0D-9A99-86AF-2B09-0F890258F7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394" y="3320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Line 219">
              <a:extLst>
                <a:ext uri="{FF2B5EF4-FFF2-40B4-BE49-F238E27FC236}">
                  <a16:creationId xmlns:a16="http://schemas.microsoft.com/office/drawing/2014/main" id="{0AEECE8A-7FC6-DF10-4901-9139B3A4B64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258" y="3328"/>
              <a:ext cx="1" cy="35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Line 220">
              <a:extLst>
                <a:ext uri="{FF2B5EF4-FFF2-40B4-BE49-F238E27FC236}">
                  <a16:creationId xmlns:a16="http://schemas.microsoft.com/office/drawing/2014/main" id="{134CC80E-5EF4-526A-7C02-B2F8F66A1C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210" y="3312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Line 221">
              <a:extLst>
                <a:ext uri="{FF2B5EF4-FFF2-40B4-BE49-F238E27FC236}">
                  <a16:creationId xmlns:a16="http://schemas.microsoft.com/office/drawing/2014/main" id="{09618253-E94D-8AF7-6A12-24A84A2432F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082" y="3320"/>
              <a:ext cx="1" cy="35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Line 222">
              <a:extLst>
                <a:ext uri="{FF2B5EF4-FFF2-40B4-BE49-F238E27FC236}">
                  <a16:creationId xmlns:a16="http://schemas.microsoft.com/office/drawing/2014/main" id="{E47F8DC5-624F-E120-2973-B1A10AC157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034" y="3304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Line 223">
              <a:extLst>
                <a:ext uri="{FF2B5EF4-FFF2-40B4-BE49-F238E27FC236}">
                  <a16:creationId xmlns:a16="http://schemas.microsoft.com/office/drawing/2014/main" id="{18E995B7-5D7F-8633-4ABA-C9089972E1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906" y="3288"/>
              <a:ext cx="1" cy="35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224">
              <a:extLst>
                <a:ext uri="{FF2B5EF4-FFF2-40B4-BE49-F238E27FC236}">
                  <a16:creationId xmlns:a16="http://schemas.microsoft.com/office/drawing/2014/main" id="{EA716A9A-B711-F2F6-D1DD-251E3200BC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0000">
              <a:off x="2322" y="3504"/>
              <a:ext cx="1468" cy="2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Line 225">
              <a:extLst>
                <a:ext uri="{FF2B5EF4-FFF2-40B4-BE49-F238E27FC236}">
                  <a16:creationId xmlns:a16="http://schemas.microsoft.com/office/drawing/2014/main" id="{27C2FAAE-CFF0-3967-C6CF-4287E8B0F76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0000">
              <a:off x="2706" y="3448"/>
              <a:ext cx="58" cy="1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Line 226">
              <a:extLst>
                <a:ext uri="{FF2B5EF4-FFF2-40B4-BE49-F238E27FC236}">
                  <a16:creationId xmlns:a16="http://schemas.microsoft.com/office/drawing/2014/main" id="{2FD61B5A-7DEC-B6A4-592A-C9DC7C8C63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162" y="3320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Line 227">
              <a:extLst>
                <a:ext uri="{FF2B5EF4-FFF2-40B4-BE49-F238E27FC236}">
                  <a16:creationId xmlns:a16="http://schemas.microsoft.com/office/drawing/2014/main" id="{3250597A-33A0-EF07-3139-92745C4A5C0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986" y="3304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Line 228">
              <a:extLst>
                <a:ext uri="{FF2B5EF4-FFF2-40B4-BE49-F238E27FC236}">
                  <a16:creationId xmlns:a16="http://schemas.microsoft.com/office/drawing/2014/main" id="{7A5DFB72-0BF2-B260-4161-2EF0309C31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858" y="3280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Line 229">
              <a:extLst>
                <a:ext uri="{FF2B5EF4-FFF2-40B4-BE49-F238E27FC236}">
                  <a16:creationId xmlns:a16="http://schemas.microsoft.com/office/drawing/2014/main" id="{465BF1F4-0AC8-8945-CB55-EA37195D315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818" y="3264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Line 230">
              <a:extLst>
                <a:ext uri="{FF2B5EF4-FFF2-40B4-BE49-F238E27FC236}">
                  <a16:creationId xmlns:a16="http://schemas.microsoft.com/office/drawing/2014/main" id="{E3EE5E52-C1D0-28C6-AEAE-C64FC9FAFAC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602" y="3232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Line 231">
              <a:extLst>
                <a:ext uri="{FF2B5EF4-FFF2-40B4-BE49-F238E27FC236}">
                  <a16:creationId xmlns:a16="http://schemas.microsoft.com/office/drawing/2014/main" id="{ADC5523B-5251-D0C1-9DA6-CD0E281357B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658" y="3248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Text Box 232">
              <a:extLst>
                <a:ext uri="{FF2B5EF4-FFF2-40B4-BE49-F238E27FC236}">
                  <a16:creationId xmlns:a16="http://schemas.microsoft.com/office/drawing/2014/main" id="{196B0C60-0FA0-DD11-20E7-4272E94C0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0" y="3288"/>
              <a:ext cx="28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I</a:t>
              </a:r>
              <a:endParaRPr lang="en-US" altLang="en-US"/>
            </a:p>
          </p:txBody>
        </p:sp>
        <p:grpSp>
          <p:nvGrpSpPr>
            <p:cNvPr id="19537" name="Group 233">
              <a:extLst>
                <a:ext uri="{FF2B5EF4-FFF2-40B4-BE49-F238E27FC236}">
                  <a16:creationId xmlns:a16="http://schemas.microsoft.com/office/drawing/2014/main" id="{79A8FEBA-0DB9-2FF0-2F1C-E456994C9F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0" y="3448"/>
              <a:ext cx="337" cy="483"/>
              <a:chOff x="2064" y="3456"/>
              <a:chExt cx="337" cy="483"/>
            </a:xfrm>
          </p:grpSpPr>
          <p:sp>
            <p:nvSpPr>
              <p:cNvPr id="19542" name="Freeform 234">
                <a:extLst>
                  <a:ext uri="{FF2B5EF4-FFF2-40B4-BE49-F238E27FC236}">
                    <a16:creationId xmlns:a16="http://schemas.microsoft.com/office/drawing/2014/main" id="{BF1766C3-09C4-4EE5-E22F-32589D8DAAB3}"/>
                  </a:ext>
                </a:extLst>
              </p:cNvPr>
              <p:cNvSpPr>
                <a:spLocks/>
              </p:cNvSpPr>
              <p:nvPr/>
            </p:nvSpPr>
            <p:spPr bwMode="auto">
              <a:xfrm rot="-3065391">
                <a:off x="2228" y="3508"/>
                <a:ext cx="225" cy="121"/>
              </a:xfrm>
              <a:custGeom>
                <a:avLst/>
                <a:gdLst>
                  <a:gd name="T0" fmla="*/ 0 w 1800"/>
                  <a:gd name="T1" fmla="*/ 0 h 180"/>
                  <a:gd name="T2" fmla="*/ 0 w 1800"/>
                  <a:gd name="T3" fmla="*/ 1 h 180"/>
                  <a:gd name="T4" fmla="*/ 0 60000 65536"/>
                  <a:gd name="T5" fmla="*/ 0 60000 65536"/>
                  <a:gd name="T6" fmla="*/ 0 w 1800"/>
                  <a:gd name="T7" fmla="*/ 0 h 180"/>
                  <a:gd name="T8" fmla="*/ 1800 w 1800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0" h="180">
                    <a:moveTo>
                      <a:pt x="0" y="0"/>
                    </a:moveTo>
                    <a:cubicBezTo>
                      <a:pt x="750" y="75"/>
                      <a:pt x="1500" y="150"/>
                      <a:pt x="1800" y="180"/>
                    </a:cubicBezTo>
                  </a:path>
                </a:pathLst>
              </a:custGeom>
              <a:noFill/>
              <a:ln w="28575">
                <a:solidFill>
                  <a:srgbClr val="00CC00"/>
                </a:solidFill>
                <a:round/>
                <a:headEnd type="arrow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3" name="Text Box 235">
                <a:extLst>
                  <a:ext uri="{FF2B5EF4-FFF2-40B4-BE49-F238E27FC236}">
                    <a16:creationId xmlns:a16="http://schemas.microsoft.com/office/drawing/2014/main" id="{A7F9E7D7-E7B4-DE84-91B3-5A3D7920A6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3579"/>
                <a:ext cx="287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/>
                  <a:t>F</a:t>
                </a:r>
              </a:p>
            </p:txBody>
          </p:sp>
          <p:sp>
            <p:nvSpPr>
              <p:cNvPr id="19544" name="Line 236">
                <a:extLst>
                  <a:ext uri="{FF2B5EF4-FFF2-40B4-BE49-F238E27FC236}">
                    <a16:creationId xmlns:a16="http://schemas.microsoft.com/office/drawing/2014/main" id="{6356CAF2-50E0-7122-DE00-0E0C3AB382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59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38" name="Oval 237">
              <a:extLst>
                <a:ext uri="{FF2B5EF4-FFF2-40B4-BE49-F238E27FC236}">
                  <a16:creationId xmlns:a16="http://schemas.microsoft.com/office/drawing/2014/main" id="{B8A152CD-982D-081D-6745-1241238E9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" y="2744"/>
              <a:ext cx="23" cy="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39" name="Line 238">
              <a:extLst>
                <a:ext uri="{FF2B5EF4-FFF2-40B4-BE49-F238E27FC236}">
                  <a16:creationId xmlns:a16="http://schemas.microsoft.com/office/drawing/2014/main" id="{F5A910BB-6AE8-2DB9-16A9-804E7AB48B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8" y="2704"/>
              <a:ext cx="115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Text Box 239">
              <a:extLst>
                <a:ext uri="{FF2B5EF4-FFF2-40B4-BE49-F238E27FC236}">
                  <a16:creationId xmlns:a16="http://schemas.microsoft.com/office/drawing/2014/main" id="{AECC6A9E-9E9C-7456-7CE6-0CCB60C6C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2" y="246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+</a:t>
              </a:r>
              <a:endParaRPr lang="en-US" altLang="en-US"/>
            </a:p>
          </p:txBody>
        </p:sp>
        <p:sp>
          <p:nvSpPr>
            <p:cNvPr id="19541" name="Text Box 240">
              <a:extLst>
                <a:ext uri="{FF2B5EF4-FFF2-40B4-BE49-F238E27FC236}">
                  <a16:creationId xmlns:a16="http://schemas.microsoft.com/office/drawing/2014/main" id="{47520D7F-621B-EE7D-B6B0-DC6BBC2D5B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2" y="264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-</a:t>
              </a:r>
              <a:endParaRPr lang="en-US" altLang="en-US"/>
            </a:p>
          </p:txBody>
        </p:sp>
      </p:grpSp>
      <p:grpSp>
        <p:nvGrpSpPr>
          <p:cNvPr id="8" name="Group 298">
            <a:extLst>
              <a:ext uri="{FF2B5EF4-FFF2-40B4-BE49-F238E27FC236}">
                <a16:creationId xmlns:a16="http://schemas.microsoft.com/office/drawing/2014/main" id="{AB828D3B-FF73-F498-3FF8-C11430DBF096}"/>
              </a:ext>
            </a:extLst>
          </p:cNvPr>
          <p:cNvGrpSpPr>
            <a:grpSpLocks/>
          </p:cNvGrpSpPr>
          <p:nvPr/>
        </p:nvGrpSpPr>
        <p:grpSpPr bwMode="auto">
          <a:xfrm>
            <a:off x="6007100" y="3722688"/>
            <a:ext cx="2882900" cy="2525712"/>
            <a:chOff x="3672" y="1072"/>
            <a:chExt cx="1816" cy="1591"/>
          </a:xfrm>
        </p:grpSpPr>
        <p:sp>
          <p:nvSpPr>
            <p:cNvPr id="19467" name="Line 290">
              <a:extLst>
                <a:ext uri="{FF2B5EF4-FFF2-40B4-BE49-F238E27FC236}">
                  <a16:creationId xmlns:a16="http://schemas.microsoft.com/office/drawing/2014/main" id="{837B1B97-8ECB-BA47-FD76-912813A718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6" y="11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Text Box 292">
              <a:extLst>
                <a:ext uri="{FF2B5EF4-FFF2-40B4-BE49-F238E27FC236}">
                  <a16:creationId xmlns:a16="http://schemas.microsoft.com/office/drawing/2014/main" id="{F0910FD6-1DCA-4360-F98C-AC9CB69AD1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10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+</a:t>
              </a:r>
              <a:endParaRPr lang="en-US" altLang="en-US"/>
            </a:p>
          </p:txBody>
        </p:sp>
        <p:sp>
          <p:nvSpPr>
            <p:cNvPr id="19469" name="Text Box 79">
              <a:extLst>
                <a:ext uri="{FF2B5EF4-FFF2-40B4-BE49-F238E27FC236}">
                  <a16:creationId xmlns:a16="http://schemas.microsoft.com/office/drawing/2014/main" id="{5B738F76-C022-B2D6-7A22-D8192AF88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0" y="2120"/>
              <a:ext cx="28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B</a:t>
              </a:r>
              <a:endParaRPr lang="en-US" altLang="en-US"/>
            </a:p>
          </p:txBody>
        </p:sp>
        <p:sp>
          <p:nvSpPr>
            <p:cNvPr id="19470" name="Line 149">
              <a:extLst>
                <a:ext uri="{FF2B5EF4-FFF2-40B4-BE49-F238E27FC236}">
                  <a16:creationId xmlns:a16="http://schemas.microsoft.com/office/drawing/2014/main" id="{A34D38CF-D79B-E5B6-5FAD-F469B21CD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137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Text Box 130">
              <a:extLst>
                <a:ext uri="{FF2B5EF4-FFF2-40B4-BE49-F238E27FC236}">
                  <a16:creationId xmlns:a16="http://schemas.microsoft.com/office/drawing/2014/main" id="{C2F4EE04-4824-9E47-22C4-E969FFF62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1336"/>
              <a:ext cx="28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I</a:t>
              </a:r>
              <a:endParaRPr lang="en-US" altLang="en-US"/>
            </a:p>
          </p:txBody>
        </p:sp>
        <p:sp>
          <p:nvSpPr>
            <p:cNvPr id="19472" name="AutoShape 156">
              <a:extLst>
                <a:ext uri="{FF2B5EF4-FFF2-40B4-BE49-F238E27FC236}">
                  <a16:creationId xmlns:a16="http://schemas.microsoft.com/office/drawing/2014/main" id="{47D884B9-FF38-44E9-D5CC-AA98598F96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26092">
              <a:off x="4761" y="2017"/>
              <a:ext cx="587" cy="4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024 w 21600"/>
                <a:gd name="T13" fmla="*/ 0 h 21600"/>
                <a:gd name="T14" fmla="*/ 19576 w 21600"/>
                <a:gd name="T15" fmla="*/ 63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16" y="5163"/>
                  </a:moveTo>
                  <a:cubicBezTo>
                    <a:pt x="7111" y="3906"/>
                    <a:pt x="8922" y="3209"/>
                    <a:pt x="10800" y="3210"/>
                  </a:cubicBezTo>
                  <a:cubicBezTo>
                    <a:pt x="12677" y="3210"/>
                    <a:pt x="14488" y="3906"/>
                    <a:pt x="15883" y="5163"/>
                  </a:cubicBezTo>
                  <a:lnTo>
                    <a:pt x="18033" y="2779"/>
                  </a:lnTo>
                  <a:cubicBezTo>
                    <a:pt x="16049" y="990"/>
                    <a:pt x="13471" y="-1"/>
                    <a:pt x="10799" y="0"/>
                  </a:cubicBezTo>
                  <a:cubicBezTo>
                    <a:pt x="8128" y="0"/>
                    <a:pt x="5550" y="990"/>
                    <a:pt x="3566" y="2779"/>
                  </a:cubicBezTo>
                  <a:lnTo>
                    <a:pt x="5716" y="5163"/>
                  </a:lnTo>
                  <a:close/>
                </a:path>
              </a:pathLst>
            </a:custGeom>
            <a:solidFill>
              <a:srgbClr val="FF3300"/>
            </a:solidFill>
            <a:ln w="9525">
              <a:round/>
              <a:headEnd/>
              <a:tailEnd/>
            </a:ln>
            <a:scene3d>
              <a:camera prst="legacyPerspectiveFront">
                <a:rot lat="2100000" lon="17099992" rev="0"/>
              </a:camera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3300"/>
              </a:extrusionClr>
              <a:contourClr>
                <a:srgbClr val="FF3300"/>
              </a:contour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473" name="AutoShape 157">
              <a:extLst>
                <a:ext uri="{FF2B5EF4-FFF2-40B4-BE49-F238E27FC236}">
                  <a16:creationId xmlns:a16="http://schemas.microsoft.com/office/drawing/2014/main" id="{FA5642A1-3DCF-7A32-82C1-D6C39666BF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19578">
              <a:off x="4728" y="1895"/>
              <a:ext cx="633" cy="5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047 w 21600"/>
                <a:gd name="T13" fmla="*/ 0 h 21600"/>
                <a:gd name="T14" fmla="*/ 19553 w 21600"/>
                <a:gd name="T15" fmla="*/ 63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16" y="5163"/>
                  </a:moveTo>
                  <a:cubicBezTo>
                    <a:pt x="7111" y="3906"/>
                    <a:pt x="8922" y="3209"/>
                    <a:pt x="10800" y="3210"/>
                  </a:cubicBezTo>
                  <a:cubicBezTo>
                    <a:pt x="12677" y="3210"/>
                    <a:pt x="14488" y="3906"/>
                    <a:pt x="15883" y="5163"/>
                  </a:cubicBezTo>
                  <a:lnTo>
                    <a:pt x="18033" y="2779"/>
                  </a:lnTo>
                  <a:cubicBezTo>
                    <a:pt x="16049" y="990"/>
                    <a:pt x="13471" y="-1"/>
                    <a:pt x="10799" y="0"/>
                  </a:cubicBezTo>
                  <a:cubicBezTo>
                    <a:pt x="8128" y="0"/>
                    <a:pt x="5550" y="990"/>
                    <a:pt x="3566" y="2779"/>
                  </a:cubicBezTo>
                  <a:lnTo>
                    <a:pt x="5716" y="5163"/>
                  </a:lnTo>
                  <a:close/>
                </a:path>
              </a:pathLst>
            </a:custGeom>
            <a:solidFill>
              <a:srgbClr val="3399FF"/>
            </a:solidFill>
            <a:ln w="9525">
              <a:round/>
              <a:headEnd/>
              <a:tailEnd/>
            </a:ln>
            <a:scene3d>
              <a:camera prst="legacyPerspectiveFront">
                <a:rot lat="1799995" lon="17099992" rev="0"/>
              </a:camera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3399FF"/>
              </a:extrusionClr>
              <a:contourClr>
                <a:srgbClr val="3399FF"/>
              </a:contour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474" name="Rectangle 158">
              <a:extLst>
                <a:ext uri="{FF2B5EF4-FFF2-40B4-BE49-F238E27FC236}">
                  <a16:creationId xmlns:a16="http://schemas.microsoft.com/office/drawing/2014/main" id="{F50F4641-5163-CED4-FF64-024E273709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96058" flipV="1">
              <a:off x="4362" y="1879"/>
              <a:ext cx="990" cy="86"/>
            </a:xfrm>
            <a:prstGeom prst="rect">
              <a:avLst/>
            </a:prstGeom>
            <a:solidFill>
              <a:srgbClr val="3399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899994" lon="18000000" rev="0"/>
              </a:camera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3399FF"/>
              </a:extrusionClr>
              <a:contourClr>
                <a:srgbClr val="3399FF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5" name="Rectangle 159">
              <a:extLst>
                <a:ext uri="{FF2B5EF4-FFF2-40B4-BE49-F238E27FC236}">
                  <a16:creationId xmlns:a16="http://schemas.microsoft.com/office/drawing/2014/main" id="{C12A98F7-FFC4-B45C-0915-DF3C8B5B50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96058" flipV="1">
              <a:off x="4384" y="2448"/>
              <a:ext cx="990" cy="69"/>
            </a:xfrm>
            <a:prstGeom prst="rect">
              <a:avLst/>
            </a:prstGeom>
            <a:solidFill>
              <a:srgbClr val="FF3300"/>
            </a:solidFill>
            <a:ln w="9525">
              <a:miter lim="800000"/>
              <a:headEnd/>
              <a:tailEnd/>
            </a:ln>
            <a:scene3d>
              <a:camera prst="legacyPerspectiveFront">
                <a:rot lat="1200000" lon="17699992" rev="0"/>
              </a:camera>
              <a:lightRig rig="legacyFlat4" dir="t"/>
            </a:scene3d>
            <a:sp3d extrusionH="1370000" prstMaterial="legacyMatte">
              <a:bevelT w="13500" h="13500" prst="angle"/>
              <a:bevelB w="13500" h="13500" prst="angle"/>
              <a:extrusionClr>
                <a:srgbClr val="FF3300"/>
              </a:extrusionClr>
              <a:contourClr>
                <a:srgbClr val="FF3300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6" name="Text Box 260">
              <a:extLst>
                <a:ext uri="{FF2B5EF4-FFF2-40B4-BE49-F238E27FC236}">
                  <a16:creationId xmlns:a16="http://schemas.microsoft.com/office/drawing/2014/main" id="{FC26E82D-A48F-2BC9-EFAD-A677DD2C53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8" y="1777"/>
              <a:ext cx="28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N</a:t>
              </a:r>
              <a:endParaRPr lang="en-US" altLang="en-US"/>
            </a:p>
          </p:txBody>
        </p:sp>
        <p:sp>
          <p:nvSpPr>
            <p:cNvPr id="19477" name="Line 262">
              <a:extLst>
                <a:ext uri="{FF2B5EF4-FFF2-40B4-BE49-F238E27FC236}">
                  <a16:creationId xmlns:a16="http://schemas.microsoft.com/office/drawing/2014/main" id="{E522A056-FF99-04BF-3BD0-91679EBBF3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944" y="1984"/>
              <a:ext cx="1" cy="35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263">
              <a:extLst>
                <a:ext uri="{FF2B5EF4-FFF2-40B4-BE49-F238E27FC236}">
                  <a16:creationId xmlns:a16="http://schemas.microsoft.com/office/drawing/2014/main" id="{125BC6C3-829E-BFB7-E19B-ABA72043B34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736" y="1984"/>
              <a:ext cx="1" cy="35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264">
              <a:extLst>
                <a:ext uri="{FF2B5EF4-FFF2-40B4-BE49-F238E27FC236}">
                  <a16:creationId xmlns:a16="http://schemas.microsoft.com/office/drawing/2014/main" id="{F7B3AED9-CD4B-1416-88E5-CFF050839C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552" y="1976"/>
              <a:ext cx="1" cy="35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265">
              <a:extLst>
                <a:ext uri="{FF2B5EF4-FFF2-40B4-BE49-F238E27FC236}">
                  <a16:creationId xmlns:a16="http://schemas.microsoft.com/office/drawing/2014/main" id="{4D3646FA-C6A9-EC0C-954C-12CB494702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360" y="1936"/>
              <a:ext cx="1" cy="35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266">
              <a:extLst>
                <a:ext uri="{FF2B5EF4-FFF2-40B4-BE49-F238E27FC236}">
                  <a16:creationId xmlns:a16="http://schemas.microsoft.com/office/drawing/2014/main" id="{944712BB-B17A-5405-7707-3C9671E4C2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880" y="1960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267">
              <a:extLst>
                <a:ext uri="{FF2B5EF4-FFF2-40B4-BE49-F238E27FC236}">
                  <a16:creationId xmlns:a16="http://schemas.microsoft.com/office/drawing/2014/main" id="{80924099-CB78-1BDD-E36E-50B4F68193F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696" y="1968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Line 268">
              <a:extLst>
                <a:ext uri="{FF2B5EF4-FFF2-40B4-BE49-F238E27FC236}">
                  <a16:creationId xmlns:a16="http://schemas.microsoft.com/office/drawing/2014/main" id="{07761FE5-F73E-70CC-BD0F-A62C152934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512" y="1952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270">
              <a:extLst>
                <a:ext uri="{FF2B5EF4-FFF2-40B4-BE49-F238E27FC236}">
                  <a16:creationId xmlns:a16="http://schemas.microsoft.com/office/drawing/2014/main" id="{1020ED0E-3D5E-606D-B8A7-1E83B0FA4BB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0000">
              <a:off x="3792" y="2128"/>
              <a:ext cx="1468" cy="2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271">
              <a:extLst>
                <a:ext uri="{FF2B5EF4-FFF2-40B4-BE49-F238E27FC236}">
                  <a16:creationId xmlns:a16="http://schemas.microsoft.com/office/drawing/2014/main" id="{B32D4383-1CBA-3814-2D40-6E8B787292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656" y="1968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Text Box 272">
              <a:extLst>
                <a:ext uri="{FF2B5EF4-FFF2-40B4-BE49-F238E27FC236}">
                  <a16:creationId xmlns:a16="http://schemas.microsoft.com/office/drawing/2014/main" id="{07D7A039-4A23-72EE-5649-7ED3CF7A9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2" y="1872"/>
              <a:ext cx="28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A</a:t>
              </a:r>
              <a:endParaRPr lang="en-US" altLang="en-US"/>
            </a:p>
          </p:txBody>
        </p:sp>
        <p:sp>
          <p:nvSpPr>
            <p:cNvPr id="19487" name="Line 273">
              <a:extLst>
                <a:ext uri="{FF2B5EF4-FFF2-40B4-BE49-F238E27FC236}">
                  <a16:creationId xmlns:a16="http://schemas.microsoft.com/office/drawing/2014/main" id="{3E2BF273-BEDA-242E-B886-A09B3AA9F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4" y="1144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Line 274">
              <a:extLst>
                <a:ext uri="{FF2B5EF4-FFF2-40B4-BE49-F238E27FC236}">
                  <a16:creationId xmlns:a16="http://schemas.microsoft.com/office/drawing/2014/main" id="{57CB3BBD-F743-72E8-7F4B-75529F3C96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464" y="1944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275">
              <a:extLst>
                <a:ext uri="{FF2B5EF4-FFF2-40B4-BE49-F238E27FC236}">
                  <a16:creationId xmlns:a16="http://schemas.microsoft.com/office/drawing/2014/main" id="{D31170E4-5F93-C710-3A6B-E0DF58355F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312" y="1912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276">
              <a:extLst>
                <a:ext uri="{FF2B5EF4-FFF2-40B4-BE49-F238E27FC236}">
                  <a16:creationId xmlns:a16="http://schemas.microsoft.com/office/drawing/2014/main" id="{55109F1A-F7D1-15C8-F3B8-D30932F30D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264" y="1904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Line 277">
              <a:extLst>
                <a:ext uri="{FF2B5EF4-FFF2-40B4-BE49-F238E27FC236}">
                  <a16:creationId xmlns:a16="http://schemas.microsoft.com/office/drawing/2014/main" id="{C9BD6EBA-4861-43B6-A8E8-16CADDDF96C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072" y="1880"/>
              <a:ext cx="1" cy="507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278">
              <a:extLst>
                <a:ext uri="{FF2B5EF4-FFF2-40B4-BE49-F238E27FC236}">
                  <a16:creationId xmlns:a16="http://schemas.microsoft.com/office/drawing/2014/main" id="{AAAF6C8B-01DA-F00C-3CD8-9C671398DCF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128" y="1896"/>
              <a:ext cx="1" cy="461"/>
            </a:xfrm>
            <a:prstGeom prst="line">
              <a:avLst/>
            </a:prstGeom>
            <a:noFill/>
            <a:ln w="6350">
              <a:solidFill>
                <a:srgbClr val="FF99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279">
              <a:extLst>
                <a:ext uri="{FF2B5EF4-FFF2-40B4-BE49-F238E27FC236}">
                  <a16:creationId xmlns:a16="http://schemas.microsoft.com/office/drawing/2014/main" id="{F6813294-E3DF-4045-CF0F-00CA77FC54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0000">
              <a:off x="4168" y="2064"/>
              <a:ext cx="58" cy="1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Text Box 280">
              <a:extLst>
                <a:ext uri="{FF2B5EF4-FFF2-40B4-BE49-F238E27FC236}">
                  <a16:creationId xmlns:a16="http://schemas.microsoft.com/office/drawing/2014/main" id="{2999CBF5-8CFC-B634-A6DA-336D99698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2" y="1928"/>
              <a:ext cx="28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I</a:t>
              </a:r>
              <a:endParaRPr lang="en-US" altLang="en-US"/>
            </a:p>
          </p:txBody>
        </p:sp>
        <p:grpSp>
          <p:nvGrpSpPr>
            <p:cNvPr id="19495" name="Group 281">
              <a:extLst>
                <a:ext uri="{FF2B5EF4-FFF2-40B4-BE49-F238E27FC236}">
                  <a16:creationId xmlns:a16="http://schemas.microsoft.com/office/drawing/2014/main" id="{EEC42B8F-A3D8-14DC-B649-859F9BC675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0" y="2072"/>
              <a:ext cx="337" cy="483"/>
              <a:chOff x="2064" y="3456"/>
              <a:chExt cx="337" cy="483"/>
            </a:xfrm>
          </p:grpSpPr>
          <p:sp>
            <p:nvSpPr>
              <p:cNvPr id="19503" name="Freeform 282">
                <a:extLst>
                  <a:ext uri="{FF2B5EF4-FFF2-40B4-BE49-F238E27FC236}">
                    <a16:creationId xmlns:a16="http://schemas.microsoft.com/office/drawing/2014/main" id="{88BBA4AA-8C60-1C99-5EA6-2048A26D060F}"/>
                  </a:ext>
                </a:extLst>
              </p:cNvPr>
              <p:cNvSpPr>
                <a:spLocks/>
              </p:cNvSpPr>
              <p:nvPr/>
            </p:nvSpPr>
            <p:spPr bwMode="auto">
              <a:xfrm rot="-3065391">
                <a:off x="2228" y="3508"/>
                <a:ext cx="225" cy="121"/>
              </a:xfrm>
              <a:custGeom>
                <a:avLst/>
                <a:gdLst>
                  <a:gd name="T0" fmla="*/ 0 w 1800"/>
                  <a:gd name="T1" fmla="*/ 0 h 180"/>
                  <a:gd name="T2" fmla="*/ 0 w 1800"/>
                  <a:gd name="T3" fmla="*/ 1 h 180"/>
                  <a:gd name="T4" fmla="*/ 0 60000 65536"/>
                  <a:gd name="T5" fmla="*/ 0 60000 65536"/>
                  <a:gd name="T6" fmla="*/ 0 w 1800"/>
                  <a:gd name="T7" fmla="*/ 0 h 180"/>
                  <a:gd name="T8" fmla="*/ 1800 w 1800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0" h="180">
                    <a:moveTo>
                      <a:pt x="0" y="0"/>
                    </a:moveTo>
                    <a:cubicBezTo>
                      <a:pt x="750" y="75"/>
                      <a:pt x="1500" y="150"/>
                      <a:pt x="1800" y="180"/>
                    </a:cubicBezTo>
                  </a:path>
                </a:pathLst>
              </a:custGeom>
              <a:noFill/>
              <a:ln w="28575">
                <a:solidFill>
                  <a:srgbClr val="00CC00"/>
                </a:solidFill>
                <a:round/>
                <a:headEnd type="arrow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4" name="Text Box 283">
                <a:extLst>
                  <a:ext uri="{FF2B5EF4-FFF2-40B4-BE49-F238E27FC236}">
                    <a16:creationId xmlns:a16="http://schemas.microsoft.com/office/drawing/2014/main" id="{EE2856B0-D85E-5F44-F5DF-68CF16109D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3579"/>
                <a:ext cx="287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/>
                  <a:t>F</a:t>
                </a:r>
              </a:p>
            </p:txBody>
          </p:sp>
          <p:sp>
            <p:nvSpPr>
              <p:cNvPr id="19505" name="Line 284">
                <a:extLst>
                  <a:ext uri="{FF2B5EF4-FFF2-40B4-BE49-F238E27FC236}">
                    <a16:creationId xmlns:a16="http://schemas.microsoft.com/office/drawing/2014/main" id="{E5488D79-3189-F62D-1A6D-061C24921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59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96" name="Line 285">
              <a:extLst>
                <a:ext uri="{FF2B5EF4-FFF2-40B4-BE49-F238E27FC236}">
                  <a16:creationId xmlns:a16="http://schemas.microsoft.com/office/drawing/2014/main" id="{FFD09177-5AA6-D340-4332-3BF2BA61BB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1592"/>
              <a:ext cx="1" cy="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286">
              <a:extLst>
                <a:ext uri="{FF2B5EF4-FFF2-40B4-BE49-F238E27FC236}">
                  <a16:creationId xmlns:a16="http://schemas.microsoft.com/office/drawing/2014/main" id="{6B22928D-B742-D9F7-20BF-9E3E508CF95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864" y="1368"/>
              <a:ext cx="1" cy="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Oval 287">
              <a:extLst>
                <a:ext uri="{FF2B5EF4-FFF2-40B4-BE49-F238E27FC236}">
                  <a16:creationId xmlns:a16="http://schemas.microsoft.com/office/drawing/2014/main" id="{FD3659E9-1E3B-0BE4-84B6-98BBD327B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136"/>
              <a:ext cx="23" cy="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9" name="Oval 288">
              <a:extLst>
                <a:ext uri="{FF2B5EF4-FFF2-40B4-BE49-F238E27FC236}">
                  <a16:creationId xmlns:a16="http://schemas.microsoft.com/office/drawing/2014/main" id="{8C6899EC-AD5D-6D30-B316-58BF9F56E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" y="1360"/>
              <a:ext cx="23" cy="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0" name="Line 291">
              <a:extLst>
                <a:ext uri="{FF2B5EF4-FFF2-40B4-BE49-F238E27FC236}">
                  <a16:creationId xmlns:a16="http://schemas.microsoft.com/office/drawing/2014/main" id="{B3E14417-A14A-EEDB-BCE1-C3B7590967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6" y="132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Text Box 293">
              <a:extLst>
                <a:ext uri="{FF2B5EF4-FFF2-40B4-BE49-F238E27FC236}">
                  <a16:creationId xmlns:a16="http://schemas.microsoft.com/office/drawing/2014/main" id="{4A30FF10-A36B-0130-045E-AF46E5C06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4" y="12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-</a:t>
              </a:r>
              <a:endParaRPr lang="en-US" altLang="en-US"/>
            </a:p>
          </p:txBody>
        </p:sp>
        <p:sp>
          <p:nvSpPr>
            <p:cNvPr id="19502" name="Text Box 296">
              <a:extLst>
                <a:ext uri="{FF2B5EF4-FFF2-40B4-BE49-F238E27FC236}">
                  <a16:creationId xmlns:a16="http://schemas.microsoft.com/office/drawing/2014/main" id="{D4D043BC-9DC7-238E-BCD0-0A70B6CC8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2" y="2376"/>
              <a:ext cx="28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S</a:t>
              </a:r>
              <a:endParaRPr lang="en-US" altLang="en-US"/>
            </a:p>
          </p:txBody>
        </p:sp>
      </p:grpSp>
      <p:sp>
        <p:nvSpPr>
          <p:cNvPr id="10541" name="Text Box 301">
            <a:extLst>
              <a:ext uri="{FF2B5EF4-FFF2-40B4-BE49-F238E27FC236}">
                <a16:creationId xmlns:a16="http://schemas.microsoft.com/office/drawing/2014/main" id="{E1E53448-B6B3-8301-73A5-39DF3864D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6110288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Hình a</a:t>
            </a:r>
          </a:p>
        </p:txBody>
      </p:sp>
      <p:sp>
        <p:nvSpPr>
          <p:cNvPr id="10542" name="Text Box 302">
            <a:extLst>
              <a:ext uri="{FF2B5EF4-FFF2-40B4-BE49-F238E27FC236}">
                <a16:creationId xmlns:a16="http://schemas.microsoft.com/office/drawing/2014/main" id="{970AF827-5889-6FA0-CBF3-F90FCD159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611505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Hình b</a:t>
            </a:r>
          </a:p>
        </p:txBody>
      </p:sp>
      <p:sp>
        <p:nvSpPr>
          <p:cNvPr id="10547" name="AutoShape 307">
            <a:extLst>
              <a:ext uri="{FF2B5EF4-FFF2-40B4-BE49-F238E27FC236}">
                <a16:creationId xmlns:a16="http://schemas.microsoft.com/office/drawing/2014/main" id="{984F5CD8-54F2-42C1-FCB9-1D9737309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64770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403" grpId="0"/>
      <p:bldP spid="10541" grpId="0"/>
      <p:bldP spid="105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over">
            <a:extLst>
              <a:ext uri="{FF2B5EF4-FFF2-40B4-BE49-F238E27FC236}">
                <a16:creationId xmlns:a16="http://schemas.microsoft.com/office/drawing/2014/main" id="{67BD50B8-414C-DC7F-6462-6942D9F85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75" y="3176588"/>
            <a:ext cx="5248275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Cover">
            <a:extLst>
              <a:ext uri="{FF2B5EF4-FFF2-40B4-BE49-F238E27FC236}">
                <a16:creationId xmlns:a16="http://schemas.microsoft.com/office/drawing/2014/main" id="{76401648-FF4D-5643-9CF2-62832330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501775"/>
            <a:ext cx="25622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Cover">
            <a:extLst>
              <a:ext uri="{FF2B5EF4-FFF2-40B4-BE49-F238E27FC236}">
                <a16:creationId xmlns:a16="http://schemas.microsoft.com/office/drawing/2014/main" id="{D98F19A4-A362-116C-857F-03EA99110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82925"/>
            <a:ext cx="21574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Cover">
            <a:extLst>
              <a:ext uri="{FF2B5EF4-FFF2-40B4-BE49-F238E27FC236}">
                <a16:creationId xmlns:a16="http://schemas.microsoft.com/office/drawing/2014/main" id="{20D6DA04-18F2-2DEA-E701-5656F4AA4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4548188"/>
            <a:ext cx="19304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Cover">
            <a:extLst>
              <a:ext uri="{FF2B5EF4-FFF2-40B4-BE49-F238E27FC236}">
                <a16:creationId xmlns:a16="http://schemas.microsoft.com/office/drawing/2014/main" id="{8D3FE533-21E7-291D-9843-9A70C4DBA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11538"/>
            <a:ext cx="198437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 descr="Cover">
            <a:extLst>
              <a:ext uri="{FF2B5EF4-FFF2-40B4-BE49-F238E27FC236}">
                <a16:creationId xmlns:a16="http://schemas.microsoft.com/office/drawing/2014/main" id="{1C55A938-A79A-6FBC-FF87-E274044B7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27438"/>
            <a:ext cx="2717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8" descr="Cover">
            <a:extLst>
              <a:ext uri="{FF2B5EF4-FFF2-40B4-BE49-F238E27FC236}">
                <a16:creationId xmlns:a16="http://schemas.microsoft.com/office/drawing/2014/main" id="{0200D210-EF43-1179-C890-C40AF6492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533525"/>
            <a:ext cx="23368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9" descr="Cover">
            <a:extLst>
              <a:ext uri="{FF2B5EF4-FFF2-40B4-BE49-F238E27FC236}">
                <a16:creationId xmlns:a16="http://schemas.microsoft.com/office/drawing/2014/main" id="{29DF9526-7D94-37CF-BC2E-9DF1F8867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14538"/>
            <a:ext cx="29718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10" descr="Cover">
            <a:extLst>
              <a:ext uri="{FF2B5EF4-FFF2-40B4-BE49-F238E27FC236}">
                <a16:creationId xmlns:a16="http://schemas.microsoft.com/office/drawing/2014/main" id="{5E8D41D6-6AC5-8E7F-77FB-51B211410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571500"/>
            <a:ext cx="209867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1" descr="Cover">
            <a:extLst>
              <a:ext uri="{FF2B5EF4-FFF2-40B4-BE49-F238E27FC236}">
                <a16:creationId xmlns:a16="http://schemas.microsoft.com/office/drawing/2014/main" id="{62DE303D-B745-0CF0-23C3-62729C26C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38325"/>
            <a:ext cx="14541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12" descr="Cover">
            <a:extLst>
              <a:ext uri="{FF2B5EF4-FFF2-40B4-BE49-F238E27FC236}">
                <a16:creationId xmlns:a16="http://schemas.microsoft.com/office/drawing/2014/main" id="{9BCC9B0F-556E-EF5D-CF32-82FD94B1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52800"/>
            <a:ext cx="14541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>
            <a:extLst>
              <a:ext uri="{FF2B5EF4-FFF2-40B4-BE49-F238E27FC236}">
                <a16:creationId xmlns:a16="http://schemas.microsoft.com/office/drawing/2014/main" id="{1D84D07C-2659-7F23-921C-AC4A4C76F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0"/>
            <a:ext cx="1597025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494" name="Group 14">
            <a:extLst>
              <a:ext uri="{FF2B5EF4-FFF2-40B4-BE49-F238E27FC236}">
                <a16:creationId xmlns:a16="http://schemas.microsoft.com/office/drawing/2014/main" id="{99E1A1B1-C78F-DA80-D6BD-6FAA68507B75}"/>
              </a:ext>
            </a:extLst>
          </p:cNvPr>
          <p:cNvGrpSpPr>
            <a:grpSpLocks/>
          </p:cNvGrpSpPr>
          <p:nvPr/>
        </p:nvGrpSpPr>
        <p:grpSpPr bwMode="auto">
          <a:xfrm>
            <a:off x="0" y="5168900"/>
            <a:ext cx="2060575" cy="1689100"/>
            <a:chOff x="0" y="3256"/>
            <a:chExt cx="1298" cy="1064"/>
          </a:xfrm>
        </p:grpSpPr>
        <p:pic>
          <p:nvPicPr>
            <p:cNvPr id="20495" name="Picture 15">
              <a:extLst>
                <a:ext uri="{FF2B5EF4-FFF2-40B4-BE49-F238E27FC236}">
                  <a16:creationId xmlns:a16="http://schemas.microsoft.com/office/drawing/2014/main" id="{9675EC45-3F47-353C-0032-787F2A9BE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6"/>
              <a:ext cx="1298" cy="1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96" name="Text Box 16">
              <a:extLst>
                <a:ext uri="{FF2B5EF4-FFF2-40B4-BE49-F238E27FC236}">
                  <a16:creationId xmlns:a16="http://schemas.microsoft.com/office/drawing/2014/main" id="{C7F78100-8903-9A29-4BFA-750E4DCE7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327660">
              <a:off x="272" y="3984"/>
              <a:ext cx="9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rgbClr val="FF0000"/>
                  </a:solidFill>
                  <a:latin typeface="Times New Roman" panose="02020603050405020304" pitchFamily="18" charset="0"/>
                </a:rPr>
                <a:t>TRAN LE HANH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3">
            <a:extLst>
              <a:ext uri="{FF2B5EF4-FFF2-40B4-BE49-F238E27FC236}">
                <a16:creationId xmlns:a16="http://schemas.microsoft.com/office/drawing/2014/main" id="{6C048828-0053-270B-8801-6DE37E16A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" y="300038"/>
            <a:ext cx="12382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D60093"/>
                    </a:gs>
                    <a:gs pos="100000">
                      <a:srgbClr val="3333F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</a:p>
        </p:txBody>
      </p:sp>
      <p:sp>
        <p:nvSpPr>
          <p:cNvPr id="21507" name="WordArt 4">
            <a:extLst>
              <a:ext uri="{FF2B5EF4-FFF2-40B4-BE49-F238E27FC236}">
                <a16:creationId xmlns:a16="http://schemas.microsoft.com/office/drawing/2014/main" id="{3635D38D-4073-D945-DBB7-2D02ACB4AE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28600"/>
            <a:ext cx="411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50000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Hướng dẫn về nhà</a:t>
            </a:r>
            <a:endParaRPr lang="en-US" sz="3600" b="1" kern="10">
              <a:ln w="12700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>
                      <a:alpha val="50000"/>
                    </a:srgbClr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2" name="Text Box 2" descr="Woven mat">
            <a:extLst>
              <a:ext uri="{FF2B5EF4-FFF2-40B4-BE49-F238E27FC236}">
                <a16:creationId xmlns:a16="http://schemas.microsoft.com/office/drawing/2014/main" id="{76B0950F-4B44-35E5-EC9E-627BBA838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50988"/>
            <a:ext cx="7620000" cy="381642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400" b="1" u="sng" dirty="0" err="1"/>
              <a:t>Hướng</a:t>
            </a:r>
            <a:r>
              <a:rPr lang="en-US" altLang="en-US" sz="4400" b="1" u="sng" dirty="0"/>
              <a:t> </a:t>
            </a:r>
            <a:r>
              <a:rPr lang="en-US" altLang="en-US" sz="4400" b="1" u="sng" dirty="0" err="1"/>
              <a:t>dẫn</a:t>
            </a:r>
            <a:r>
              <a:rPr lang="en-US" altLang="en-US" sz="4400" b="1" u="sng" dirty="0"/>
              <a:t> </a:t>
            </a:r>
            <a:r>
              <a:rPr lang="en-US" altLang="en-US" sz="4400" b="1" u="sng" dirty="0" err="1"/>
              <a:t>về</a:t>
            </a:r>
            <a:r>
              <a:rPr lang="en-US" altLang="en-US" sz="4400" b="1" u="sng" dirty="0"/>
              <a:t> </a:t>
            </a:r>
            <a:r>
              <a:rPr lang="en-US" altLang="en-US" sz="4400" b="1" u="sng" dirty="0" err="1"/>
              <a:t>nhà</a:t>
            </a:r>
            <a:r>
              <a:rPr lang="en-US" altLang="en-US" sz="4400" b="1" u="sng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/>
              <a:t> </a:t>
            </a:r>
            <a:r>
              <a:rPr lang="en-US" altLang="en-US" sz="3600" b="1" dirty="0" err="1"/>
              <a:t>Học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thuộc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phần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ghi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nhớ</a:t>
            </a:r>
            <a:r>
              <a:rPr lang="en-US" altLang="en-US" sz="3600" b="1" dirty="0"/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b="1" dirty="0"/>
              <a:t> </a:t>
            </a:r>
            <a:r>
              <a:rPr lang="en-US" altLang="en-US" sz="3600" b="1" dirty="0" err="1"/>
              <a:t>Đọc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phần</a:t>
            </a:r>
            <a:r>
              <a:rPr lang="en-US" altLang="en-US" sz="3600" b="1" dirty="0"/>
              <a:t>: “ </a:t>
            </a:r>
            <a:r>
              <a:rPr lang="en-US" altLang="en-US" sz="3600" b="1" dirty="0" err="1"/>
              <a:t>Có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thể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em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chưa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biết</a:t>
            </a:r>
            <a:r>
              <a:rPr lang="en-US" altLang="en-US" sz="3600" b="1" dirty="0"/>
              <a:t>”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b="1" dirty="0"/>
              <a:t> </a:t>
            </a:r>
            <a:r>
              <a:rPr lang="vi-VN" altLang="en-US" sz="3600" b="1" dirty="0" err="1"/>
              <a:t>Chuẩn</a:t>
            </a:r>
            <a:r>
              <a:rPr lang="vi-VN" altLang="en-US" sz="3600" b="1" dirty="0"/>
              <a:t> </a:t>
            </a:r>
            <a:r>
              <a:rPr lang="vi-VN" altLang="en-US" sz="3600" b="1" dirty="0" err="1"/>
              <a:t>bị</a:t>
            </a:r>
            <a:r>
              <a:rPr lang="vi-VN" altLang="en-US" sz="3600" b="1" dirty="0"/>
              <a:t> </a:t>
            </a:r>
            <a:r>
              <a:rPr lang="vi-VN" altLang="en-US" sz="3600" b="1" dirty="0" err="1"/>
              <a:t>bài</a:t>
            </a:r>
            <a:r>
              <a:rPr lang="vi-VN" altLang="en-US" sz="3600" b="1" dirty="0"/>
              <a:t> </a:t>
            </a:r>
            <a:r>
              <a:rPr lang="vi-VN" altLang="en-US" sz="3600" b="1" dirty="0" err="1"/>
              <a:t>tiếp</a:t>
            </a:r>
            <a:r>
              <a:rPr lang="vi-VN" altLang="en-US" sz="3600" b="1" dirty="0"/>
              <a:t> theo.</a:t>
            </a:r>
            <a:endParaRPr lang="en-US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5C8AC4C-46CF-1EA5-71A3-D86836A57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8EB3B19-58FD-FB16-2743-30B0B3889D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2532" name="Picture 4" descr="537026">
            <a:extLst>
              <a:ext uri="{FF2B5EF4-FFF2-40B4-BE49-F238E27FC236}">
                <a16:creationId xmlns:a16="http://schemas.microsoft.com/office/drawing/2014/main" id="{8FB8EA8D-AFD2-2235-7D91-0AFBDA8B3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>
            <a:extLst>
              <a:ext uri="{FF2B5EF4-FFF2-40B4-BE49-F238E27FC236}">
                <a16:creationId xmlns:a16="http://schemas.microsoft.com/office/drawing/2014/main" id="{A785F3A2-310E-6429-0FE9-0CDAFFB22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288" y="2590800"/>
            <a:ext cx="6858000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Cám ơn quý thầy cô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và các em học sinh!</a:t>
            </a:r>
          </a:p>
        </p:txBody>
      </p:sp>
      <p:pic>
        <p:nvPicPr>
          <p:cNvPr id="22534" name="Picture 6" descr="EARTH">
            <a:extLst>
              <a:ext uri="{FF2B5EF4-FFF2-40B4-BE49-F238E27FC236}">
                <a16:creationId xmlns:a16="http://schemas.microsoft.com/office/drawing/2014/main" id="{CD28F381-1666-4B6E-49F1-3D95E058E4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17638"/>
            <a:ext cx="14478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>
            <a:extLst>
              <a:ext uri="{FF2B5EF4-FFF2-40B4-BE49-F238E27FC236}">
                <a16:creationId xmlns:a16="http://schemas.microsoft.com/office/drawing/2014/main" id="{A1F1D60B-91EB-242A-27EB-A0A686FA1F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28600"/>
            <a:ext cx="411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50000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5B3740B-6755-00D8-E383-5B73A0E2A2D7}"/>
              </a:ext>
            </a:extLst>
          </p:cNvPr>
          <p:cNvSpPr txBox="1"/>
          <p:nvPr/>
        </p:nvSpPr>
        <p:spPr>
          <a:xfrm>
            <a:off x="112939" y="914400"/>
            <a:ext cx="886777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Bài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2: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Loa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hoạt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động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dựa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vào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A.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Tác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dụng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của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từ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trường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lên khung dây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dẫn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có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dòng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chạy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qua.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B.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Tác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dụng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từ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của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từ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trường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lên dây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dẫn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thẳng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có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dòng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chạy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qua.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C.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tác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dụng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của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dòng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lên dây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dẫn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 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thẳng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có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dòng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chạy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qua.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D.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Đáp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án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khác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3BABF87-16FB-C5EC-A91C-66B9BDE3CC65}"/>
              </a:ext>
            </a:extLst>
          </p:cNvPr>
          <p:cNvSpPr txBox="1"/>
          <p:nvPr/>
        </p:nvSpPr>
        <p:spPr>
          <a:xfrm>
            <a:off x="-1" y="5334506"/>
            <a:ext cx="90310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Loa </a:t>
            </a:r>
            <a:r>
              <a:rPr lang="vi-VN" sz="320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điện</a:t>
            </a:r>
            <a:r>
              <a:rPr lang="vi-VN" sz="320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hoạt</a:t>
            </a:r>
            <a:r>
              <a:rPr lang="vi-VN" sz="320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động</a:t>
            </a:r>
            <a:r>
              <a:rPr lang="vi-VN" sz="320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dựa</a:t>
            </a:r>
            <a:r>
              <a:rPr lang="vi-VN" sz="320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vào</a:t>
            </a:r>
            <a:r>
              <a:rPr lang="vi-VN" sz="320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tác</a:t>
            </a:r>
            <a:r>
              <a:rPr lang="vi-VN" sz="320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dụng</a:t>
            </a:r>
            <a:r>
              <a:rPr lang="vi-VN" sz="320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từ</a:t>
            </a:r>
            <a:r>
              <a:rPr lang="vi-VN" sz="320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của</a:t>
            </a:r>
            <a:r>
              <a:rPr lang="vi-VN" sz="320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nam châm lên </a:t>
            </a:r>
            <a:r>
              <a:rPr lang="vi-VN" sz="320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ống</a:t>
            </a:r>
            <a:r>
              <a:rPr lang="vi-VN" sz="320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dây </a:t>
            </a:r>
            <a:r>
              <a:rPr lang="vi-VN" sz="320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có</a:t>
            </a:r>
            <a:r>
              <a:rPr lang="vi-VN" sz="320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dòng</a:t>
            </a:r>
            <a:r>
              <a:rPr lang="vi-VN" sz="320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điện</a:t>
            </a:r>
            <a:r>
              <a:rPr lang="vi-VN" sz="320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chạy</a:t>
            </a:r>
            <a:r>
              <a:rPr lang="vi-VN" sz="320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qua.</a:t>
            </a:r>
          </a:p>
          <a:p>
            <a:pPr algn="just"/>
            <a:r>
              <a:rPr lang="vi-VN" sz="320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Đáp</a:t>
            </a:r>
            <a:r>
              <a:rPr lang="vi-VN" sz="320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án</a:t>
            </a:r>
            <a:r>
              <a:rPr lang="vi-VN" sz="320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Open Sans" panose="020B0606030504020204" pitchFamily="34" charset="0"/>
              </a:rPr>
              <a:t>D</a:t>
            </a:r>
            <a:endParaRPr lang="vi-VN" sz="3200" b="1" i="0" dirty="0">
              <a:solidFill>
                <a:srgbClr val="0000FF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40FE5806-B560-0F72-09B6-6B046BECE55D}"/>
              </a:ext>
            </a:extLst>
          </p:cNvPr>
          <p:cNvSpPr/>
          <p:nvPr/>
        </p:nvSpPr>
        <p:spPr>
          <a:xfrm>
            <a:off x="-23132" y="5334506"/>
            <a:ext cx="9003846" cy="15234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 err="1">
                <a:solidFill>
                  <a:srgbClr val="0000FF"/>
                </a:solidFill>
              </a:rPr>
              <a:t>Đáp</a:t>
            </a:r>
            <a:r>
              <a:rPr lang="vi-VN" sz="4000" dirty="0">
                <a:solidFill>
                  <a:srgbClr val="0000FF"/>
                </a:solidFill>
              </a:rPr>
              <a:t> </a:t>
            </a:r>
            <a:r>
              <a:rPr lang="vi-VN" sz="4000" dirty="0" err="1">
                <a:solidFill>
                  <a:srgbClr val="0000FF"/>
                </a:solidFill>
              </a:rPr>
              <a:t>án</a:t>
            </a:r>
            <a:r>
              <a:rPr lang="vi-VN" sz="4000" dirty="0">
                <a:solidFill>
                  <a:srgbClr val="0000F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0919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>
            <a:extLst>
              <a:ext uri="{FF2B5EF4-FFF2-40B4-BE49-F238E27FC236}">
                <a16:creationId xmlns:a16="http://schemas.microsoft.com/office/drawing/2014/main" id="{23A3FBD9-C2E8-A8CA-C6E1-8BB98BD868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28600"/>
            <a:ext cx="411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50000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7288846-4F14-E1D2-FE83-9086004F2737}"/>
              </a:ext>
            </a:extLst>
          </p:cNvPr>
          <p:cNvSpPr txBox="1"/>
          <p:nvPr/>
        </p:nvSpPr>
        <p:spPr>
          <a:xfrm>
            <a:off x="58510" y="1038055"/>
            <a:ext cx="908549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Bài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3: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Trong loa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điện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lực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nào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làm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cho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màng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loa dao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động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phát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ra âm?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A.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Lực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hút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của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nam châm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điện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tác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dụng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vào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màng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loa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làm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bằng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sắt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B.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Lực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từ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của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một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nam châm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vĩnh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cửu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tác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dụng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lên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cuộn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dây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có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dòng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điện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biến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đổi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chạy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qua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gắn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vào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màng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loa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C.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Lực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từ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của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một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nam châm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vĩnh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cửu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tác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dụng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vào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miếng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sắt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gắn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vào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màng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loa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D.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Lực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từ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của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một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nam châm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điện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tác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dụng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vào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một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cuộn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dây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dẫn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kín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gắn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vào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màng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loa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6EF52C0-BF78-0E80-49A6-A13ADBCBB5C1}"/>
              </a:ext>
            </a:extLst>
          </p:cNvPr>
          <p:cNvSpPr txBox="1"/>
          <p:nvPr/>
        </p:nvSpPr>
        <p:spPr>
          <a:xfrm>
            <a:off x="58510" y="4672124"/>
            <a:ext cx="90269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Lời</a:t>
            </a:r>
            <a:r>
              <a:rPr lang="vi-VN" sz="2800" b="1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1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giải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Trong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loa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điện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lực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cho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màng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loa dao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động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phát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ra âm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là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Lực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từ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của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nam châm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vĩnh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cửu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tác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lên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cuộn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dây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có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dòng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điện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biến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đổi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chạy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qua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gắn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vào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màng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loa</a:t>
            </a:r>
          </a:p>
          <a:p>
            <a:pPr algn="just"/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Đáp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án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vi-VN" sz="2800" b="1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B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CF177696-8BA4-521A-0D9B-1EFEFAE96287}"/>
              </a:ext>
            </a:extLst>
          </p:cNvPr>
          <p:cNvSpPr/>
          <p:nvPr/>
        </p:nvSpPr>
        <p:spPr>
          <a:xfrm>
            <a:off x="0" y="4823706"/>
            <a:ext cx="9003846" cy="20342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9600" dirty="0" err="1">
                <a:solidFill>
                  <a:srgbClr val="0000FF"/>
                </a:solidFill>
              </a:rPr>
              <a:t>Đáp</a:t>
            </a:r>
            <a:r>
              <a:rPr lang="vi-VN" sz="9600" dirty="0">
                <a:solidFill>
                  <a:srgbClr val="0000FF"/>
                </a:solidFill>
              </a:rPr>
              <a:t> </a:t>
            </a:r>
            <a:r>
              <a:rPr lang="vi-VN" sz="9600" dirty="0" err="1">
                <a:solidFill>
                  <a:srgbClr val="0000FF"/>
                </a:solidFill>
              </a:rPr>
              <a:t>án</a:t>
            </a:r>
            <a:r>
              <a:rPr lang="vi-VN" sz="9600" dirty="0">
                <a:solidFill>
                  <a:srgbClr val="0000F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9217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>
            <a:extLst>
              <a:ext uri="{FF2B5EF4-FFF2-40B4-BE49-F238E27FC236}">
                <a16:creationId xmlns:a16="http://schemas.microsoft.com/office/drawing/2014/main" id="{DEAF9AF6-FEC3-A3EE-69BE-343C991CF5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28600"/>
            <a:ext cx="411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50000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6E4CBCB-ED4B-256C-2F49-50A0032FD0B8}"/>
              </a:ext>
            </a:extLst>
          </p:cNvPr>
          <p:cNvSpPr txBox="1"/>
          <p:nvPr/>
        </p:nvSpPr>
        <p:spPr>
          <a:xfrm>
            <a:off x="0" y="914400"/>
            <a:ext cx="902153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Bài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4: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Trong chuông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báo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động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gắn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vào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cửa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để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khi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cửa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bị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mở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thì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chuông kêu.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Rơle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điện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từ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có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tác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dụng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gì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?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A.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Làm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bật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một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lò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xo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đàn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hồi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gõ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vào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chuông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B.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Làm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cho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cánh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cửa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mở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đập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mạnh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vào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chuông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C. Phương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án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A,B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đều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sai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D. Phương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án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A,B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đều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đúng</a:t>
            </a:r>
            <a:endParaRPr lang="vi-VN" sz="28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95CC289-74E0-CDD6-464B-B66477A46B6C}"/>
              </a:ext>
            </a:extLst>
          </p:cNvPr>
          <p:cNvSpPr txBox="1"/>
          <p:nvPr/>
        </p:nvSpPr>
        <p:spPr>
          <a:xfrm>
            <a:off x="186077" y="4466272"/>
            <a:ext cx="864495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Lời</a:t>
            </a:r>
            <a:r>
              <a:rPr lang="vi-VN" sz="2800" b="1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1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giải</a:t>
            </a:r>
            <a:endParaRPr lang="vi-VN" sz="2800" b="0" i="0" dirty="0">
              <a:solidFill>
                <a:srgbClr val="0000FF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Trong chuông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báo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động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gắn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vào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cửa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để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khi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cửa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bị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mở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thì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chuông kêu.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Rơle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điện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từ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có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tác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đóng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công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tắc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của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chuông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điện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cho chuông kêu</a:t>
            </a:r>
          </a:p>
          <a:p>
            <a:pPr algn="just"/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Đáp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án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: C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25C3AAA-6E79-0181-EEF7-CB2302EBD9B2}"/>
              </a:ext>
            </a:extLst>
          </p:cNvPr>
          <p:cNvSpPr/>
          <p:nvPr/>
        </p:nvSpPr>
        <p:spPr>
          <a:xfrm>
            <a:off x="17690" y="4453830"/>
            <a:ext cx="9003846" cy="24041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9600" dirty="0" err="1">
                <a:solidFill>
                  <a:srgbClr val="0000FF"/>
                </a:solidFill>
              </a:rPr>
              <a:t>Đáp</a:t>
            </a:r>
            <a:r>
              <a:rPr lang="vi-VN" sz="9600" dirty="0">
                <a:solidFill>
                  <a:srgbClr val="0000FF"/>
                </a:solidFill>
              </a:rPr>
              <a:t> </a:t>
            </a:r>
            <a:r>
              <a:rPr lang="vi-VN" sz="9600" dirty="0" err="1">
                <a:solidFill>
                  <a:srgbClr val="0000FF"/>
                </a:solidFill>
              </a:rPr>
              <a:t>án</a:t>
            </a:r>
            <a:r>
              <a:rPr lang="vi-VN" sz="9600" dirty="0">
                <a:solidFill>
                  <a:srgbClr val="0000F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6388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3">
            <a:extLst>
              <a:ext uri="{FF2B5EF4-FFF2-40B4-BE49-F238E27FC236}">
                <a16:creationId xmlns:a16="http://schemas.microsoft.com/office/drawing/2014/main" id="{AD170F1B-6A69-AD36-DF9E-8A0C63257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326" cy="534760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62AFD34-9A71-CD1E-8045-56FBE86BA952}"/>
              </a:ext>
            </a:extLst>
          </p:cNvPr>
          <p:cNvSpPr txBox="1"/>
          <p:nvPr/>
        </p:nvSpPr>
        <p:spPr>
          <a:xfrm>
            <a:off x="5589812" y="3429000"/>
            <a:ext cx="23567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dirty="0">
                <a:solidFill>
                  <a:srgbClr val="FF0000"/>
                </a:solidFill>
              </a:rPr>
              <a:t>N:</a:t>
            </a:r>
          </a:p>
          <a:p>
            <a:pPr algn="l"/>
            <a:r>
              <a:rPr lang="vi-VN" sz="3200" dirty="0">
                <a:solidFill>
                  <a:srgbClr val="FF0000"/>
                </a:solidFill>
              </a:rPr>
              <a:t>M:</a:t>
            </a:r>
          </a:p>
          <a:p>
            <a:pPr algn="l"/>
            <a:r>
              <a:rPr lang="vi-VN" sz="3200" dirty="0">
                <a:solidFill>
                  <a:srgbClr val="FF0000"/>
                </a:solidFill>
              </a:rPr>
              <a:t>NĐ:</a:t>
            </a:r>
          </a:p>
          <a:p>
            <a:pPr algn="l"/>
            <a:r>
              <a:rPr lang="vi-VN" sz="3200" dirty="0">
                <a:solidFill>
                  <a:srgbClr val="FF0000"/>
                </a:solidFill>
              </a:rPr>
              <a:t>K:</a:t>
            </a:r>
          </a:p>
          <a:p>
            <a:pPr algn="l"/>
            <a:r>
              <a:rPr lang="vi-VN" sz="3200" dirty="0">
                <a:solidFill>
                  <a:srgbClr val="FF0000"/>
                </a:solidFill>
              </a:rPr>
              <a:t>S:</a:t>
            </a:r>
          </a:p>
          <a:p>
            <a:pPr algn="l"/>
            <a:r>
              <a:rPr lang="vi-VN" sz="3200" dirty="0">
                <a:solidFill>
                  <a:srgbClr val="FF0000"/>
                </a:solidFill>
              </a:rPr>
              <a:t>L: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DDF2EDD-88EE-BFC3-42CB-37A000FD559E}"/>
              </a:ext>
            </a:extLst>
          </p:cNvPr>
          <p:cNvSpPr txBox="1"/>
          <p:nvPr/>
        </p:nvSpPr>
        <p:spPr>
          <a:xfrm>
            <a:off x="6211658" y="3429000"/>
            <a:ext cx="34698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dirty="0">
                <a:solidFill>
                  <a:srgbClr val="0000FF"/>
                </a:solidFill>
              </a:rPr>
              <a:t>Nam châm </a:t>
            </a:r>
            <a:r>
              <a:rPr lang="vi-VN" sz="3200" dirty="0" err="1">
                <a:solidFill>
                  <a:srgbClr val="0000FF"/>
                </a:solidFill>
              </a:rPr>
              <a:t>điện</a:t>
            </a:r>
            <a:endParaRPr lang="vi-VN" sz="3200" dirty="0">
              <a:solidFill>
                <a:srgbClr val="0000FF"/>
              </a:solidFill>
            </a:endParaRPr>
          </a:p>
          <a:p>
            <a:pPr algn="l"/>
            <a:r>
              <a:rPr lang="vi-VN" sz="3200" dirty="0" err="1">
                <a:solidFill>
                  <a:srgbClr val="0000FF"/>
                </a:solidFill>
              </a:rPr>
              <a:t>Động</a:t>
            </a:r>
            <a:r>
              <a:rPr lang="vi-VN" sz="3200" dirty="0">
                <a:solidFill>
                  <a:srgbClr val="0000FF"/>
                </a:solidFill>
              </a:rPr>
              <a:t> cơ</a:t>
            </a:r>
          </a:p>
          <a:p>
            <a:pPr algn="l"/>
            <a:r>
              <a:rPr lang="vi-VN" sz="3200" dirty="0" err="1">
                <a:solidFill>
                  <a:srgbClr val="0000FF"/>
                </a:solidFill>
              </a:rPr>
              <a:t>Nguồn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điện</a:t>
            </a:r>
            <a:endParaRPr lang="vi-VN" sz="3200" dirty="0">
              <a:solidFill>
                <a:srgbClr val="0000FF"/>
              </a:solidFill>
            </a:endParaRPr>
          </a:p>
          <a:p>
            <a:pPr algn="l"/>
            <a:r>
              <a:rPr lang="vi-VN" sz="3200" dirty="0">
                <a:solidFill>
                  <a:srgbClr val="0000FF"/>
                </a:solidFill>
              </a:rPr>
              <a:t>Công </a:t>
            </a:r>
            <a:r>
              <a:rPr lang="vi-VN" sz="3200" dirty="0" err="1">
                <a:solidFill>
                  <a:srgbClr val="0000FF"/>
                </a:solidFill>
              </a:rPr>
              <a:t>tắc</a:t>
            </a:r>
            <a:endParaRPr lang="vi-VN" sz="3200" dirty="0">
              <a:solidFill>
                <a:srgbClr val="0000FF"/>
              </a:solidFill>
            </a:endParaRPr>
          </a:p>
          <a:p>
            <a:pPr algn="l"/>
            <a:r>
              <a:rPr lang="vi-VN" sz="3200" dirty="0">
                <a:solidFill>
                  <a:srgbClr val="0000FF"/>
                </a:solidFill>
              </a:rPr>
              <a:t>Thanh </a:t>
            </a:r>
            <a:r>
              <a:rPr lang="vi-VN" sz="3200" dirty="0" err="1">
                <a:solidFill>
                  <a:srgbClr val="0000FF"/>
                </a:solidFill>
              </a:rPr>
              <a:t>sắt</a:t>
            </a:r>
            <a:endParaRPr lang="vi-VN" sz="3200" dirty="0">
              <a:solidFill>
                <a:srgbClr val="0000FF"/>
              </a:solidFill>
            </a:endParaRPr>
          </a:p>
          <a:p>
            <a:pPr algn="l"/>
            <a:r>
              <a:rPr lang="vi-VN" sz="3200" dirty="0" err="1">
                <a:solidFill>
                  <a:srgbClr val="0000FF"/>
                </a:solidFill>
              </a:rPr>
              <a:t>Lò</a:t>
            </a:r>
            <a:r>
              <a:rPr lang="vi-VN" sz="3200" dirty="0">
                <a:solidFill>
                  <a:srgbClr val="0000FF"/>
                </a:solidFill>
              </a:rPr>
              <a:t> xo</a:t>
            </a:r>
          </a:p>
        </p:txBody>
      </p:sp>
    </p:spTree>
    <p:extLst>
      <p:ext uri="{BB962C8B-B14F-4D97-AF65-F5344CB8AC3E}">
        <p14:creationId xmlns:p14="http://schemas.microsoft.com/office/powerpoint/2010/main" val="385133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C1492EA-ECC7-EAFD-6801-0D1335389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2BDB072-F2BC-094D-E4FD-604A7B8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WordArt 21">
            <a:extLst>
              <a:ext uri="{FF2B5EF4-FFF2-40B4-BE49-F238E27FC236}">
                <a16:creationId xmlns:a16="http://schemas.microsoft.com/office/drawing/2014/main" id="{561CAFDC-F728-EDC1-CA73-2F8C21B8BE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" y="300038"/>
            <a:ext cx="12382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D60093"/>
                    </a:gs>
                    <a:gs pos="100000">
                      <a:srgbClr val="3333F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</a:p>
        </p:txBody>
      </p:sp>
      <p:sp>
        <p:nvSpPr>
          <p:cNvPr id="7" name="WordArt 22">
            <a:extLst>
              <a:ext uri="{FF2B5EF4-FFF2-40B4-BE49-F238E27FC236}">
                <a16:creationId xmlns:a16="http://schemas.microsoft.com/office/drawing/2014/main" id="{986DD935-8EE4-78C6-C9B9-FD0BE719DD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28600"/>
            <a:ext cx="411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50000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 điện từ</a:t>
            </a:r>
          </a:p>
        </p:txBody>
      </p:sp>
    </p:spTree>
    <p:extLst>
      <p:ext uri="{BB962C8B-B14F-4D97-AF65-F5344CB8AC3E}">
        <p14:creationId xmlns:p14="http://schemas.microsoft.com/office/powerpoint/2010/main" val="115979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822" y="914399"/>
            <a:ext cx="6122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" y="17526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818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C1492EA-ECC7-EAFD-6801-0D1335389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DDB5F21-8889-EA0C-D4C6-FB01DF2DB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dirty="0">
                <a:solidFill>
                  <a:srgbClr val="0000FF"/>
                </a:solidFill>
              </a:rPr>
              <a:t>I. </a:t>
            </a:r>
            <a:r>
              <a:rPr lang="vi-VN" b="1" dirty="0" err="1">
                <a:solidFill>
                  <a:srgbClr val="0000FF"/>
                </a:solidFill>
              </a:rPr>
              <a:t>Tác</a:t>
            </a:r>
            <a:r>
              <a:rPr lang="vi-VN" b="1" dirty="0">
                <a:solidFill>
                  <a:srgbClr val="0000FF"/>
                </a:solidFill>
              </a:rPr>
              <a:t> </a:t>
            </a:r>
            <a:r>
              <a:rPr lang="vi-VN" b="1" dirty="0" err="1">
                <a:solidFill>
                  <a:srgbClr val="0000FF"/>
                </a:solidFill>
              </a:rPr>
              <a:t>dụng</a:t>
            </a:r>
            <a:r>
              <a:rPr lang="vi-VN" b="1" dirty="0">
                <a:solidFill>
                  <a:srgbClr val="0000FF"/>
                </a:solidFill>
              </a:rPr>
              <a:t> </a:t>
            </a:r>
            <a:r>
              <a:rPr lang="vi-VN" b="1" dirty="0" err="1">
                <a:solidFill>
                  <a:srgbClr val="0000FF"/>
                </a:solidFill>
              </a:rPr>
              <a:t>của</a:t>
            </a:r>
            <a:r>
              <a:rPr lang="vi-VN" b="1" dirty="0">
                <a:solidFill>
                  <a:srgbClr val="0000FF"/>
                </a:solidFill>
              </a:rPr>
              <a:t> </a:t>
            </a:r>
            <a:r>
              <a:rPr lang="vi-VN" b="1" dirty="0" err="1">
                <a:solidFill>
                  <a:srgbClr val="0000FF"/>
                </a:solidFill>
              </a:rPr>
              <a:t>từ</a:t>
            </a:r>
            <a:r>
              <a:rPr lang="vi-VN" b="1" dirty="0">
                <a:solidFill>
                  <a:srgbClr val="0000FF"/>
                </a:solidFill>
              </a:rPr>
              <a:t> </a:t>
            </a:r>
            <a:r>
              <a:rPr lang="vi-VN" b="1" dirty="0" err="1">
                <a:solidFill>
                  <a:srgbClr val="0000FF"/>
                </a:solidFill>
              </a:rPr>
              <a:t>trường</a:t>
            </a:r>
            <a:r>
              <a:rPr lang="vi-VN" b="1" dirty="0">
                <a:solidFill>
                  <a:srgbClr val="0000FF"/>
                </a:solidFill>
              </a:rPr>
              <a:t> lên dây </a:t>
            </a:r>
            <a:r>
              <a:rPr lang="vi-VN" b="1" dirty="0" err="1">
                <a:solidFill>
                  <a:srgbClr val="0000FF"/>
                </a:solidFill>
              </a:rPr>
              <a:t>dẫn</a:t>
            </a:r>
            <a:r>
              <a:rPr lang="vi-VN" b="1" dirty="0">
                <a:solidFill>
                  <a:srgbClr val="0000FF"/>
                </a:solidFill>
              </a:rPr>
              <a:t> </a:t>
            </a:r>
            <a:r>
              <a:rPr lang="vi-VN" b="1" dirty="0" err="1">
                <a:solidFill>
                  <a:srgbClr val="0000FF"/>
                </a:solidFill>
              </a:rPr>
              <a:t>có</a:t>
            </a:r>
            <a:r>
              <a:rPr lang="vi-VN" b="1" dirty="0">
                <a:solidFill>
                  <a:srgbClr val="0000FF"/>
                </a:solidFill>
              </a:rPr>
              <a:t> </a:t>
            </a:r>
            <a:r>
              <a:rPr lang="vi-VN" b="1" dirty="0" err="1">
                <a:solidFill>
                  <a:srgbClr val="0000FF"/>
                </a:solidFill>
              </a:rPr>
              <a:t>dòng</a:t>
            </a:r>
            <a:r>
              <a:rPr lang="vi-VN" b="1" dirty="0">
                <a:solidFill>
                  <a:srgbClr val="0000FF"/>
                </a:solidFill>
              </a:rPr>
              <a:t> </a:t>
            </a:r>
            <a:r>
              <a:rPr lang="vi-VN" b="1" dirty="0" err="1">
                <a:solidFill>
                  <a:srgbClr val="0000FF"/>
                </a:solidFill>
              </a:rPr>
              <a:t>điện</a:t>
            </a:r>
            <a:r>
              <a:rPr lang="vi-VN" b="1" dirty="0">
                <a:solidFill>
                  <a:srgbClr val="0000FF"/>
                </a:solidFill>
              </a:rPr>
              <a:t> </a:t>
            </a:r>
          </a:p>
          <a:p>
            <a:r>
              <a:rPr lang="vi-VN" b="1" dirty="0">
                <a:solidFill>
                  <a:srgbClr val="0000FF"/>
                </a:solidFill>
              </a:rPr>
              <a:t>1. </a:t>
            </a:r>
            <a:r>
              <a:rPr lang="vi-VN" b="1" dirty="0" err="1">
                <a:solidFill>
                  <a:srgbClr val="0000FF"/>
                </a:solidFill>
              </a:rPr>
              <a:t>Thí</a:t>
            </a:r>
            <a:r>
              <a:rPr lang="vi-VN" b="1" dirty="0">
                <a:solidFill>
                  <a:srgbClr val="0000FF"/>
                </a:solidFill>
              </a:rPr>
              <a:t> </a:t>
            </a:r>
            <a:r>
              <a:rPr lang="vi-VN" b="1" dirty="0" err="1">
                <a:solidFill>
                  <a:srgbClr val="0000FF"/>
                </a:solidFill>
              </a:rPr>
              <a:t>nghiệm</a:t>
            </a:r>
            <a:r>
              <a:rPr lang="vi-VN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" name="WordArt 21">
            <a:extLst>
              <a:ext uri="{FF2B5EF4-FFF2-40B4-BE49-F238E27FC236}">
                <a16:creationId xmlns:a16="http://schemas.microsoft.com/office/drawing/2014/main" id="{561CAFDC-F728-EDC1-CA73-2F8C21B8BE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" y="300038"/>
            <a:ext cx="12382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D60093"/>
                    </a:gs>
                    <a:gs pos="100000">
                      <a:srgbClr val="3333F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</a:p>
        </p:txBody>
      </p:sp>
      <p:sp>
        <p:nvSpPr>
          <p:cNvPr id="7" name="WordArt 22">
            <a:extLst>
              <a:ext uri="{FF2B5EF4-FFF2-40B4-BE49-F238E27FC236}">
                <a16:creationId xmlns:a16="http://schemas.microsoft.com/office/drawing/2014/main" id="{986DD935-8EE4-78C6-C9B9-FD0BE719DD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28600"/>
            <a:ext cx="411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50000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 điện từ</a:t>
            </a:r>
          </a:p>
        </p:txBody>
      </p:sp>
    </p:spTree>
    <p:extLst>
      <p:ext uri="{BB962C8B-B14F-4D97-AF65-F5344CB8AC3E}">
        <p14:creationId xmlns:p14="http://schemas.microsoft.com/office/powerpoint/2010/main" val="145119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1009</Words>
  <Application>Microsoft Office PowerPoint</Application>
  <PresentationFormat>On-screen Show (4:3)</PresentationFormat>
  <Paragraphs>230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Corbel</vt:lpstr>
      <vt:lpstr>Open Sans</vt:lpstr>
      <vt:lpstr>Times New Roman</vt:lpstr>
      <vt:lpstr>Wingdings</vt:lpstr>
      <vt:lpstr>1_Default Design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NU</cp:lastModifiedBy>
  <cp:revision>56</cp:revision>
  <dcterms:created xsi:type="dcterms:W3CDTF">2013-10-03T15:11:39Z</dcterms:created>
  <dcterms:modified xsi:type="dcterms:W3CDTF">2023-12-13T00:30:54Z</dcterms:modified>
</cp:coreProperties>
</file>