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4"/>
  </p:notesMasterIdLst>
  <p:sldIdLst>
    <p:sldId id="262" r:id="rId2"/>
    <p:sldId id="261" r:id="rId3"/>
    <p:sldId id="267" r:id="rId4"/>
    <p:sldId id="308" r:id="rId5"/>
    <p:sldId id="309" r:id="rId6"/>
    <p:sldId id="307" r:id="rId7"/>
    <p:sldId id="256" r:id="rId8"/>
    <p:sldId id="257" r:id="rId9"/>
    <p:sldId id="299" r:id="rId10"/>
    <p:sldId id="310" r:id="rId11"/>
    <p:sldId id="301" r:id="rId12"/>
    <p:sldId id="311" r:id="rId13"/>
    <p:sldId id="312" r:id="rId14"/>
    <p:sldId id="302" r:id="rId15"/>
    <p:sldId id="303" r:id="rId16"/>
    <p:sldId id="314" r:id="rId17"/>
    <p:sldId id="313" r:id="rId18"/>
    <p:sldId id="304" r:id="rId19"/>
    <p:sldId id="296" r:id="rId20"/>
    <p:sldId id="268" r:id="rId21"/>
    <p:sldId id="316" r:id="rId22"/>
    <p:sldId id="298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7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9A4B8C-1379-4C00-B28D-6DC4FF4FD505}">
  <a:tblStyle styleId="{529A4B8C-1379-4C00-B28D-6DC4FF4FD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EBB76B-0159-4530-B0F6-C2C8905109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70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70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063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816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897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700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700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050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119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33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170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1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3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20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70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91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85" y="1433"/>
            <a:ext cx="9144087" cy="5143548"/>
            <a:chOff x="32524" y="4599878"/>
            <a:chExt cx="4014438" cy="2258121"/>
          </a:xfrm>
        </p:grpSpPr>
        <p:sp>
          <p:nvSpPr>
            <p:cNvPr id="15" name="Google Shape;15;p3"/>
            <p:cNvSpPr/>
            <p:nvPr/>
          </p:nvSpPr>
          <p:spPr>
            <a:xfrm>
              <a:off x="32524" y="6104602"/>
              <a:ext cx="384717" cy="753397"/>
            </a:xfrm>
            <a:custGeom>
              <a:avLst/>
              <a:gdLst/>
              <a:ahLst/>
              <a:cxnLst/>
              <a:rect l="l" t="t" r="r" b="b"/>
              <a:pathLst>
                <a:path w="384717" h="753397" extrusionOk="0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32524" y="4599878"/>
              <a:ext cx="4014438" cy="2258121"/>
            </a:xfrm>
            <a:custGeom>
              <a:avLst/>
              <a:gdLst/>
              <a:ahLst/>
              <a:cxnLst/>
              <a:rect l="l" t="t" r="r" b="b"/>
              <a:pathLst>
                <a:path w="4014438" h="2258121" extrusionOk="0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729708"/>
                </a:lnTo>
                <a:cubicBezTo>
                  <a:pt x="69207" y="683709"/>
                  <a:pt x="163087" y="639801"/>
                  <a:pt x="284356" y="583348"/>
                </a:cubicBezTo>
                <a:cubicBezTo>
                  <a:pt x="523508" y="471843"/>
                  <a:pt x="656528" y="409807"/>
                  <a:pt x="783798" y="456120"/>
                </a:cubicBezTo>
                <a:cubicBezTo>
                  <a:pt x="911069" y="502432"/>
                  <a:pt x="973083" y="635473"/>
                  <a:pt x="1084589" y="874625"/>
                </a:cubicBezTo>
                <a:cubicBezTo>
                  <a:pt x="1196094" y="1113777"/>
                  <a:pt x="1258129" y="1246797"/>
                  <a:pt x="1211817" y="1374046"/>
                </a:cubicBezTo>
                <a:cubicBezTo>
                  <a:pt x="1165505" y="1501296"/>
                  <a:pt x="1032380" y="1563290"/>
                  <a:pt x="793228" y="1674774"/>
                </a:cubicBezTo>
                <a:cubicBezTo>
                  <a:pt x="554076" y="1786258"/>
                  <a:pt x="421056" y="1848315"/>
                  <a:pt x="293807" y="1802002"/>
                </a:cubicBezTo>
                <a:cubicBezTo>
                  <a:pt x="169234" y="1756693"/>
                  <a:pt x="107156" y="1628273"/>
                  <a:pt x="0" y="1398572"/>
                </a:cubicBez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790026" y="-743550"/>
            <a:ext cx="2750366" cy="2750258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ig ho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-14" y="-4"/>
            <a:ext cx="9162955" cy="5148516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ctrTitle" idx="4294967295"/>
          </p:nvPr>
        </p:nvSpPr>
        <p:spPr>
          <a:xfrm>
            <a:off x="1114335" y="3023622"/>
            <a:ext cx="4735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KHỞI ĐỘNG</a:t>
            </a:r>
            <a:endParaRPr sz="9600" dirty="0"/>
          </a:p>
        </p:txBody>
      </p:sp>
      <p:grpSp>
        <p:nvGrpSpPr>
          <p:cNvPr id="114" name="Google Shape;114;p20"/>
          <p:cNvGrpSpPr/>
          <p:nvPr/>
        </p:nvGrpSpPr>
        <p:grpSpPr>
          <a:xfrm>
            <a:off x="5212613" y="322600"/>
            <a:ext cx="1766956" cy="1797277"/>
            <a:chOff x="6643075" y="3664250"/>
            <a:chExt cx="407950" cy="407975"/>
          </a:xfrm>
        </p:grpSpPr>
        <p:sp>
          <p:nvSpPr>
            <p:cNvPr id="115" name="Google Shape;115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0"/>
          <p:cNvGrpSpPr/>
          <p:nvPr/>
        </p:nvGrpSpPr>
        <p:grpSpPr>
          <a:xfrm rot="-5214698">
            <a:off x="6998111" y="1770206"/>
            <a:ext cx="708127" cy="708087"/>
            <a:chOff x="576250" y="4319400"/>
            <a:chExt cx="442075" cy="442050"/>
          </a:xfrm>
        </p:grpSpPr>
        <p:sp>
          <p:nvSpPr>
            <p:cNvPr id="118" name="Google Shape;118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0"/>
          <p:cNvSpPr/>
          <p:nvPr/>
        </p:nvSpPr>
        <p:spPr>
          <a:xfrm>
            <a:off x="4800488" y="720262"/>
            <a:ext cx="269213" cy="25705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0"/>
          <p:cNvSpPr/>
          <p:nvPr/>
        </p:nvSpPr>
        <p:spPr>
          <a:xfrm rot="2697530">
            <a:off x="5869454" y="2444465"/>
            <a:ext cx="408675" cy="39021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6192759" y="2221687"/>
            <a:ext cx="163695" cy="15637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/>
          <p:nvPr/>
        </p:nvSpPr>
        <p:spPr>
          <a:xfrm rot="1279958">
            <a:off x="4613970" y="1495627"/>
            <a:ext cx="163658" cy="15636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E47E1-A583-70AD-738D-6B5DBC971087}"/>
              </a:ext>
            </a:extLst>
          </p:cNvPr>
          <p:cNvSpPr txBox="1"/>
          <p:nvPr/>
        </p:nvSpPr>
        <p:spPr>
          <a:xfrm>
            <a:off x="689674" y="961922"/>
            <a:ext cx="2208509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 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NHÓM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41D5B-00AA-E25F-F01A-4228D3B6AD5B}"/>
              </a:ext>
            </a:extLst>
          </p:cNvPr>
          <p:cNvSpPr txBox="1"/>
          <p:nvPr/>
        </p:nvSpPr>
        <p:spPr>
          <a:xfrm>
            <a:off x="4390410" y="840535"/>
            <a:ext cx="419229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CÁC HÌNH ẢNH VÀ THẢO LUẬN 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54E8A7-2175-9F27-4BBB-F6E587191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06" b="95484" l="609" r="96755">
                        <a14:foregroundMark x1="0" y1="5161" x2="12779" y2="92258"/>
                        <a14:foregroundMark x1="12779" y1="92258" x2="25355" y2="87742"/>
                        <a14:foregroundMark x1="25355" y1="87742" x2="39554" y2="42581"/>
                        <a14:foregroundMark x1="39554" y1="42581" x2="31237" y2="15484"/>
                        <a14:foregroundMark x1="31237" y1="15484" x2="24746" y2="21290"/>
                        <a14:foregroundMark x1="609" y1="10323" x2="11156" y2="73548"/>
                        <a14:foregroundMark x1="11156" y1="73548" x2="11156" y2="78710"/>
                        <a14:foregroundMark x1="57201" y1="6452" x2="90061" y2="61935"/>
                        <a14:foregroundMark x1="90061" y1="61935" x2="96349" y2="96129"/>
                        <a14:foregroundMark x1="96349" y1="96129" x2="95943" y2="94839"/>
                        <a14:foregroundMark x1="55984" y1="88387" x2="87018" y2="37419"/>
                        <a14:foregroundMark x1="87018" y1="37419" x2="96552" y2="12903"/>
                        <a14:foregroundMark x1="96552" y1="12903" x2="96957" y2="10968"/>
                        <a14:foregroundMark x1="64706" y1="5806" x2="91075" y2="11613"/>
                        <a14:foregroundMark x1="91075" y1="11613" x2="92495" y2="10323"/>
                        <a14:foregroundMark x1="58418" y1="10323" x2="57809" y2="57419"/>
                        <a14:foregroundMark x1="57809" y1="57419" x2="67343" y2="78710"/>
                        <a14:foregroundMark x1="67343" y1="78710" x2="68154" y2="78065"/>
                        <a14:foregroundMark x1="95538" y1="85161" x2="72211" y2="832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000" y="1622690"/>
            <a:ext cx="4514952" cy="1419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65B53-206F-B4A8-58C1-13CE075B0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3" b="96209" l="2620" r="94541">
                        <a14:foregroundMark x1="6114" y1="5213" x2="27293" y2="58768"/>
                        <a14:foregroundMark x1="27293" y1="58768" x2="30568" y2="96209"/>
                        <a14:foregroundMark x1="2838" y1="90521" x2="35153" y2="13744"/>
                        <a14:foregroundMark x1="88646" y1="20853" x2="94105" y2="85782"/>
                        <a14:foregroundMark x1="94105" y1="85782" x2="94541" y2="213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9424" y="1515776"/>
            <a:ext cx="3313276" cy="152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399068-BB9F-23BE-63C8-7CF07A1FB1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59" b="96121" l="4992" r="93511">
                        <a14:foregroundMark x1="4992" y1="19828" x2="6489" y2="71983"/>
                        <a14:foregroundMark x1="6489" y1="74138" x2="22296" y2="68534"/>
                        <a14:foregroundMark x1="22296" y1="68534" x2="25957" y2="72845"/>
                        <a14:foregroundMark x1="37937" y1="7759" x2="53411" y2="7759"/>
                        <a14:foregroundMark x1="5491" y1="21552" x2="19800" y2="43534"/>
                        <a14:foregroundMark x1="19800" y1="43534" x2="21298" y2="55172"/>
                        <a14:foregroundMark x1="22463" y1="21983" x2="28619" y2="79741"/>
                        <a14:foregroundMark x1="28952" y1="17241" x2="28952" y2="17241"/>
                        <a14:foregroundMark x1="27787" y1="22414" x2="28120" y2="26724"/>
                        <a14:foregroundMark x1="24459" y1="20690" x2="29285" y2="34052"/>
                        <a14:foregroundMark x1="15141" y1="38362" x2="17970" y2="66810"/>
                        <a14:foregroundMark x1="17970" y1="66810" x2="19301" y2="69397"/>
                        <a14:foregroundMark x1="10815" y1="31034" x2="22962" y2="27155"/>
                        <a14:foregroundMark x1="22962" y1="27155" x2="22962" y2="27155"/>
                        <a14:foregroundMark x1="36106" y1="81466" x2="55408" y2="92241"/>
                        <a14:foregroundMark x1="55408" y1="92241" x2="55740" y2="81466"/>
                        <a14:foregroundMark x1="10483" y1="51293" x2="15141" y2="64655"/>
                        <a14:foregroundMark x1="64725" y1="20690" x2="89351" y2="50431"/>
                        <a14:foregroundMark x1="89351" y1="50431" x2="93511" y2="70259"/>
                        <a14:foregroundMark x1="93511" y1="70259" x2="93511" y2="71552"/>
                        <a14:foregroundMark x1="40266" y1="12500" x2="53744" y2="61638"/>
                        <a14:foregroundMark x1="53744" y1="61638" x2="52413" y2="91379"/>
                        <a14:foregroundMark x1="52413" y1="91379" x2="41265" y2="82328"/>
                        <a14:foregroundMark x1="41265" y1="82328" x2="40932" y2="43103"/>
                        <a14:foregroundMark x1="40932" y1="43103" x2="56240" y2="21983"/>
                        <a14:foregroundMark x1="56739" y1="96121" x2="57404" y2="84052"/>
                        <a14:foregroundMark x1="56572" y1="69397" x2="42928" y2="89224"/>
                        <a14:foregroundMark x1="42928" y1="89224" x2="39434" y2="57759"/>
                        <a14:foregroundMark x1="39434" y1="57759" x2="40433" y2="51293"/>
                      </a14:backgroundRemoval>
                    </a14:imgEffect>
                  </a14:imgLayer>
                </a14:imgProps>
              </a:ext>
            </a:extLst>
          </a:blip>
          <a:srcRect r="7013"/>
          <a:stretch/>
        </p:blipFill>
        <p:spPr>
          <a:xfrm>
            <a:off x="2454514" y="3042198"/>
            <a:ext cx="4527472" cy="186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A4551-5FF7-AD25-92DF-8A07E4F358FA}"/>
              </a:ext>
            </a:extLst>
          </p:cNvPr>
          <p:cNvSpPr txBox="1"/>
          <p:nvPr/>
        </p:nvSpPr>
        <p:spPr>
          <a:xfrm>
            <a:off x="453754" y="796778"/>
            <a:ext cx="45720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CHỦ ĐỀ </a:t>
            </a:r>
            <a:r>
              <a:rPr lang="fr-FR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 VẬT QUANH EM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882C9-FB61-79CC-07C4-FF691EBD86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664" r="54641"/>
          <a:stretch/>
        </p:blipFill>
        <p:spPr>
          <a:xfrm>
            <a:off x="3141040" y="1553812"/>
            <a:ext cx="2861920" cy="2126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D8C1F3-33F8-6248-1EC2-54C30DC9B7ED}"/>
              </a:ext>
            </a:extLst>
          </p:cNvPr>
          <p:cNvSpPr txBox="1"/>
          <p:nvPr/>
        </p:nvSpPr>
        <p:spPr>
          <a:xfrm>
            <a:off x="410705" y="2402558"/>
            <a:ext cx="2551623" cy="2262671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giáp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nặn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endParaRPr lang="fr-FR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41FF4-73F9-BAB4-EA80-909920A49CAE}"/>
              </a:ext>
            </a:extLst>
          </p:cNvPr>
          <p:cNvSpPr txBox="1"/>
          <p:nvPr/>
        </p:nvSpPr>
        <p:spPr>
          <a:xfrm>
            <a:off x="3497425" y="3909354"/>
            <a:ext cx="2324746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MƯỜI HAI CON GIÁP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50FC3-F386-E8BC-3594-F33843B74EE2}"/>
              </a:ext>
            </a:extLst>
          </p:cNvPr>
          <p:cNvSpPr txBox="1"/>
          <p:nvPr/>
        </p:nvSpPr>
        <p:spPr>
          <a:xfrm>
            <a:off x="6357268" y="2418498"/>
            <a:ext cx="2194125" cy="2118529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fr-FR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fr-FR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tạo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phẩm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quà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tặng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tuổi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E924C6-7388-58DF-5DDF-A60F4B42E39C}"/>
              </a:ext>
            </a:extLst>
          </p:cNvPr>
          <p:cNvCxnSpPr/>
          <p:nvPr/>
        </p:nvCxnSpPr>
        <p:spPr>
          <a:xfrm>
            <a:off x="1686516" y="1813302"/>
            <a:ext cx="1537131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7A5F44-C03E-B45B-A6B4-CB823000FCD5}"/>
              </a:ext>
            </a:extLst>
          </p:cNvPr>
          <p:cNvCxnSpPr>
            <a:endCxn id="7" idx="0"/>
          </p:cNvCxnSpPr>
          <p:nvPr/>
        </p:nvCxnSpPr>
        <p:spPr>
          <a:xfrm>
            <a:off x="1686516" y="1813302"/>
            <a:ext cx="1" cy="589256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93987D-A4C6-5A5E-14EA-F7121826DC80}"/>
              </a:ext>
            </a:extLst>
          </p:cNvPr>
          <p:cNvCxnSpPr/>
          <p:nvPr/>
        </p:nvCxnSpPr>
        <p:spPr>
          <a:xfrm>
            <a:off x="6002960" y="1813302"/>
            <a:ext cx="1537131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BB7698-E6B3-2D35-CA51-BD095A613A52}"/>
              </a:ext>
            </a:extLst>
          </p:cNvPr>
          <p:cNvCxnSpPr/>
          <p:nvPr/>
        </p:nvCxnSpPr>
        <p:spPr>
          <a:xfrm>
            <a:off x="7540091" y="1813302"/>
            <a:ext cx="1" cy="589256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58B0C53-6917-BEB5-E92D-6D012FF5F123}"/>
              </a:ext>
            </a:extLst>
          </p:cNvPr>
          <p:cNvGrpSpPr/>
          <p:nvPr/>
        </p:nvGrpSpPr>
        <p:grpSpPr>
          <a:xfrm>
            <a:off x="4999813" y="481459"/>
            <a:ext cx="3564873" cy="452842"/>
            <a:chOff x="4999813" y="481459"/>
            <a:chExt cx="3564873" cy="4528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7E411A-1C4C-A4DB-474E-D66DC29938FE}"/>
                </a:ext>
              </a:extLst>
            </p:cNvPr>
            <p:cNvSpPr txBox="1"/>
            <p:nvPr/>
          </p:nvSpPr>
          <p:spPr>
            <a:xfrm>
              <a:off x="5876010" y="507529"/>
              <a:ext cx="2580468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vi-VN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LÀM VIỆC NHÓM</a:t>
              </a:r>
              <a:r>
                <a: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grpSp>
          <p:nvGrpSpPr>
            <p:cNvPr id="8" name="Google Shape;906;p65">
              <a:extLst>
                <a:ext uri="{FF2B5EF4-FFF2-40B4-BE49-F238E27FC236}">
                  <a16:creationId xmlns:a16="http://schemas.microsoft.com/office/drawing/2014/main" id="{195AB7B7-942C-D0C4-F507-635AD7B12305}"/>
                </a:ext>
              </a:extLst>
            </p:cNvPr>
            <p:cNvGrpSpPr/>
            <p:nvPr/>
          </p:nvGrpSpPr>
          <p:grpSpPr>
            <a:xfrm>
              <a:off x="4999813" y="481459"/>
              <a:ext cx="3564873" cy="452842"/>
              <a:chOff x="4411970" y="2962952"/>
              <a:chExt cx="706545" cy="104213"/>
            </a:xfrm>
          </p:grpSpPr>
          <p:sp>
            <p:nvSpPr>
              <p:cNvPr id="10" name="Google Shape;907;p65">
                <a:extLst>
                  <a:ext uri="{FF2B5EF4-FFF2-40B4-BE49-F238E27FC236}">
                    <a16:creationId xmlns:a16="http://schemas.microsoft.com/office/drawing/2014/main" id="{5AAA48A1-B978-CEE9-7CEC-148CA18BF5D1}"/>
                  </a:ext>
                </a:extLst>
              </p:cNvPr>
              <p:cNvSpPr/>
              <p:nvPr/>
            </p:nvSpPr>
            <p:spPr>
              <a:xfrm>
                <a:off x="4583864" y="2962952"/>
                <a:ext cx="534651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11841" h="2305" extrusionOk="0">
                    <a:moveTo>
                      <a:pt x="1155" y="0"/>
                    </a:moveTo>
                    <a:lnTo>
                      <a:pt x="0" y="2304"/>
                    </a:lnTo>
                    <a:lnTo>
                      <a:pt x="11410" y="2304"/>
                    </a:lnTo>
                    <a:lnTo>
                      <a:pt x="11840" y="1153"/>
                    </a:lnTo>
                    <a:lnTo>
                      <a:pt x="1141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08;p65">
                <a:extLst>
                  <a:ext uri="{FF2B5EF4-FFF2-40B4-BE49-F238E27FC236}">
                    <a16:creationId xmlns:a16="http://schemas.microsoft.com/office/drawing/2014/main" id="{42EF5BD7-471E-7085-F604-2A9C41CC758A}"/>
                  </a:ext>
                </a:extLst>
              </p:cNvPr>
              <p:cNvSpPr/>
              <p:nvPr/>
            </p:nvSpPr>
            <p:spPr>
              <a:xfrm>
                <a:off x="4411970" y="2963088"/>
                <a:ext cx="124124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305" extrusionOk="0">
                    <a:moveTo>
                      <a:pt x="2749" y="0"/>
                    </a:moveTo>
                    <a:lnTo>
                      <a:pt x="177" y="2"/>
                    </a:lnTo>
                    <a:cubicBezTo>
                      <a:pt x="79" y="2"/>
                      <a:pt x="1" y="79"/>
                      <a:pt x="1" y="176"/>
                    </a:cubicBezTo>
                    <a:lnTo>
                      <a:pt x="1" y="2130"/>
                    </a:lnTo>
                    <a:cubicBezTo>
                      <a:pt x="1" y="2226"/>
                      <a:pt x="79" y="2305"/>
                      <a:pt x="177" y="2305"/>
                    </a:cubicBezTo>
                    <a:lnTo>
                      <a:pt x="1522" y="2305"/>
                    </a:lnTo>
                    <a:lnTo>
                      <a:pt x="274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09;p65">
                <a:extLst>
                  <a:ext uri="{FF2B5EF4-FFF2-40B4-BE49-F238E27FC236}">
                    <a16:creationId xmlns:a16="http://schemas.microsoft.com/office/drawing/2014/main" id="{42555049-36E3-A9D2-4AA4-FAF9BA8A5A33}"/>
                  </a:ext>
                </a:extLst>
              </p:cNvPr>
              <p:cNvSpPr/>
              <p:nvPr/>
            </p:nvSpPr>
            <p:spPr>
              <a:xfrm>
                <a:off x="4496946" y="2963133"/>
                <a:ext cx="79920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2304" extrusionOk="0">
                    <a:moveTo>
                      <a:pt x="1227" y="1"/>
                    </a:moveTo>
                    <a:lnTo>
                      <a:pt x="0" y="2304"/>
                    </a:lnTo>
                    <a:lnTo>
                      <a:pt x="542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10;p65">
                <a:extLst>
                  <a:ext uri="{FF2B5EF4-FFF2-40B4-BE49-F238E27FC236}">
                    <a16:creationId xmlns:a16="http://schemas.microsoft.com/office/drawing/2014/main" id="{5766E7E0-6298-1F2E-1A18-EB308A10ACBA}"/>
                  </a:ext>
                </a:extLst>
              </p:cNvPr>
              <p:cNvSpPr/>
              <p:nvPr/>
            </p:nvSpPr>
            <p:spPr>
              <a:xfrm>
                <a:off x="4537628" y="2963133"/>
                <a:ext cx="79965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2304" extrusionOk="0">
                    <a:moveTo>
                      <a:pt x="1229" y="1"/>
                    </a:moveTo>
                    <a:lnTo>
                      <a:pt x="1" y="2304"/>
                    </a:lnTo>
                    <a:lnTo>
                      <a:pt x="544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690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48A7C2-0334-5F09-E73C-3F38BDDF6A9D}"/>
              </a:ext>
            </a:extLst>
          </p:cNvPr>
          <p:cNvCxnSpPr>
            <a:cxnSpLocks/>
          </p:cNvCxnSpPr>
          <p:nvPr/>
        </p:nvCxnSpPr>
        <p:spPr>
          <a:xfrm flipV="1">
            <a:off x="1645486" y="4340697"/>
            <a:ext cx="1828978" cy="15476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882C9-FB61-79CC-07C4-FF691EBD86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92" t="7757" r="5063" b="7555"/>
          <a:stretch/>
        </p:blipFill>
        <p:spPr>
          <a:xfrm>
            <a:off x="3175174" y="2278113"/>
            <a:ext cx="2700836" cy="2078060"/>
          </a:xfrm>
          <a:prstGeom prst="rect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D8C1F3-33F8-6248-1EC2-54C30DC9B7ED}"/>
              </a:ext>
            </a:extLst>
          </p:cNvPr>
          <p:cNvSpPr txBox="1"/>
          <p:nvPr/>
        </p:nvSpPr>
        <p:spPr>
          <a:xfrm>
            <a:off x="453753" y="1869484"/>
            <a:ext cx="2411543" cy="1374159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fr-FR" sz="1800" b="1" dirty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2D596-BF67-0034-6281-5D7A672F2CC1}"/>
              </a:ext>
            </a:extLst>
          </p:cNvPr>
          <p:cNvSpPr txBox="1"/>
          <p:nvPr/>
        </p:nvSpPr>
        <p:spPr>
          <a:xfrm>
            <a:off x="3692557" y="4393513"/>
            <a:ext cx="1666069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TƯỢNG THÚ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FC249-AE4D-FE7C-4F4C-777C33DE0F59}"/>
              </a:ext>
            </a:extLst>
          </p:cNvPr>
          <p:cNvSpPr txBox="1"/>
          <p:nvPr/>
        </p:nvSpPr>
        <p:spPr>
          <a:xfrm>
            <a:off x="6185886" y="1859486"/>
            <a:ext cx="2424454" cy="2534027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fr-FR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fr-FR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phòng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khách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ngôi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tạo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phẩm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chơi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hoặc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tặng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bè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87164-B25B-71DA-DB10-337F3BC6BA55}"/>
              </a:ext>
            </a:extLst>
          </p:cNvPr>
          <p:cNvSpPr txBox="1"/>
          <p:nvPr/>
        </p:nvSpPr>
        <p:spPr>
          <a:xfrm>
            <a:off x="551910" y="842033"/>
            <a:ext cx="45720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CHỦ ĐỀ </a:t>
            </a:r>
            <a:r>
              <a:rPr lang="fr-FR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 VẬT QUANH EM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B27171-B2F3-6FFC-673C-5B27CFC28DCE}"/>
              </a:ext>
            </a:extLst>
          </p:cNvPr>
          <p:cNvCxnSpPr>
            <a:cxnSpLocks/>
          </p:cNvCxnSpPr>
          <p:nvPr/>
        </p:nvCxnSpPr>
        <p:spPr>
          <a:xfrm flipV="1">
            <a:off x="1645486" y="3206303"/>
            <a:ext cx="0" cy="1149870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488A21-ADA7-9A80-79BD-9B09053C3453}"/>
              </a:ext>
            </a:extLst>
          </p:cNvPr>
          <p:cNvCxnSpPr>
            <a:cxnSpLocks/>
          </p:cNvCxnSpPr>
          <p:nvPr/>
        </p:nvCxnSpPr>
        <p:spPr>
          <a:xfrm>
            <a:off x="4525591" y="1869484"/>
            <a:ext cx="0" cy="418627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1DE95B-AC20-2C0C-4031-0CDBEE2BF4FD}"/>
              </a:ext>
            </a:extLst>
          </p:cNvPr>
          <p:cNvCxnSpPr>
            <a:cxnSpLocks/>
          </p:cNvCxnSpPr>
          <p:nvPr/>
        </p:nvCxnSpPr>
        <p:spPr>
          <a:xfrm>
            <a:off x="4525591" y="1876078"/>
            <a:ext cx="1660295" cy="0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3EAC091-3A39-6FC5-0031-0F53FCBDE386}"/>
              </a:ext>
            </a:extLst>
          </p:cNvPr>
          <p:cNvGrpSpPr/>
          <p:nvPr/>
        </p:nvGrpSpPr>
        <p:grpSpPr>
          <a:xfrm>
            <a:off x="4999813" y="481459"/>
            <a:ext cx="3564873" cy="452842"/>
            <a:chOff x="4999813" y="481459"/>
            <a:chExt cx="3564873" cy="4528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ACB100-0C03-06D9-8148-E30A576E207C}"/>
                </a:ext>
              </a:extLst>
            </p:cNvPr>
            <p:cNvSpPr txBox="1"/>
            <p:nvPr/>
          </p:nvSpPr>
          <p:spPr>
            <a:xfrm>
              <a:off x="5876010" y="507529"/>
              <a:ext cx="2580468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vi-VN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LÀM VIỆC NHÓM</a:t>
              </a:r>
              <a:r>
                <a: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grpSp>
          <p:nvGrpSpPr>
            <p:cNvPr id="8" name="Google Shape;906;p65">
              <a:extLst>
                <a:ext uri="{FF2B5EF4-FFF2-40B4-BE49-F238E27FC236}">
                  <a16:creationId xmlns:a16="http://schemas.microsoft.com/office/drawing/2014/main" id="{C5947832-C330-1FD7-B7E3-17E7C18142CF}"/>
                </a:ext>
              </a:extLst>
            </p:cNvPr>
            <p:cNvGrpSpPr/>
            <p:nvPr/>
          </p:nvGrpSpPr>
          <p:grpSpPr>
            <a:xfrm>
              <a:off x="4999813" y="481459"/>
              <a:ext cx="3564873" cy="452842"/>
              <a:chOff x="4411970" y="2962952"/>
              <a:chExt cx="706545" cy="104213"/>
            </a:xfrm>
          </p:grpSpPr>
          <p:sp>
            <p:nvSpPr>
              <p:cNvPr id="11" name="Google Shape;907;p65">
                <a:extLst>
                  <a:ext uri="{FF2B5EF4-FFF2-40B4-BE49-F238E27FC236}">
                    <a16:creationId xmlns:a16="http://schemas.microsoft.com/office/drawing/2014/main" id="{6D8D7216-F311-441F-9E6B-A0F6CA21BDF2}"/>
                  </a:ext>
                </a:extLst>
              </p:cNvPr>
              <p:cNvSpPr/>
              <p:nvPr/>
            </p:nvSpPr>
            <p:spPr>
              <a:xfrm>
                <a:off x="4583864" y="2962952"/>
                <a:ext cx="534651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11841" h="2305" extrusionOk="0">
                    <a:moveTo>
                      <a:pt x="1155" y="0"/>
                    </a:moveTo>
                    <a:lnTo>
                      <a:pt x="0" y="2304"/>
                    </a:lnTo>
                    <a:lnTo>
                      <a:pt x="11410" y="2304"/>
                    </a:lnTo>
                    <a:lnTo>
                      <a:pt x="11840" y="1153"/>
                    </a:lnTo>
                    <a:lnTo>
                      <a:pt x="1141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08;p65">
                <a:extLst>
                  <a:ext uri="{FF2B5EF4-FFF2-40B4-BE49-F238E27FC236}">
                    <a16:creationId xmlns:a16="http://schemas.microsoft.com/office/drawing/2014/main" id="{C6F06D6C-DF99-EA69-193E-57311A44537F}"/>
                  </a:ext>
                </a:extLst>
              </p:cNvPr>
              <p:cNvSpPr/>
              <p:nvPr/>
            </p:nvSpPr>
            <p:spPr>
              <a:xfrm>
                <a:off x="4411970" y="2963088"/>
                <a:ext cx="124124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305" extrusionOk="0">
                    <a:moveTo>
                      <a:pt x="2749" y="0"/>
                    </a:moveTo>
                    <a:lnTo>
                      <a:pt x="177" y="2"/>
                    </a:lnTo>
                    <a:cubicBezTo>
                      <a:pt x="79" y="2"/>
                      <a:pt x="1" y="79"/>
                      <a:pt x="1" y="176"/>
                    </a:cubicBezTo>
                    <a:lnTo>
                      <a:pt x="1" y="2130"/>
                    </a:lnTo>
                    <a:cubicBezTo>
                      <a:pt x="1" y="2226"/>
                      <a:pt x="79" y="2305"/>
                      <a:pt x="177" y="2305"/>
                    </a:cubicBezTo>
                    <a:lnTo>
                      <a:pt x="1522" y="2305"/>
                    </a:lnTo>
                    <a:lnTo>
                      <a:pt x="274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09;p65">
                <a:extLst>
                  <a:ext uri="{FF2B5EF4-FFF2-40B4-BE49-F238E27FC236}">
                    <a16:creationId xmlns:a16="http://schemas.microsoft.com/office/drawing/2014/main" id="{61A65A3C-E31A-5F50-CDD9-98459A3D0640}"/>
                  </a:ext>
                </a:extLst>
              </p:cNvPr>
              <p:cNvSpPr/>
              <p:nvPr/>
            </p:nvSpPr>
            <p:spPr>
              <a:xfrm>
                <a:off x="4496946" y="2963133"/>
                <a:ext cx="79920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2304" extrusionOk="0">
                    <a:moveTo>
                      <a:pt x="1227" y="1"/>
                    </a:moveTo>
                    <a:lnTo>
                      <a:pt x="0" y="2304"/>
                    </a:lnTo>
                    <a:lnTo>
                      <a:pt x="542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10;p65">
                <a:extLst>
                  <a:ext uri="{FF2B5EF4-FFF2-40B4-BE49-F238E27FC236}">
                    <a16:creationId xmlns:a16="http://schemas.microsoft.com/office/drawing/2014/main" id="{21C8CDF5-4E0D-D8E0-8907-FB920046C24A}"/>
                  </a:ext>
                </a:extLst>
              </p:cNvPr>
              <p:cNvSpPr/>
              <p:nvPr/>
            </p:nvSpPr>
            <p:spPr>
              <a:xfrm>
                <a:off x="4537628" y="2963133"/>
                <a:ext cx="79965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2304" extrusionOk="0">
                    <a:moveTo>
                      <a:pt x="1229" y="1"/>
                    </a:moveTo>
                    <a:lnTo>
                      <a:pt x="1" y="2304"/>
                    </a:lnTo>
                    <a:lnTo>
                      <a:pt x="544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303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A4551-5FF7-AD25-92DF-8A07E4F358FA}"/>
              </a:ext>
            </a:extLst>
          </p:cNvPr>
          <p:cNvSpPr txBox="1"/>
          <p:nvPr/>
        </p:nvSpPr>
        <p:spPr>
          <a:xfrm>
            <a:off x="742642" y="1823830"/>
            <a:ext cx="4520970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TRANH TĨNH VẬT VỚI VẬT LIỆU SẴN CÓ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In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endParaRPr lang="fr-F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Treo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hoặc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là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món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quà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tặng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65F5C-716A-8DC6-FDF9-AA2D4315A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7" b="92891" l="3712" r="35153">
                        <a14:foregroundMark x1="6332" y1="8057" x2="24454" y2="14218"/>
                        <a14:foregroundMark x1="24454" y1="14218" x2="29694" y2="13744"/>
                        <a14:foregroundMark x1="3493" y1="76777" x2="19869" y2="92891"/>
                        <a14:foregroundMark x1="19869" y1="92891" x2="31004" y2="85308"/>
                        <a14:foregroundMark x1="31004" y1="85308" x2="22707" y2="6919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 r="60476"/>
          <a:stretch/>
        </p:blipFill>
        <p:spPr>
          <a:xfrm rot="21309447">
            <a:off x="5407484" y="886202"/>
            <a:ext cx="3517519" cy="4100133"/>
          </a:xfrm>
          <a:prstGeom prst="rect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D30C4-6D09-48C5-5F43-C62F1C9533F6}"/>
              </a:ext>
            </a:extLst>
          </p:cNvPr>
          <p:cNvSpPr txBox="1"/>
          <p:nvPr/>
        </p:nvSpPr>
        <p:spPr>
          <a:xfrm>
            <a:off x="558600" y="1079559"/>
            <a:ext cx="45720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CHỦ ĐỀ </a:t>
            </a:r>
            <a:r>
              <a:rPr lang="fr-FR" sz="2000" b="1" i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 NỐI NGHỆ THUẬT</a:t>
            </a:r>
            <a:endParaRPr lang="en-US" sz="20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C9E547-6544-EEC4-DCBA-AEC050F7AE05}"/>
              </a:ext>
            </a:extLst>
          </p:cNvPr>
          <p:cNvGrpSpPr/>
          <p:nvPr/>
        </p:nvGrpSpPr>
        <p:grpSpPr>
          <a:xfrm>
            <a:off x="4999813" y="481459"/>
            <a:ext cx="3564873" cy="452842"/>
            <a:chOff x="4999813" y="481459"/>
            <a:chExt cx="3564873" cy="4528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474BFB-791E-2EC8-BBEA-EED45EF20806}"/>
                </a:ext>
              </a:extLst>
            </p:cNvPr>
            <p:cNvSpPr txBox="1"/>
            <p:nvPr/>
          </p:nvSpPr>
          <p:spPr>
            <a:xfrm>
              <a:off x="5876010" y="507529"/>
              <a:ext cx="2580468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vi-VN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LÀM VIỆC NHÓM</a:t>
              </a:r>
              <a:r>
                <a: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grpSp>
          <p:nvGrpSpPr>
            <p:cNvPr id="8" name="Google Shape;906;p65">
              <a:extLst>
                <a:ext uri="{FF2B5EF4-FFF2-40B4-BE49-F238E27FC236}">
                  <a16:creationId xmlns:a16="http://schemas.microsoft.com/office/drawing/2014/main" id="{BFE7B3E5-5C4B-6021-AC71-BA1757997552}"/>
                </a:ext>
              </a:extLst>
            </p:cNvPr>
            <p:cNvGrpSpPr/>
            <p:nvPr/>
          </p:nvGrpSpPr>
          <p:grpSpPr>
            <a:xfrm>
              <a:off x="4999813" y="481459"/>
              <a:ext cx="3564873" cy="452842"/>
              <a:chOff x="4411970" y="2962952"/>
              <a:chExt cx="706545" cy="104213"/>
            </a:xfrm>
          </p:grpSpPr>
          <p:sp>
            <p:nvSpPr>
              <p:cNvPr id="9" name="Google Shape;907;p65">
                <a:extLst>
                  <a:ext uri="{FF2B5EF4-FFF2-40B4-BE49-F238E27FC236}">
                    <a16:creationId xmlns:a16="http://schemas.microsoft.com/office/drawing/2014/main" id="{425FF35D-589E-E3B3-32D0-B00AE903E4E1}"/>
                  </a:ext>
                </a:extLst>
              </p:cNvPr>
              <p:cNvSpPr/>
              <p:nvPr/>
            </p:nvSpPr>
            <p:spPr>
              <a:xfrm>
                <a:off x="4583864" y="2962952"/>
                <a:ext cx="534651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11841" h="2305" extrusionOk="0">
                    <a:moveTo>
                      <a:pt x="1155" y="0"/>
                    </a:moveTo>
                    <a:lnTo>
                      <a:pt x="0" y="2304"/>
                    </a:lnTo>
                    <a:lnTo>
                      <a:pt x="11410" y="2304"/>
                    </a:lnTo>
                    <a:lnTo>
                      <a:pt x="11840" y="1153"/>
                    </a:lnTo>
                    <a:lnTo>
                      <a:pt x="1141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908;p65">
                <a:extLst>
                  <a:ext uri="{FF2B5EF4-FFF2-40B4-BE49-F238E27FC236}">
                    <a16:creationId xmlns:a16="http://schemas.microsoft.com/office/drawing/2014/main" id="{C04DDF11-9E7F-6B9E-6DA3-33B1373B452C}"/>
                  </a:ext>
                </a:extLst>
              </p:cNvPr>
              <p:cNvSpPr/>
              <p:nvPr/>
            </p:nvSpPr>
            <p:spPr>
              <a:xfrm>
                <a:off x="4411970" y="2963088"/>
                <a:ext cx="124124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305" extrusionOk="0">
                    <a:moveTo>
                      <a:pt x="2749" y="0"/>
                    </a:moveTo>
                    <a:lnTo>
                      <a:pt x="177" y="2"/>
                    </a:lnTo>
                    <a:cubicBezTo>
                      <a:pt x="79" y="2"/>
                      <a:pt x="1" y="79"/>
                      <a:pt x="1" y="176"/>
                    </a:cubicBezTo>
                    <a:lnTo>
                      <a:pt x="1" y="2130"/>
                    </a:lnTo>
                    <a:cubicBezTo>
                      <a:pt x="1" y="2226"/>
                      <a:pt x="79" y="2305"/>
                      <a:pt x="177" y="2305"/>
                    </a:cubicBezTo>
                    <a:lnTo>
                      <a:pt x="1522" y="2305"/>
                    </a:lnTo>
                    <a:lnTo>
                      <a:pt x="274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909;p65">
                <a:extLst>
                  <a:ext uri="{FF2B5EF4-FFF2-40B4-BE49-F238E27FC236}">
                    <a16:creationId xmlns:a16="http://schemas.microsoft.com/office/drawing/2014/main" id="{C3BAD7ED-4C26-0213-B1BC-59420074BB58}"/>
                  </a:ext>
                </a:extLst>
              </p:cNvPr>
              <p:cNvSpPr/>
              <p:nvPr/>
            </p:nvSpPr>
            <p:spPr>
              <a:xfrm>
                <a:off x="4496946" y="2963133"/>
                <a:ext cx="79920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2304" extrusionOk="0">
                    <a:moveTo>
                      <a:pt x="1227" y="1"/>
                    </a:moveTo>
                    <a:lnTo>
                      <a:pt x="0" y="2304"/>
                    </a:lnTo>
                    <a:lnTo>
                      <a:pt x="542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10;p65">
                <a:extLst>
                  <a:ext uri="{FF2B5EF4-FFF2-40B4-BE49-F238E27FC236}">
                    <a16:creationId xmlns:a16="http://schemas.microsoft.com/office/drawing/2014/main" id="{03EDED9C-2E7D-88A3-EB2B-C16F6BBAC2DB}"/>
                  </a:ext>
                </a:extLst>
              </p:cNvPr>
              <p:cNvSpPr/>
              <p:nvPr/>
            </p:nvSpPr>
            <p:spPr>
              <a:xfrm>
                <a:off x="4537628" y="2963133"/>
                <a:ext cx="79965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2304" extrusionOk="0">
                    <a:moveTo>
                      <a:pt x="1229" y="1"/>
                    </a:moveTo>
                    <a:lnTo>
                      <a:pt x="1" y="2304"/>
                    </a:lnTo>
                    <a:lnTo>
                      <a:pt x="544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097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A4551-5FF7-AD25-92DF-8A07E4F358FA}"/>
              </a:ext>
            </a:extLst>
          </p:cNvPr>
          <p:cNvSpPr txBox="1"/>
          <p:nvPr/>
        </p:nvSpPr>
        <p:spPr>
          <a:xfrm>
            <a:off x="2189020" y="4287953"/>
            <a:ext cx="4765959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 TẠO PHÙ ĐIÊU NHÓM NGƯỜI</a:t>
            </a:r>
            <a:endParaRPr lang="en-US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65F5C-716A-8DC6-FDF9-AA2D4315A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97" t="16384" r="2898" b="8726"/>
          <a:stretch/>
        </p:blipFill>
        <p:spPr>
          <a:xfrm>
            <a:off x="2891605" y="1944298"/>
            <a:ext cx="3360789" cy="2120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2C5226-4375-7EDB-E458-A0EE9503D11C}"/>
              </a:ext>
            </a:extLst>
          </p:cNvPr>
          <p:cNvSpPr txBox="1"/>
          <p:nvPr/>
        </p:nvSpPr>
        <p:spPr>
          <a:xfrm>
            <a:off x="558600" y="993695"/>
            <a:ext cx="45720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CHỦ ĐỀ </a:t>
            </a:r>
            <a:r>
              <a:rPr lang="fr-FR" sz="2000" b="1" i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 NỐI NGHỆ THUẬT</a:t>
            </a:r>
            <a:endParaRPr lang="en-US" sz="20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BD3B4-97AD-6D9F-A28E-80CCE7CDC98B}"/>
              </a:ext>
            </a:extLst>
          </p:cNvPr>
          <p:cNvSpPr txBox="1"/>
          <p:nvPr/>
        </p:nvSpPr>
        <p:spPr>
          <a:xfrm>
            <a:off x="558600" y="1944298"/>
            <a:ext cx="2184600" cy="2343655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fr-F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điêu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sét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1EAC4-4181-82C7-094E-A375064904E3}"/>
              </a:ext>
            </a:extLst>
          </p:cNvPr>
          <p:cNvSpPr txBox="1"/>
          <p:nvPr/>
        </p:nvSpPr>
        <p:spPr>
          <a:xfrm>
            <a:off x="6452917" y="1944298"/>
            <a:ext cx="2277911" cy="2343655"/>
          </a:xfrm>
          <a:prstGeom prst="rect">
            <a:avLst/>
          </a:prstGeom>
          <a:noFill/>
          <a:ln w="28575">
            <a:solidFill>
              <a:srgbClr val="758797"/>
            </a:solidFill>
          </a:ln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fr-FR" sz="2000" b="1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b="1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fr-FR" sz="2000" b="1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dự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thuật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0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đình</a:t>
            </a:r>
            <a:r>
              <a:rPr lang="fr-FR" sz="20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800F92-13FD-2B3A-FF26-7E7F57A11064}"/>
              </a:ext>
            </a:extLst>
          </p:cNvPr>
          <p:cNvGrpSpPr/>
          <p:nvPr/>
        </p:nvGrpSpPr>
        <p:grpSpPr>
          <a:xfrm>
            <a:off x="4999813" y="481459"/>
            <a:ext cx="3564873" cy="452842"/>
            <a:chOff x="4999813" y="481459"/>
            <a:chExt cx="3564873" cy="4528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30BE54-B2C7-7BF8-D143-2D09B8AA39B5}"/>
                </a:ext>
              </a:extLst>
            </p:cNvPr>
            <p:cNvSpPr txBox="1"/>
            <p:nvPr/>
          </p:nvSpPr>
          <p:spPr>
            <a:xfrm>
              <a:off x="5876010" y="507529"/>
              <a:ext cx="2580468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vi-VN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LÀM VIỆC NHÓM</a:t>
              </a:r>
              <a:r>
                <a: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grpSp>
          <p:nvGrpSpPr>
            <p:cNvPr id="17" name="Google Shape;906;p65">
              <a:extLst>
                <a:ext uri="{FF2B5EF4-FFF2-40B4-BE49-F238E27FC236}">
                  <a16:creationId xmlns:a16="http://schemas.microsoft.com/office/drawing/2014/main" id="{72E0EB32-1C27-903C-465F-97D434537E51}"/>
                </a:ext>
              </a:extLst>
            </p:cNvPr>
            <p:cNvGrpSpPr/>
            <p:nvPr/>
          </p:nvGrpSpPr>
          <p:grpSpPr>
            <a:xfrm>
              <a:off x="4999813" y="481459"/>
              <a:ext cx="3564873" cy="452842"/>
              <a:chOff x="4411970" y="2962952"/>
              <a:chExt cx="706545" cy="104213"/>
            </a:xfrm>
          </p:grpSpPr>
          <p:sp>
            <p:nvSpPr>
              <p:cNvPr id="18" name="Google Shape;907;p65">
                <a:extLst>
                  <a:ext uri="{FF2B5EF4-FFF2-40B4-BE49-F238E27FC236}">
                    <a16:creationId xmlns:a16="http://schemas.microsoft.com/office/drawing/2014/main" id="{7903362E-F4FC-3AB9-8A15-106050C9C9AC}"/>
                  </a:ext>
                </a:extLst>
              </p:cNvPr>
              <p:cNvSpPr/>
              <p:nvPr/>
            </p:nvSpPr>
            <p:spPr>
              <a:xfrm>
                <a:off x="4583864" y="2962952"/>
                <a:ext cx="534651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11841" h="2305" extrusionOk="0">
                    <a:moveTo>
                      <a:pt x="1155" y="0"/>
                    </a:moveTo>
                    <a:lnTo>
                      <a:pt x="0" y="2304"/>
                    </a:lnTo>
                    <a:lnTo>
                      <a:pt x="11410" y="2304"/>
                    </a:lnTo>
                    <a:lnTo>
                      <a:pt x="11840" y="1153"/>
                    </a:lnTo>
                    <a:lnTo>
                      <a:pt x="1141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08;p65">
                <a:extLst>
                  <a:ext uri="{FF2B5EF4-FFF2-40B4-BE49-F238E27FC236}">
                    <a16:creationId xmlns:a16="http://schemas.microsoft.com/office/drawing/2014/main" id="{2F30C419-2356-D311-98FE-7C0284190020}"/>
                  </a:ext>
                </a:extLst>
              </p:cNvPr>
              <p:cNvSpPr/>
              <p:nvPr/>
            </p:nvSpPr>
            <p:spPr>
              <a:xfrm>
                <a:off x="4411970" y="2963088"/>
                <a:ext cx="124124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305" extrusionOk="0">
                    <a:moveTo>
                      <a:pt x="2749" y="0"/>
                    </a:moveTo>
                    <a:lnTo>
                      <a:pt x="177" y="2"/>
                    </a:lnTo>
                    <a:cubicBezTo>
                      <a:pt x="79" y="2"/>
                      <a:pt x="1" y="79"/>
                      <a:pt x="1" y="176"/>
                    </a:cubicBezTo>
                    <a:lnTo>
                      <a:pt x="1" y="2130"/>
                    </a:lnTo>
                    <a:cubicBezTo>
                      <a:pt x="1" y="2226"/>
                      <a:pt x="79" y="2305"/>
                      <a:pt x="177" y="2305"/>
                    </a:cubicBezTo>
                    <a:lnTo>
                      <a:pt x="1522" y="2305"/>
                    </a:lnTo>
                    <a:lnTo>
                      <a:pt x="274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09;p65">
                <a:extLst>
                  <a:ext uri="{FF2B5EF4-FFF2-40B4-BE49-F238E27FC236}">
                    <a16:creationId xmlns:a16="http://schemas.microsoft.com/office/drawing/2014/main" id="{915B4A2F-7AF2-E3A7-944F-CBC534A2DE10}"/>
                  </a:ext>
                </a:extLst>
              </p:cNvPr>
              <p:cNvSpPr/>
              <p:nvPr/>
            </p:nvSpPr>
            <p:spPr>
              <a:xfrm>
                <a:off x="4496946" y="2963133"/>
                <a:ext cx="79920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2304" extrusionOk="0">
                    <a:moveTo>
                      <a:pt x="1227" y="1"/>
                    </a:moveTo>
                    <a:lnTo>
                      <a:pt x="0" y="2304"/>
                    </a:lnTo>
                    <a:lnTo>
                      <a:pt x="542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10;p65">
                <a:extLst>
                  <a:ext uri="{FF2B5EF4-FFF2-40B4-BE49-F238E27FC236}">
                    <a16:creationId xmlns:a16="http://schemas.microsoft.com/office/drawing/2014/main" id="{0ACC69A8-DFBE-BA4E-9869-7E483C5F1CC6}"/>
                  </a:ext>
                </a:extLst>
              </p:cNvPr>
              <p:cNvSpPr/>
              <p:nvPr/>
            </p:nvSpPr>
            <p:spPr>
              <a:xfrm>
                <a:off x="4537628" y="2963133"/>
                <a:ext cx="79965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2304" extrusionOk="0">
                    <a:moveTo>
                      <a:pt x="1229" y="1"/>
                    </a:moveTo>
                    <a:lnTo>
                      <a:pt x="1" y="2304"/>
                    </a:lnTo>
                    <a:lnTo>
                      <a:pt x="544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073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A4551-5FF7-AD25-92DF-8A07E4F358FA}"/>
              </a:ext>
            </a:extLst>
          </p:cNvPr>
          <p:cNvSpPr txBox="1"/>
          <p:nvPr/>
        </p:nvSpPr>
        <p:spPr>
          <a:xfrm>
            <a:off x="808460" y="1493596"/>
            <a:ext cx="3916171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 KẾ 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fr-FR" sz="18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18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18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18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phác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BB522-CD7A-7031-3EF1-9754E9090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648" t="19869" r="70195" b="17064"/>
          <a:stretch/>
        </p:blipFill>
        <p:spPr>
          <a:xfrm>
            <a:off x="5132752" y="1518835"/>
            <a:ext cx="3323726" cy="3216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ABB2A5-DD7D-CEDA-735C-CE6BECC331B0}"/>
              </a:ext>
            </a:extLst>
          </p:cNvPr>
          <p:cNvSpPr txBox="1"/>
          <p:nvPr/>
        </p:nvSpPr>
        <p:spPr>
          <a:xfrm>
            <a:off x="687522" y="780069"/>
            <a:ext cx="45720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CHỦ ĐỀ </a:t>
            </a:r>
            <a:r>
              <a:rPr lang="fr-FR" sz="2000" b="1" i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LÀM NHÀ THIẾT KẾ</a:t>
            </a:r>
            <a:endParaRPr lang="en-US" sz="20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911C90-D875-B8CA-7456-C4028FF2B9B1}"/>
              </a:ext>
            </a:extLst>
          </p:cNvPr>
          <p:cNvGrpSpPr/>
          <p:nvPr/>
        </p:nvGrpSpPr>
        <p:grpSpPr>
          <a:xfrm>
            <a:off x="4999813" y="481459"/>
            <a:ext cx="3564873" cy="452842"/>
            <a:chOff x="4999813" y="481459"/>
            <a:chExt cx="3564873" cy="4528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94D4AB-7814-6C8C-D260-461985298620}"/>
                </a:ext>
              </a:extLst>
            </p:cNvPr>
            <p:cNvSpPr txBox="1"/>
            <p:nvPr/>
          </p:nvSpPr>
          <p:spPr>
            <a:xfrm>
              <a:off x="5876010" y="507529"/>
              <a:ext cx="2580468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vi-VN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LÀM VIỆC NHÓM</a:t>
              </a:r>
              <a:r>
                <a: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grpSp>
          <p:nvGrpSpPr>
            <p:cNvPr id="9" name="Google Shape;906;p65">
              <a:extLst>
                <a:ext uri="{FF2B5EF4-FFF2-40B4-BE49-F238E27FC236}">
                  <a16:creationId xmlns:a16="http://schemas.microsoft.com/office/drawing/2014/main" id="{FCB985D3-013E-C1E7-C65B-968322FB8E58}"/>
                </a:ext>
              </a:extLst>
            </p:cNvPr>
            <p:cNvGrpSpPr/>
            <p:nvPr/>
          </p:nvGrpSpPr>
          <p:grpSpPr>
            <a:xfrm>
              <a:off x="4999813" y="481459"/>
              <a:ext cx="3564873" cy="452842"/>
              <a:chOff x="4411970" y="2962952"/>
              <a:chExt cx="706545" cy="104213"/>
            </a:xfrm>
          </p:grpSpPr>
          <p:sp>
            <p:nvSpPr>
              <p:cNvPr id="10" name="Google Shape;907;p65">
                <a:extLst>
                  <a:ext uri="{FF2B5EF4-FFF2-40B4-BE49-F238E27FC236}">
                    <a16:creationId xmlns:a16="http://schemas.microsoft.com/office/drawing/2014/main" id="{B9723374-44F3-826B-5D23-92AA7335BF12}"/>
                  </a:ext>
                </a:extLst>
              </p:cNvPr>
              <p:cNvSpPr/>
              <p:nvPr/>
            </p:nvSpPr>
            <p:spPr>
              <a:xfrm>
                <a:off x="4583864" y="2962952"/>
                <a:ext cx="534651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11841" h="2305" extrusionOk="0">
                    <a:moveTo>
                      <a:pt x="1155" y="0"/>
                    </a:moveTo>
                    <a:lnTo>
                      <a:pt x="0" y="2304"/>
                    </a:lnTo>
                    <a:lnTo>
                      <a:pt x="11410" y="2304"/>
                    </a:lnTo>
                    <a:lnTo>
                      <a:pt x="11840" y="1153"/>
                    </a:lnTo>
                    <a:lnTo>
                      <a:pt x="1141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908;p65">
                <a:extLst>
                  <a:ext uri="{FF2B5EF4-FFF2-40B4-BE49-F238E27FC236}">
                    <a16:creationId xmlns:a16="http://schemas.microsoft.com/office/drawing/2014/main" id="{96EAFAAB-5D35-D743-60F6-47F4B11E4FC6}"/>
                  </a:ext>
                </a:extLst>
              </p:cNvPr>
              <p:cNvSpPr/>
              <p:nvPr/>
            </p:nvSpPr>
            <p:spPr>
              <a:xfrm>
                <a:off x="4411970" y="2963088"/>
                <a:ext cx="124124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305" extrusionOk="0">
                    <a:moveTo>
                      <a:pt x="2749" y="0"/>
                    </a:moveTo>
                    <a:lnTo>
                      <a:pt x="177" y="2"/>
                    </a:lnTo>
                    <a:cubicBezTo>
                      <a:pt x="79" y="2"/>
                      <a:pt x="1" y="79"/>
                      <a:pt x="1" y="176"/>
                    </a:cubicBezTo>
                    <a:lnTo>
                      <a:pt x="1" y="2130"/>
                    </a:lnTo>
                    <a:cubicBezTo>
                      <a:pt x="1" y="2226"/>
                      <a:pt x="79" y="2305"/>
                      <a:pt x="177" y="2305"/>
                    </a:cubicBezTo>
                    <a:lnTo>
                      <a:pt x="1522" y="2305"/>
                    </a:lnTo>
                    <a:lnTo>
                      <a:pt x="274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09;p65">
                <a:extLst>
                  <a:ext uri="{FF2B5EF4-FFF2-40B4-BE49-F238E27FC236}">
                    <a16:creationId xmlns:a16="http://schemas.microsoft.com/office/drawing/2014/main" id="{502BFE8A-17CB-1FDC-CF2B-157A04413DDB}"/>
                  </a:ext>
                </a:extLst>
              </p:cNvPr>
              <p:cNvSpPr/>
              <p:nvPr/>
            </p:nvSpPr>
            <p:spPr>
              <a:xfrm>
                <a:off x="4496946" y="2963133"/>
                <a:ext cx="79920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2304" extrusionOk="0">
                    <a:moveTo>
                      <a:pt x="1227" y="1"/>
                    </a:moveTo>
                    <a:lnTo>
                      <a:pt x="0" y="2304"/>
                    </a:lnTo>
                    <a:lnTo>
                      <a:pt x="542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10;p65">
                <a:extLst>
                  <a:ext uri="{FF2B5EF4-FFF2-40B4-BE49-F238E27FC236}">
                    <a16:creationId xmlns:a16="http://schemas.microsoft.com/office/drawing/2014/main" id="{54DEEFD8-625B-2ED7-CD31-717FCBEAC43A}"/>
                  </a:ext>
                </a:extLst>
              </p:cNvPr>
              <p:cNvSpPr/>
              <p:nvPr/>
            </p:nvSpPr>
            <p:spPr>
              <a:xfrm>
                <a:off x="4537628" y="2963133"/>
                <a:ext cx="79965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2304" extrusionOk="0">
                    <a:moveTo>
                      <a:pt x="1229" y="1"/>
                    </a:moveTo>
                    <a:lnTo>
                      <a:pt x="1" y="2304"/>
                    </a:lnTo>
                    <a:lnTo>
                      <a:pt x="544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079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A4551-5FF7-AD25-92DF-8A07E4F358FA}"/>
              </a:ext>
            </a:extLst>
          </p:cNvPr>
          <p:cNvSpPr txBox="1"/>
          <p:nvPr/>
        </p:nvSpPr>
        <p:spPr>
          <a:xfrm>
            <a:off x="430027" y="1394842"/>
            <a:ext cx="5017627" cy="350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 KẾ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LỊCH TREO TƯỜNG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fr-FR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tờ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in: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khuôn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-&gt; In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1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fr-FR" sz="1800" b="1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b="1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kế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mục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tiêu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đấu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hoặc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là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món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quà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dành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tặng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BB522-CD7A-7031-3EF1-9754E9090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3" b="97845" l="33111" r="62230">
                        <a14:foregroundMark x1="37105" y1="11638" x2="45923" y2="9052"/>
                        <a14:foregroundMark x1="45923" y1="9052" x2="58902" y2="11207"/>
                        <a14:foregroundMark x1="58902" y1="11207" x2="59235" y2="12500"/>
                        <a14:foregroundMark x1="34942" y1="80603" x2="39434" y2="93966"/>
                        <a14:foregroundMark x1="39434" y1="93966" x2="55907" y2="95690"/>
                        <a14:foregroundMark x1="55907" y1="95690" x2="59068" y2="75000"/>
                        <a14:foregroundMark x1="59068" y1="75000" x2="59068" y2="75000"/>
                        <a14:foregroundMark x1="60277" y1="52222" x2="61398" y2="42672"/>
                        <a14:foregroundMark x1="56240" y1="86638" x2="59921" y2="55261"/>
                        <a14:foregroundMark x1="61398" y1="42672" x2="58236" y2="8621"/>
                        <a14:foregroundMark x1="58236" y1="8621" x2="34609" y2="7759"/>
                        <a14:foregroundMark x1="34266" y1="54905" x2="34110" y2="76293"/>
                        <a14:foregroundMark x1="34609" y1="7759" x2="34286" y2="52116"/>
                        <a14:foregroundMark x1="34110" y1="76293" x2="35607" y2="92672"/>
                        <a14:foregroundMark x1="35607" y1="92672" x2="43261" y2="90086"/>
                        <a14:foregroundMark x1="43261" y1="90086" x2="43428" y2="87500"/>
                        <a14:foregroundMark x1="35275" y1="8190" x2="52912" y2="7759"/>
                        <a14:foregroundMark x1="52912" y1="7759" x2="41265" y2="3879"/>
                        <a14:foregroundMark x1="45591" y1="5172" x2="34276" y2="3879"/>
                        <a14:foregroundMark x1="34276" y1="3879" x2="33943" y2="11207"/>
                        <a14:foregroundMark x1="56073" y1="5172" x2="60899" y2="46121"/>
                        <a14:foregroundMark x1="60899" y1="46121" x2="60899" y2="46983"/>
                        <a14:foregroundMark x1="60899" y1="33190" x2="62562" y2="10345"/>
                        <a14:foregroundMark x1="62562" y1="10345" x2="56739" y2="2586"/>
                        <a14:foregroundMark x1="59235" y1="70690" x2="58735" y2="92672"/>
                        <a14:foregroundMark x1="58735" y1="92672" x2="57404" y2="96121"/>
                        <a14:foregroundMark x1="34276" y1="65086" x2="35275" y2="89224"/>
                        <a14:foregroundMark x1="35275" y1="89224" x2="51414" y2="97845"/>
                        <a14:foregroundMark x1="34443" y1="67672" x2="33111" y2="91379"/>
                        <a14:foregroundMark x1="33111" y1="91379" x2="37770" y2="96552"/>
                        <a14:foregroundMark x1="34942" y1="49569" x2="34942" y2="62931"/>
                        <a14:foregroundMark x1="60067" y1="48707" x2="58735" y2="5689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784" t="1060" r="37109" b="1056"/>
          <a:stretch/>
        </p:blipFill>
        <p:spPr>
          <a:xfrm>
            <a:off x="5572357" y="1141696"/>
            <a:ext cx="3187773" cy="3872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59331-BD09-F098-0108-884F30E0FD40}"/>
              </a:ext>
            </a:extLst>
          </p:cNvPr>
          <p:cNvSpPr txBox="1"/>
          <p:nvPr/>
        </p:nvSpPr>
        <p:spPr>
          <a:xfrm>
            <a:off x="652840" y="888550"/>
            <a:ext cx="45720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CHỦ ĐỀ </a:t>
            </a:r>
            <a:r>
              <a:rPr lang="fr-FR" sz="2000" b="1" i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LÀM NHÀ THIẾT KẾ</a:t>
            </a:r>
            <a:endParaRPr lang="en-US" sz="20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7ED9C2-0EAD-4E85-775D-6DA9C326264E}"/>
              </a:ext>
            </a:extLst>
          </p:cNvPr>
          <p:cNvGrpSpPr/>
          <p:nvPr/>
        </p:nvGrpSpPr>
        <p:grpSpPr>
          <a:xfrm>
            <a:off x="4999813" y="481459"/>
            <a:ext cx="3564873" cy="463646"/>
            <a:chOff x="4999813" y="481459"/>
            <a:chExt cx="3564873" cy="4636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E1DBF4-CA4D-3449-A74B-9EABC4DA6E8F}"/>
                </a:ext>
              </a:extLst>
            </p:cNvPr>
            <p:cNvSpPr txBox="1"/>
            <p:nvPr/>
          </p:nvSpPr>
          <p:spPr>
            <a:xfrm>
              <a:off x="5910692" y="544995"/>
              <a:ext cx="2580468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vi-VN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LÀM VIỆC NHÓM</a:t>
              </a:r>
              <a:r>
                <a: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grpSp>
          <p:nvGrpSpPr>
            <p:cNvPr id="8" name="Google Shape;906;p65">
              <a:extLst>
                <a:ext uri="{FF2B5EF4-FFF2-40B4-BE49-F238E27FC236}">
                  <a16:creationId xmlns:a16="http://schemas.microsoft.com/office/drawing/2014/main" id="{B8F011CF-C25F-7B92-74F2-9EA1D2689751}"/>
                </a:ext>
              </a:extLst>
            </p:cNvPr>
            <p:cNvGrpSpPr/>
            <p:nvPr/>
          </p:nvGrpSpPr>
          <p:grpSpPr>
            <a:xfrm>
              <a:off x="4999813" y="481459"/>
              <a:ext cx="3564873" cy="452842"/>
              <a:chOff x="4411970" y="2962952"/>
              <a:chExt cx="706545" cy="104213"/>
            </a:xfrm>
          </p:grpSpPr>
          <p:sp>
            <p:nvSpPr>
              <p:cNvPr id="9" name="Google Shape;907;p65">
                <a:extLst>
                  <a:ext uri="{FF2B5EF4-FFF2-40B4-BE49-F238E27FC236}">
                    <a16:creationId xmlns:a16="http://schemas.microsoft.com/office/drawing/2014/main" id="{30B35327-CA20-FC9B-73AC-E6A4C881DD26}"/>
                  </a:ext>
                </a:extLst>
              </p:cNvPr>
              <p:cNvSpPr/>
              <p:nvPr/>
            </p:nvSpPr>
            <p:spPr>
              <a:xfrm>
                <a:off x="4583864" y="2962952"/>
                <a:ext cx="534651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11841" h="2305" extrusionOk="0">
                    <a:moveTo>
                      <a:pt x="1155" y="0"/>
                    </a:moveTo>
                    <a:lnTo>
                      <a:pt x="0" y="2304"/>
                    </a:lnTo>
                    <a:lnTo>
                      <a:pt x="11410" y="2304"/>
                    </a:lnTo>
                    <a:lnTo>
                      <a:pt x="11840" y="1153"/>
                    </a:lnTo>
                    <a:lnTo>
                      <a:pt x="1141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908;p65">
                <a:extLst>
                  <a:ext uri="{FF2B5EF4-FFF2-40B4-BE49-F238E27FC236}">
                    <a16:creationId xmlns:a16="http://schemas.microsoft.com/office/drawing/2014/main" id="{6D49E040-7616-5C9C-B17C-DC95A2F7FA64}"/>
                  </a:ext>
                </a:extLst>
              </p:cNvPr>
              <p:cNvSpPr/>
              <p:nvPr/>
            </p:nvSpPr>
            <p:spPr>
              <a:xfrm>
                <a:off x="4411970" y="2963088"/>
                <a:ext cx="124124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305" extrusionOk="0">
                    <a:moveTo>
                      <a:pt x="2749" y="0"/>
                    </a:moveTo>
                    <a:lnTo>
                      <a:pt x="177" y="2"/>
                    </a:lnTo>
                    <a:cubicBezTo>
                      <a:pt x="79" y="2"/>
                      <a:pt x="1" y="79"/>
                      <a:pt x="1" y="176"/>
                    </a:cubicBezTo>
                    <a:lnTo>
                      <a:pt x="1" y="2130"/>
                    </a:lnTo>
                    <a:cubicBezTo>
                      <a:pt x="1" y="2226"/>
                      <a:pt x="79" y="2305"/>
                      <a:pt x="177" y="2305"/>
                    </a:cubicBezTo>
                    <a:lnTo>
                      <a:pt x="1522" y="2305"/>
                    </a:lnTo>
                    <a:lnTo>
                      <a:pt x="274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909;p65">
                <a:extLst>
                  <a:ext uri="{FF2B5EF4-FFF2-40B4-BE49-F238E27FC236}">
                    <a16:creationId xmlns:a16="http://schemas.microsoft.com/office/drawing/2014/main" id="{2B6A9223-ACDA-941D-FE7D-63DD7357D6C3}"/>
                  </a:ext>
                </a:extLst>
              </p:cNvPr>
              <p:cNvSpPr/>
              <p:nvPr/>
            </p:nvSpPr>
            <p:spPr>
              <a:xfrm>
                <a:off x="4496946" y="2963133"/>
                <a:ext cx="79920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2304" extrusionOk="0">
                    <a:moveTo>
                      <a:pt x="1227" y="1"/>
                    </a:moveTo>
                    <a:lnTo>
                      <a:pt x="0" y="2304"/>
                    </a:lnTo>
                    <a:lnTo>
                      <a:pt x="542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10;p65">
                <a:extLst>
                  <a:ext uri="{FF2B5EF4-FFF2-40B4-BE49-F238E27FC236}">
                    <a16:creationId xmlns:a16="http://schemas.microsoft.com/office/drawing/2014/main" id="{CB961BE9-F44C-574E-48E6-F9BAAB4BA59B}"/>
                  </a:ext>
                </a:extLst>
              </p:cNvPr>
              <p:cNvSpPr/>
              <p:nvPr/>
            </p:nvSpPr>
            <p:spPr>
              <a:xfrm>
                <a:off x="4537628" y="2963133"/>
                <a:ext cx="79965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2304" extrusionOk="0">
                    <a:moveTo>
                      <a:pt x="1229" y="1"/>
                    </a:moveTo>
                    <a:lnTo>
                      <a:pt x="1" y="2304"/>
                    </a:lnTo>
                    <a:lnTo>
                      <a:pt x="544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018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A4551-5FF7-AD25-92DF-8A07E4F358FA}"/>
              </a:ext>
            </a:extLst>
          </p:cNvPr>
          <p:cNvSpPr txBox="1"/>
          <p:nvPr/>
        </p:nvSpPr>
        <p:spPr>
          <a:xfrm>
            <a:off x="3958179" y="1345774"/>
            <a:ext cx="4704396" cy="350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 KẾ, TẠO DÁNG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 ĐẠP</a:t>
            </a:r>
            <a:endParaRPr lang="en-US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fr-FR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phác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carton -&gt;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1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lang="fr-FR" sz="1800" b="1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b="1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fr-FR" sz="1800" b="1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kệ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đựng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fr-FR" sz="18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,…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E47E1-A583-70AD-738D-6B5DBC971087}"/>
              </a:ext>
            </a:extLst>
          </p:cNvPr>
          <p:cNvSpPr txBox="1"/>
          <p:nvPr/>
        </p:nvSpPr>
        <p:spPr>
          <a:xfrm>
            <a:off x="6004932" y="495232"/>
            <a:ext cx="2580468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 VIỆC NHÓM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29622D-A686-73A2-F3A8-BBA99C5FE6F8}"/>
              </a:ext>
            </a:extLst>
          </p:cNvPr>
          <p:cNvSpPr txBox="1"/>
          <p:nvPr/>
        </p:nvSpPr>
        <p:spPr>
          <a:xfrm>
            <a:off x="621843" y="975750"/>
            <a:ext cx="45720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CHỦ ĐỀ </a:t>
            </a:r>
            <a:r>
              <a:rPr lang="fr-FR" sz="2000" b="1" i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LÀM NHÀ THIẾT KẾ</a:t>
            </a:r>
            <a:endParaRPr lang="en-US" sz="20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Mẹo làm đồ chơi bằng các vật liệu đã qua sử dụng đặc biệt hữu ích">
            <a:extLst>
              <a:ext uri="{FF2B5EF4-FFF2-40B4-BE49-F238E27FC236}">
                <a16:creationId xmlns:a16="http://schemas.microsoft.com/office/drawing/2014/main" id="{0BF8A8E9-2C56-E089-10E5-FAB880F58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0" b="75520" l="3564" r="46064">
                        <a14:foregroundMark x1="13457" y1="47826" x2="8936" y2="65217"/>
                        <a14:foregroundMark x1="8936" y1="65217" x2="9787" y2="67580"/>
                        <a14:foregroundMark x1="16596" y1="47164" x2="16596" y2="47164"/>
                        <a14:foregroundMark x1="16596" y1="47164" x2="9043" y2="50189"/>
                        <a14:foregroundMark x1="15053" y1="40737" x2="16702" y2="66635"/>
                        <a14:foregroundMark x1="16702" y1="66635" x2="9734" y2="71645"/>
                        <a14:foregroundMark x1="9734" y1="71645" x2="4521" y2="62287"/>
                        <a14:foregroundMark x1="4521" y1="62287" x2="3936" y2="52930"/>
                        <a14:foregroundMark x1="16489" y1="58318" x2="12287" y2="72212"/>
                        <a14:foregroundMark x1="12287" y1="72212" x2="5585" y2="66635"/>
                        <a14:foregroundMark x1="5585" y1="66635" x2="3670" y2="62854"/>
                        <a14:foregroundMark x1="17447" y1="67769" x2="10213" y2="75614"/>
                        <a14:foregroundMark x1="10213" y1="75614" x2="9681" y2="74669"/>
                        <a14:foregroundMark x1="40000" y1="46692" x2="40798" y2="71078"/>
                        <a14:foregroundMark x1="40798" y1="71078" x2="33298" y2="57183"/>
                        <a14:foregroundMark x1="33298" y1="57183" x2="34043" y2="52079"/>
                        <a14:foregroundMark x1="38777" y1="47826" x2="35798" y2="67391"/>
                        <a14:foregroundMark x1="35798" y1="67391" x2="35798" y2="67391"/>
                        <a14:foregroundMark x1="41649" y1="47826" x2="46064" y2="64178"/>
                        <a14:foregroundMark x1="42979" y1="31474" x2="39415" y2="40926"/>
                        <a14:foregroundMark x1="45479" y1="31285" x2="40957" y2="43478"/>
                        <a14:foregroundMark x1="40957" y1="43478" x2="40957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0000" r="50000" b="20083"/>
          <a:stretch/>
        </p:blipFill>
        <p:spPr bwMode="auto">
          <a:xfrm>
            <a:off x="-2686413" y="1747776"/>
            <a:ext cx="6490026" cy="28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A4551-5FF7-AD25-92DF-8A07E4F358FA}"/>
              </a:ext>
            </a:extLst>
          </p:cNvPr>
          <p:cNvSpPr txBox="1"/>
          <p:nvPr/>
        </p:nvSpPr>
        <p:spPr>
          <a:xfrm>
            <a:off x="1216454" y="1269852"/>
            <a:ext cx="756671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20D2FF17-81EA-0E92-BA0F-98F32BF7F2FE}"/>
              </a:ext>
            </a:extLst>
          </p:cNvPr>
          <p:cNvSpPr/>
          <p:nvPr/>
        </p:nvSpPr>
        <p:spPr>
          <a:xfrm>
            <a:off x="983905" y="2363409"/>
            <a:ext cx="1989664" cy="230339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Suy nghĩ về tên và lí do của dự án trưng bày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276F42BF-AB55-B7FE-F63E-3645E07D9A85}"/>
              </a:ext>
            </a:extLst>
          </p:cNvPr>
          <p:cNvSpPr/>
          <p:nvPr/>
        </p:nvSpPr>
        <p:spPr>
          <a:xfrm>
            <a:off x="3567415" y="2363410"/>
            <a:ext cx="1989664" cy="230339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 lựa chọn được các sản phẩm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4BFFD5A-60DD-F1E2-2865-26B3B26A8499}"/>
              </a:ext>
            </a:extLst>
          </p:cNvPr>
          <p:cNvSpPr/>
          <p:nvPr/>
        </p:nvSpPr>
        <p:spPr>
          <a:xfrm>
            <a:off x="6150925" y="2363411"/>
            <a:ext cx="1989664" cy="230339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Chọn cách trưng bày sản phẩm sáng tạo thẩm mĩ.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4E3DB-A378-7DFC-6486-07DBC0E2A22D}"/>
              </a:ext>
            </a:extLst>
          </p:cNvPr>
          <p:cNvSpPr txBox="1"/>
          <p:nvPr/>
        </p:nvSpPr>
        <p:spPr>
          <a:xfrm>
            <a:off x="760842" y="2063385"/>
            <a:ext cx="14732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1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322DD-2115-E03F-EADF-6BF7C3A017DE}"/>
              </a:ext>
            </a:extLst>
          </p:cNvPr>
          <p:cNvSpPr txBox="1"/>
          <p:nvPr/>
        </p:nvSpPr>
        <p:spPr>
          <a:xfrm>
            <a:off x="3323653" y="2063385"/>
            <a:ext cx="14732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2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66970-28AC-FB1C-D21E-73DF5A719E8D}"/>
              </a:ext>
            </a:extLst>
          </p:cNvPr>
          <p:cNvSpPr txBox="1"/>
          <p:nvPr/>
        </p:nvSpPr>
        <p:spPr>
          <a:xfrm>
            <a:off x="5849926" y="2063385"/>
            <a:ext cx="14732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 3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168B84-0865-8981-3690-FB47585A4B2C}"/>
              </a:ext>
            </a:extLst>
          </p:cNvPr>
          <p:cNvGrpSpPr/>
          <p:nvPr/>
        </p:nvGrpSpPr>
        <p:grpSpPr>
          <a:xfrm>
            <a:off x="4999813" y="481459"/>
            <a:ext cx="3564873" cy="452842"/>
            <a:chOff x="4999813" y="481459"/>
            <a:chExt cx="3564873" cy="4528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E47E1-A583-70AD-738D-6B5DBC971087}"/>
                </a:ext>
              </a:extLst>
            </p:cNvPr>
            <p:cNvSpPr txBox="1"/>
            <p:nvPr/>
          </p:nvSpPr>
          <p:spPr>
            <a:xfrm>
              <a:off x="5876010" y="507529"/>
              <a:ext cx="2580468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vi-VN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LÀM VIỆC NHÓM</a:t>
              </a:r>
              <a:r>
                <a: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+mn-lt"/>
              </a:endParaRPr>
            </a:p>
          </p:txBody>
        </p:sp>
        <p:grpSp>
          <p:nvGrpSpPr>
            <p:cNvPr id="12" name="Google Shape;906;p65">
              <a:extLst>
                <a:ext uri="{FF2B5EF4-FFF2-40B4-BE49-F238E27FC236}">
                  <a16:creationId xmlns:a16="http://schemas.microsoft.com/office/drawing/2014/main" id="{D30F2E85-E0DA-03D5-86F6-ACA45C1C61E4}"/>
                </a:ext>
              </a:extLst>
            </p:cNvPr>
            <p:cNvGrpSpPr/>
            <p:nvPr/>
          </p:nvGrpSpPr>
          <p:grpSpPr>
            <a:xfrm>
              <a:off x="4999813" y="481459"/>
              <a:ext cx="3564873" cy="452842"/>
              <a:chOff x="4411970" y="2962952"/>
              <a:chExt cx="706545" cy="104213"/>
            </a:xfrm>
          </p:grpSpPr>
          <p:sp>
            <p:nvSpPr>
              <p:cNvPr id="13" name="Google Shape;907;p65">
                <a:extLst>
                  <a:ext uri="{FF2B5EF4-FFF2-40B4-BE49-F238E27FC236}">
                    <a16:creationId xmlns:a16="http://schemas.microsoft.com/office/drawing/2014/main" id="{A1E1E21A-A3E8-C9A6-3C69-9C57CA5FEDDE}"/>
                  </a:ext>
                </a:extLst>
              </p:cNvPr>
              <p:cNvSpPr/>
              <p:nvPr/>
            </p:nvSpPr>
            <p:spPr>
              <a:xfrm>
                <a:off x="4583864" y="2962952"/>
                <a:ext cx="534651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11841" h="2305" extrusionOk="0">
                    <a:moveTo>
                      <a:pt x="1155" y="0"/>
                    </a:moveTo>
                    <a:lnTo>
                      <a:pt x="0" y="2304"/>
                    </a:lnTo>
                    <a:lnTo>
                      <a:pt x="11410" y="2304"/>
                    </a:lnTo>
                    <a:lnTo>
                      <a:pt x="11840" y="1153"/>
                    </a:lnTo>
                    <a:lnTo>
                      <a:pt x="1141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08;p65">
                <a:extLst>
                  <a:ext uri="{FF2B5EF4-FFF2-40B4-BE49-F238E27FC236}">
                    <a16:creationId xmlns:a16="http://schemas.microsoft.com/office/drawing/2014/main" id="{A4398C2B-A845-02BC-B056-406053260E81}"/>
                  </a:ext>
                </a:extLst>
              </p:cNvPr>
              <p:cNvSpPr/>
              <p:nvPr/>
            </p:nvSpPr>
            <p:spPr>
              <a:xfrm>
                <a:off x="4411970" y="2963088"/>
                <a:ext cx="124124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305" extrusionOk="0">
                    <a:moveTo>
                      <a:pt x="2749" y="0"/>
                    </a:moveTo>
                    <a:lnTo>
                      <a:pt x="177" y="2"/>
                    </a:lnTo>
                    <a:cubicBezTo>
                      <a:pt x="79" y="2"/>
                      <a:pt x="1" y="79"/>
                      <a:pt x="1" y="176"/>
                    </a:cubicBezTo>
                    <a:lnTo>
                      <a:pt x="1" y="2130"/>
                    </a:lnTo>
                    <a:cubicBezTo>
                      <a:pt x="1" y="2226"/>
                      <a:pt x="79" y="2305"/>
                      <a:pt x="177" y="2305"/>
                    </a:cubicBezTo>
                    <a:lnTo>
                      <a:pt x="1522" y="2305"/>
                    </a:lnTo>
                    <a:lnTo>
                      <a:pt x="274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09;p65">
                <a:extLst>
                  <a:ext uri="{FF2B5EF4-FFF2-40B4-BE49-F238E27FC236}">
                    <a16:creationId xmlns:a16="http://schemas.microsoft.com/office/drawing/2014/main" id="{DE7F2521-8DB7-A63F-D620-5EBE082B5A93}"/>
                  </a:ext>
                </a:extLst>
              </p:cNvPr>
              <p:cNvSpPr/>
              <p:nvPr/>
            </p:nvSpPr>
            <p:spPr>
              <a:xfrm>
                <a:off x="4496946" y="2963133"/>
                <a:ext cx="79920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2304" extrusionOk="0">
                    <a:moveTo>
                      <a:pt x="1227" y="1"/>
                    </a:moveTo>
                    <a:lnTo>
                      <a:pt x="0" y="2304"/>
                    </a:lnTo>
                    <a:lnTo>
                      <a:pt x="542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10;p65">
                <a:extLst>
                  <a:ext uri="{FF2B5EF4-FFF2-40B4-BE49-F238E27FC236}">
                    <a16:creationId xmlns:a16="http://schemas.microsoft.com/office/drawing/2014/main" id="{2ED8A1E5-6F6E-636E-706B-D4CEE774F7FF}"/>
                  </a:ext>
                </a:extLst>
              </p:cNvPr>
              <p:cNvSpPr/>
              <p:nvPr/>
            </p:nvSpPr>
            <p:spPr>
              <a:xfrm>
                <a:off x="4537628" y="2963133"/>
                <a:ext cx="79965" cy="104031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2304" extrusionOk="0">
                    <a:moveTo>
                      <a:pt x="1229" y="1"/>
                    </a:moveTo>
                    <a:lnTo>
                      <a:pt x="1" y="2304"/>
                    </a:lnTo>
                    <a:lnTo>
                      <a:pt x="544" y="2304"/>
                    </a:lnTo>
                    <a:lnTo>
                      <a:pt x="177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1600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/>
          </p:nvPr>
        </p:nvSpPr>
        <p:spPr>
          <a:xfrm>
            <a:off x="3918921" y="2960098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+mj-lt"/>
              </a:rPr>
              <a:t>LUYỆN TẬP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VÀ ĐÁNH GIÁ</a:t>
            </a:r>
          </a:p>
        </p:txBody>
      </p:sp>
      <p:sp>
        <p:nvSpPr>
          <p:cNvPr id="94" name="Google Shape;94;p17"/>
          <p:cNvSpPr/>
          <p:nvPr/>
        </p:nvSpPr>
        <p:spPr>
          <a:xfrm>
            <a:off x="1154624" y="1568299"/>
            <a:ext cx="2425483" cy="2551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02</a:t>
            </a:r>
            <a:endParaRPr b="1" i="0" dirty="0">
              <a:ln>
                <a:noFill/>
              </a:ln>
              <a:solidFill>
                <a:schemeClr val="lt1"/>
              </a:solidFill>
              <a:latin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4569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0" y="1730580"/>
            <a:ext cx="2432900" cy="16823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KHỞI ĐỘNG</a:t>
            </a:r>
            <a:endParaRPr sz="54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421599" y="1560037"/>
            <a:ext cx="5260979" cy="23430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 algn="just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+mj-lt"/>
              <a:buAutoNum type="arabicPeriod"/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Chủ đề đầu tiên được học ở học kì II. </a:t>
            </a:r>
            <a:endParaRPr lang="en-US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+mj-lt"/>
              <a:buAutoNum type="arabicPeriod"/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Buổi trưng bày sản phẩm, tác phẩm của họa sĩ, nghệ sĩ.  </a:t>
            </a:r>
            <a:endParaRPr lang="en-US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+mj-lt"/>
              <a:buAutoNum type="arabicPeriod"/>
            </a:pPr>
            <a:r>
              <a:rPr lang="vi-VN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Tên gọi một nơi trưng bày rất nhiều tranh và hiện vật trang trí. </a:t>
            </a:r>
            <a:endParaRPr lang="en-US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Google Shape;206;p25">
            <a:extLst>
              <a:ext uri="{FF2B5EF4-FFF2-40B4-BE49-F238E27FC236}">
                <a16:creationId xmlns:a16="http://schemas.microsoft.com/office/drawing/2014/main" id="{E7BBE878-B2C2-E9AA-81EE-D9DADF8EA332}"/>
              </a:ext>
            </a:extLst>
          </p:cNvPr>
          <p:cNvSpPr txBox="1">
            <a:spLocks/>
          </p:cNvSpPr>
          <p:nvPr/>
        </p:nvSpPr>
        <p:spPr>
          <a:xfrm>
            <a:off x="3277520" y="441226"/>
            <a:ext cx="5549139" cy="9450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ĐOÁN NHANH Ô CHỮ </a:t>
            </a:r>
            <a:endParaRPr lang="vi-VN" sz="115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08A047-E5D2-2999-3086-078F9F510D90}"/>
              </a:ext>
            </a:extLst>
          </p:cNvPr>
          <p:cNvCxnSpPr>
            <a:cxnSpLocks/>
          </p:cNvCxnSpPr>
          <p:nvPr/>
        </p:nvCxnSpPr>
        <p:spPr>
          <a:xfrm>
            <a:off x="3091911" y="441226"/>
            <a:ext cx="0" cy="4261047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4">
            <a:extLst>
              <a:ext uri="{FF2B5EF4-FFF2-40B4-BE49-F238E27FC236}">
                <a16:creationId xmlns:a16="http://schemas.microsoft.com/office/drawing/2014/main" id="{6FEA2F66-7480-4FD3-3064-51C258A1F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789668" y="3609048"/>
            <a:ext cx="2354330" cy="1556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535352" y="326451"/>
            <a:ext cx="4416356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02. </a:t>
            </a:r>
            <a:r>
              <a:rPr lang="en-US"/>
              <a:t>LUYỆN </a:t>
            </a:r>
            <a:r>
              <a:rPr lang="en-US" smtClean="0"/>
              <a:t>TẬP</a:t>
            </a:r>
            <a:endParaRPr dirty="0"/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F9645-C20C-7555-F289-D80C139C62FB}"/>
              </a:ext>
            </a:extLst>
          </p:cNvPr>
          <p:cNvSpPr txBox="1"/>
          <p:nvPr/>
        </p:nvSpPr>
        <p:spPr>
          <a:xfrm>
            <a:off x="664903" y="1496986"/>
            <a:ext cx="4677888" cy="3399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Viết ra ý tưởng của cá nhân hoặc nhóm theo ba bước trên. 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 bày ngắn gọn </a:t>
            </a:r>
            <a:r>
              <a:rPr lang="nl-NL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hiện trưng bày và thuyết trình ngắn gọn về sản phẩm, dự án. 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3DDCA-AE96-D565-FAAA-CF615BECC365}"/>
              </a:ext>
            </a:extLst>
          </p:cNvPr>
          <p:cNvSpPr txBox="1"/>
          <p:nvPr/>
        </p:nvSpPr>
        <p:spPr>
          <a:xfrm>
            <a:off x="966706" y="914151"/>
            <a:ext cx="7210587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 ÁN TRƯNG BÀY SẢN PHẨM THEO Ý TƯỞNG TỪNG NHÓM.</a:t>
            </a:r>
            <a:endParaRPr lang="en-US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0531C73F-7FA0-D107-F9D6-FDD65444F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342791" y="2532725"/>
            <a:ext cx="3662387" cy="23713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535352" y="388444"/>
            <a:ext cx="4416356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03. PHÂN TÍCH VÀ ĐÁNH GIÁ</a:t>
            </a:r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F9645-C20C-7555-F289-D80C139C62FB}"/>
              </a:ext>
            </a:extLst>
          </p:cNvPr>
          <p:cNvSpPr txBox="1"/>
          <p:nvPr/>
        </p:nvSpPr>
        <p:spPr>
          <a:xfrm>
            <a:off x="535352" y="1216617"/>
            <a:ext cx="4928460" cy="3373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Chia sẻ cảm nghĩ của em về sản phẩm, ý tưởng trưng bày mà em ấn tượng nhất. 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 bài học, em sẽ vận dụng kiến thức của môn học vào cuộc sống những cách nào?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5A0A68CA-A7A1-010E-E5C5-4755E01F8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155613" y="1294676"/>
            <a:ext cx="3988387" cy="28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6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/>
          </p:nvPr>
        </p:nvSpPr>
        <p:spPr>
          <a:xfrm>
            <a:off x="4011912" y="27233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+mj-lt"/>
              </a:rPr>
              <a:t>VẬN DỤNG </a:t>
            </a:r>
          </a:p>
        </p:txBody>
      </p:sp>
      <p:sp>
        <p:nvSpPr>
          <p:cNvPr id="94" name="Google Shape;94;p17"/>
          <p:cNvSpPr/>
          <p:nvPr/>
        </p:nvSpPr>
        <p:spPr>
          <a:xfrm>
            <a:off x="1154624" y="1568299"/>
            <a:ext cx="2425483" cy="2551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smtClean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04</a:t>
            </a:r>
            <a:endParaRPr b="1" i="0" dirty="0">
              <a:ln>
                <a:noFill/>
              </a:ln>
              <a:solidFill>
                <a:schemeClr val="lt1"/>
              </a:solidFill>
              <a:latin typeface="Encode Sans Semi Condense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2F828-F7C7-3510-A0BF-68F74C089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7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6;p25">
            <a:extLst>
              <a:ext uri="{FF2B5EF4-FFF2-40B4-BE49-F238E27FC236}">
                <a16:creationId xmlns:a16="http://schemas.microsoft.com/office/drawing/2014/main" id="{B1E4FBA1-9F85-CC5D-EB06-70A41F19E770}"/>
              </a:ext>
            </a:extLst>
          </p:cNvPr>
          <p:cNvSpPr txBox="1">
            <a:spLocks/>
          </p:cNvSpPr>
          <p:nvPr/>
        </p:nvSpPr>
        <p:spPr>
          <a:xfrm>
            <a:off x="1928458" y="681750"/>
            <a:ext cx="5549139" cy="9450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ĐOÁN NHANH Ô CHỮ </a:t>
            </a:r>
            <a:endParaRPr lang="vi-VN" sz="115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470761-7FDB-3552-283F-0C4F35717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47231"/>
              </p:ext>
            </p:extLst>
          </p:nvPr>
        </p:nvGraphicFramePr>
        <p:xfrm>
          <a:off x="627682" y="2934350"/>
          <a:ext cx="7852906" cy="739753"/>
        </p:xfrm>
        <a:graphic>
          <a:graphicData uri="http://schemas.openxmlformats.org/drawingml/2006/table">
            <a:tbl>
              <a:tblPr firstRow="1" firstCol="1" bandRow="1"/>
              <a:tblGrid>
                <a:gridCol w="483839">
                  <a:extLst>
                    <a:ext uri="{9D8B030D-6E8A-4147-A177-3AD203B41FA5}">
                      <a16:colId xmlns:a16="http://schemas.microsoft.com/office/drawing/2014/main" val="738683662"/>
                    </a:ext>
                  </a:extLst>
                </a:gridCol>
                <a:gridCol w="543997">
                  <a:extLst>
                    <a:ext uri="{9D8B030D-6E8A-4147-A177-3AD203B41FA5}">
                      <a16:colId xmlns:a16="http://schemas.microsoft.com/office/drawing/2014/main" val="3109616772"/>
                    </a:ext>
                  </a:extLst>
                </a:gridCol>
                <a:gridCol w="542487">
                  <a:extLst>
                    <a:ext uri="{9D8B030D-6E8A-4147-A177-3AD203B41FA5}">
                      <a16:colId xmlns:a16="http://schemas.microsoft.com/office/drawing/2014/main" val="2350586611"/>
                    </a:ext>
                  </a:extLst>
                </a:gridCol>
                <a:gridCol w="504533">
                  <a:extLst>
                    <a:ext uri="{9D8B030D-6E8A-4147-A177-3AD203B41FA5}">
                      <a16:colId xmlns:a16="http://schemas.microsoft.com/office/drawing/2014/main" val="482987336"/>
                    </a:ext>
                  </a:extLst>
                </a:gridCol>
                <a:gridCol w="585119">
                  <a:extLst>
                    <a:ext uri="{9D8B030D-6E8A-4147-A177-3AD203B41FA5}">
                      <a16:colId xmlns:a16="http://schemas.microsoft.com/office/drawing/2014/main" val="752672458"/>
                    </a:ext>
                  </a:extLst>
                </a:gridCol>
                <a:gridCol w="511979">
                  <a:extLst>
                    <a:ext uri="{9D8B030D-6E8A-4147-A177-3AD203B41FA5}">
                      <a16:colId xmlns:a16="http://schemas.microsoft.com/office/drawing/2014/main" val="3335621053"/>
                    </a:ext>
                  </a:extLst>
                </a:gridCol>
                <a:gridCol w="585119">
                  <a:extLst>
                    <a:ext uri="{9D8B030D-6E8A-4147-A177-3AD203B41FA5}">
                      <a16:colId xmlns:a16="http://schemas.microsoft.com/office/drawing/2014/main" val="1510144521"/>
                    </a:ext>
                  </a:extLst>
                </a:gridCol>
                <a:gridCol w="585119">
                  <a:extLst>
                    <a:ext uri="{9D8B030D-6E8A-4147-A177-3AD203B41FA5}">
                      <a16:colId xmlns:a16="http://schemas.microsoft.com/office/drawing/2014/main" val="3380997614"/>
                    </a:ext>
                  </a:extLst>
                </a:gridCol>
                <a:gridCol w="585119">
                  <a:extLst>
                    <a:ext uri="{9D8B030D-6E8A-4147-A177-3AD203B41FA5}">
                      <a16:colId xmlns:a16="http://schemas.microsoft.com/office/drawing/2014/main" val="3441157078"/>
                    </a:ext>
                  </a:extLst>
                </a:gridCol>
                <a:gridCol w="585119">
                  <a:extLst>
                    <a:ext uri="{9D8B030D-6E8A-4147-A177-3AD203B41FA5}">
                      <a16:colId xmlns:a16="http://schemas.microsoft.com/office/drawing/2014/main" val="3347570618"/>
                    </a:ext>
                  </a:extLst>
                </a:gridCol>
                <a:gridCol w="585119">
                  <a:extLst>
                    <a:ext uri="{9D8B030D-6E8A-4147-A177-3AD203B41FA5}">
                      <a16:colId xmlns:a16="http://schemas.microsoft.com/office/drawing/2014/main" val="3303458823"/>
                    </a:ext>
                  </a:extLst>
                </a:gridCol>
                <a:gridCol w="585119">
                  <a:extLst>
                    <a:ext uri="{9D8B030D-6E8A-4147-A177-3AD203B41FA5}">
                      <a16:colId xmlns:a16="http://schemas.microsoft.com/office/drawing/2014/main" val="3992903489"/>
                    </a:ext>
                  </a:extLst>
                </a:gridCol>
                <a:gridCol w="585119">
                  <a:extLst>
                    <a:ext uri="{9D8B030D-6E8A-4147-A177-3AD203B41FA5}">
                      <a16:colId xmlns:a16="http://schemas.microsoft.com/office/drawing/2014/main" val="2929216356"/>
                    </a:ext>
                  </a:extLst>
                </a:gridCol>
                <a:gridCol w="585119">
                  <a:extLst>
                    <a:ext uri="{9D8B030D-6E8A-4147-A177-3AD203B41FA5}">
                      <a16:colId xmlns:a16="http://schemas.microsoft.com/office/drawing/2014/main" val="3582221918"/>
                    </a:ext>
                  </a:extLst>
                </a:gridCol>
              </a:tblGrid>
              <a:tr h="739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extLst>
                  <a:ext uri="{0D108BD9-81ED-4DB2-BD59-A6C34878D82A}">
                    <a16:rowId xmlns:a16="http://schemas.microsoft.com/office/drawing/2014/main" val="358156733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2B9970A-51A7-81B5-E6B6-8013A728C4D3}"/>
              </a:ext>
            </a:extLst>
          </p:cNvPr>
          <p:cNvSpPr txBox="1"/>
          <p:nvPr/>
        </p:nvSpPr>
        <p:spPr>
          <a:xfrm>
            <a:off x="983434" y="1626750"/>
            <a:ext cx="743918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vi-VN" sz="3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Chủ đề đầu tiên được học ở học kì II. 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BF176773-65C6-F7B2-8B80-9262E7A4D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766019" y="3704748"/>
            <a:ext cx="3291311" cy="1514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182F38-6563-6321-1EAA-C314A2CEBCF5}"/>
              </a:ext>
            </a:extLst>
          </p:cNvPr>
          <p:cNvSpPr txBox="1"/>
          <p:nvPr/>
        </p:nvSpPr>
        <p:spPr>
          <a:xfrm>
            <a:off x="627682" y="2940829"/>
            <a:ext cx="488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Đ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71672-2F1E-2889-ADEC-3206F2D9AE24}"/>
              </a:ext>
            </a:extLst>
          </p:cNvPr>
          <p:cNvSpPr txBox="1"/>
          <p:nvPr/>
        </p:nvSpPr>
        <p:spPr>
          <a:xfrm>
            <a:off x="1177872" y="2950283"/>
            <a:ext cx="410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Ộ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9B03E-6C57-8311-D85A-636C3EF0B95F}"/>
              </a:ext>
            </a:extLst>
          </p:cNvPr>
          <p:cNvSpPr txBox="1"/>
          <p:nvPr/>
        </p:nvSpPr>
        <p:spPr>
          <a:xfrm>
            <a:off x="1754102" y="2950283"/>
            <a:ext cx="348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N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56E84B-D9AA-4109-298E-E80C16A3E989}"/>
              </a:ext>
            </a:extLst>
          </p:cNvPr>
          <p:cNvSpPr txBox="1"/>
          <p:nvPr/>
        </p:nvSpPr>
        <p:spPr>
          <a:xfrm>
            <a:off x="2234549" y="2950283"/>
            <a:ext cx="410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G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63C6B-4CED-30D0-A339-89CB2B108DBB}"/>
              </a:ext>
            </a:extLst>
          </p:cNvPr>
          <p:cNvSpPr txBox="1"/>
          <p:nvPr/>
        </p:nvSpPr>
        <p:spPr>
          <a:xfrm>
            <a:off x="2776990" y="2950283"/>
            <a:ext cx="410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V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4E6D5E-254D-C2FA-84F6-D860A847EEFF}"/>
              </a:ext>
            </a:extLst>
          </p:cNvPr>
          <p:cNvSpPr txBox="1"/>
          <p:nvPr/>
        </p:nvSpPr>
        <p:spPr>
          <a:xfrm>
            <a:off x="3319431" y="2940829"/>
            <a:ext cx="359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Ậ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0A4945-D1EB-34B0-6A76-81B7D044FD50}"/>
              </a:ext>
            </a:extLst>
          </p:cNvPr>
          <p:cNvSpPr txBox="1"/>
          <p:nvPr/>
        </p:nvSpPr>
        <p:spPr>
          <a:xfrm>
            <a:off x="3816569" y="2940829"/>
            <a:ext cx="4184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T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842BB7-7AEE-5446-A24B-709B5E1E4027}"/>
              </a:ext>
            </a:extLst>
          </p:cNvPr>
          <p:cNvSpPr txBox="1"/>
          <p:nvPr/>
        </p:nvSpPr>
        <p:spPr>
          <a:xfrm>
            <a:off x="4395934" y="2940829"/>
            <a:ext cx="490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Q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BCF428-8B9D-5B6A-1BA9-D74EF9586A7F}"/>
              </a:ext>
            </a:extLst>
          </p:cNvPr>
          <p:cNvSpPr txBox="1"/>
          <p:nvPr/>
        </p:nvSpPr>
        <p:spPr>
          <a:xfrm>
            <a:off x="5046862" y="2934350"/>
            <a:ext cx="418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U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7A02D4-3EBE-0BB4-3EB3-CA1237A6BFAC}"/>
              </a:ext>
            </a:extLst>
          </p:cNvPr>
          <p:cNvSpPr txBox="1"/>
          <p:nvPr/>
        </p:nvSpPr>
        <p:spPr>
          <a:xfrm>
            <a:off x="5603200" y="2940829"/>
            <a:ext cx="480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A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53C59E-62E7-056D-A4B6-87C0C9C2280D}"/>
              </a:ext>
            </a:extLst>
          </p:cNvPr>
          <p:cNvSpPr txBox="1"/>
          <p:nvPr/>
        </p:nvSpPr>
        <p:spPr>
          <a:xfrm>
            <a:off x="6336014" y="2940829"/>
            <a:ext cx="185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N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491A12-EA5C-8E29-9A7B-9F00BE3F560A}"/>
              </a:ext>
            </a:extLst>
          </p:cNvPr>
          <p:cNvSpPr txBox="1"/>
          <p:nvPr/>
        </p:nvSpPr>
        <p:spPr>
          <a:xfrm>
            <a:off x="6774361" y="2934350"/>
            <a:ext cx="521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H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6F4B43-F4D6-0263-EED0-E8CBB7DDA5BC}"/>
              </a:ext>
            </a:extLst>
          </p:cNvPr>
          <p:cNvSpPr txBox="1"/>
          <p:nvPr/>
        </p:nvSpPr>
        <p:spPr>
          <a:xfrm>
            <a:off x="7309052" y="2934350"/>
            <a:ext cx="521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E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2460B3-89D6-E9A4-6710-5B32C3ED71D6}"/>
              </a:ext>
            </a:extLst>
          </p:cNvPr>
          <p:cNvSpPr txBox="1"/>
          <p:nvPr/>
        </p:nvSpPr>
        <p:spPr>
          <a:xfrm>
            <a:off x="8007576" y="2934350"/>
            <a:ext cx="3360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</a:rPr>
              <a:t>M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Google Shape;1217;p50">
            <a:extLst>
              <a:ext uri="{FF2B5EF4-FFF2-40B4-BE49-F238E27FC236}">
                <a16:creationId xmlns:a16="http://schemas.microsoft.com/office/drawing/2014/main" id="{D71E4DCF-2C54-A564-8FFE-C06B8931E167}"/>
              </a:ext>
            </a:extLst>
          </p:cNvPr>
          <p:cNvGrpSpPr/>
          <p:nvPr/>
        </p:nvGrpSpPr>
        <p:grpSpPr>
          <a:xfrm>
            <a:off x="421872" y="176798"/>
            <a:ext cx="899815" cy="1009904"/>
            <a:chOff x="8770051" y="937343"/>
            <a:chExt cx="744273" cy="793950"/>
          </a:xfrm>
        </p:grpSpPr>
        <p:sp>
          <p:nvSpPr>
            <p:cNvPr id="41" name="Google Shape;1218;p50">
              <a:extLst>
                <a:ext uri="{FF2B5EF4-FFF2-40B4-BE49-F238E27FC236}">
                  <a16:creationId xmlns:a16="http://schemas.microsoft.com/office/drawing/2014/main" id="{FF287224-8AC8-DADD-76A5-CB3DBD5D71F1}"/>
                </a:ext>
              </a:extLst>
            </p:cNvPr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219;p50">
              <a:extLst>
                <a:ext uri="{FF2B5EF4-FFF2-40B4-BE49-F238E27FC236}">
                  <a16:creationId xmlns:a16="http://schemas.microsoft.com/office/drawing/2014/main" id="{8B00FC90-CD85-7835-ABA9-5276488A8CFC}"/>
                </a:ext>
              </a:extLst>
            </p:cNvPr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220;p50">
              <a:extLst>
                <a:ext uri="{FF2B5EF4-FFF2-40B4-BE49-F238E27FC236}">
                  <a16:creationId xmlns:a16="http://schemas.microsoft.com/office/drawing/2014/main" id="{78971E56-A33D-71B7-312A-D7BC4129AC8B}"/>
                </a:ext>
              </a:extLst>
            </p:cNvPr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221;p50">
              <a:extLst>
                <a:ext uri="{FF2B5EF4-FFF2-40B4-BE49-F238E27FC236}">
                  <a16:creationId xmlns:a16="http://schemas.microsoft.com/office/drawing/2014/main" id="{EA79BFCD-D004-D1A9-10AC-E3B2E904D83E}"/>
                </a:ext>
              </a:extLst>
            </p:cNvPr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222;p50">
              <a:extLst>
                <a:ext uri="{FF2B5EF4-FFF2-40B4-BE49-F238E27FC236}">
                  <a16:creationId xmlns:a16="http://schemas.microsoft.com/office/drawing/2014/main" id="{B8919A95-324D-1832-0783-46A251819346}"/>
                </a:ext>
              </a:extLst>
            </p:cNvPr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" name="Google Shape;1223;p50">
              <a:extLst>
                <a:ext uri="{FF2B5EF4-FFF2-40B4-BE49-F238E27FC236}">
                  <a16:creationId xmlns:a16="http://schemas.microsoft.com/office/drawing/2014/main" id="{19177E04-C8A7-C6E4-4C91-ECA00344035F}"/>
                </a:ext>
              </a:extLst>
            </p:cNvPr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7" name="Google Shape;1224;p50">
                <a:extLst>
                  <a:ext uri="{FF2B5EF4-FFF2-40B4-BE49-F238E27FC236}">
                    <a16:creationId xmlns:a16="http://schemas.microsoft.com/office/drawing/2014/main" id="{00A1F7C6-E29D-1386-4880-78E25C6DB285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225;p50">
                <a:extLst>
                  <a:ext uri="{FF2B5EF4-FFF2-40B4-BE49-F238E27FC236}">
                    <a16:creationId xmlns:a16="http://schemas.microsoft.com/office/drawing/2014/main" id="{DD4D260F-DB23-2968-B16B-9CFA4B029BD8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226;p50">
                <a:extLst>
                  <a:ext uri="{FF2B5EF4-FFF2-40B4-BE49-F238E27FC236}">
                    <a16:creationId xmlns:a16="http://schemas.microsoft.com/office/drawing/2014/main" id="{56A56B70-A03F-F619-A18E-EEE0853C6121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227;p50">
                <a:extLst>
                  <a:ext uri="{FF2B5EF4-FFF2-40B4-BE49-F238E27FC236}">
                    <a16:creationId xmlns:a16="http://schemas.microsoft.com/office/drawing/2014/main" id="{BF29F0C6-8297-CA76-94F9-09A8D90F51DB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228;p50">
                <a:extLst>
                  <a:ext uri="{FF2B5EF4-FFF2-40B4-BE49-F238E27FC236}">
                    <a16:creationId xmlns:a16="http://schemas.microsoft.com/office/drawing/2014/main" id="{C76A73A6-69AB-0F67-2A73-93F3E239E3D7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229;p50">
                <a:extLst>
                  <a:ext uri="{FF2B5EF4-FFF2-40B4-BE49-F238E27FC236}">
                    <a16:creationId xmlns:a16="http://schemas.microsoft.com/office/drawing/2014/main" id="{7E89B14F-5DB2-D14E-C7D1-D79DD6AD24F0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230;p50">
                <a:extLst>
                  <a:ext uri="{FF2B5EF4-FFF2-40B4-BE49-F238E27FC236}">
                    <a16:creationId xmlns:a16="http://schemas.microsoft.com/office/drawing/2014/main" id="{BB9040DF-1F41-A642-BE64-B9EEE14A2718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231;p50">
                <a:extLst>
                  <a:ext uri="{FF2B5EF4-FFF2-40B4-BE49-F238E27FC236}">
                    <a16:creationId xmlns:a16="http://schemas.microsoft.com/office/drawing/2014/main" id="{3BCB061F-1E6E-C09E-5492-406507ADEFCA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232;p50">
                <a:extLst>
                  <a:ext uri="{FF2B5EF4-FFF2-40B4-BE49-F238E27FC236}">
                    <a16:creationId xmlns:a16="http://schemas.microsoft.com/office/drawing/2014/main" id="{77E6EB6C-669E-72BB-53E9-A8BE385CFA35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233;p50">
                <a:extLst>
                  <a:ext uri="{FF2B5EF4-FFF2-40B4-BE49-F238E27FC236}">
                    <a16:creationId xmlns:a16="http://schemas.microsoft.com/office/drawing/2014/main" id="{7715EB17-CE12-4AEB-3FF6-97C271BF9264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6" grpId="0"/>
      <p:bldP spid="19" grpId="0"/>
      <p:bldP spid="21" grpId="0"/>
      <p:bldP spid="23" grpId="0"/>
      <p:bldP spid="25" grpId="0"/>
      <p:bldP spid="27" grpId="0"/>
      <p:bldP spid="33" grpId="0"/>
      <p:bldP spid="35" grpId="0"/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6;p25">
            <a:extLst>
              <a:ext uri="{FF2B5EF4-FFF2-40B4-BE49-F238E27FC236}">
                <a16:creationId xmlns:a16="http://schemas.microsoft.com/office/drawing/2014/main" id="{B1E4FBA1-9F85-CC5D-EB06-70A41F19E770}"/>
              </a:ext>
            </a:extLst>
          </p:cNvPr>
          <p:cNvSpPr txBox="1">
            <a:spLocks/>
          </p:cNvSpPr>
          <p:nvPr/>
        </p:nvSpPr>
        <p:spPr>
          <a:xfrm>
            <a:off x="1928458" y="681750"/>
            <a:ext cx="5549139" cy="9450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ĐOÁN NHANH Ô CHỮ </a:t>
            </a:r>
            <a:endParaRPr lang="vi-VN" sz="115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C25251-C64E-A765-A08E-998971159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27319"/>
              </p:ext>
            </p:extLst>
          </p:nvPr>
        </p:nvGraphicFramePr>
        <p:xfrm>
          <a:off x="1828800" y="3100395"/>
          <a:ext cx="5523188" cy="645551"/>
        </p:xfrm>
        <a:graphic>
          <a:graphicData uri="http://schemas.openxmlformats.org/drawingml/2006/table">
            <a:tbl>
              <a:tblPr firstRow="1" firstCol="1" bandRow="1"/>
              <a:tblGrid>
                <a:gridCol w="583115">
                  <a:extLst>
                    <a:ext uri="{9D8B030D-6E8A-4147-A177-3AD203B41FA5}">
                      <a16:colId xmlns:a16="http://schemas.microsoft.com/office/drawing/2014/main" val="848415362"/>
                    </a:ext>
                  </a:extLst>
                </a:gridCol>
                <a:gridCol w="623938">
                  <a:extLst>
                    <a:ext uri="{9D8B030D-6E8A-4147-A177-3AD203B41FA5}">
                      <a16:colId xmlns:a16="http://schemas.microsoft.com/office/drawing/2014/main" val="3300736834"/>
                    </a:ext>
                  </a:extLst>
                </a:gridCol>
                <a:gridCol w="588564">
                  <a:extLst>
                    <a:ext uri="{9D8B030D-6E8A-4147-A177-3AD203B41FA5}">
                      <a16:colId xmlns:a16="http://schemas.microsoft.com/office/drawing/2014/main" val="1209344732"/>
                    </a:ext>
                  </a:extLst>
                </a:gridCol>
                <a:gridCol w="686658">
                  <a:extLst>
                    <a:ext uri="{9D8B030D-6E8A-4147-A177-3AD203B41FA5}">
                      <a16:colId xmlns:a16="http://schemas.microsoft.com/office/drawing/2014/main" val="3145702055"/>
                    </a:ext>
                  </a:extLst>
                </a:gridCol>
                <a:gridCol w="640633">
                  <a:extLst>
                    <a:ext uri="{9D8B030D-6E8A-4147-A177-3AD203B41FA5}">
                      <a16:colId xmlns:a16="http://schemas.microsoft.com/office/drawing/2014/main" val="1391339456"/>
                    </a:ext>
                  </a:extLst>
                </a:gridCol>
                <a:gridCol w="681926">
                  <a:extLst>
                    <a:ext uri="{9D8B030D-6E8A-4147-A177-3AD203B41FA5}">
                      <a16:colId xmlns:a16="http://schemas.microsoft.com/office/drawing/2014/main" val="201262205"/>
                    </a:ext>
                  </a:extLst>
                </a:gridCol>
                <a:gridCol w="705173">
                  <a:extLst>
                    <a:ext uri="{9D8B030D-6E8A-4147-A177-3AD203B41FA5}">
                      <a16:colId xmlns:a16="http://schemas.microsoft.com/office/drawing/2014/main" val="2294942508"/>
                    </a:ext>
                  </a:extLst>
                </a:gridCol>
                <a:gridCol w="1013181">
                  <a:extLst>
                    <a:ext uri="{9D8B030D-6E8A-4147-A177-3AD203B41FA5}">
                      <a16:colId xmlns:a16="http://schemas.microsoft.com/office/drawing/2014/main" val="4083934795"/>
                    </a:ext>
                  </a:extLst>
                </a:gridCol>
              </a:tblGrid>
              <a:tr h="645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68007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402999-C00E-F564-E87C-2B4A452EE7FA}"/>
              </a:ext>
            </a:extLst>
          </p:cNvPr>
          <p:cNvSpPr txBox="1"/>
          <p:nvPr/>
        </p:nvSpPr>
        <p:spPr>
          <a:xfrm>
            <a:off x="1039969" y="1548883"/>
            <a:ext cx="7064061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-51435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 startAt="2"/>
            </a:pPr>
            <a:r>
              <a:rPr lang="vi-VN" sz="2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Buổi trưng bày sản phẩm, tác phẩm của họa sĩ, nghệ sĩ.  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4A0D89E4-38B1-21DC-F3E5-036F29D38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827483" y="3745946"/>
            <a:ext cx="3291311" cy="14316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8ADFC0-8CEB-0EB2-5CA3-53C059BA82A7}"/>
              </a:ext>
            </a:extLst>
          </p:cNvPr>
          <p:cNvSpPr txBox="1"/>
          <p:nvPr/>
        </p:nvSpPr>
        <p:spPr>
          <a:xfrm>
            <a:off x="1886483" y="3069227"/>
            <a:ext cx="488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A5F85-7E5E-3551-17E3-316D15F6352E}"/>
              </a:ext>
            </a:extLst>
          </p:cNvPr>
          <p:cNvSpPr txBox="1"/>
          <p:nvPr/>
        </p:nvSpPr>
        <p:spPr>
          <a:xfrm>
            <a:off x="2532051" y="3069227"/>
            <a:ext cx="410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41101-D1F7-24AA-E94C-8309B4F2DB97}"/>
              </a:ext>
            </a:extLst>
          </p:cNvPr>
          <p:cNvSpPr txBox="1"/>
          <p:nvPr/>
        </p:nvSpPr>
        <p:spPr>
          <a:xfrm>
            <a:off x="3135594" y="3069227"/>
            <a:ext cx="348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I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E4E7E-8D9A-A75F-3060-A4046116EAC2}"/>
              </a:ext>
            </a:extLst>
          </p:cNvPr>
          <p:cNvSpPr txBox="1"/>
          <p:nvPr/>
        </p:nvSpPr>
        <p:spPr>
          <a:xfrm>
            <a:off x="3725122" y="3090941"/>
            <a:ext cx="410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BEA20-9862-85FF-F4FA-EC141F21B4D4}"/>
              </a:ext>
            </a:extLst>
          </p:cNvPr>
          <p:cNvSpPr txBox="1"/>
          <p:nvPr/>
        </p:nvSpPr>
        <p:spPr>
          <a:xfrm>
            <a:off x="4385041" y="3069227"/>
            <a:ext cx="410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N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D1729-FC8C-91D1-D499-5F1BFBCA7460}"/>
              </a:ext>
            </a:extLst>
          </p:cNvPr>
          <p:cNvSpPr txBox="1"/>
          <p:nvPr/>
        </p:nvSpPr>
        <p:spPr>
          <a:xfrm>
            <a:off x="5135022" y="3069227"/>
            <a:ext cx="359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L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8165B9-2B10-D9E0-EEC8-F4D9E86F2E9E}"/>
              </a:ext>
            </a:extLst>
          </p:cNvPr>
          <p:cNvSpPr txBox="1"/>
          <p:nvPr/>
        </p:nvSpPr>
        <p:spPr>
          <a:xfrm>
            <a:off x="5784921" y="3069227"/>
            <a:ext cx="4184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Ã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2DE76D-3C99-A2CA-FB12-BD268AD86B02}"/>
              </a:ext>
            </a:extLst>
          </p:cNvPr>
          <p:cNvSpPr txBox="1"/>
          <p:nvPr/>
        </p:nvSpPr>
        <p:spPr>
          <a:xfrm>
            <a:off x="6536582" y="3069227"/>
            <a:ext cx="490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M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oogle Shape;1217;p50">
            <a:extLst>
              <a:ext uri="{FF2B5EF4-FFF2-40B4-BE49-F238E27FC236}">
                <a16:creationId xmlns:a16="http://schemas.microsoft.com/office/drawing/2014/main" id="{DD211D80-8575-47E5-5B2C-1497D4C70065}"/>
              </a:ext>
            </a:extLst>
          </p:cNvPr>
          <p:cNvGrpSpPr/>
          <p:nvPr/>
        </p:nvGrpSpPr>
        <p:grpSpPr>
          <a:xfrm>
            <a:off x="278057" y="176798"/>
            <a:ext cx="899815" cy="1009904"/>
            <a:chOff x="8770051" y="937343"/>
            <a:chExt cx="744273" cy="793950"/>
          </a:xfrm>
        </p:grpSpPr>
        <p:sp>
          <p:nvSpPr>
            <p:cNvPr id="21" name="Google Shape;1218;p50">
              <a:extLst>
                <a:ext uri="{FF2B5EF4-FFF2-40B4-BE49-F238E27FC236}">
                  <a16:creationId xmlns:a16="http://schemas.microsoft.com/office/drawing/2014/main" id="{35BE103C-4294-E813-DCAB-428288B6D3BA}"/>
                </a:ext>
              </a:extLst>
            </p:cNvPr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19;p50">
              <a:extLst>
                <a:ext uri="{FF2B5EF4-FFF2-40B4-BE49-F238E27FC236}">
                  <a16:creationId xmlns:a16="http://schemas.microsoft.com/office/drawing/2014/main" id="{8E5A0701-D8AF-1FEF-26F5-E3B1C9320591}"/>
                </a:ext>
              </a:extLst>
            </p:cNvPr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20;p50">
              <a:extLst>
                <a:ext uri="{FF2B5EF4-FFF2-40B4-BE49-F238E27FC236}">
                  <a16:creationId xmlns:a16="http://schemas.microsoft.com/office/drawing/2014/main" id="{FD8BCA6F-1607-866D-4F65-96FB57ADA381}"/>
                </a:ext>
              </a:extLst>
            </p:cNvPr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21;p50">
              <a:extLst>
                <a:ext uri="{FF2B5EF4-FFF2-40B4-BE49-F238E27FC236}">
                  <a16:creationId xmlns:a16="http://schemas.microsoft.com/office/drawing/2014/main" id="{513B43FD-FCA5-27F8-1204-87BABDB5CE2E}"/>
                </a:ext>
              </a:extLst>
            </p:cNvPr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22;p50">
              <a:extLst>
                <a:ext uri="{FF2B5EF4-FFF2-40B4-BE49-F238E27FC236}">
                  <a16:creationId xmlns:a16="http://schemas.microsoft.com/office/drawing/2014/main" id="{C60AE4B7-FB74-83A7-78B8-AEDA7ECCA056}"/>
                </a:ext>
              </a:extLst>
            </p:cNvPr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1223;p50">
              <a:extLst>
                <a:ext uri="{FF2B5EF4-FFF2-40B4-BE49-F238E27FC236}">
                  <a16:creationId xmlns:a16="http://schemas.microsoft.com/office/drawing/2014/main" id="{6919DE62-3067-2CF4-E5CB-4375CD932498}"/>
                </a:ext>
              </a:extLst>
            </p:cNvPr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7" name="Google Shape;1224;p50">
                <a:extLst>
                  <a:ext uri="{FF2B5EF4-FFF2-40B4-BE49-F238E27FC236}">
                    <a16:creationId xmlns:a16="http://schemas.microsoft.com/office/drawing/2014/main" id="{4331E8E8-EFDC-ADBD-F7B7-D3242622B7A5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25;p50">
                <a:extLst>
                  <a:ext uri="{FF2B5EF4-FFF2-40B4-BE49-F238E27FC236}">
                    <a16:creationId xmlns:a16="http://schemas.microsoft.com/office/drawing/2014/main" id="{F7383F65-2A95-CD82-89F3-EC8DEAB3CF6A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226;p50">
                <a:extLst>
                  <a:ext uri="{FF2B5EF4-FFF2-40B4-BE49-F238E27FC236}">
                    <a16:creationId xmlns:a16="http://schemas.microsoft.com/office/drawing/2014/main" id="{5CB05958-2FC5-0E47-591C-F0C61F45121B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227;p50">
                <a:extLst>
                  <a:ext uri="{FF2B5EF4-FFF2-40B4-BE49-F238E27FC236}">
                    <a16:creationId xmlns:a16="http://schemas.microsoft.com/office/drawing/2014/main" id="{7D749676-AB44-8945-AAA2-586D4B48B1ED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228;p50">
                <a:extLst>
                  <a:ext uri="{FF2B5EF4-FFF2-40B4-BE49-F238E27FC236}">
                    <a16:creationId xmlns:a16="http://schemas.microsoft.com/office/drawing/2014/main" id="{89EC719A-6A66-820F-F099-F917A9A87535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229;p50">
                <a:extLst>
                  <a:ext uri="{FF2B5EF4-FFF2-40B4-BE49-F238E27FC236}">
                    <a16:creationId xmlns:a16="http://schemas.microsoft.com/office/drawing/2014/main" id="{29B7379E-0F49-0B48-C6AD-8C843E2D8351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230;p50">
                <a:extLst>
                  <a:ext uri="{FF2B5EF4-FFF2-40B4-BE49-F238E27FC236}">
                    <a16:creationId xmlns:a16="http://schemas.microsoft.com/office/drawing/2014/main" id="{1C9E095E-2C80-F752-154C-9AE1F550845C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231;p50">
                <a:extLst>
                  <a:ext uri="{FF2B5EF4-FFF2-40B4-BE49-F238E27FC236}">
                    <a16:creationId xmlns:a16="http://schemas.microsoft.com/office/drawing/2014/main" id="{6C03C6CD-9223-D0D5-70D1-4F9F99C3C895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232;p50">
                <a:extLst>
                  <a:ext uri="{FF2B5EF4-FFF2-40B4-BE49-F238E27FC236}">
                    <a16:creationId xmlns:a16="http://schemas.microsoft.com/office/drawing/2014/main" id="{30399046-EF7B-C834-133F-9394EDF2035D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233;p50">
                <a:extLst>
                  <a:ext uri="{FF2B5EF4-FFF2-40B4-BE49-F238E27FC236}">
                    <a16:creationId xmlns:a16="http://schemas.microsoft.com/office/drawing/2014/main" id="{FB028DFD-30AC-E2CE-4375-2A383DC33EA3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62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6;p25">
            <a:extLst>
              <a:ext uri="{FF2B5EF4-FFF2-40B4-BE49-F238E27FC236}">
                <a16:creationId xmlns:a16="http://schemas.microsoft.com/office/drawing/2014/main" id="{B1E4FBA1-9F85-CC5D-EB06-70A41F19E770}"/>
              </a:ext>
            </a:extLst>
          </p:cNvPr>
          <p:cNvSpPr txBox="1">
            <a:spLocks/>
          </p:cNvSpPr>
          <p:nvPr/>
        </p:nvSpPr>
        <p:spPr>
          <a:xfrm>
            <a:off x="1928458" y="681750"/>
            <a:ext cx="5549139" cy="9450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ĐOÁN NHANH Ô CHỮ </a:t>
            </a:r>
            <a:endParaRPr lang="vi-VN" sz="115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CB2D246-E441-6C19-D700-AA5119B78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11885"/>
              </p:ext>
            </p:extLst>
          </p:nvPr>
        </p:nvGraphicFramePr>
        <p:xfrm>
          <a:off x="844437" y="3094709"/>
          <a:ext cx="7717172" cy="625492"/>
        </p:xfrm>
        <a:graphic>
          <a:graphicData uri="http://schemas.openxmlformats.org/drawingml/2006/table">
            <a:tbl>
              <a:tblPr firstRow="1" firstCol="1" bandRow="1"/>
              <a:tblGrid>
                <a:gridCol w="490330">
                  <a:extLst>
                    <a:ext uri="{9D8B030D-6E8A-4147-A177-3AD203B41FA5}">
                      <a16:colId xmlns:a16="http://schemas.microsoft.com/office/drawing/2014/main" val="1590511848"/>
                    </a:ext>
                  </a:extLst>
                </a:gridCol>
                <a:gridCol w="463670">
                  <a:extLst>
                    <a:ext uri="{9D8B030D-6E8A-4147-A177-3AD203B41FA5}">
                      <a16:colId xmlns:a16="http://schemas.microsoft.com/office/drawing/2014/main" val="2599406129"/>
                    </a:ext>
                  </a:extLst>
                </a:gridCol>
                <a:gridCol w="503641">
                  <a:extLst>
                    <a:ext uri="{9D8B030D-6E8A-4147-A177-3AD203B41FA5}">
                      <a16:colId xmlns:a16="http://schemas.microsoft.com/office/drawing/2014/main" val="3222029626"/>
                    </a:ext>
                  </a:extLst>
                </a:gridCol>
                <a:gridCol w="575589">
                  <a:extLst>
                    <a:ext uri="{9D8B030D-6E8A-4147-A177-3AD203B41FA5}">
                      <a16:colId xmlns:a16="http://schemas.microsoft.com/office/drawing/2014/main" val="1374755885"/>
                    </a:ext>
                  </a:extLst>
                </a:gridCol>
                <a:gridCol w="575589">
                  <a:extLst>
                    <a:ext uri="{9D8B030D-6E8A-4147-A177-3AD203B41FA5}">
                      <a16:colId xmlns:a16="http://schemas.microsoft.com/office/drawing/2014/main" val="3764874514"/>
                    </a:ext>
                  </a:extLst>
                </a:gridCol>
                <a:gridCol w="503641">
                  <a:extLst>
                    <a:ext uri="{9D8B030D-6E8A-4147-A177-3AD203B41FA5}">
                      <a16:colId xmlns:a16="http://schemas.microsoft.com/office/drawing/2014/main" val="3600782179"/>
                    </a:ext>
                  </a:extLst>
                </a:gridCol>
                <a:gridCol w="575589">
                  <a:extLst>
                    <a:ext uri="{9D8B030D-6E8A-4147-A177-3AD203B41FA5}">
                      <a16:colId xmlns:a16="http://schemas.microsoft.com/office/drawing/2014/main" val="1090691896"/>
                    </a:ext>
                  </a:extLst>
                </a:gridCol>
                <a:gridCol w="575589">
                  <a:extLst>
                    <a:ext uri="{9D8B030D-6E8A-4147-A177-3AD203B41FA5}">
                      <a16:colId xmlns:a16="http://schemas.microsoft.com/office/drawing/2014/main" val="3686241044"/>
                    </a:ext>
                  </a:extLst>
                </a:gridCol>
                <a:gridCol w="575589">
                  <a:extLst>
                    <a:ext uri="{9D8B030D-6E8A-4147-A177-3AD203B41FA5}">
                      <a16:colId xmlns:a16="http://schemas.microsoft.com/office/drawing/2014/main" val="3141177626"/>
                    </a:ext>
                  </a:extLst>
                </a:gridCol>
                <a:gridCol w="575589">
                  <a:extLst>
                    <a:ext uri="{9D8B030D-6E8A-4147-A177-3AD203B41FA5}">
                      <a16:colId xmlns:a16="http://schemas.microsoft.com/office/drawing/2014/main" val="1536514748"/>
                    </a:ext>
                  </a:extLst>
                </a:gridCol>
                <a:gridCol w="575589">
                  <a:extLst>
                    <a:ext uri="{9D8B030D-6E8A-4147-A177-3AD203B41FA5}">
                      <a16:colId xmlns:a16="http://schemas.microsoft.com/office/drawing/2014/main" val="3507882026"/>
                    </a:ext>
                  </a:extLst>
                </a:gridCol>
                <a:gridCol w="575589">
                  <a:extLst>
                    <a:ext uri="{9D8B030D-6E8A-4147-A177-3AD203B41FA5}">
                      <a16:colId xmlns:a16="http://schemas.microsoft.com/office/drawing/2014/main" val="1514680652"/>
                    </a:ext>
                  </a:extLst>
                </a:gridCol>
                <a:gridCol w="575589">
                  <a:extLst>
                    <a:ext uri="{9D8B030D-6E8A-4147-A177-3AD203B41FA5}">
                      <a16:colId xmlns:a16="http://schemas.microsoft.com/office/drawing/2014/main" val="3690850161"/>
                    </a:ext>
                  </a:extLst>
                </a:gridCol>
                <a:gridCol w="575589">
                  <a:extLst>
                    <a:ext uri="{9D8B030D-6E8A-4147-A177-3AD203B41FA5}">
                      <a16:colId xmlns:a16="http://schemas.microsoft.com/office/drawing/2014/main" val="1809387452"/>
                    </a:ext>
                  </a:extLst>
                </a:gridCol>
              </a:tblGrid>
              <a:tr h="625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extLst>
                  <a:ext uri="{0D108BD9-81ED-4DB2-BD59-A6C34878D82A}">
                    <a16:rowId xmlns:a16="http://schemas.microsoft.com/office/drawing/2014/main" val="5006569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B8D520-A378-3D42-A11B-FF4D8333DBAF}"/>
              </a:ext>
            </a:extLst>
          </p:cNvPr>
          <p:cNvSpPr txBox="1"/>
          <p:nvPr/>
        </p:nvSpPr>
        <p:spPr>
          <a:xfrm>
            <a:off x="844437" y="1392432"/>
            <a:ext cx="76556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 startAt="3"/>
            </a:pPr>
            <a:r>
              <a:rPr lang="vi-VN" sz="2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Tên gọi một nơi trưng bày rất nhiều tranh và hiện vật trang trí. 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1BB1330C-0A27-A682-AAA7-9DCABCFD3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772113" y="3679004"/>
            <a:ext cx="3291311" cy="1514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06CEB-7041-FB86-66AE-88246AAA933B}"/>
              </a:ext>
            </a:extLst>
          </p:cNvPr>
          <p:cNvSpPr txBox="1"/>
          <p:nvPr/>
        </p:nvSpPr>
        <p:spPr>
          <a:xfrm>
            <a:off x="844437" y="3034638"/>
            <a:ext cx="482269" cy="70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40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B0D99-28F7-F1D3-5C41-5D9A56A7BE80}"/>
              </a:ext>
            </a:extLst>
          </p:cNvPr>
          <p:cNvSpPr txBox="1"/>
          <p:nvPr/>
        </p:nvSpPr>
        <p:spPr>
          <a:xfrm>
            <a:off x="1351349" y="3053512"/>
            <a:ext cx="410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Ả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8E6B7-5B50-3E5A-F573-EC7FAABE7CA9}"/>
              </a:ext>
            </a:extLst>
          </p:cNvPr>
          <p:cNvSpPr txBox="1"/>
          <p:nvPr/>
        </p:nvSpPr>
        <p:spPr>
          <a:xfrm>
            <a:off x="1885837" y="3034638"/>
            <a:ext cx="348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O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1A06A-B2FB-9279-CBF5-A054C6F3E14F}"/>
              </a:ext>
            </a:extLst>
          </p:cNvPr>
          <p:cNvSpPr txBox="1"/>
          <p:nvPr/>
        </p:nvSpPr>
        <p:spPr>
          <a:xfrm>
            <a:off x="2371156" y="3058682"/>
            <a:ext cx="410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T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12448-B9B6-5528-2BF5-EEA87AEE447B}"/>
              </a:ext>
            </a:extLst>
          </p:cNvPr>
          <p:cNvSpPr txBox="1"/>
          <p:nvPr/>
        </p:nvSpPr>
        <p:spPr>
          <a:xfrm>
            <a:off x="2954140" y="3058682"/>
            <a:ext cx="410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À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4EA24-E897-6E11-9279-10E97EDFFAD8}"/>
              </a:ext>
            </a:extLst>
          </p:cNvPr>
          <p:cNvSpPr txBox="1"/>
          <p:nvPr/>
        </p:nvSpPr>
        <p:spPr>
          <a:xfrm>
            <a:off x="3521453" y="3067613"/>
            <a:ext cx="359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N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37E4C9-0967-9E7E-3B6D-87D877AF889D}"/>
              </a:ext>
            </a:extLst>
          </p:cNvPr>
          <p:cNvSpPr txBox="1"/>
          <p:nvPr/>
        </p:nvSpPr>
        <p:spPr>
          <a:xfrm>
            <a:off x="4035947" y="3070410"/>
            <a:ext cx="4184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G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248C4-1C5F-F29D-5709-6B3209EBB488}"/>
              </a:ext>
            </a:extLst>
          </p:cNvPr>
          <p:cNvSpPr txBox="1"/>
          <p:nvPr/>
        </p:nvSpPr>
        <p:spPr>
          <a:xfrm>
            <a:off x="4580585" y="3053512"/>
            <a:ext cx="490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M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6A86B-7061-44B8-34F8-8EADD460DD60}"/>
              </a:ext>
            </a:extLst>
          </p:cNvPr>
          <p:cNvSpPr txBox="1"/>
          <p:nvPr/>
        </p:nvSpPr>
        <p:spPr>
          <a:xfrm>
            <a:off x="5172040" y="3067613"/>
            <a:ext cx="418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Ĩ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47285-318C-9AC8-DEF1-DBC6C82AE4AE}"/>
              </a:ext>
            </a:extLst>
          </p:cNvPr>
          <p:cNvSpPr txBox="1"/>
          <p:nvPr/>
        </p:nvSpPr>
        <p:spPr>
          <a:xfrm>
            <a:off x="5729383" y="3053512"/>
            <a:ext cx="480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T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54BF6-AE3A-0C48-817C-8DE427BD576D}"/>
              </a:ext>
            </a:extLst>
          </p:cNvPr>
          <p:cNvSpPr txBox="1"/>
          <p:nvPr/>
        </p:nvSpPr>
        <p:spPr>
          <a:xfrm>
            <a:off x="6463344" y="3055873"/>
            <a:ext cx="185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effectLst/>
                <a:latin typeface="+mj-lt"/>
              </a:rPr>
              <a:t>H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17111-428B-1661-A84B-81EDB72D5811}"/>
              </a:ext>
            </a:extLst>
          </p:cNvPr>
          <p:cNvSpPr txBox="1"/>
          <p:nvPr/>
        </p:nvSpPr>
        <p:spPr>
          <a:xfrm>
            <a:off x="6830942" y="3047962"/>
            <a:ext cx="521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U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B7D6F-DDF3-F71C-E179-56EADD36B0E4}"/>
              </a:ext>
            </a:extLst>
          </p:cNvPr>
          <p:cNvSpPr txBox="1"/>
          <p:nvPr/>
        </p:nvSpPr>
        <p:spPr>
          <a:xfrm>
            <a:off x="7417611" y="3028159"/>
            <a:ext cx="521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Ậ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863383-327C-62DA-600C-864DBD35E3A2}"/>
              </a:ext>
            </a:extLst>
          </p:cNvPr>
          <p:cNvSpPr txBox="1"/>
          <p:nvPr/>
        </p:nvSpPr>
        <p:spPr>
          <a:xfrm>
            <a:off x="8101236" y="3047962"/>
            <a:ext cx="3360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4000" b="1" dirty="0">
                <a:solidFill>
                  <a:schemeClr val="tx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T</a:t>
            </a:r>
            <a:endParaRPr lang="en-US" sz="3600" b="1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oogle Shape;1217;p50">
            <a:extLst>
              <a:ext uri="{FF2B5EF4-FFF2-40B4-BE49-F238E27FC236}">
                <a16:creationId xmlns:a16="http://schemas.microsoft.com/office/drawing/2014/main" id="{D28A24C7-C115-4613-2080-5CA564659969}"/>
              </a:ext>
            </a:extLst>
          </p:cNvPr>
          <p:cNvGrpSpPr/>
          <p:nvPr/>
        </p:nvGrpSpPr>
        <p:grpSpPr>
          <a:xfrm>
            <a:off x="377112" y="214008"/>
            <a:ext cx="899815" cy="1009904"/>
            <a:chOff x="8770051" y="937343"/>
            <a:chExt cx="744273" cy="793950"/>
          </a:xfrm>
        </p:grpSpPr>
        <p:sp>
          <p:nvSpPr>
            <p:cNvPr id="21" name="Google Shape;1218;p50">
              <a:extLst>
                <a:ext uri="{FF2B5EF4-FFF2-40B4-BE49-F238E27FC236}">
                  <a16:creationId xmlns:a16="http://schemas.microsoft.com/office/drawing/2014/main" id="{A3140CA3-73F0-B157-B699-24130EFB4D65}"/>
                </a:ext>
              </a:extLst>
            </p:cNvPr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19;p50">
              <a:extLst>
                <a:ext uri="{FF2B5EF4-FFF2-40B4-BE49-F238E27FC236}">
                  <a16:creationId xmlns:a16="http://schemas.microsoft.com/office/drawing/2014/main" id="{1B0D3F18-AA46-0D02-951F-1045291CD5CA}"/>
                </a:ext>
              </a:extLst>
            </p:cNvPr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20;p50">
              <a:extLst>
                <a:ext uri="{FF2B5EF4-FFF2-40B4-BE49-F238E27FC236}">
                  <a16:creationId xmlns:a16="http://schemas.microsoft.com/office/drawing/2014/main" id="{C33162F9-7BC7-AA78-2ABF-D32272C49919}"/>
                </a:ext>
              </a:extLst>
            </p:cNvPr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21;p50">
              <a:extLst>
                <a:ext uri="{FF2B5EF4-FFF2-40B4-BE49-F238E27FC236}">
                  <a16:creationId xmlns:a16="http://schemas.microsoft.com/office/drawing/2014/main" id="{DDE5C1A1-D7DB-AE6C-BB95-0513F8310D5D}"/>
                </a:ext>
              </a:extLst>
            </p:cNvPr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22;p50">
              <a:extLst>
                <a:ext uri="{FF2B5EF4-FFF2-40B4-BE49-F238E27FC236}">
                  <a16:creationId xmlns:a16="http://schemas.microsoft.com/office/drawing/2014/main" id="{F6781768-F3F6-9190-17F6-82914D41315B}"/>
                </a:ext>
              </a:extLst>
            </p:cNvPr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1223;p50">
              <a:extLst>
                <a:ext uri="{FF2B5EF4-FFF2-40B4-BE49-F238E27FC236}">
                  <a16:creationId xmlns:a16="http://schemas.microsoft.com/office/drawing/2014/main" id="{E581B38B-54AA-7C11-6AE2-73110BEF9B69}"/>
                </a:ext>
              </a:extLst>
            </p:cNvPr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7" name="Google Shape;1224;p50">
                <a:extLst>
                  <a:ext uri="{FF2B5EF4-FFF2-40B4-BE49-F238E27FC236}">
                    <a16:creationId xmlns:a16="http://schemas.microsoft.com/office/drawing/2014/main" id="{DE8BA9E7-C5B6-DEF2-AB32-FC5FFB6D30A1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25;p50">
                <a:extLst>
                  <a:ext uri="{FF2B5EF4-FFF2-40B4-BE49-F238E27FC236}">
                    <a16:creationId xmlns:a16="http://schemas.microsoft.com/office/drawing/2014/main" id="{79B8EA88-F950-A7D0-82FC-8E5F2D9B6857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226;p50">
                <a:extLst>
                  <a:ext uri="{FF2B5EF4-FFF2-40B4-BE49-F238E27FC236}">
                    <a16:creationId xmlns:a16="http://schemas.microsoft.com/office/drawing/2014/main" id="{24383BDE-4D57-6762-443B-8A3AFA6C41D0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227;p50">
                <a:extLst>
                  <a:ext uri="{FF2B5EF4-FFF2-40B4-BE49-F238E27FC236}">
                    <a16:creationId xmlns:a16="http://schemas.microsoft.com/office/drawing/2014/main" id="{C33ACBC1-D721-E0BE-9D76-47705FD1D113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228;p50">
                <a:extLst>
                  <a:ext uri="{FF2B5EF4-FFF2-40B4-BE49-F238E27FC236}">
                    <a16:creationId xmlns:a16="http://schemas.microsoft.com/office/drawing/2014/main" id="{FF1C79CD-64CF-2AC4-BC44-542DC0EA6547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229;p50">
                <a:extLst>
                  <a:ext uri="{FF2B5EF4-FFF2-40B4-BE49-F238E27FC236}">
                    <a16:creationId xmlns:a16="http://schemas.microsoft.com/office/drawing/2014/main" id="{4626C63F-4C64-2468-5B95-1F281240D784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230;p50">
                <a:extLst>
                  <a:ext uri="{FF2B5EF4-FFF2-40B4-BE49-F238E27FC236}">
                    <a16:creationId xmlns:a16="http://schemas.microsoft.com/office/drawing/2014/main" id="{2CF13923-CA5D-4B81-4A2A-354E5CFD267A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231;p50">
                <a:extLst>
                  <a:ext uri="{FF2B5EF4-FFF2-40B4-BE49-F238E27FC236}">
                    <a16:creationId xmlns:a16="http://schemas.microsoft.com/office/drawing/2014/main" id="{3851A1A3-E8DE-DC47-349E-39400FA0215F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232;p50">
                <a:extLst>
                  <a:ext uri="{FF2B5EF4-FFF2-40B4-BE49-F238E27FC236}">
                    <a16:creationId xmlns:a16="http://schemas.microsoft.com/office/drawing/2014/main" id="{23BEB0CB-262B-4DF9-BCDB-44834FD88B46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233;p50">
                <a:extLst>
                  <a:ext uri="{FF2B5EF4-FFF2-40B4-BE49-F238E27FC236}">
                    <a16:creationId xmlns:a16="http://schemas.microsoft.com/office/drawing/2014/main" id="{DE113674-D470-AFE4-C152-9CED739952C7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9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6;p25">
            <a:extLst>
              <a:ext uri="{FF2B5EF4-FFF2-40B4-BE49-F238E27FC236}">
                <a16:creationId xmlns:a16="http://schemas.microsoft.com/office/drawing/2014/main" id="{B1E4FBA1-9F85-CC5D-EB06-70A41F19E770}"/>
              </a:ext>
            </a:extLst>
          </p:cNvPr>
          <p:cNvSpPr txBox="1">
            <a:spLocks/>
          </p:cNvSpPr>
          <p:nvPr/>
        </p:nvSpPr>
        <p:spPr>
          <a:xfrm>
            <a:off x="1928458" y="681750"/>
            <a:ext cx="5549139" cy="9450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ĐOÁN NHANH Ô CHỮ </a:t>
            </a:r>
            <a:endParaRPr lang="vi-VN" sz="115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08;p25">
            <a:extLst>
              <a:ext uri="{FF2B5EF4-FFF2-40B4-BE49-F238E27FC236}">
                <a16:creationId xmlns:a16="http://schemas.microsoft.com/office/drawing/2014/main" id="{91FE843A-EE75-2831-941A-5A3191823F5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83" y="4749851"/>
            <a:ext cx="561249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+mn-lt"/>
              </a:rPr>
              <a:t>6</a:t>
            </a:fld>
            <a:endParaRPr lang="en" dirty="0"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470761-7FDB-3552-283F-0C4F35717CB9}"/>
              </a:ext>
            </a:extLst>
          </p:cNvPr>
          <p:cNvGraphicFramePr>
            <a:graphicFrameLocks noGrp="1"/>
          </p:cNvGraphicFramePr>
          <p:nvPr/>
        </p:nvGraphicFramePr>
        <p:xfrm>
          <a:off x="817194" y="1989350"/>
          <a:ext cx="7663389" cy="582400"/>
        </p:xfrm>
        <a:graphic>
          <a:graphicData uri="http://schemas.openxmlformats.org/drawingml/2006/table">
            <a:tbl>
              <a:tblPr firstRow="1" firstCol="1" bandRow="1"/>
              <a:tblGrid>
                <a:gridCol w="472163">
                  <a:extLst>
                    <a:ext uri="{9D8B030D-6E8A-4147-A177-3AD203B41FA5}">
                      <a16:colId xmlns:a16="http://schemas.microsoft.com/office/drawing/2014/main" val="738683662"/>
                    </a:ext>
                  </a:extLst>
                </a:gridCol>
                <a:gridCol w="530869">
                  <a:extLst>
                    <a:ext uri="{9D8B030D-6E8A-4147-A177-3AD203B41FA5}">
                      <a16:colId xmlns:a16="http://schemas.microsoft.com/office/drawing/2014/main" val="3109616772"/>
                    </a:ext>
                  </a:extLst>
                </a:gridCol>
                <a:gridCol w="529395">
                  <a:extLst>
                    <a:ext uri="{9D8B030D-6E8A-4147-A177-3AD203B41FA5}">
                      <a16:colId xmlns:a16="http://schemas.microsoft.com/office/drawing/2014/main" val="2350586611"/>
                    </a:ext>
                  </a:extLst>
                </a:gridCol>
                <a:gridCol w="492357">
                  <a:extLst>
                    <a:ext uri="{9D8B030D-6E8A-4147-A177-3AD203B41FA5}">
                      <a16:colId xmlns:a16="http://schemas.microsoft.com/office/drawing/2014/main" val="482987336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752672458"/>
                    </a:ext>
                  </a:extLst>
                </a:gridCol>
                <a:gridCol w="499623">
                  <a:extLst>
                    <a:ext uri="{9D8B030D-6E8A-4147-A177-3AD203B41FA5}">
                      <a16:colId xmlns:a16="http://schemas.microsoft.com/office/drawing/2014/main" val="3335621053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1510144521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3380997614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3441157078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3347570618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3303458823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3992903489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2929216356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3582221918"/>
                    </a:ext>
                  </a:extLst>
                </a:gridCol>
              </a:tblGrid>
              <a:tr h="582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Đ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Ộ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N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G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V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Ậ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T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>
                          <a:effectLst/>
                        </a:rPr>
                        <a:t>Q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>
                          <a:effectLst/>
                        </a:rPr>
                        <a:t>U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>
                          <a:effectLst/>
                        </a:rPr>
                        <a:t>A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>
                          <a:effectLst/>
                        </a:rPr>
                        <a:t>N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>
                          <a:effectLst/>
                        </a:rPr>
                        <a:t>H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>
                          <a:effectLst/>
                        </a:rPr>
                        <a:t>E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extLst>
                  <a:ext uri="{0D108BD9-81ED-4DB2-BD59-A6C34878D82A}">
                    <a16:rowId xmlns:a16="http://schemas.microsoft.com/office/drawing/2014/main" val="35815673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C25251-C64E-A765-A08E-998971159A09}"/>
              </a:ext>
            </a:extLst>
          </p:cNvPr>
          <p:cNvGraphicFramePr>
            <a:graphicFrameLocks noGrp="1"/>
          </p:cNvGraphicFramePr>
          <p:nvPr/>
        </p:nvGraphicFramePr>
        <p:xfrm>
          <a:off x="817194" y="2934350"/>
          <a:ext cx="4628989" cy="510716"/>
        </p:xfrm>
        <a:graphic>
          <a:graphicData uri="http://schemas.openxmlformats.org/drawingml/2006/table">
            <a:tbl>
              <a:tblPr firstRow="1" firstCol="1" bandRow="1"/>
              <a:tblGrid>
                <a:gridCol w="488709">
                  <a:extLst>
                    <a:ext uri="{9D8B030D-6E8A-4147-A177-3AD203B41FA5}">
                      <a16:colId xmlns:a16="http://schemas.microsoft.com/office/drawing/2014/main" val="848415362"/>
                    </a:ext>
                  </a:extLst>
                </a:gridCol>
                <a:gridCol w="522923">
                  <a:extLst>
                    <a:ext uri="{9D8B030D-6E8A-4147-A177-3AD203B41FA5}">
                      <a16:colId xmlns:a16="http://schemas.microsoft.com/office/drawing/2014/main" val="3300736834"/>
                    </a:ext>
                  </a:extLst>
                </a:gridCol>
                <a:gridCol w="493276">
                  <a:extLst>
                    <a:ext uri="{9D8B030D-6E8A-4147-A177-3AD203B41FA5}">
                      <a16:colId xmlns:a16="http://schemas.microsoft.com/office/drawing/2014/main" val="1209344732"/>
                    </a:ext>
                  </a:extLst>
                </a:gridCol>
                <a:gridCol w="575489">
                  <a:extLst>
                    <a:ext uri="{9D8B030D-6E8A-4147-A177-3AD203B41FA5}">
                      <a16:colId xmlns:a16="http://schemas.microsoft.com/office/drawing/2014/main" val="3145702055"/>
                    </a:ext>
                  </a:extLst>
                </a:gridCol>
                <a:gridCol w="657701">
                  <a:extLst>
                    <a:ext uri="{9D8B030D-6E8A-4147-A177-3AD203B41FA5}">
                      <a16:colId xmlns:a16="http://schemas.microsoft.com/office/drawing/2014/main" val="1391339456"/>
                    </a:ext>
                  </a:extLst>
                </a:gridCol>
                <a:gridCol w="586289">
                  <a:extLst>
                    <a:ext uri="{9D8B030D-6E8A-4147-A177-3AD203B41FA5}">
                      <a16:colId xmlns:a16="http://schemas.microsoft.com/office/drawing/2014/main" val="201262205"/>
                    </a:ext>
                  </a:extLst>
                </a:gridCol>
                <a:gridCol w="646901">
                  <a:extLst>
                    <a:ext uri="{9D8B030D-6E8A-4147-A177-3AD203B41FA5}">
                      <a16:colId xmlns:a16="http://schemas.microsoft.com/office/drawing/2014/main" val="2294942508"/>
                    </a:ext>
                  </a:extLst>
                </a:gridCol>
                <a:gridCol w="657701">
                  <a:extLst>
                    <a:ext uri="{9D8B030D-6E8A-4147-A177-3AD203B41FA5}">
                      <a16:colId xmlns:a16="http://schemas.microsoft.com/office/drawing/2014/main" val="4083934795"/>
                    </a:ext>
                  </a:extLst>
                </a:gridCol>
              </a:tblGrid>
              <a:tr h="510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T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R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I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Ễ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N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L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Ã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6800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CB2D246-E441-6C19-D700-AA5119B78ED2}"/>
              </a:ext>
            </a:extLst>
          </p:cNvPr>
          <p:cNvGraphicFramePr>
            <a:graphicFrameLocks noGrp="1"/>
          </p:cNvGraphicFramePr>
          <p:nvPr/>
        </p:nvGraphicFramePr>
        <p:xfrm>
          <a:off x="817194" y="3796508"/>
          <a:ext cx="7655619" cy="582400"/>
        </p:xfrm>
        <a:graphic>
          <a:graphicData uri="http://schemas.openxmlformats.org/drawingml/2006/table">
            <a:tbl>
              <a:tblPr firstRow="1" firstCol="1" bandRow="1"/>
              <a:tblGrid>
                <a:gridCol w="486419">
                  <a:extLst>
                    <a:ext uri="{9D8B030D-6E8A-4147-A177-3AD203B41FA5}">
                      <a16:colId xmlns:a16="http://schemas.microsoft.com/office/drawing/2014/main" val="1590511848"/>
                    </a:ext>
                  </a:extLst>
                </a:gridCol>
                <a:gridCol w="459972">
                  <a:extLst>
                    <a:ext uri="{9D8B030D-6E8A-4147-A177-3AD203B41FA5}">
                      <a16:colId xmlns:a16="http://schemas.microsoft.com/office/drawing/2014/main" val="2599406129"/>
                    </a:ext>
                  </a:extLst>
                </a:gridCol>
                <a:gridCol w="499624">
                  <a:extLst>
                    <a:ext uri="{9D8B030D-6E8A-4147-A177-3AD203B41FA5}">
                      <a16:colId xmlns:a16="http://schemas.microsoft.com/office/drawing/2014/main" val="3222029626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1374755885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3764874514"/>
                    </a:ext>
                  </a:extLst>
                </a:gridCol>
                <a:gridCol w="499624">
                  <a:extLst>
                    <a:ext uri="{9D8B030D-6E8A-4147-A177-3AD203B41FA5}">
                      <a16:colId xmlns:a16="http://schemas.microsoft.com/office/drawing/2014/main" val="3600782179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1090691896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3686241044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3141177626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1536514748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3507882026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1514680652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3690850161"/>
                    </a:ext>
                  </a:extLst>
                </a:gridCol>
                <a:gridCol w="570998">
                  <a:extLst>
                    <a:ext uri="{9D8B030D-6E8A-4147-A177-3AD203B41FA5}">
                      <a16:colId xmlns:a16="http://schemas.microsoft.com/office/drawing/2014/main" val="1809387452"/>
                    </a:ext>
                  </a:extLst>
                </a:gridCol>
              </a:tblGrid>
              <a:tr h="582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B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Ả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O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T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N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G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Ĩ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T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>
                          <a:effectLst/>
                        </a:rPr>
                        <a:t>H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>
                          <a:effectLst/>
                        </a:rPr>
                        <a:t>U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Ậ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3200" b="1" dirty="0">
                          <a:effectLst/>
                        </a:rPr>
                        <a:t>T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41" marR="61441" marT="0" marB="0" anchor="ctr"/>
                </a:tc>
                <a:extLst>
                  <a:ext uri="{0D108BD9-81ED-4DB2-BD59-A6C34878D82A}">
                    <a16:rowId xmlns:a16="http://schemas.microsoft.com/office/drawing/2014/main" val="500656954"/>
                  </a:ext>
                </a:extLst>
              </a:tr>
            </a:tbl>
          </a:graphicData>
        </a:graphic>
      </p:graphicFrame>
      <p:pic>
        <p:nvPicPr>
          <p:cNvPr id="2" name="Picture 17">
            <a:extLst>
              <a:ext uri="{FF2B5EF4-FFF2-40B4-BE49-F238E27FC236}">
                <a16:creationId xmlns:a16="http://schemas.microsoft.com/office/drawing/2014/main" id="{86B8E0B1-9DB1-E530-5E3D-6724CE005B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864" y="258889"/>
            <a:ext cx="1744098" cy="15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2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914400" y="2783675"/>
            <a:ext cx="6145078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/>
              <a:t>TRƯNG BÀY SẢN PHẨM CUỐI HỌC KÌ II</a:t>
            </a:r>
            <a:endParaRPr lang="en-US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71963" y="1711073"/>
            <a:ext cx="3370880" cy="17280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NỘI DUNG BÀI HỌC </a:t>
            </a:r>
            <a:endParaRPr sz="6000"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39A41F-BFE0-F54F-1E4A-08BE7CFE021F}"/>
              </a:ext>
            </a:extLst>
          </p:cNvPr>
          <p:cNvCxnSpPr/>
          <p:nvPr/>
        </p:nvCxnSpPr>
        <p:spPr>
          <a:xfrm>
            <a:off x="3936569" y="708078"/>
            <a:ext cx="0" cy="37273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EC6477-7DF2-9D71-D735-FCD432636713}"/>
              </a:ext>
            </a:extLst>
          </p:cNvPr>
          <p:cNvSpPr txBox="1"/>
          <p:nvPr/>
        </p:nvSpPr>
        <p:spPr>
          <a:xfrm>
            <a:off x="4401521" y="625870"/>
            <a:ext cx="813660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" sz="4400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470EF-7172-E14E-9FF4-3A1439F6550B}"/>
              </a:ext>
            </a:extLst>
          </p:cNvPr>
          <p:cNvSpPr txBox="1"/>
          <p:nvPr/>
        </p:nvSpPr>
        <p:spPr>
          <a:xfrm>
            <a:off x="4393772" y="1711073"/>
            <a:ext cx="813660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" sz="4400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474A04-DE00-9689-1A32-9B567F45C476}"/>
              </a:ext>
            </a:extLst>
          </p:cNvPr>
          <p:cNvSpPr txBox="1"/>
          <p:nvPr/>
        </p:nvSpPr>
        <p:spPr>
          <a:xfrm>
            <a:off x="4393772" y="2796276"/>
            <a:ext cx="813660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" sz="4400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24B8C4-C2BB-B4E2-4F72-8C7C8C028386}"/>
              </a:ext>
            </a:extLst>
          </p:cNvPr>
          <p:cNvSpPr txBox="1"/>
          <p:nvPr/>
        </p:nvSpPr>
        <p:spPr>
          <a:xfrm>
            <a:off x="4401521" y="3881479"/>
            <a:ext cx="813660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" sz="4400" dirty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90E47B-582F-E230-40C1-F76880FA7B65}"/>
              </a:ext>
            </a:extLst>
          </p:cNvPr>
          <p:cNvSpPr txBox="1"/>
          <p:nvPr/>
        </p:nvSpPr>
        <p:spPr>
          <a:xfrm>
            <a:off x="5922290" y="656647"/>
            <a:ext cx="2150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QUAN SÁT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VÀ NHẬN THỨC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857114-545D-D5F8-2815-981684F53F3C}"/>
              </a:ext>
            </a:extLst>
          </p:cNvPr>
          <p:cNvSpPr txBox="1"/>
          <p:nvPr/>
        </p:nvSpPr>
        <p:spPr>
          <a:xfrm>
            <a:off x="5922290" y="1766587"/>
            <a:ext cx="2150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LUYỆN TẬP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VÀ ĐÁNH GIÁ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AF5E33-DE3C-3771-F8E7-B5E97F2F61DE}"/>
              </a:ext>
            </a:extLst>
          </p:cNvPr>
          <p:cNvSpPr txBox="1"/>
          <p:nvPr/>
        </p:nvSpPr>
        <p:spPr>
          <a:xfrm>
            <a:off x="5922290" y="2848754"/>
            <a:ext cx="21503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PHÂN TÍCH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VÀ ĐÁNH GIÁ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32AEBB-7564-6CA2-EE39-CF7CC46758E7}"/>
              </a:ext>
            </a:extLst>
          </p:cNvPr>
          <p:cNvSpPr txBox="1"/>
          <p:nvPr/>
        </p:nvSpPr>
        <p:spPr>
          <a:xfrm>
            <a:off x="5922290" y="4035366"/>
            <a:ext cx="1842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2400" dirty="0">
                <a:latin typeface="+mj-lt"/>
              </a:rPr>
              <a:t>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/>
      <p:bldP spid="19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558600" y="514350"/>
            <a:ext cx="4889054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01</a:t>
            </a:r>
            <a:r>
              <a:rPr lang="en-US" smtClean="0"/>
              <a:t>. KHÁM PHÁ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A4551-5FF7-AD25-92DF-8A07E4F358FA}"/>
              </a:ext>
            </a:extLst>
          </p:cNvPr>
          <p:cNvSpPr txBox="1"/>
          <p:nvPr/>
        </p:nvSpPr>
        <p:spPr>
          <a:xfrm>
            <a:off x="759416" y="2170030"/>
            <a:ext cx="7625167" cy="22911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Sản phẩm, bài học thuộc chủ đề nào trong học kì II?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Nhắc lại các kĩ thuật đã thực hiện trên sản phẩm.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sản phẩm được ứng dụng vào đời sống bằng những cách nào?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E47E1-A583-70AD-738D-6B5DBC971087}"/>
              </a:ext>
            </a:extLst>
          </p:cNvPr>
          <p:cNvSpPr txBox="1"/>
          <p:nvPr/>
        </p:nvSpPr>
        <p:spPr>
          <a:xfrm>
            <a:off x="689674" y="1178966"/>
            <a:ext cx="2208509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 </a:t>
            </a:r>
            <a:r>
              <a:rPr lang="vi-VN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NHÓM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41D5B-00AA-E25F-F01A-4228D3B6AD5B}"/>
              </a:ext>
            </a:extLst>
          </p:cNvPr>
          <p:cNvSpPr txBox="1"/>
          <p:nvPr/>
        </p:nvSpPr>
        <p:spPr>
          <a:xfrm>
            <a:off x="3084164" y="1114205"/>
            <a:ext cx="5851272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CÁC HÌNH ẢNH VÀ THẢO LUẬN THEO GỢI Ý SAU: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F7FC6F30-4DA0-68A5-3957-AB526428B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09800" y="71018"/>
            <a:ext cx="2489176" cy="11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889</Words>
  <Application>Microsoft Office PowerPoint</Application>
  <PresentationFormat>On-screen Show (16:9)</PresentationFormat>
  <Paragraphs>188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SimSun</vt:lpstr>
      <vt:lpstr>Arial</vt:lpstr>
      <vt:lpstr>Calibri</vt:lpstr>
      <vt:lpstr>Encode Sans Semi Condensed</vt:lpstr>
      <vt:lpstr>Karla</vt:lpstr>
      <vt:lpstr>Times New Roman</vt:lpstr>
      <vt:lpstr>Wingdings</vt:lpstr>
      <vt:lpstr>Iden template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TRƯNG BÀY SẢN PHẨM CUỐI HỌC KÌ II</vt:lpstr>
      <vt:lpstr>NỘI DUNG BÀI HỌC </vt:lpstr>
      <vt:lpstr>01.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 VÀ ĐÁNH GIÁ</vt:lpstr>
      <vt:lpstr>02. LUYỆN TẬP</vt:lpstr>
      <vt:lpstr>03. PHÂN TÍCH VÀ ĐÁNH GIÁ</vt:lpstr>
      <vt:lpstr>VẬN DỤNG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Asus</dc:creator>
  <cp:lastModifiedBy>STD_DELL</cp:lastModifiedBy>
  <cp:revision>7</cp:revision>
  <dcterms:modified xsi:type="dcterms:W3CDTF">2024-04-25T03:06:49Z</dcterms:modified>
</cp:coreProperties>
</file>