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8" r:id="rId3"/>
    <p:sldId id="306" r:id="rId4"/>
    <p:sldId id="307" r:id="rId5"/>
    <p:sldId id="309" r:id="rId6"/>
    <p:sldId id="310" r:id="rId7"/>
    <p:sldId id="311" r:id="rId8"/>
    <p:sldId id="312" r:id="rId9"/>
    <p:sldId id="313" r:id="rId10"/>
    <p:sldId id="288" r:id="rId11"/>
    <p:sldId id="293" r:id="rId12"/>
    <p:sldId id="291" r:id="rId13"/>
    <p:sldId id="295" r:id="rId14"/>
    <p:sldId id="316" r:id="rId15"/>
    <p:sldId id="317" r:id="rId16"/>
    <p:sldId id="314" r:id="rId17"/>
    <p:sldId id="318" r:id="rId18"/>
    <p:sldId id="298" r:id="rId19"/>
    <p:sldId id="319" r:id="rId20"/>
    <p:sldId id="321" r:id="rId21"/>
    <p:sldId id="323" r:id="rId22"/>
    <p:sldId id="324" r:id="rId23"/>
    <p:sldId id="327" r:id="rId24"/>
    <p:sldId id="328" r:id="rId25"/>
    <p:sldId id="329" r:id="rId26"/>
    <p:sldId id="330" r:id="rId27"/>
    <p:sldId id="315" r:id="rId28"/>
    <p:sldId id="331" r:id="rId29"/>
    <p:sldId id="332" r:id="rId30"/>
    <p:sldId id="322" r:id="rId31"/>
    <p:sldId id="333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F23"/>
    <a:srgbClr val="006600"/>
    <a:srgbClr val="FF00FF"/>
    <a:srgbClr val="FFF7D4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85" autoAdjust="0"/>
    <p:restoredTop sz="95274" autoAdjust="0"/>
  </p:normalViewPr>
  <p:slideViewPr>
    <p:cSldViewPr snapToGrid="0">
      <p:cViewPr varScale="1">
        <p:scale>
          <a:sx n="68" d="100"/>
          <a:sy n="68" d="100"/>
        </p:scale>
        <p:origin x="468" y="32"/>
      </p:cViewPr>
      <p:guideLst>
        <p:guide pos="3840"/>
        <p:guide orient="horz" pos="2136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1E0BE-34AC-4148-9478-A58B68EF48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93EB1F-BE72-46AF-86EC-8CE5C8F1802B}">
      <dgm:prSet phldrT="[Text]" custT="1"/>
      <dgm:spPr>
        <a:solidFill>
          <a:srgbClr val="F37600"/>
        </a:solidFill>
      </dgm:spPr>
      <dgm:t>
        <a:bodyPr/>
        <a:lstStyle/>
        <a:p>
          <a:r>
            <a:rPr lang="en-US" sz="3200" dirty="0" smtClean="0"/>
            <a:t>- </a:t>
          </a:r>
          <a:r>
            <a:rPr lang="en-US" sz="3200" dirty="0" err="1" smtClean="0"/>
            <a:t>Giới</a:t>
          </a:r>
          <a:r>
            <a:rPr lang="en-US" sz="3200" dirty="0" smtClean="0"/>
            <a:t> </a:t>
          </a:r>
          <a:r>
            <a:rPr lang="en-US" sz="3200" dirty="0" err="1" smtClean="0"/>
            <a:t>thiệu</a:t>
          </a:r>
          <a:r>
            <a:rPr lang="en-US" sz="3200" dirty="0" smtClean="0"/>
            <a:t> </a:t>
          </a:r>
          <a:r>
            <a:rPr lang="en-US" sz="3200" dirty="0" err="1" smtClean="0"/>
            <a:t>chủ</a:t>
          </a:r>
          <a:r>
            <a:rPr lang="en-US" sz="3200" dirty="0" smtClean="0"/>
            <a:t> </a:t>
          </a:r>
          <a:r>
            <a:rPr lang="en-US" sz="3200" dirty="0" err="1" smtClean="0"/>
            <a:t>đề</a:t>
          </a:r>
          <a:r>
            <a:rPr lang="en-US" sz="3200" dirty="0" smtClean="0"/>
            <a:t>, </a:t>
          </a:r>
          <a:r>
            <a:rPr lang="en-US" sz="3200" dirty="0" err="1" smtClean="0"/>
            <a:t>giao</a:t>
          </a:r>
          <a:r>
            <a:rPr lang="en-US" sz="3200" dirty="0" smtClean="0"/>
            <a:t> </a:t>
          </a:r>
          <a:r>
            <a:rPr lang="en-US" sz="3200" dirty="0" err="1" smtClean="0"/>
            <a:t>nhiệm</a:t>
          </a:r>
          <a:r>
            <a:rPr lang="en-US" sz="3200" dirty="0" smtClean="0"/>
            <a:t> </a:t>
          </a:r>
          <a:r>
            <a:rPr lang="en-US" sz="3200" dirty="0" err="1" smtClean="0"/>
            <a:t>vụ</a:t>
          </a:r>
          <a:r>
            <a:rPr lang="en-US" sz="3200" dirty="0" smtClean="0"/>
            <a:t>.</a:t>
          </a:r>
          <a:endParaRPr lang="en-US" sz="3200" dirty="0"/>
        </a:p>
      </dgm:t>
    </dgm:pt>
    <dgm:pt modelId="{3CA7859D-6964-44D9-B0AB-AC3FF36E10BA}" type="parTrans" cxnId="{36474A28-8227-48D5-A71A-526E02E3DFA3}">
      <dgm:prSet/>
      <dgm:spPr/>
      <dgm:t>
        <a:bodyPr/>
        <a:lstStyle/>
        <a:p>
          <a:endParaRPr lang="en-US"/>
        </a:p>
      </dgm:t>
    </dgm:pt>
    <dgm:pt modelId="{35B7F98F-D5B3-4484-B37E-773BBF23F6C1}" type="sibTrans" cxnId="{36474A28-8227-48D5-A71A-526E02E3DFA3}">
      <dgm:prSet/>
      <dgm:spPr/>
      <dgm:t>
        <a:bodyPr/>
        <a:lstStyle/>
        <a:p>
          <a:endParaRPr lang="en-US"/>
        </a:p>
      </dgm:t>
    </dgm:pt>
    <dgm:pt modelId="{6133B380-7993-429A-AFDC-23F9E552113A}">
      <dgm:prSet phldrT="[Text]" custT="1"/>
      <dgm:spPr>
        <a:solidFill>
          <a:srgbClr val="F37600"/>
        </a:solidFill>
      </dgm:spPr>
      <dgm:t>
        <a:bodyPr/>
        <a:lstStyle/>
        <a:p>
          <a:r>
            <a:rPr lang="en-US" sz="3200" dirty="0" err="1" smtClean="0"/>
            <a:t>Hướng</a:t>
          </a:r>
          <a:r>
            <a:rPr lang="en-US" sz="3200" dirty="0" smtClean="0"/>
            <a:t> </a:t>
          </a:r>
          <a:r>
            <a:rPr lang="en-US" sz="3200" dirty="0" err="1" smtClean="0"/>
            <a:t>dẫn</a:t>
          </a:r>
          <a:r>
            <a:rPr lang="en-US" sz="3200" dirty="0" smtClean="0"/>
            <a:t> </a:t>
          </a:r>
          <a:r>
            <a:rPr lang="en-US" sz="3200" dirty="0" err="1" smtClean="0"/>
            <a:t>thực</a:t>
          </a:r>
          <a:r>
            <a:rPr lang="en-US" sz="3200" dirty="0" smtClean="0"/>
            <a:t> </a:t>
          </a:r>
          <a:r>
            <a:rPr lang="en-US" sz="3200" dirty="0" err="1" smtClean="0"/>
            <a:t>hiện</a:t>
          </a:r>
          <a:r>
            <a:rPr lang="en-US" sz="3200" dirty="0" smtClean="0"/>
            <a:t> </a:t>
          </a:r>
          <a:r>
            <a:rPr lang="en-US" sz="3200" dirty="0" err="1" smtClean="0"/>
            <a:t>nhiệm</a:t>
          </a:r>
          <a:r>
            <a:rPr lang="en-US" sz="3200" dirty="0" smtClean="0"/>
            <a:t> </a:t>
          </a:r>
          <a:r>
            <a:rPr lang="en-US" sz="3200" dirty="0" err="1" smtClean="0"/>
            <a:t>vụ</a:t>
          </a:r>
          <a:endParaRPr lang="en-US" sz="3200" dirty="0"/>
        </a:p>
      </dgm:t>
    </dgm:pt>
    <dgm:pt modelId="{40029293-8488-4E31-B72F-25050AB25ECB}" type="parTrans" cxnId="{1B8A6D96-4EAF-4D40-9DCE-0826B3150C38}">
      <dgm:prSet/>
      <dgm:spPr/>
      <dgm:t>
        <a:bodyPr/>
        <a:lstStyle/>
        <a:p>
          <a:endParaRPr lang="en-US"/>
        </a:p>
      </dgm:t>
    </dgm:pt>
    <dgm:pt modelId="{A7DCAA81-AE8A-4D47-AC57-624353250F7E}" type="sibTrans" cxnId="{1B8A6D96-4EAF-4D40-9DCE-0826B3150C38}">
      <dgm:prSet/>
      <dgm:spPr/>
      <dgm:t>
        <a:bodyPr/>
        <a:lstStyle/>
        <a:p>
          <a:endParaRPr lang="en-US"/>
        </a:p>
      </dgm:t>
    </dgm:pt>
    <dgm:pt modelId="{BAF5A6B3-13D0-4837-BF0A-CD33B47AEAD7}">
      <dgm:prSet phldrT="[Text]" custT="1"/>
      <dgm:spPr>
        <a:solidFill>
          <a:srgbClr val="F37600"/>
        </a:solidFill>
      </dgm:spPr>
      <dgm:t>
        <a:bodyPr/>
        <a:lstStyle/>
        <a:p>
          <a:r>
            <a:rPr lang="en-US" sz="3200" dirty="0" err="1" smtClean="0"/>
            <a:t>Báo</a:t>
          </a:r>
          <a:r>
            <a:rPr lang="en-US" sz="3200" dirty="0" smtClean="0"/>
            <a:t> </a:t>
          </a:r>
          <a:r>
            <a:rPr lang="en-US" sz="3200" dirty="0" err="1" smtClean="0"/>
            <a:t>cáo</a:t>
          </a:r>
          <a:endParaRPr lang="en-US" sz="3200" dirty="0"/>
        </a:p>
      </dgm:t>
    </dgm:pt>
    <dgm:pt modelId="{003DA0C5-274A-4232-9AAC-769ED9BA9F28}" type="parTrans" cxnId="{1B64182F-24ED-447D-97F6-67DE01ED78F7}">
      <dgm:prSet/>
      <dgm:spPr/>
      <dgm:t>
        <a:bodyPr/>
        <a:lstStyle/>
        <a:p>
          <a:endParaRPr lang="en-US"/>
        </a:p>
      </dgm:t>
    </dgm:pt>
    <dgm:pt modelId="{A76A4A5C-FADD-4897-A138-85ABA0129318}" type="sibTrans" cxnId="{1B64182F-24ED-447D-97F6-67DE01ED78F7}">
      <dgm:prSet/>
      <dgm:spPr/>
      <dgm:t>
        <a:bodyPr/>
        <a:lstStyle/>
        <a:p>
          <a:endParaRPr lang="en-US"/>
        </a:p>
      </dgm:t>
    </dgm:pt>
    <dgm:pt modelId="{75B89DDF-FAD7-48A4-8F57-BF5938A1A757}">
      <dgm:prSet phldrT="[Text]" custT="1"/>
      <dgm:spPr>
        <a:solidFill>
          <a:srgbClr val="F37600"/>
        </a:solidFill>
      </dgm:spPr>
      <dgm:t>
        <a:bodyPr/>
        <a:lstStyle/>
        <a:p>
          <a:r>
            <a:rPr lang="en-US" sz="3200" dirty="0" err="1" smtClean="0"/>
            <a:t>Báo</a:t>
          </a:r>
          <a:r>
            <a:rPr lang="en-US" sz="3200" dirty="0" smtClean="0"/>
            <a:t> </a:t>
          </a:r>
          <a:r>
            <a:rPr lang="en-US" sz="3200" dirty="0" err="1" smtClean="0"/>
            <a:t>cáo</a:t>
          </a:r>
          <a:r>
            <a:rPr lang="en-US" sz="3200" dirty="0" smtClean="0"/>
            <a:t> </a:t>
          </a:r>
          <a:r>
            <a:rPr lang="en-US" sz="3200" dirty="0" err="1" smtClean="0"/>
            <a:t>và</a:t>
          </a:r>
          <a:r>
            <a:rPr lang="en-US" sz="3200" dirty="0" smtClean="0"/>
            <a:t> </a:t>
          </a:r>
          <a:r>
            <a:rPr lang="en-US" sz="3200" dirty="0" err="1" smtClean="0"/>
            <a:t>tổng</a:t>
          </a:r>
          <a:r>
            <a:rPr lang="en-US" sz="3200" dirty="0" smtClean="0"/>
            <a:t> </a:t>
          </a:r>
          <a:r>
            <a:rPr lang="en-US" sz="3200" dirty="0" err="1" smtClean="0"/>
            <a:t>kết</a:t>
          </a:r>
          <a:r>
            <a:rPr lang="en-US" sz="3200" dirty="0" smtClean="0"/>
            <a:t> </a:t>
          </a:r>
          <a:r>
            <a:rPr lang="en-US" sz="3200" dirty="0" err="1" smtClean="0"/>
            <a:t>chủ</a:t>
          </a:r>
          <a:r>
            <a:rPr lang="en-US" sz="3200" dirty="0" smtClean="0"/>
            <a:t> </a:t>
          </a:r>
          <a:r>
            <a:rPr lang="en-US" sz="3200" dirty="0" err="1" smtClean="0"/>
            <a:t>đề</a:t>
          </a:r>
          <a:r>
            <a:rPr lang="en-US" sz="3200" dirty="0" smtClean="0"/>
            <a:t>.</a:t>
          </a:r>
          <a:endParaRPr lang="en-US" sz="3200" dirty="0"/>
        </a:p>
      </dgm:t>
    </dgm:pt>
    <dgm:pt modelId="{0F6D60EA-0BF4-475A-8839-503A7CAD1AED}" type="parTrans" cxnId="{E1921D22-EC5B-4207-87DA-591836D040FC}">
      <dgm:prSet/>
      <dgm:spPr/>
      <dgm:t>
        <a:bodyPr/>
        <a:lstStyle/>
        <a:p>
          <a:endParaRPr lang="en-US"/>
        </a:p>
      </dgm:t>
    </dgm:pt>
    <dgm:pt modelId="{0BD6F674-98A3-4E43-9FC7-DF396D8D730E}" type="sibTrans" cxnId="{E1921D22-EC5B-4207-87DA-591836D040FC}">
      <dgm:prSet/>
      <dgm:spPr/>
      <dgm:t>
        <a:bodyPr/>
        <a:lstStyle/>
        <a:p>
          <a:endParaRPr lang="en-US"/>
        </a:p>
      </dgm:t>
    </dgm:pt>
    <dgm:pt modelId="{513A0318-AA65-4965-BEFE-300EE99728F2}" type="pres">
      <dgm:prSet presAssocID="{1EB1E0BE-34AC-4148-9478-A58B68EF48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378C9F-F45B-42CE-BD27-F553685AA5A5}" type="pres">
      <dgm:prSet presAssocID="{7293EB1F-BE72-46AF-86EC-8CE5C8F1802B}" presName="parentLin" presStyleCnt="0"/>
      <dgm:spPr/>
    </dgm:pt>
    <dgm:pt modelId="{1EAA93F7-91A6-4DD9-AEF9-3FA0E61DA4FD}" type="pres">
      <dgm:prSet presAssocID="{7293EB1F-BE72-46AF-86EC-8CE5C8F1802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9B97116-F1E2-4722-915E-B54EC867ACF0}" type="pres">
      <dgm:prSet presAssocID="{7293EB1F-BE72-46AF-86EC-8CE5C8F1802B}" presName="parentText" presStyleLbl="node1" presStyleIdx="0" presStyleCnt="4" custScaleY="135619" custLinFactX="23661" custLinFactNeighborX="100000" custLinFactNeighborY="4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1DABF-6C5B-4D78-8CDC-816459F86B3F}" type="pres">
      <dgm:prSet presAssocID="{7293EB1F-BE72-46AF-86EC-8CE5C8F1802B}" presName="negativeSpace" presStyleCnt="0"/>
      <dgm:spPr/>
    </dgm:pt>
    <dgm:pt modelId="{BA76BA2D-C5C8-4703-87DD-787EB1C58C2F}" type="pres">
      <dgm:prSet presAssocID="{7293EB1F-BE72-46AF-86EC-8CE5C8F1802B}" presName="childText" presStyleLbl="conFgAcc1" presStyleIdx="0" presStyleCnt="4" custLinFactNeighborY="1719">
        <dgm:presLayoutVars>
          <dgm:bulletEnabled val="1"/>
        </dgm:presLayoutVars>
      </dgm:prSet>
      <dgm:spPr/>
    </dgm:pt>
    <dgm:pt modelId="{BBF67D9B-5C8F-4E85-BFAC-EC9AA7C145A9}" type="pres">
      <dgm:prSet presAssocID="{35B7F98F-D5B3-4484-B37E-773BBF23F6C1}" presName="spaceBetweenRectangles" presStyleCnt="0"/>
      <dgm:spPr/>
    </dgm:pt>
    <dgm:pt modelId="{39C16098-D856-4BE7-8260-0C79924C6D54}" type="pres">
      <dgm:prSet presAssocID="{6133B380-7993-429A-AFDC-23F9E552113A}" presName="parentLin" presStyleCnt="0"/>
      <dgm:spPr/>
    </dgm:pt>
    <dgm:pt modelId="{AF916F18-AF04-4B1D-8F22-90ADA6DF688B}" type="pres">
      <dgm:prSet presAssocID="{6133B380-7993-429A-AFDC-23F9E552113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AC779B3-4BC3-42A0-90BD-51CF0112C95E}" type="pres">
      <dgm:prSet presAssocID="{6133B380-7993-429A-AFDC-23F9E552113A}" presName="parentText" presStyleLbl="node1" presStyleIdx="1" presStyleCnt="4" custLinFactX="23661" custLinFactNeighborX="100000" custLinFactNeighborY="-14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AE462-E855-4C5F-8C2C-488D7347A094}" type="pres">
      <dgm:prSet presAssocID="{6133B380-7993-429A-AFDC-23F9E552113A}" presName="negativeSpace" presStyleCnt="0"/>
      <dgm:spPr/>
    </dgm:pt>
    <dgm:pt modelId="{CD4890DE-FB2E-4DA0-970D-4BA2A5717B70}" type="pres">
      <dgm:prSet presAssocID="{6133B380-7993-429A-AFDC-23F9E552113A}" presName="childText" presStyleLbl="conFgAcc1" presStyleIdx="1" presStyleCnt="4">
        <dgm:presLayoutVars>
          <dgm:bulletEnabled val="1"/>
        </dgm:presLayoutVars>
      </dgm:prSet>
      <dgm:spPr/>
    </dgm:pt>
    <dgm:pt modelId="{BC74A0E6-B925-4830-955D-4955F4907A94}" type="pres">
      <dgm:prSet presAssocID="{A7DCAA81-AE8A-4D47-AC57-624353250F7E}" presName="spaceBetweenRectangles" presStyleCnt="0"/>
      <dgm:spPr/>
    </dgm:pt>
    <dgm:pt modelId="{2D78184B-7AAE-4F97-B57E-FEE98459BCFB}" type="pres">
      <dgm:prSet presAssocID="{BAF5A6B3-13D0-4837-BF0A-CD33B47AEAD7}" presName="parentLin" presStyleCnt="0"/>
      <dgm:spPr/>
    </dgm:pt>
    <dgm:pt modelId="{45B3D3D3-0D39-40EB-A80B-5827284A7DC7}" type="pres">
      <dgm:prSet presAssocID="{BAF5A6B3-13D0-4837-BF0A-CD33B47AEAD7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87325E30-1759-4260-922D-5FE380E25D3F}" type="pres">
      <dgm:prSet presAssocID="{BAF5A6B3-13D0-4837-BF0A-CD33B47AEAD7}" presName="parentText" presStyleLbl="node1" presStyleIdx="2" presStyleCnt="4" custLinFactX="24954" custLinFactNeighborX="100000" custLinFactNeighborY="1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629D1C-438F-4707-B293-7E499280C6DA}" type="pres">
      <dgm:prSet presAssocID="{BAF5A6B3-13D0-4837-BF0A-CD33B47AEAD7}" presName="negativeSpace" presStyleCnt="0"/>
      <dgm:spPr/>
    </dgm:pt>
    <dgm:pt modelId="{EF079606-1DEF-4912-A633-27E0A04BDBDF}" type="pres">
      <dgm:prSet presAssocID="{BAF5A6B3-13D0-4837-BF0A-CD33B47AEAD7}" presName="childText" presStyleLbl="conFgAcc1" presStyleIdx="2" presStyleCnt="4">
        <dgm:presLayoutVars>
          <dgm:bulletEnabled val="1"/>
        </dgm:presLayoutVars>
      </dgm:prSet>
      <dgm:spPr/>
    </dgm:pt>
    <dgm:pt modelId="{313D51E0-BB4E-4D83-9734-5A539F1EED19}" type="pres">
      <dgm:prSet presAssocID="{A76A4A5C-FADD-4897-A138-85ABA0129318}" presName="spaceBetweenRectangles" presStyleCnt="0"/>
      <dgm:spPr/>
    </dgm:pt>
    <dgm:pt modelId="{796CEDA5-A042-47F3-A4D5-44BFA9271FA7}" type="pres">
      <dgm:prSet presAssocID="{75B89DDF-FAD7-48A4-8F57-BF5938A1A757}" presName="parentLin" presStyleCnt="0"/>
      <dgm:spPr/>
    </dgm:pt>
    <dgm:pt modelId="{50612B84-A4D1-4726-B0ED-87EF60E16AE8}" type="pres">
      <dgm:prSet presAssocID="{75B89DDF-FAD7-48A4-8F57-BF5938A1A757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68DADACB-C7B1-4500-AB4B-8313EA45F2EC}" type="pres">
      <dgm:prSet presAssocID="{75B89DDF-FAD7-48A4-8F57-BF5938A1A757}" presName="parentText" presStyleLbl="node1" presStyleIdx="3" presStyleCnt="4" custLinFactX="25554" custLinFactNeighborX="100000" custLinFactNeighborY="52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5202A-63D4-4B72-9E30-9567F15C2AC5}" type="pres">
      <dgm:prSet presAssocID="{75B89DDF-FAD7-48A4-8F57-BF5938A1A757}" presName="negativeSpace" presStyleCnt="0"/>
      <dgm:spPr/>
    </dgm:pt>
    <dgm:pt modelId="{4D25F5E3-8D8C-4F9A-BF75-40FD8A655DAE}" type="pres">
      <dgm:prSet presAssocID="{75B89DDF-FAD7-48A4-8F57-BF5938A1A75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1921D22-EC5B-4207-87DA-591836D040FC}" srcId="{1EB1E0BE-34AC-4148-9478-A58B68EF483B}" destId="{75B89DDF-FAD7-48A4-8F57-BF5938A1A757}" srcOrd="3" destOrd="0" parTransId="{0F6D60EA-0BF4-475A-8839-503A7CAD1AED}" sibTransId="{0BD6F674-98A3-4E43-9FC7-DF396D8D730E}"/>
    <dgm:cxn modelId="{45879BAD-BEFA-419D-9C09-48FD6C6C15E9}" type="presOf" srcId="{7293EB1F-BE72-46AF-86EC-8CE5C8F1802B}" destId="{1EAA93F7-91A6-4DD9-AEF9-3FA0E61DA4FD}" srcOrd="0" destOrd="0" presId="urn:microsoft.com/office/officeart/2005/8/layout/list1"/>
    <dgm:cxn modelId="{8178A6B1-8F40-40CA-BF82-4E73286B6F11}" type="presOf" srcId="{6133B380-7993-429A-AFDC-23F9E552113A}" destId="{AF916F18-AF04-4B1D-8F22-90ADA6DF688B}" srcOrd="0" destOrd="0" presId="urn:microsoft.com/office/officeart/2005/8/layout/list1"/>
    <dgm:cxn modelId="{644F5E65-23FA-45F3-8D78-A3C5322A64CB}" type="presOf" srcId="{BAF5A6B3-13D0-4837-BF0A-CD33B47AEAD7}" destId="{87325E30-1759-4260-922D-5FE380E25D3F}" srcOrd="1" destOrd="0" presId="urn:microsoft.com/office/officeart/2005/8/layout/list1"/>
    <dgm:cxn modelId="{E623ECEB-B7DB-4BBB-B430-9A936C2D0952}" type="presOf" srcId="{75B89DDF-FAD7-48A4-8F57-BF5938A1A757}" destId="{68DADACB-C7B1-4500-AB4B-8313EA45F2EC}" srcOrd="1" destOrd="0" presId="urn:microsoft.com/office/officeart/2005/8/layout/list1"/>
    <dgm:cxn modelId="{1B64182F-24ED-447D-97F6-67DE01ED78F7}" srcId="{1EB1E0BE-34AC-4148-9478-A58B68EF483B}" destId="{BAF5A6B3-13D0-4837-BF0A-CD33B47AEAD7}" srcOrd="2" destOrd="0" parTransId="{003DA0C5-274A-4232-9AAC-769ED9BA9F28}" sibTransId="{A76A4A5C-FADD-4897-A138-85ABA0129318}"/>
    <dgm:cxn modelId="{F5CAA26B-5F9D-4167-ABBE-E06B1B51DBAD}" type="presOf" srcId="{1EB1E0BE-34AC-4148-9478-A58B68EF483B}" destId="{513A0318-AA65-4965-BEFE-300EE99728F2}" srcOrd="0" destOrd="0" presId="urn:microsoft.com/office/officeart/2005/8/layout/list1"/>
    <dgm:cxn modelId="{2A42D902-616A-4A29-8BC6-DC773EEBE724}" type="presOf" srcId="{7293EB1F-BE72-46AF-86EC-8CE5C8F1802B}" destId="{F9B97116-F1E2-4722-915E-B54EC867ACF0}" srcOrd="1" destOrd="0" presId="urn:microsoft.com/office/officeart/2005/8/layout/list1"/>
    <dgm:cxn modelId="{F7056757-B414-40E4-B98A-7374DF3A1FAC}" type="presOf" srcId="{BAF5A6B3-13D0-4837-BF0A-CD33B47AEAD7}" destId="{45B3D3D3-0D39-40EB-A80B-5827284A7DC7}" srcOrd="0" destOrd="0" presId="urn:microsoft.com/office/officeart/2005/8/layout/list1"/>
    <dgm:cxn modelId="{04BA9E08-73D9-42E2-B418-69F3F76B1C49}" type="presOf" srcId="{75B89DDF-FAD7-48A4-8F57-BF5938A1A757}" destId="{50612B84-A4D1-4726-B0ED-87EF60E16AE8}" srcOrd="0" destOrd="0" presId="urn:microsoft.com/office/officeart/2005/8/layout/list1"/>
    <dgm:cxn modelId="{1B8A6D96-4EAF-4D40-9DCE-0826B3150C38}" srcId="{1EB1E0BE-34AC-4148-9478-A58B68EF483B}" destId="{6133B380-7993-429A-AFDC-23F9E552113A}" srcOrd="1" destOrd="0" parTransId="{40029293-8488-4E31-B72F-25050AB25ECB}" sibTransId="{A7DCAA81-AE8A-4D47-AC57-624353250F7E}"/>
    <dgm:cxn modelId="{B422A4C2-78C7-408A-BCC9-959E910B5553}" type="presOf" srcId="{6133B380-7993-429A-AFDC-23F9E552113A}" destId="{AAC779B3-4BC3-42A0-90BD-51CF0112C95E}" srcOrd="1" destOrd="0" presId="urn:microsoft.com/office/officeart/2005/8/layout/list1"/>
    <dgm:cxn modelId="{36474A28-8227-48D5-A71A-526E02E3DFA3}" srcId="{1EB1E0BE-34AC-4148-9478-A58B68EF483B}" destId="{7293EB1F-BE72-46AF-86EC-8CE5C8F1802B}" srcOrd="0" destOrd="0" parTransId="{3CA7859D-6964-44D9-B0AB-AC3FF36E10BA}" sibTransId="{35B7F98F-D5B3-4484-B37E-773BBF23F6C1}"/>
    <dgm:cxn modelId="{054E1BCC-26FA-4421-8E68-9B2710F58DE8}" type="presParOf" srcId="{513A0318-AA65-4965-BEFE-300EE99728F2}" destId="{E2378C9F-F45B-42CE-BD27-F553685AA5A5}" srcOrd="0" destOrd="0" presId="urn:microsoft.com/office/officeart/2005/8/layout/list1"/>
    <dgm:cxn modelId="{9C723E0E-BE89-4252-A1A2-8BA759923CA2}" type="presParOf" srcId="{E2378C9F-F45B-42CE-BD27-F553685AA5A5}" destId="{1EAA93F7-91A6-4DD9-AEF9-3FA0E61DA4FD}" srcOrd="0" destOrd="0" presId="urn:microsoft.com/office/officeart/2005/8/layout/list1"/>
    <dgm:cxn modelId="{46F686B6-D041-4BDA-A949-C51D3DAB2BF6}" type="presParOf" srcId="{E2378C9F-F45B-42CE-BD27-F553685AA5A5}" destId="{F9B97116-F1E2-4722-915E-B54EC867ACF0}" srcOrd="1" destOrd="0" presId="urn:microsoft.com/office/officeart/2005/8/layout/list1"/>
    <dgm:cxn modelId="{678A4274-6C6B-4813-AAE0-ADD88FC3415E}" type="presParOf" srcId="{513A0318-AA65-4965-BEFE-300EE99728F2}" destId="{B071DABF-6C5B-4D78-8CDC-816459F86B3F}" srcOrd="1" destOrd="0" presId="urn:microsoft.com/office/officeart/2005/8/layout/list1"/>
    <dgm:cxn modelId="{234A487C-78DC-48B9-AEBD-2A939861B50C}" type="presParOf" srcId="{513A0318-AA65-4965-BEFE-300EE99728F2}" destId="{BA76BA2D-C5C8-4703-87DD-787EB1C58C2F}" srcOrd="2" destOrd="0" presId="urn:microsoft.com/office/officeart/2005/8/layout/list1"/>
    <dgm:cxn modelId="{E550C453-C51C-49A6-BFA9-52D62786F316}" type="presParOf" srcId="{513A0318-AA65-4965-BEFE-300EE99728F2}" destId="{BBF67D9B-5C8F-4E85-BFAC-EC9AA7C145A9}" srcOrd="3" destOrd="0" presId="urn:microsoft.com/office/officeart/2005/8/layout/list1"/>
    <dgm:cxn modelId="{A9F0A5E4-0480-42F9-B367-DD824785069C}" type="presParOf" srcId="{513A0318-AA65-4965-BEFE-300EE99728F2}" destId="{39C16098-D856-4BE7-8260-0C79924C6D54}" srcOrd="4" destOrd="0" presId="urn:microsoft.com/office/officeart/2005/8/layout/list1"/>
    <dgm:cxn modelId="{2764AA64-6D15-48CC-9F36-C89B982EE075}" type="presParOf" srcId="{39C16098-D856-4BE7-8260-0C79924C6D54}" destId="{AF916F18-AF04-4B1D-8F22-90ADA6DF688B}" srcOrd="0" destOrd="0" presId="urn:microsoft.com/office/officeart/2005/8/layout/list1"/>
    <dgm:cxn modelId="{F10CF405-402E-4004-822E-6FCE6B35309E}" type="presParOf" srcId="{39C16098-D856-4BE7-8260-0C79924C6D54}" destId="{AAC779B3-4BC3-42A0-90BD-51CF0112C95E}" srcOrd="1" destOrd="0" presId="urn:microsoft.com/office/officeart/2005/8/layout/list1"/>
    <dgm:cxn modelId="{65EDF5EF-07AB-4D26-9B75-C69CB30B9315}" type="presParOf" srcId="{513A0318-AA65-4965-BEFE-300EE99728F2}" destId="{B5DAE462-E855-4C5F-8C2C-488D7347A094}" srcOrd="5" destOrd="0" presId="urn:microsoft.com/office/officeart/2005/8/layout/list1"/>
    <dgm:cxn modelId="{EF2F0124-92D8-4257-B7A2-7F33E39046DA}" type="presParOf" srcId="{513A0318-AA65-4965-BEFE-300EE99728F2}" destId="{CD4890DE-FB2E-4DA0-970D-4BA2A5717B70}" srcOrd="6" destOrd="0" presId="urn:microsoft.com/office/officeart/2005/8/layout/list1"/>
    <dgm:cxn modelId="{672AF194-66E8-4D9B-B82F-2EFCF616B988}" type="presParOf" srcId="{513A0318-AA65-4965-BEFE-300EE99728F2}" destId="{BC74A0E6-B925-4830-955D-4955F4907A94}" srcOrd="7" destOrd="0" presId="urn:microsoft.com/office/officeart/2005/8/layout/list1"/>
    <dgm:cxn modelId="{C9C30E4A-DF3D-4C5C-9776-4494F3D8DC83}" type="presParOf" srcId="{513A0318-AA65-4965-BEFE-300EE99728F2}" destId="{2D78184B-7AAE-4F97-B57E-FEE98459BCFB}" srcOrd="8" destOrd="0" presId="urn:microsoft.com/office/officeart/2005/8/layout/list1"/>
    <dgm:cxn modelId="{AB166AC9-FD45-4715-AAEC-73499C24E67F}" type="presParOf" srcId="{2D78184B-7AAE-4F97-B57E-FEE98459BCFB}" destId="{45B3D3D3-0D39-40EB-A80B-5827284A7DC7}" srcOrd="0" destOrd="0" presId="urn:microsoft.com/office/officeart/2005/8/layout/list1"/>
    <dgm:cxn modelId="{74D63337-92A5-4932-9CC8-BC469481DDEB}" type="presParOf" srcId="{2D78184B-7AAE-4F97-B57E-FEE98459BCFB}" destId="{87325E30-1759-4260-922D-5FE380E25D3F}" srcOrd="1" destOrd="0" presId="urn:microsoft.com/office/officeart/2005/8/layout/list1"/>
    <dgm:cxn modelId="{97581926-7432-44BE-87CF-0461091419B6}" type="presParOf" srcId="{513A0318-AA65-4965-BEFE-300EE99728F2}" destId="{3D629D1C-438F-4707-B293-7E499280C6DA}" srcOrd="9" destOrd="0" presId="urn:microsoft.com/office/officeart/2005/8/layout/list1"/>
    <dgm:cxn modelId="{CFEFF9FA-D317-4999-B92C-936948650B06}" type="presParOf" srcId="{513A0318-AA65-4965-BEFE-300EE99728F2}" destId="{EF079606-1DEF-4912-A633-27E0A04BDBDF}" srcOrd="10" destOrd="0" presId="urn:microsoft.com/office/officeart/2005/8/layout/list1"/>
    <dgm:cxn modelId="{79FAEC55-B006-440D-8904-EE5612B1AC21}" type="presParOf" srcId="{513A0318-AA65-4965-BEFE-300EE99728F2}" destId="{313D51E0-BB4E-4D83-9734-5A539F1EED19}" srcOrd="11" destOrd="0" presId="urn:microsoft.com/office/officeart/2005/8/layout/list1"/>
    <dgm:cxn modelId="{29129B33-FF9B-43B5-948A-4C7901606E67}" type="presParOf" srcId="{513A0318-AA65-4965-BEFE-300EE99728F2}" destId="{796CEDA5-A042-47F3-A4D5-44BFA9271FA7}" srcOrd="12" destOrd="0" presId="urn:microsoft.com/office/officeart/2005/8/layout/list1"/>
    <dgm:cxn modelId="{D3EBE639-2D23-4270-BFAC-42A1BC5E1A92}" type="presParOf" srcId="{796CEDA5-A042-47F3-A4D5-44BFA9271FA7}" destId="{50612B84-A4D1-4726-B0ED-87EF60E16AE8}" srcOrd="0" destOrd="0" presId="urn:microsoft.com/office/officeart/2005/8/layout/list1"/>
    <dgm:cxn modelId="{42567DC9-923E-4717-91C5-5A9AB23E2A1C}" type="presParOf" srcId="{796CEDA5-A042-47F3-A4D5-44BFA9271FA7}" destId="{68DADACB-C7B1-4500-AB4B-8313EA45F2EC}" srcOrd="1" destOrd="0" presId="urn:microsoft.com/office/officeart/2005/8/layout/list1"/>
    <dgm:cxn modelId="{5A3CAE15-A9DF-4AB3-86AA-4AF950D33B65}" type="presParOf" srcId="{513A0318-AA65-4965-BEFE-300EE99728F2}" destId="{B745202A-63D4-4B72-9E30-9567F15C2AC5}" srcOrd="13" destOrd="0" presId="urn:microsoft.com/office/officeart/2005/8/layout/list1"/>
    <dgm:cxn modelId="{2572F969-B0BD-4F01-93EB-A31F7375615C}" type="presParOf" srcId="{513A0318-AA65-4965-BEFE-300EE99728F2}" destId="{4D25F5E3-8D8C-4F9A-BF75-40FD8A655DA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#1" loCatId="process" qsTypeId="urn:microsoft.com/office/officeart/2005/8/quickstyle/simple1#1" qsCatId="simple" csTypeId="urn:microsoft.com/office/officeart/2005/8/colors/colorful3#1" csCatId="colorful" phldr="1"/>
      <dgm:spPr/>
      <dgm:t>
        <a:bodyPr/>
        <a:lstStyle/>
        <a:p>
          <a:endParaRPr lang="vi-VN"/>
        </a:p>
      </dgm:t>
    </dgm:pt>
    <dgm:pt modelId="{C1C0BC68-A810-4B5F-92EF-C6470DBD2260}">
      <dgm:prSet phldrT="[Văn bản]"/>
      <dgm:spPr/>
      <dgm:t>
        <a:bodyPr/>
        <a:lstStyle/>
        <a:p>
          <a:pPr algn="ctr"/>
          <a:r>
            <a:rPr lang="en-US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KHÁI NIỆM</a:t>
          </a:r>
          <a:endParaRPr lang="vi-VN" dirty="0">
            <a:latin typeface="+mn-lt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CC0BBCA-D868-4FF6-B174-2CC347601C09}" type="parTrans" cxnId="{E25CC5FC-6634-43C9-B82A-600821DFEB2A}">
      <dgm:prSet/>
      <dgm:spPr/>
      <dgm:t>
        <a:bodyPr/>
        <a:lstStyle/>
        <a:p>
          <a:endParaRPr lang="vi-VN"/>
        </a:p>
      </dgm:t>
    </dgm:pt>
    <dgm:pt modelId="{F5287809-3C15-4CCC-8752-80339C1152A5}" type="sibTrans" cxnId="{E25CC5FC-6634-43C9-B82A-600821DFEB2A}">
      <dgm:prSet/>
      <dgm:spPr/>
      <dgm:t>
        <a:bodyPr/>
        <a:lstStyle/>
        <a:p>
          <a:endParaRPr lang="vi-VN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C30385C-94E2-463C-9938-AC727EF3A0BD}">
      <dgm:prSet phldrT="[Văn bản]" custT="1"/>
      <dgm:spPr/>
      <dgm:t>
        <a:bodyPr/>
        <a:lstStyle/>
        <a:p>
          <a:r>
            <a:rPr lang="en-US" sz="2400" dirty="0" err="1" smtClean="0"/>
            <a:t>Nghề</a:t>
          </a:r>
          <a:r>
            <a:rPr lang="en-US" sz="2400" dirty="0" smtClean="0"/>
            <a:t> </a:t>
          </a:r>
          <a:r>
            <a:rPr lang="en-US" sz="2400" dirty="0" err="1" smtClean="0"/>
            <a:t>truyền</a:t>
          </a:r>
          <a:r>
            <a:rPr lang="en-US" sz="2400" dirty="0" smtClean="0"/>
            <a:t> </a:t>
          </a:r>
          <a:r>
            <a:rPr lang="en-US" sz="2400" dirty="0" err="1" smtClean="0"/>
            <a:t>thống</a:t>
          </a:r>
          <a:r>
            <a:rPr lang="en-US" sz="2400" dirty="0" smtClean="0"/>
            <a:t> </a:t>
          </a:r>
          <a:r>
            <a:rPr lang="en-US" sz="2400" dirty="0" err="1" smtClean="0"/>
            <a:t>là</a:t>
          </a:r>
          <a:r>
            <a:rPr lang="en-US" sz="2400" dirty="0" smtClean="0"/>
            <a:t> </a:t>
          </a:r>
          <a:r>
            <a:rPr lang="en-US" sz="2400" dirty="0" err="1" smtClean="0"/>
            <a:t>nghề</a:t>
          </a:r>
          <a:r>
            <a:rPr lang="en-US" sz="2400" dirty="0" smtClean="0"/>
            <a:t> </a:t>
          </a:r>
          <a:r>
            <a:rPr lang="en-US" sz="2400" dirty="0" err="1" smtClean="0"/>
            <a:t>đã</a:t>
          </a:r>
          <a:r>
            <a:rPr lang="en-US" sz="2400" dirty="0" smtClean="0"/>
            <a:t> </a:t>
          </a:r>
          <a:r>
            <a:rPr lang="en-US" sz="2400" dirty="0" err="1" smtClean="0"/>
            <a:t>hình</a:t>
          </a:r>
          <a:r>
            <a:rPr lang="en-US" sz="2400" dirty="0" smtClean="0"/>
            <a:t> </a:t>
          </a:r>
          <a:r>
            <a:rPr lang="en-US" sz="2400" dirty="0" err="1" smtClean="0"/>
            <a:t>thành</a:t>
          </a:r>
          <a:r>
            <a:rPr lang="en-US" sz="2400" dirty="0" smtClean="0"/>
            <a:t> </a:t>
          </a:r>
          <a:r>
            <a:rPr lang="en-US" sz="2400" dirty="0" err="1" smtClean="0"/>
            <a:t>từ</a:t>
          </a:r>
          <a:r>
            <a:rPr lang="en-US" sz="2400" dirty="0" smtClean="0"/>
            <a:t> </a:t>
          </a:r>
          <a:r>
            <a:rPr lang="en-US" sz="2400" dirty="0" err="1" smtClean="0"/>
            <a:t>lâu</a:t>
          </a:r>
          <a:r>
            <a:rPr lang="en-US" sz="2400" dirty="0" smtClean="0"/>
            <a:t> </a:t>
          </a:r>
          <a:r>
            <a:rPr lang="en-US" sz="2400" dirty="0" err="1" smtClean="0"/>
            <a:t>đời</a:t>
          </a:r>
          <a:r>
            <a:rPr lang="en-US" sz="2400" dirty="0" smtClean="0"/>
            <a:t>, </a:t>
          </a:r>
          <a:r>
            <a:rPr lang="en-US" sz="2400" dirty="0" err="1" smtClean="0"/>
            <a:t>được</a:t>
          </a:r>
          <a:r>
            <a:rPr lang="en-US" sz="2400" dirty="0" smtClean="0"/>
            <a:t> </a:t>
          </a:r>
          <a:r>
            <a:rPr lang="en-US" sz="2400" dirty="0" err="1" smtClean="0"/>
            <a:t>lưu</a:t>
          </a:r>
          <a:r>
            <a:rPr lang="en-US" sz="2400" dirty="0" smtClean="0"/>
            <a:t> </a:t>
          </a:r>
          <a:r>
            <a:rPr lang="en-US" sz="2400" dirty="0" err="1" smtClean="0"/>
            <a:t>truyền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phát</a:t>
          </a:r>
          <a:r>
            <a:rPr lang="en-US" sz="2400" dirty="0" smtClean="0"/>
            <a:t> </a:t>
          </a:r>
          <a:r>
            <a:rPr lang="en-US" sz="2400" dirty="0" err="1" smtClean="0"/>
            <a:t>triển</a:t>
          </a:r>
          <a:r>
            <a:rPr lang="en-US" sz="2400" dirty="0" smtClean="0"/>
            <a:t> </a:t>
          </a:r>
          <a:r>
            <a:rPr lang="en-US" sz="2400" dirty="0" err="1" smtClean="0"/>
            <a:t>đến</a:t>
          </a:r>
          <a:r>
            <a:rPr lang="en-US" sz="2400" dirty="0" smtClean="0"/>
            <a:t> </a:t>
          </a:r>
          <a:r>
            <a:rPr lang="en-US" sz="2400" dirty="0" err="1" smtClean="0"/>
            <a:t>ngày</a:t>
          </a:r>
          <a:r>
            <a:rPr lang="en-US" sz="2400" dirty="0" smtClean="0"/>
            <a:t> nay</a:t>
          </a:r>
          <a:endParaRPr lang="vi-VN" sz="24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8DF4C60-3566-42CD-B46D-A4F7342C86B5}" type="parTrans" cxnId="{4C6667EF-B515-4AD7-B1AE-F2348ABE3E9E}">
      <dgm:prSet/>
      <dgm:spPr/>
      <dgm:t>
        <a:bodyPr/>
        <a:lstStyle/>
        <a:p>
          <a:endParaRPr lang="vi-VN"/>
        </a:p>
      </dgm:t>
    </dgm:pt>
    <dgm:pt modelId="{08A01995-8A59-4BE3-9C91-CE9AECB335DE}" type="sibTrans" cxnId="{4C6667EF-B515-4AD7-B1AE-F2348ABE3E9E}">
      <dgm:prSet/>
      <dgm:spPr/>
      <dgm:t>
        <a:bodyPr/>
        <a:lstStyle/>
        <a:p>
          <a:endParaRPr lang="vi-VN"/>
        </a:p>
      </dgm:t>
    </dgm:pt>
    <dgm:pt modelId="{5D787C97-D980-4440-B210-928D6982299A}">
      <dgm:prSet phldrT="[Văn bản]"/>
      <dgm:spPr>
        <a:solidFill>
          <a:srgbClr val="EB7F23"/>
        </a:solidFill>
      </dgm:spPr>
      <dgm:t>
        <a:bodyPr/>
        <a:lstStyle/>
        <a:p>
          <a:pPr algn="ctr"/>
          <a:r>
            <a:rPr lang="en-US" b="1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VAI</a:t>
          </a:r>
          <a:r>
            <a:rPr lang="en-US" b="1" baseline="0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 TRÒ</a:t>
          </a:r>
          <a:endParaRPr lang="vi-VN" b="1" dirty="0">
            <a:latin typeface="+mn-lt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85245B8-A960-43B4-AB37-E2A2097E6463}" type="parTrans" cxnId="{87BE6BD6-C499-4615-8EF5-B677B4CFE8C6}">
      <dgm:prSet/>
      <dgm:spPr/>
      <dgm:t>
        <a:bodyPr/>
        <a:lstStyle/>
        <a:p>
          <a:endParaRPr lang="vi-VN"/>
        </a:p>
      </dgm:t>
    </dgm:pt>
    <dgm:pt modelId="{C1CF9C7E-E63B-423A-9EB1-3CB2E27F093C}" type="sibTrans" cxnId="{87BE6BD6-C499-4615-8EF5-B677B4CFE8C6}">
      <dgm:prSet/>
      <dgm:spPr/>
      <dgm:t>
        <a:bodyPr/>
        <a:lstStyle/>
        <a:p>
          <a:endParaRPr lang="vi-VN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9EC74D7-8ED6-4609-997D-DDAF8AB36679}">
      <dgm:prSet phldrT="[Văn bản]"/>
      <dgm:spPr/>
      <dgm:t>
        <a:bodyPr/>
        <a:lstStyle/>
        <a:p>
          <a:r>
            <a:rPr lang="en-US" dirty="0" err="1" smtClean="0"/>
            <a:t>Góp</a:t>
          </a:r>
          <a:r>
            <a:rPr lang="en-US" dirty="0" smtClean="0"/>
            <a:t> </a:t>
          </a:r>
          <a:r>
            <a:rPr lang="en-US" dirty="0" err="1" smtClean="0"/>
            <a:t>phần</a:t>
          </a:r>
          <a:r>
            <a:rPr lang="en-US" dirty="0" smtClean="0"/>
            <a:t> </a:t>
          </a:r>
          <a:r>
            <a:rPr lang="en-US" dirty="0" err="1" smtClean="0"/>
            <a:t>nâng</a:t>
          </a:r>
          <a:r>
            <a:rPr lang="en-US" dirty="0" smtClean="0"/>
            <a:t> </a:t>
          </a:r>
          <a:r>
            <a:rPr lang="en-US" dirty="0" err="1" smtClean="0"/>
            <a:t>cao</a:t>
          </a:r>
          <a:r>
            <a:rPr lang="en-US" dirty="0" smtClean="0"/>
            <a:t> </a:t>
          </a:r>
          <a:r>
            <a:rPr lang="en-US" dirty="0" err="1" smtClean="0"/>
            <a:t>đời</a:t>
          </a:r>
          <a:r>
            <a:rPr lang="en-US" dirty="0" smtClean="0"/>
            <a:t> </a:t>
          </a:r>
          <a:r>
            <a:rPr lang="en-US" dirty="0" err="1" smtClean="0"/>
            <a:t>sống</a:t>
          </a:r>
          <a:r>
            <a:rPr lang="en-US" dirty="0" smtClean="0"/>
            <a:t> </a:t>
          </a:r>
          <a:r>
            <a:rPr lang="en-US" dirty="0" err="1" smtClean="0"/>
            <a:t>kinh</a:t>
          </a:r>
          <a:r>
            <a:rPr lang="en-US" dirty="0" smtClean="0"/>
            <a:t> </a:t>
          </a:r>
          <a:r>
            <a:rPr lang="en-US" dirty="0" err="1" smtClean="0"/>
            <a:t>tế</a:t>
          </a:r>
          <a:r>
            <a:rPr lang="en-US" dirty="0" smtClean="0"/>
            <a:t>, </a:t>
          </a:r>
          <a:r>
            <a:rPr lang="en-US" dirty="0" err="1" smtClean="0"/>
            <a:t>xã</a:t>
          </a:r>
          <a:r>
            <a:rPr lang="en-US" dirty="0" smtClean="0"/>
            <a:t> </a:t>
          </a:r>
          <a:r>
            <a:rPr lang="en-US" dirty="0" err="1" smtClean="0"/>
            <a:t>hội</a:t>
          </a:r>
          <a:r>
            <a:rPr lang="en-US" dirty="0" smtClean="0"/>
            <a:t>.</a:t>
          </a:r>
          <a:endParaRPr lang="vi-VN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698AAB8-4775-4A7F-A278-8DD90161C1F5}" type="parTrans" cxnId="{D735CEB7-C537-4EB1-B47E-8C0A39B59309}">
      <dgm:prSet/>
      <dgm:spPr/>
      <dgm:t>
        <a:bodyPr/>
        <a:lstStyle/>
        <a:p>
          <a:endParaRPr lang="vi-VN"/>
        </a:p>
      </dgm:t>
    </dgm:pt>
    <dgm:pt modelId="{17559087-0E7E-42E7-8DC5-4B772FD58A02}" type="sibTrans" cxnId="{D735CEB7-C537-4EB1-B47E-8C0A39B59309}">
      <dgm:prSet/>
      <dgm:spPr/>
      <dgm:t>
        <a:bodyPr/>
        <a:lstStyle/>
        <a:p>
          <a:endParaRPr lang="vi-VN"/>
        </a:p>
      </dgm:t>
    </dgm:pt>
    <dgm:pt modelId="{421C58FA-CC52-440C-B501-B221A9E1B196}">
      <dgm:prSet phldrT="[Văn bản]"/>
      <dgm:spPr/>
      <dgm:t>
        <a:bodyPr/>
        <a:lstStyle/>
        <a:p>
          <a:r>
            <a:rPr lang="en-US" dirty="0" err="1" smtClean="0"/>
            <a:t>Giữ</a:t>
          </a:r>
          <a:r>
            <a:rPr lang="en-US" dirty="0" smtClean="0"/>
            <a:t> </a:t>
          </a:r>
          <a:r>
            <a:rPr lang="en-US" dirty="0" err="1" smtClean="0"/>
            <a:t>gìn</a:t>
          </a:r>
          <a:r>
            <a:rPr lang="en-US" dirty="0" smtClean="0"/>
            <a:t> </a:t>
          </a:r>
          <a:r>
            <a:rPr lang="en-US" dirty="0" err="1" smtClean="0"/>
            <a:t>bản</a:t>
          </a:r>
          <a:r>
            <a:rPr lang="en-US" dirty="0" smtClean="0"/>
            <a:t> </a:t>
          </a:r>
          <a:r>
            <a:rPr lang="en-US" dirty="0" err="1" smtClean="0"/>
            <a:t>sắc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hóa</a:t>
          </a:r>
          <a:r>
            <a:rPr lang="en-US" dirty="0" smtClean="0"/>
            <a:t> 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thành</a:t>
          </a:r>
          <a:r>
            <a:rPr lang="en-US" dirty="0" smtClean="0"/>
            <a:t> </a:t>
          </a:r>
          <a:r>
            <a:rPr lang="en-US" dirty="0" err="1" smtClean="0"/>
            <a:t>phố</a:t>
          </a:r>
          <a:r>
            <a:rPr lang="en-US" dirty="0" smtClean="0"/>
            <a:t> </a:t>
          </a:r>
          <a:r>
            <a:rPr lang="en-US" dirty="0" err="1" smtClean="0"/>
            <a:t>Hải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.</a:t>
          </a:r>
          <a:endParaRPr lang="vi-VN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EFE7E9B-670E-446B-9C8C-E4A63C64B284}" type="parTrans" cxnId="{E501D3DE-E280-4DF0-BAD4-994B95CD4671}">
      <dgm:prSet/>
      <dgm:spPr/>
      <dgm:t>
        <a:bodyPr/>
        <a:lstStyle/>
        <a:p>
          <a:endParaRPr lang="en-US"/>
        </a:p>
      </dgm:t>
    </dgm:pt>
    <dgm:pt modelId="{87A1BEC3-CDF4-468C-8C35-523267E0E786}" type="sibTrans" cxnId="{E501D3DE-E280-4DF0-BAD4-994B95CD4671}">
      <dgm:prSet/>
      <dgm:spPr/>
      <dgm:t>
        <a:bodyPr/>
        <a:lstStyle/>
        <a:p>
          <a:endParaRPr lang="en-US"/>
        </a:p>
      </dgm:t>
    </dgm:pt>
    <dgm:pt modelId="{6A663A24-6812-4B5A-A84C-A871D039ACB1}">
      <dgm:prSet phldrT="[Văn bản]"/>
      <dgm:spPr/>
      <dgm:t>
        <a:bodyPr/>
        <a:lstStyle/>
        <a:p>
          <a:r>
            <a: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Tài</a:t>
          </a:r>
          <a:r>
            <a: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nguyên</a:t>
          </a:r>
          <a:r>
            <a: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du </a:t>
          </a:r>
          <a:r>
            <a: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lịch</a:t>
          </a:r>
          <a:r>
            <a: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nhân</a:t>
          </a:r>
          <a:r>
            <a: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văn</a:t>
          </a:r>
          <a:r>
            <a: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.</a:t>
          </a:r>
          <a:endParaRPr lang="vi-VN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42AB85D-EE07-4BF6-825A-A0C1AEE012C6}" type="parTrans" cxnId="{B6CF4435-AE1C-4553-BD0A-6204F6BF687A}">
      <dgm:prSet/>
      <dgm:spPr/>
      <dgm:t>
        <a:bodyPr/>
        <a:lstStyle/>
        <a:p>
          <a:endParaRPr lang="en-US"/>
        </a:p>
      </dgm:t>
    </dgm:pt>
    <dgm:pt modelId="{CFCA78C9-B080-42F9-8F6F-5680968626C1}" type="sibTrans" cxnId="{B6CF4435-AE1C-4553-BD0A-6204F6BF687A}">
      <dgm:prSet/>
      <dgm:spPr/>
      <dgm:t>
        <a:bodyPr/>
        <a:lstStyle/>
        <a:p>
          <a:endParaRPr lang="en-US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B36A994-60A6-447D-8D30-19D2F536511E}" type="pres">
      <dgm:prSet presAssocID="{C1C0BC68-A810-4B5F-92EF-C6470DBD2260}" presName="parSh" presStyleLbl="node1" presStyleIdx="0" presStyleCnt="2" custLinFactNeighborX="9869"/>
      <dgm:spPr/>
      <dgm:t>
        <a:bodyPr/>
        <a:lstStyle/>
        <a:p>
          <a:endParaRPr lang="vi-VN"/>
        </a:p>
      </dgm:t>
    </dgm:pt>
    <dgm:pt modelId="{9D677988-374B-4BBA-B73C-8BE59201B4AA}" type="pres">
      <dgm:prSet presAssocID="{C1C0BC68-A810-4B5F-92EF-C6470DBD2260}" presName="desTx" presStyleLbl="fgAcc1" presStyleIdx="0" presStyleCnt="2" custScaleX="154768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1EA4E37-9197-43C9-9502-961CC2F00719}" type="pres">
      <dgm:prSet presAssocID="{F5287809-3C15-4CCC-8752-80339C1152A5}" presName="sibTrans" presStyleLbl="sibTrans2D1" presStyleIdx="0" presStyleCnt="1"/>
      <dgm:spPr/>
      <dgm:t>
        <a:bodyPr/>
        <a:lstStyle/>
        <a:p>
          <a:endParaRPr lang="vi-VN"/>
        </a:p>
      </dgm:t>
    </dgm:pt>
    <dgm:pt modelId="{6D356879-97F7-4A4F-8954-7F876FCD0A2F}" type="pres">
      <dgm:prSet presAssocID="{F5287809-3C15-4CCC-8752-80339C1152A5}" presName="connTx" presStyleLbl="sibTrans2D1" presStyleIdx="0" presStyleCnt="1"/>
      <dgm:spPr/>
      <dgm:t>
        <a:bodyPr/>
        <a:lstStyle/>
        <a:p>
          <a:endParaRPr lang="vi-VN"/>
        </a:p>
      </dgm:t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BB0ABCB-2373-47ED-9774-278F8EE9E9B2}" type="pres">
      <dgm:prSet presAssocID="{5D787C97-D980-4440-B210-928D6982299A}" presName="parSh" presStyleLbl="node1" presStyleIdx="1" presStyleCnt="2" custLinFactNeighborX="6750"/>
      <dgm:spPr/>
      <dgm:t>
        <a:bodyPr/>
        <a:lstStyle/>
        <a:p>
          <a:endParaRPr lang="vi-VN"/>
        </a:p>
      </dgm:t>
    </dgm:pt>
    <dgm:pt modelId="{93C83A52-6E6B-41FD-9424-D118FD751CED}" type="pres">
      <dgm:prSet presAssocID="{5D787C97-D980-4440-B210-928D6982299A}" presName="desTx" presStyleLbl="fgAcc1" presStyleIdx="1" presStyleCnt="2" custScaleX="160577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E501D3DE-E280-4DF0-BAD4-994B95CD4671}" srcId="{5D787C97-D980-4440-B210-928D6982299A}" destId="{421C58FA-CC52-440C-B501-B221A9E1B196}" srcOrd="1" destOrd="0" parTransId="{9EFE7E9B-670E-446B-9C8C-E4A63C64B284}" sibTransId="{87A1BEC3-CDF4-468C-8C35-523267E0E786}"/>
    <dgm:cxn modelId="{EC1E9F7C-E8B1-4A3B-BAC9-7A1230613869}" type="presOf" srcId="{5D787C97-D980-4440-B210-928D6982299A}" destId="{EE1DFB8A-86A2-4C34-92A7-723C55E7CCDF}" srcOrd="0" destOrd="0" presId="urn:microsoft.com/office/officeart/2005/8/layout/process3#1"/>
    <dgm:cxn modelId="{A68819FE-7568-4FE1-B581-7E5863A83153}" type="presOf" srcId="{51FB8555-540F-4EF7-8D46-8ABB018A3B6F}" destId="{FBC3A0BC-9D8F-4C7B-B285-510A780E04E4}" srcOrd="0" destOrd="0" presId="urn:microsoft.com/office/officeart/2005/8/layout/process3#1"/>
    <dgm:cxn modelId="{EB088E4B-0A2D-4FAE-98F7-679D9462748A}" type="presOf" srcId="{5D787C97-D980-4440-B210-928D6982299A}" destId="{6BB0ABCB-2373-47ED-9774-278F8EE9E9B2}" srcOrd="1" destOrd="0" presId="urn:microsoft.com/office/officeart/2005/8/layout/process3#1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E359B758-F406-4829-A72E-72DC9CEB1A9D}" type="presOf" srcId="{C1C0BC68-A810-4B5F-92EF-C6470DBD2260}" destId="{3712DD02-33A5-46B6-B0E6-E3B73C051486}" srcOrd="0" destOrd="0" presId="urn:microsoft.com/office/officeart/2005/8/layout/process3#1"/>
    <dgm:cxn modelId="{E25CC5FC-6634-43C9-B82A-600821DFEB2A}" srcId="{51FB8555-540F-4EF7-8D46-8ABB018A3B6F}" destId="{C1C0BC68-A810-4B5F-92EF-C6470DBD2260}" srcOrd="0" destOrd="0" parTransId="{DCC0BBCA-D868-4FF6-B174-2CC347601C09}" sibTransId="{F5287809-3C15-4CCC-8752-80339C1152A5}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B6CF4435-AE1C-4553-BD0A-6204F6BF687A}" srcId="{5D787C97-D980-4440-B210-928D6982299A}" destId="{6A663A24-6812-4B5A-A84C-A871D039ACB1}" srcOrd="2" destOrd="0" parTransId="{942AB85D-EE07-4BF6-825A-A0C1AEE012C6}" sibTransId="{CFCA78C9-B080-42F9-8F6F-5680968626C1}"/>
    <dgm:cxn modelId="{4C6667EF-B515-4AD7-B1AE-F2348ABE3E9E}" srcId="{C1C0BC68-A810-4B5F-92EF-C6470DBD2260}" destId="{EC30385C-94E2-463C-9938-AC727EF3A0BD}" srcOrd="0" destOrd="0" parTransId="{58DF4C60-3566-42CD-B46D-A4F7342C86B5}" sibTransId="{08A01995-8A59-4BE3-9C91-CE9AECB335DE}"/>
    <dgm:cxn modelId="{439DF1A5-7F2B-4CEA-A227-28097B19E498}" type="presOf" srcId="{89EC74D7-8ED6-4609-997D-DDAF8AB36679}" destId="{93C83A52-6E6B-41FD-9424-D118FD751CED}" srcOrd="0" destOrd="0" presId="urn:microsoft.com/office/officeart/2005/8/layout/process3#1"/>
    <dgm:cxn modelId="{49EB6703-EA1F-4957-BF3C-43DFD780A52F}" type="presOf" srcId="{F5287809-3C15-4CCC-8752-80339C1152A5}" destId="{51EA4E37-9197-43C9-9502-961CC2F00719}" srcOrd="0" destOrd="0" presId="urn:microsoft.com/office/officeart/2005/8/layout/process3#1"/>
    <dgm:cxn modelId="{DD66284B-88BD-44E5-998D-841B6AA48671}" type="presOf" srcId="{6A663A24-6812-4B5A-A84C-A871D039ACB1}" destId="{93C83A52-6E6B-41FD-9424-D118FD751CED}" srcOrd="0" destOrd="2" presId="urn:microsoft.com/office/officeart/2005/8/layout/process3#1"/>
    <dgm:cxn modelId="{035D5513-6A53-4B34-885B-3690395A9C80}" type="presOf" srcId="{F5287809-3C15-4CCC-8752-80339C1152A5}" destId="{6D356879-97F7-4A4F-8954-7F876FCD0A2F}" srcOrd="1" destOrd="0" presId="urn:microsoft.com/office/officeart/2005/8/layout/process3#1"/>
    <dgm:cxn modelId="{2CC75938-A94B-40DD-A46E-A73EFE8FDCCD}" type="presOf" srcId="{EC30385C-94E2-463C-9938-AC727EF3A0BD}" destId="{9D677988-374B-4BBA-B73C-8BE59201B4AA}" srcOrd="0" destOrd="0" presId="urn:microsoft.com/office/officeart/2005/8/layout/process3#1"/>
    <dgm:cxn modelId="{4641025D-2BBF-4F79-B4E4-EFF6D6750E75}" type="presOf" srcId="{421C58FA-CC52-440C-B501-B221A9E1B196}" destId="{93C83A52-6E6B-41FD-9424-D118FD751CED}" srcOrd="0" destOrd="1" presId="urn:microsoft.com/office/officeart/2005/8/layout/process3#1"/>
    <dgm:cxn modelId="{D9AF0E22-7C7F-46D0-A258-9DBA8FA3DBFF}" type="presOf" srcId="{C1C0BC68-A810-4B5F-92EF-C6470DBD2260}" destId="{DB36A994-60A6-447D-8D30-19D2F536511E}" srcOrd="1" destOrd="0" presId="urn:microsoft.com/office/officeart/2005/8/layout/process3#1"/>
    <dgm:cxn modelId="{919BF25F-7D36-48E1-AB55-19CBC76C64D6}" type="presParOf" srcId="{FBC3A0BC-9D8F-4C7B-B285-510A780E04E4}" destId="{ED22D1AC-1FA4-4D39-85EB-648D2E2E4B05}" srcOrd="0" destOrd="0" presId="urn:microsoft.com/office/officeart/2005/8/layout/process3#1"/>
    <dgm:cxn modelId="{1242E9A2-338B-4E1D-8425-F1930C1FD1CE}" type="presParOf" srcId="{ED22D1AC-1FA4-4D39-85EB-648D2E2E4B05}" destId="{3712DD02-33A5-46B6-B0E6-E3B73C051486}" srcOrd="0" destOrd="0" presId="urn:microsoft.com/office/officeart/2005/8/layout/process3#1"/>
    <dgm:cxn modelId="{93951B44-DC36-4FB9-A662-D7EF95C69F59}" type="presParOf" srcId="{ED22D1AC-1FA4-4D39-85EB-648D2E2E4B05}" destId="{DB36A994-60A6-447D-8D30-19D2F536511E}" srcOrd="1" destOrd="0" presId="urn:microsoft.com/office/officeart/2005/8/layout/process3#1"/>
    <dgm:cxn modelId="{4B618E5C-23DA-4CC1-B370-1783E5A7DD51}" type="presParOf" srcId="{ED22D1AC-1FA4-4D39-85EB-648D2E2E4B05}" destId="{9D677988-374B-4BBA-B73C-8BE59201B4AA}" srcOrd="2" destOrd="0" presId="urn:microsoft.com/office/officeart/2005/8/layout/process3#1"/>
    <dgm:cxn modelId="{960A4299-C0B9-44E1-B079-ABCB36EBE928}" type="presParOf" srcId="{FBC3A0BC-9D8F-4C7B-B285-510A780E04E4}" destId="{51EA4E37-9197-43C9-9502-961CC2F00719}" srcOrd="1" destOrd="0" presId="urn:microsoft.com/office/officeart/2005/8/layout/process3#1"/>
    <dgm:cxn modelId="{DD17E2A9-73D4-404A-99C8-A28A1A32FAD0}" type="presParOf" srcId="{51EA4E37-9197-43C9-9502-961CC2F00719}" destId="{6D356879-97F7-4A4F-8954-7F876FCD0A2F}" srcOrd="0" destOrd="0" presId="urn:microsoft.com/office/officeart/2005/8/layout/process3#1"/>
    <dgm:cxn modelId="{E5500DFE-9EFD-42E8-A0A1-8D0CED7AF569}" type="presParOf" srcId="{FBC3A0BC-9D8F-4C7B-B285-510A780E04E4}" destId="{496864C7-FE7D-4DDB-B363-166C7F967B11}" srcOrd="2" destOrd="0" presId="urn:microsoft.com/office/officeart/2005/8/layout/process3#1"/>
    <dgm:cxn modelId="{1B5FECA6-7A80-4A02-8E68-C8BC0F66BB0F}" type="presParOf" srcId="{496864C7-FE7D-4DDB-B363-166C7F967B11}" destId="{EE1DFB8A-86A2-4C34-92A7-723C55E7CCDF}" srcOrd="0" destOrd="0" presId="urn:microsoft.com/office/officeart/2005/8/layout/process3#1"/>
    <dgm:cxn modelId="{F2C83D5B-620C-4D7B-A0CF-8FDD12606A45}" type="presParOf" srcId="{496864C7-FE7D-4DDB-B363-166C7F967B11}" destId="{6BB0ABCB-2373-47ED-9774-278F8EE9E9B2}" srcOrd="1" destOrd="0" presId="urn:microsoft.com/office/officeart/2005/8/layout/process3#1"/>
    <dgm:cxn modelId="{DA133F4C-4DCD-4AFB-95BA-A46090A1E6F9}" type="presParOf" srcId="{496864C7-FE7D-4DDB-B363-166C7F967B11}" destId="{93C83A52-6E6B-41FD-9424-D118FD751CED}" srcOrd="2" destOrd="0" presId="urn:microsoft.com/office/officeart/2005/8/layout/process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6BA2D-C5C8-4703-87DD-787EB1C58C2F}">
      <dsp:nvSpPr>
        <dsp:cNvPr id="0" name=""/>
        <dsp:cNvSpPr/>
      </dsp:nvSpPr>
      <dsp:spPr>
        <a:xfrm>
          <a:off x="0" y="739949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97116-F1E2-4722-915E-B54EC867ACF0}">
      <dsp:nvSpPr>
        <dsp:cNvPr id="0" name=""/>
        <dsp:cNvSpPr/>
      </dsp:nvSpPr>
      <dsp:spPr>
        <a:xfrm>
          <a:off x="2159016" y="42120"/>
          <a:ext cx="5689600" cy="1161007"/>
        </a:xfrm>
        <a:prstGeom prst="roundRect">
          <a:avLst/>
        </a:prstGeom>
        <a:solidFill>
          <a:srgbClr val="F37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- </a:t>
          </a:r>
          <a:r>
            <a:rPr lang="en-US" sz="3200" kern="1200" dirty="0" err="1" smtClean="0"/>
            <a:t>Giới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thiệu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chủ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đề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giao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nhiệm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vụ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>
        <a:off x="2215692" y="98796"/>
        <a:ext cx="5576248" cy="1047655"/>
      </dsp:txXfrm>
    </dsp:sp>
    <dsp:sp modelId="{CD4890DE-FB2E-4DA0-970D-4BA2A5717B70}">
      <dsp:nvSpPr>
        <dsp:cNvPr id="0" name=""/>
        <dsp:cNvSpPr/>
      </dsp:nvSpPr>
      <dsp:spPr>
        <a:xfrm>
          <a:off x="0" y="205269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779B3-4BC3-42A0-90BD-51CF0112C95E}">
      <dsp:nvSpPr>
        <dsp:cNvPr id="0" name=""/>
        <dsp:cNvSpPr/>
      </dsp:nvSpPr>
      <dsp:spPr>
        <a:xfrm>
          <a:off x="2159016" y="1612235"/>
          <a:ext cx="5689600" cy="856080"/>
        </a:xfrm>
        <a:prstGeom prst="roundRect">
          <a:avLst/>
        </a:prstGeom>
        <a:solidFill>
          <a:srgbClr val="F37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Hướng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dẫn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thực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nhiệm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vụ</a:t>
          </a:r>
          <a:endParaRPr lang="en-US" sz="3200" kern="1200" dirty="0"/>
        </a:p>
      </dsp:txBody>
      <dsp:txXfrm>
        <a:off x="2200806" y="1654025"/>
        <a:ext cx="5606020" cy="772500"/>
      </dsp:txXfrm>
    </dsp:sp>
    <dsp:sp modelId="{EF079606-1DEF-4912-A633-27E0A04BDBDF}">
      <dsp:nvSpPr>
        <dsp:cNvPr id="0" name=""/>
        <dsp:cNvSpPr/>
      </dsp:nvSpPr>
      <dsp:spPr>
        <a:xfrm>
          <a:off x="0" y="336813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25E30-1759-4260-922D-5FE380E25D3F}">
      <dsp:nvSpPr>
        <dsp:cNvPr id="0" name=""/>
        <dsp:cNvSpPr/>
      </dsp:nvSpPr>
      <dsp:spPr>
        <a:xfrm>
          <a:off x="2232582" y="2956833"/>
          <a:ext cx="5689600" cy="856080"/>
        </a:xfrm>
        <a:prstGeom prst="roundRect">
          <a:avLst/>
        </a:prstGeom>
        <a:solidFill>
          <a:srgbClr val="F37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Báo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cáo</a:t>
          </a:r>
          <a:endParaRPr lang="en-US" sz="3200" kern="1200" dirty="0"/>
        </a:p>
      </dsp:txBody>
      <dsp:txXfrm>
        <a:off x="2274372" y="2998623"/>
        <a:ext cx="5606020" cy="772500"/>
      </dsp:txXfrm>
    </dsp:sp>
    <dsp:sp modelId="{4D25F5E3-8D8C-4F9A-BF75-40FD8A655DAE}">
      <dsp:nvSpPr>
        <dsp:cNvPr id="0" name=""/>
        <dsp:cNvSpPr/>
      </dsp:nvSpPr>
      <dsp:spPr>
        <a:xfrm>
          <a:off x="0" y="4683577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ADACB-C7B1-4500-AB4B-8313EA45F2EC}">
      <dsp:nvSpPr>
        <dsp:cNvPr id="0" name=""/>
        <dsp:cNvSpPr/>
      </dsp:nvSpPr>
      <dsp:spPr>
        <a:xfrm>
          <a:off x="2266720" y="4300652"/>
          <a:ext cx="5689600" cy="856080"/>
        </a:xfrm>
        <a:prstGeom prst="roundRect">
          <a:avLst/>
        </a:prstGeom>
        <a:solidFill>
          <a:srgbClr val="F37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Báo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cáo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tổng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kết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chủ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đề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>
        <a:off x="2308510" y="4342442"/>
        <a:ext cx="560602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6A994-60A6-447D-8D30-19D2F536511E}">
      <dsp:nvSpPr>
        <dsp:cNvPr id="0" name=""/>
        <dsp:cNvSpPr/>
      </dsp:nvSpPr>
      <dsp:spPr>
        <a:xfrm>
          <a:off x="431409" y="27150"/>
          <a:ext cx="2569160" cy="9504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KHÁI NIỆM</a:t>
          </a:r>
          <a:endParaRPr lang="vi-VN" sz="2200" kern="1200" dirty="0">
            <a:latin typeface="+mn-lt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31409" y="27150"/>
        <a:ext cx="2569160" cy="633600"/>
      </dsp:txXfrm>
    </dsp:sp>
    <dsp:sp modelId="{9D677988-374B-4BBA-B73C-8BE59201B4AA}">
      <dsp:nvSpPr>
        <dsp:cNvPr id="0" name=""/>
        <dsp:cNvSpPr/>
      </dsp:nvSpPr>
      <dsp:spPr>
        <a:xfrm>
          <a:off x="534" y="660749"/>
          <a:ext cx="3976238" cy="346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Nghề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thống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nghề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đã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hình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thành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đời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được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lưu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phát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triển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đến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ngày</a:t>
          </a:r>
          <a:r>
            <a:rPr lang="en-US" sz="2400" kern="1200" dirty="0" smtClean="0"/>
            <a:t> nay</a:t>
          </a:r>
          <a:endParaRPr lang="vi-VN" sz="24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2020" y="762235"/>
        <a:ext cx="3773266" cy="3262028"/>
      </dsp:txXfrm>
    </dsp:sp>
    <dsp:sp modelId="{51EA4E37-9197-43C9-9502-961CC2F00719}">
      <dsp:nvSpPr>
        <dsp:cNvPr id="0" name=""/>
        <dsp:cNvSpPr/>
      </dsp:nvSpPr>
      <dsp:spPr>
        <a:xfrm>
          <a:off x="3608883" y="24126"/>
          <a:ext cx="1289625" cy="639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608883" y="152055"/>
        <a:ext cx="1097731" cy="383788"/>
      </dsp:txXfrm>
    </dsp:sp>
    <dsp:sp modelId="{6BB0ABCB-2373-47ED-9774-278F8EE9E9B2}">
      <dsp:nvSpPr>
        <dsp:cNvPr id="0" name=""/>
        <dsp:cNvSpPr/>
      </dsp:nvSpPr>
      <dsp:spPr>
        <a:xfrm>
          <a:off x="5433825" y="27150"/>
          <a:ext cx="2569160" cy="950400"/>
        </a:xfrm>
        <a:prstGeom prst="roundRect">
          <a:avLst>
            <a:gd name="adj" fmla="val 10000"/>
          </a:avLst>
        </a:prstGeom>
        <a:solidFill>
          <a:srgbClr val="EB7F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VAI</a:t>
          </a:r>
          <a:r>
            <a:rPr lang="en-US" sz="2200" b="1" kern="1200" baseline="0" dirty="0" smtClean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 TRÒ</a:t>
          </a:r>
          <a:endParaRPr lang="vi-VN" sz="2200" b="1" kern="1200" dirty="0">
            <a:latin typeface="+mn-lt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433825" y="27150"/>
        <a:ext cx="2569160" cy="633600"/>
      </dsp:txXfrm>
    </dsp:sp>
    <dsp:sp modelId="{93C83A52-6E6B-41FD-9424-D118FD751CED}">
      <dsp:nvSpPr>
        <dsp:cNvPr id="0" name=""/>
        <dsp:cNvSpPr/>
      </dsp:nvSpPr>
      <dsp:spPr>
        <a:xfrm>
          <a:off x="5008460" y="660749"/>
          <a:ext cx="4125480" cy="346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89779"/>
              <a:satOff val="37077"/>
              <a:lumOff val="270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Góp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phần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nâng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cao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đời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sống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kinh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tế</a:t>
          </a:r>
          <a:r>
            <a:rPr lang="en-US" sz="2200" kern="1200" dirty="0" smtClean="0"/>
            <a:t>, </a:t>
          </a:r>
          <a:r>
            <a:rPr lang="en-US" sz="2200" kern="1200" dirty="0" err="1" smtClean="0"/>
            <a:t>xã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hội</a:t>
          </a:r>
          <a:r>
            <a:rPr lang="en-US" sz="2200" kern="1200" dirty="0" smtClean="0"/>
            <a:t>.</a:t>
          </a:r>
          <a:endParaRPr lang="vi-VN" sz="2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/>
            <a:t>Giữ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gìn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bản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sắc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văn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hóa</a:t>
          </a:r>
          <a:r>
            <a:rPr lang="en-US" sz="2200" kern="1200" dirty="0" smtClean="0"/>
            <a:t>  </a:t>
          </a:r>
          <a:r>
            <a:rPr lang="en-US" sz="2200" kern="1200" dirty="0" err="1" smtClean="0"/>
            <a:t>của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thành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phố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Hải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Phòng</a:t>
          </a:r>
          <a:r>
            <a:rPr lang="en-US" sz="2200" kern="1200" dirty="0" smtClean="0"/>
            <a:t>.</a:t>
          </a:r>
          <a:endParaRPr lang="vi-VN" sz="2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Tài</a:t>
          </a:r>
          <a:r>
            <a:rPr lang="en-US" sz="2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nguyên</a:t>
          </a:r>
          <a:r>
            <a:rPr lang="en-US" sz="2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du </a:t>
          </a:r>
          <a:r>
            <a:rPr lang="en-US" sz="2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lịch</a:t>
          </a:r>
          <a:r>
            <a:rPr lang="en-US" sz="2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nhân</a:t>
          </a:r>
          <a:r>
            <a:rPr lang="en-US" sz="2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văn</a:t>
          </a:r>
          <a:r>
            <a:rPr lang="en-US" sz="2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.</a:t>
          </a:r>
          <a:endParaRPr lang="vi-VN" sz="2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109946" y="762235"/>
        <a:ext cx="3922508" cy="326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#1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04/05/2024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554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5/4/2024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67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04/05/2024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04/05/2024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04/05/2024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04/05/2024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04/05/2024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04/05/2024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5/4/2024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04/05/2024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04/05/2024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04/05/2024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5/4/2024</a:t>
            </a:fld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3532" y="6480324"/>
            <a:ext cx="199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THIẾT</a:t>
            </a:r>
            <a:r>
              <a:rPr lang="en-US" sz="1200" baseline="0" dirty="0" smtClean="0">
                <a:solidFill>
                  <a:schemeClr val="bg1">
                    <a:lumMod val="95000"/>
                  </a:schemeClr>
                </a:solidFill>
              </a:rPr>
              <a:t> KẾ PP : 0936991280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slide" Target="slide20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66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slide" Target="slide24.xml"/><Relationship Id="rId17" Type="http://schemas.openxmlformats.org/officeDocument/2006/relationships/slide" Target="slide22.xml"/><Relationship Id="rId25" Type="http://schemas.openxmlformats.org/officeDocument/2006/relationships/slide" Target="slide26.xml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74.svg"/><Relationship Id="rId24" Type="http://schemas.openxmlformats.org/officeDocument/2006/relationships/image" Target="../media/image41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slide" Target="slide25.xml"/><Relationship Id="rId28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slide" Target="slide23.xml"/><Relationship Id="rId31" Type="http://schemas.openxmlformats.org/officeDocument/2006/relationships/slide" Target="slide30.xml"/><Relationship Id="rId4" Type="http://schemas.openxmlformats.org/officeDocument/2006/relationships/image" Target="../media/image33.png"/><Relationship Id="rId9" Type="http://schemas.openxmlformats.org/officeDocument/2006/relationships/image" Target="../media/image72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slide" Target="slide28.xml"/><Relationship Id="rId30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48.png"/><Relationship Id="rId4" Type="http://schemas.openxmlformats.org/officeDocument/2006/relationships/image" Target="../media/image36.png"/><Relationship Id="rId14" Type="http://schemas.openxmlformats.org/officeDocument/2006/relationships/image" Target="../media/image47.png"/><Relationship Id="rId30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5" Type="http://schemas.openxmlformats.org/officeDocument/2006/relationships/image" Target="../media/image37.png"/><Relationship Id="rId31" Type="http://schemas.openxmlformats.org/officeDocument/2006/relationships/image" Target="../media/image35.png"/><Relationship Id="rId4" Type="http://schemas.openxmlformats.org/officeDocument/2006/relationships/image" Target="../media/image68.svg"/><Relationship Id="rId30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5" Type="http://schemas.openxmlformats.org/officeDocument/2006/relationships/image" Target="../media/image37.png"/><Relationship Id="rId31" Type="http://schemas.openxmlformats.org/officeDocument/2006/relationships/image" Target="../media/image35.png"/><Relationship Id="rId4" Type="http://schemas.openxmlformats.org/officeDocument/2006/relationships/image" Target="../media/image68.svg"/><Relationship Id="rId30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5" Type="http://schemas.openxmlformats.org/officeDocument/2006/relationships/image" Target="../media/image37.png"/><Relationship Id="rId31" Type="http://schemas.openxmlformats.org/officeDocument/2006/relationships/image" Target="../media/image35.png"/><Relationship Id="rId4" Type="http://schemas.openxmlformats.org/officeDocument/2006/relationships/image" Target="../media/image68.svg"/><Relationship Id="rId30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34" Type="http://schemas.openxmlformats.org/officeDocument/2006/relationships/image" Target="../media/image52.png"/><Relationship Id="rId12" Type="http://schemas.openxmlformats.org/officeDocument/2006/relationships/image" Target="../media/image48.png"/><Relationship Id="rId33" Type="http://schemas.openxmlformats.org/officeDocument/2006/relationships/image" Target="../media/image51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32" Type="http://schemas.openxmlformats.org/officeDocument/2006/relationships/image" Target="../media/image50.png"/><Relationship Id="rId5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68.svg"/><Relationship Id="rId30" Type="http://schemas.openxmlformats.org/officeDocument/2006/relationships/slide" Target="slide27.xml"/><Relationship Id="rId35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5" Type="http://schemas.openxmlformats.org/officeDocument/2006/relationships/image" Target="../media/image37.png"/><Relationship Id="rId31" Type="http://schemas.openxmlformats.org/officeDocument/2006/relationships/image" Target="../media/image35.png"/><Relationship Id="rId4" Type="http://schemas.openxmlformats.org/officeDocument/2006/relationships/image" Target="../media/image68.svg"/><Relationship Id="rId30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svg"/><Relationship Id="rId5" Type="http://schemas.openxmlformats.org/officeDocument/2006/relationships/image" Target="../media/image37.png"/><Relationship Id="rId4" Type="http://schemas.openxmlformats.org/officeDocument/2006/relationships/image" Target="../media/image68.svg"/><Relationship Id="rId30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1290" y="304800"/>
            <a:ext cx="1091828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NGHỀ TRUYỀN THỐNG Ở HẢI PHÒNG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DongMauLacHong-DanTruong_34q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3092" y="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84" y="2668952"/>
            <a:ext cx="1105672" cy="1105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83" y="2336640"/>
            <a:ext cx="654618" cy="654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58" y="2673914"/>
            <a:ext cx="884088" cy="88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169" y="2636685"/>
            <a:ext cx="671514" cy="671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99" y="2199502"/>
            <a:ext cx="386259" cy="3862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1634745" y="3688262"/>
            <a:ext cx="31935226" cy="1106712"/>
            <a:chOff x="0" y="545239"/>
            <a:chExt cx="32995036" cy="22045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231" y="668211"/>
              <a:ext cx="1642747" cy="19407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1611"/>
              <a:ext cx="1959231" cy="19592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074" y="654143"/>
              <a:ext cx="1867176" cy="199800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224" y="680024"/>
              <a:ext cx="1642747" cy="19407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993" y="599453"/>
              <a:ext cx="1959231" cy="195923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5845" y="668014"/>
              <a:ext cx="1642747" cy="194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614" y="615579"/>
              <a:ext cx="1959231" cy="195923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9925" y="634405"/>
              <a:ext cx="1642747" cy="194076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4453" y="596038"/>
              <a:ext cx="1959231" cy="19592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5465" y="634406"/>
              <a:ext cx="1642747" cy="19407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6234" y="545239"/>
              <a:ext cx="1959231" cy="195923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5449" y="682185"/>
              <a:ext cx="1642747" cy="19407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6218" y="663721"/>
              <a:ext cx="1959231" cy="19592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2292" y="732985"/>
              <a:ext cx="1867176" cy="19980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3211" y="650159"/>
              <a:ext cx="1959231" cy="195923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5988" y="650159"/>
              <a:ext cx="1642747" cy="19407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2831" y="751759"/>
              <a:ext cx="1867176" cy="199800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5805" y="645663"/>
              <a:ext cx="1959231" cy="1959231"/>
            </a:xfrm>
            <a:prstGeom prst="rect">
              <a:avLst/>
            </a:prstGeom>
          </p:spPr>
        </p:pic>
      </p:grpSp>
      <p:sp>
        <p:nvSpPr>
          <p:cNvPr id="383" name="TextBox 382"/>
          <p:cNvSpPr txBox="1"/>
          <p:nvPr/>
        </p:nvSpPr>
        <p:spPr>
          <a:xfrm>
            <a:off x="3954140" y="1691086"/>
            <a:ext cx="512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GV: 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THCS: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Hình tự do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52" name="Nhóm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453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4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5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6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7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8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9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0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1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2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3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4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5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6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7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8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9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0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1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2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3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4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5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6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77" name="Nhóm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478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9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0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1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2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3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4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5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6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7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8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9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0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1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2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3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4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5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6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7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8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9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0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1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2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3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4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5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6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7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8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9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0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1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2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13" name="Nhóm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514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5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6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7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8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9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0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1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22" name="Nhóm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23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4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5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6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7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8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9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0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31" name="Hình tự do 413"/>
          <p:cNvSpPr/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2" name="Hình tự do 414"/>
          <p:cNvSpPr/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33" name="Nhóm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534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5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6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7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8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9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0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1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2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3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4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5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6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7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8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9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0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1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2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53" name="Nhóm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554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5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6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7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8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59" name="Nhóm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56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6" name="Nhóm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567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8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9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0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1" name="Nhóm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572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3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4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5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6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7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8" name="Nhóm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579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0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1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2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3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4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5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6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87" name="Hình tự do 8"/>
          <p:cNvSpPr/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8" name="Hình tự do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89" name="Nhóm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590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1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2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3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4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5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6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7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8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9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0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1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2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3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4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5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6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7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8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9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0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1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2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3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4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5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6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7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18" name="Nhóm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619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0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1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2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3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4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5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6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7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8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9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0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1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2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3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4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5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6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7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8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9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0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1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2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43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644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5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6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7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8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9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0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1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59" name="Picture 6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13" y="4858881"/>
            <a:ext cx="1532114" cy="1532114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7514" y="5665425"/>
            <a:ext cx="246692" cy="246692"/>
          </a:xfrm>
          <a:prstGeom prst="rect">
            <a:avLst/>
          </a:prstGeom>
        </p:spPr>
      </p:pic>
      <p:pic>
        <p:nvPicPr>
          <p:cNvPr id="661" name="Picture 6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129" y="5675813"/>
            <a:ext cx="246692" cy="24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703 0.00555 L 0.34323 0.00532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3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535363" y="187326"/>
            <a:ext cx="56388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6600"/>
                </a:solidFill>
              </a:rPr>
              <a:t>NỘI DUNG CHỦ ĐỀ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29837500"/>
              </p:ext>
            </p:extLst>
          </p:nvPr>
        </p:nvGraphicFramePr>
        <p:xfrm>
          <a:off x="3307471" y="8202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535363" y="15970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F37600"/>
                </a:solidFill>
              </a:rPr>
              <a:t>Tiết</a:t>
            </a:r>
            <a:r>
              <a:rPr lang="en-US" sz="2800" b="1" dirty="0">
                <a:solidFill>
                  <a:srgbClr val="F37600"/>
                </a:solidFill>
              </a:rPr>
              <a:t> 1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535363" y="2906712"/>
            <a:ext cx="152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F37600"/>
                </a:solidFill>
              </a:rPr>
              <a:t>Tiết</a:t>
            </a:r>
            <a:r>
              <a:rPr lang="en-US" sz="2800" b="1" dirty="0">
                <a:solidFill>
                  <a:srgbClr val="F37600"/>
                </a:solidFill>
              </a:rPr>
              <a:t> 2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535363" y="4214812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F37600"/>
                </a:solidFill>
              </a:rPr>
              <a:t>Tiết</a:t>
            </a:r>
            <a:r>
              <a:rPr lang="en-US" sz="2800" b="1" dirty="0">
                <a:solidFill>
                  <a:srgbClr val="F37600"/>
                </a:solidFill>
              </a:rPr>
              <a:t> 3</a:t>
            </a: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349" y="3027362"/>
            <a:ext cx="261461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>
            <a:off x="2330669" y="1597025"/>
            <a:ext cx="792163" cy="762000"/>
          </a:xfrm>
          <a:prstGeom prst="rightArrow">
            <a:avLst/>
          </a:prstGeom>
          <a:solidFill>
            <a:srgbClr val="F37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535363" y="5545683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F37600"/>
                </a:solidFill>
              </a:rPr>
              <a:t>Tiết</a:t>
            </a:r>
            <a:r>
              <a:rPr lang="en-US" sz="2800" b="1" dirty="0">
                <a:solidFill>
                  <a:srgbClr val="F37600"/>
                </a:solidFill>
              </a:rPr>
              <a:t> </a:t>
            </a:r>
            <a:r>
              <a:rPr lang="en-US" sz="2800" b="1" dirty="0" smtClean="0">
                <a:solidFill>
                  <a:srgbClr val="F37600"/>
                </a:solidFill>
              </a:rPr>
              <a:t> 4</a:t>
            </a:r>
            <a:endParaRPr lang="en-US" sz="2800" b="1" dirty="0">
              <a:solidFill>
                <a:srgbClr val="F376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314219" y="2786856"/>
            <a:ext cx="792163" cy="762000"/>
          </a:xfrm>
          <a:prstGeom prst="rightArrow">
            <a:avLst/>
          </a:prstGeom>
          <a:solidFill>
            <a:srgbClr val="F37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330668" y="4095749"/>
            <a:ext cx="792163" cy="762000"/>
          </a:xfrm>
          <a:prstGeom prst="rightArrow">
            <a:avLst/>
          </a:prstGeom>
          <a:solidFill>
            <a:srgbClr val="F37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330668" y="5545683"/>
            <a:ext cx="792163" cy="762000"/>
          </a:xfrm>
          <a:prstGeom prst="rightArrow">
            <a:avLst/>
          </a:prstGeom>
          <a:solidFill>
            <a:srgbClr val="F37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  <p:bldP spid="12" grpId="0"/>
      <p:bldP spid="1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86408" y="1387036"/>
            <a:ext cx="4508938" cy="228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" y="3673036"/>
            <a:ext cx="32829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8938" y="447394"/>
            <a:ext cx="7183218" cy="5590799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5108028" y="1728957"/>
            <a:ext cx="589863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1 .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413641" y="504579"/>
            <a:ext cx="9133730" cy="693600"/>
          </a:xfrm>
        </p:spPr>
        <p:txBody>
          <a:bodyPr/>
          <a:lstStyle/>
          <a:p>
            <a:pPr algn="ctr"/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NGHỀ TRUYỀN THỐNG Ở HẢI PHÒNG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 </a:t>
            </a:r>
            <a:endParaRPr lang="vi-VN" dirty="0"/>
          </a:p>
        </p:txBody>
      </p:sp>
      <p:graphicFrame>
        <p:nvGraphicFramePr>
          <p:cNvPr id="4" name="Chỗ dành sẵn cho Nội dung 3" descr="Tiến trình có điểm nhấn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199514"/>
              </p:ext>
            </p:extLst>
          </p:nvPr>
        </p:nvGraphicFramePr>
        <p:xfrm>
          <a:off x="1528763" y="1485900"/>
          <a:ext cx="9134475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2273606" y="3942689"/>
            <a:ext cx="1892662" cy="133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7129188" y="4467825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04461" y="0"/>
            <a:ext cx="6058552" cy="3507549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TẬP LÀM PHÓNG VIÊN.</a:t>
            </a:r>
            <a:endParaRPr lang="en-US" sz="6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45" y="3312641"/>
            <a:ext cx="3324997" cy="354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9CA19329-6CEC-4BC0-B0BD-CDCE555087AD}"/>
              </a:ext>
            </a:extLst>
          </p:cNvPr>
          <p:cNvSpPr/>
          <p:nvPr/>
        </p:nvSpPr>
        <p:spPr>
          <a:xfrm>
            <a:off x="5097123" y="184676"/>
            <a:ext cx="2998605" cy="2650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39"/>
                </a:lnTo>
                <a:lnTo>
                  <a:pt x="10793" y="0"/>
                </a:lnTo>
                <a:lnTo>
                  <a:pt x="21600" y="8239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</a:rPr>
              <a:t>TÊN NGHỀ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</a:rPr>
              <a:t> TRUYỀN THỐNG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255A4CED-50E3-40C9-9140-712EE35742DC}"/>
              </a:ext>
            </a:extLst>
          </p:cNvPr>
          <p:cNvSpPr/>
          <p:nvPr/>
        </p:nvSpPr>
        <p:spPr>
          <a:xfrm>
            <a:off x="7446187" y="1368407"/>
            <a:ext cx="2998605" cy="2646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807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/>
              <a:t>THỜI GIAN</a:t>
            </a:r>
            <a:endParaRPr lang="zh-CN" altLang="en-US" sz="2400" b="1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89FBF39-22E3-4BCA-8443-2A94FB855B20}"/>
              </a:ext>
            </a:extLst>
          </p:cNvPr>
          <p:cNvSpPr/>
          <p:nvPr/>
        </p:nvSpPr>
        <p:spPr>
          <a:xfrm>
            <a:off x="6754860" y="3659472"/>
            <a:ext cx="3002418" cy="2646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2" y="21600"/>
                </a:moveTo>
                <a:lnTo>
                  <a:pt x="0" y="8250"/>
                </a:lnTo>
                <a:lnTo>
                  <a:pt x="10821" y="0"/>
                </a:lnTo>
                <a:lnTo>
                  <a:pt x="21600" y="8250"/>
                </a:lnTo>
                <a:lnTo>
                  <a:pt x="17458" y="21600"/>
                </a:lnTo>
                <a:lnTo>
                  <a:pt x="4142" y="21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FF"/>
                </a:solidFill>
              </a:rPr>
              <a:t>ĐỊA ĐIỂM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F71AF395-7C1C-491D-AFFD-2C95CAD4C293}"/>
              </a:ext>
            </a:extLst>
          </p:cNvPr>
          <p:cNvSpPr/>
          <p:nvPr/>
        </p:nvSpPr>
        <p:spPr>
          <a:xfrm>
            <a:off x="4059025" y="3719435"/>
            <a:ext cx="3000511" cy="2646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7" y="21600"/>
                </a:moveTo>
                <a:lnTo>
                  <a:pt x="0" y="8264"/>
                </a:lnTo>
                <a:lnTo>
                  <a:pt x="10800" y="0"/>
                </a:lnTo>
                <a:lnTo>
                  <a:pt x="21600" y="8264"/>
                </a:lnTo>
                <a:lnTo>
                  <a:pt x="17483" y="21600"/>
                </a:lnTo>
                <a:lnTo>
                  <a:pt x="4117" y="2160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DỤNG CỤ 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LAO ĐỘNG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0D893C38-8374-4705-9ABA-8EDEF785C75F}"/>
              </a:ext>
            </a:extLst>
          </p:cNvPr>
          <p:cNvSpPr/>
          <p:nvPr/>
        </p:nvSpPr>
        <p:spPr>
          <a:xfrm>
            <a:off x="3119982" y="1574056"/>
            <a:ext cx="2998605" cy="2646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793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SẢN PHẨM 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649F8918-BF40-41C8-AB88-D09382BB1CB1}"/>
              </a:ext>
            </a:extLst>
          </p:cNvPr>
          <p:cNvSpPr>
            <a:spLocks noChangeAspect="1"/>
          </p:cNvSpPr>
          <p:nvPr/>
        </p:nvSpPr>
        <p:spPr bwMode="auto">
          <a:xfrm>
            <a:off x="6256048" y="470561"/>
            <a:ext cx="720691" cy="717305"/>
          </a:xfrm>
          <a:custGeom>
            <a:avLst/>
            <a:gdLst>
              <a:gd name="connsiteX0" fmla="*/ 163513 w 338138"/>
              <a:gd name="connsiteY0" fmla="*/ 246178 h 336550"/>
              <a:gd name="connsiteX1" fmla="*/ 170657 w 338138"/>
              <a:gd name="connsiteY1" fmla="*/ 249239 h 336550"/>
              <a:gd name="connsiteX2" fmla="*/ 177801 w 338138"/>
              <a:gd name="connsiteY2" fmla="*/ 246178 h 336550"/>
              <a:gd name="connsiteX3" fmla="*/ 177801 w 338138"/>
              <a:gd name="connsiteY3" fmla="*/ 270465 h 336550"/>
              <a:gd name="connsiteX4" fmla="*/ 177801 w 338138"/>
              <a:gd name="connsiteY4" fmla="*/ 274411 h 336550"/>
              <a:gd name="connsiteX5" fmla="*/ 170008 w 338138"/>
              <a:gd name="connsiteY5" fmla="*/ 280988 h 336550"/>
              <a:gd name="connsiteX6" fmla="*/ 163513 w 338138"/>
              <a:gd name="connsiteY6" fmla="*/ 274411 h 336550"/>
              <a:gd name="connsiteX7" fmla="*/ 163513 w 338138"/>
              <a:gd name="connsiteY7" fmla="*/ 246789 h 336550"/>
              <a:gd name="connsiteX8" fmla="*/ 288544 w 338138"/>
              <a:gd name="connsiteY8" fmla="*/ 231096 h 336550"/>
              <a:gd name="connsiteX9" fmla="*/ 288136 w 338138"/>
              <a:gd name="connsiteY9" fmla="*/ 233923 h 336550"/>
              <a:gd name="connsiteX10" fmla="*/ 286625 w 338138"/>
              <a:gd name="connsiteY10" fmla="*/ 233923 h 336550"/>
              <a:gd name="connsiteX11" fmla="*/ 171450 w 338138"/>
              <a:gd name="connsiteY11" fmla="*/ 215900 h 336550"/>
              <a:gd name="connsiteX12" fmla="*/ 161925 w 338138"/>
              <a:gd name="connsiteY12" fmla="*/ 225425 h 336550"/>
              <a:gd name="connsiteX13" fmla="*/ 171450 w 338138"/>
              <a:gd name="connsiteY13" fmla="*/ 234950 h 336550"/>
              <a:gd name="connsiteX14" fmla="*/ 180975 w 338138"/>
              <a:gd name="connsiteY14" fmla="*/ 225425 h 336550"/>
              <a:gd name="connsiteX15" fmla="*/ 171450 w 338138"/>
              <a:gd name="connsiteY15" fmla="*/ 215900 h 336550"/>
              <a:gd name="connsiteX16" fmla="*/ 163513 w 338138"/>
              <a:gd name="connsiteY16" fmla="*/ 204674 h 336550"/>
              <a:gd name="connsiteX17" fmla="*/ 163513 w 338138"/>
              <a:gd name="connsiteY17" fmla="*/ 208056 h 336550"/>
              <a:gd name="connsiteX18" fmla="*/ 170008 w 338138"/>
              <a:gd name="connsiteY18" fmla="*/ 215900 h 336550"/>
              <a:gd name="connsiteX19" fmla="*/ 177801 w 338138"/>
              <a:gd name="connsiteY19" fmla="*/ 208056 h 336550"/>
              <a:gd name="connsiteX20" fmla="*/ 177801 w 338138"/>
              <a:gd name="connsiteY20" fmla="*/ 204674 h 336550"/>
              <a:gd name="connsiteX21" fmla="*/ 186934 w 338138"/>
              <a:gd name="connsiteY21" fmla="*/ 208587 h 336550"/>
              <a:gd name="connsiteX22" fmla="*/ 193676 w 338138"/>
              <a:gd name="connsiteY22" fmla="*/ 225426 h 336550"/>
              <a:gd name="connsiteX23" fmla="*/ 186934 w 338138"/>
              <a:gd name="connsiteY23" fmla="*/ 242265 h 336550"/>
              <a:gd name="connsiteX24" fmla="*/ 177801 w 338138"/>
              <a:gd name="connsiteY24" fmla="*/ 246178 h 336550"/>
              <a:gd name="connsiteX25" fmla="*/ 177801 w 338138"/>
              <a:gd name="connsiteY25" fmla="*/ 242842 h 336550"/>
              <a:gd name="connsiteX26" fmla="*/ 170008 w 338138"/>
              <a:gd name="connsiteY26" fmla="*/ 234950 h 336550"/>
              <a:gd name="connsiteX27" fmla="*/ 163513 w 338138"/>
              <a:gd name="connsiteY27" fmla="*/ 242842 h 336550"/>
              <a:gd name="connsiteX28" fmla="*/ 163513 w 338138"/>
              <a:gd name="connsiteY28" fmla="*/ 246178 h 336550"/>
              <a:gd name="connsiteX29" fmla="*/ 154380 w 338138"/>
              <a:gd name="connsiteY29" fmla="*/ 242265 h 336550"/>
              <a:gd name="connsiteX30" fmla="*/ 147638 w 338138"/>
              <a:gd name="connsiteY30" fmla="*/ 225426 h 336550"/>
              <a:gd name="connsiteX31" fmla="*/ 154380 w 338138"/>
              <a:gd name="connsiteY31" fmla="*/ 208587 h 336550"/>
              <a:gd name="connsiteX32" fmla="*/ 169202 w 338138"/>
              <a:gd name="connsiteY32" fmla="*/ 182936 h 336550"/>
              <a:gd name="connsiteX33" fmla="*/ 177801 w 338138"/>
              <a:gd name="connsiteY33" fmla="*/ 184824 h 336550"/>
              <a:gd name="connsiteX34" fmla="*/ 177801 w 338138"/>
              <a:gd name="connsiteY34" fmla="*/ 195963 h 336550"/>
              <a:gd name="connsiteX35" fmla="*/ 177801 w 338138"/>
              <a:gd name="connsiteY35" fmla="*/ 204674 h 336550"/>
              <a:gd name="connsiteX36" fmla="*/ 170657 w 338138"/>
              <a:gd name="connsiteY36" fmla="*/ 201813 h 336550"/>
              <a:gd name="connsiteX37" fmla="*/ 163513 w 338138"/>
              <a:gd name="connsiteY37" fmla="*/ 204674 h 336550"/>
              <a:gd name="connsiteX38" fmla="*/ 163513 w 338138"/>
              <a:gd name="connsiteY38" fmla="*/ 184210 h 336550"/>
              <a:gd name="connsiteX39" fmla="*/ 177801 w 338138"/>
              <a:gd name="connsiteY39" fmla="*/ 171713 h 336550"/>
              <a:gd name="connsiteX40" fmla="*/ 235276 w 338138"/>
              <a:gd name="connsiteY40" fmla="*/ 184080 h 336550"/>
              <a:gd name="connsiteX41" fmla="*/ 281069 w 338138"/>
              <a:gd name="connsiteY41" fmla="*/ 218472 h 336550"/>
              <a:gd name="connsiteX42" fmla="*/ 273597 w 338138"/>
              <a:gd name="connsiteY42" fmla="*/ 229881 h 336550"/>
              <a:gd name="connsiteX43" fmla="*/ 229495 w 338138"/>
              <a:gd name="connsiteY43" fmla="*/ 196173 h 336550"/>
              <a:gd name="connsiteX44" fmla="*/ 177801 w 338138"/>
              <a:gd name="connsiteY44" fmla="*/ 184824 h 336550"/>
              <a:gd name="connsiteX45" fmla="*/ 163513 w 338138"/>
              <a:gd name="connsiteY45" fmla="*/ 171090 h 336550"/>
              <a:gd name="connsiteX46" fmla="*/ 163513 w 338138"/>
              <a:gd name="connsiteY46" fmla="*/ 184210 h 336550"/>
              <a:gd name="connsiteX47" fmla="*/ 110065 w 338138"/>
              <a:gd name="connsiteY47" fmla="*/ 196173 h 336550"/>
              <a:gd name="connsiteX48" fmla="*/ 65067 w 338138"/>
              <a:gd name="connsiteY48" fmla="*/ 230681 h 336550"/>
              <a:gd name="connsiteX49" fmla="*/ 57540 w 338138"/>
              <a:gd name="connsiteY49" fmla="*/ 219191 h 336550"/>
              <a:gd name="connsiteX50" fmla="*/ 103293 w 338138"/>
              <a:gd name="connsiteY50" fmla="*/ 184080 h 336550"/>
              <a:gd name="connsiteX51" fmla="*/ 256382 w 338138"/>
              <a:gd name="connsiteY51" fmla="*/ 166688 h 336550"/>
              <a:gd name="connsiteX52" fmla="*/ 272257 w 338138"/>
              <a:gd name="connsiteY52" fmla="*/ 166688 h 336550"/>
              <a:gd name="connsiteX53" fmla="*/ 276226 w 338138"/>
              <a:gd name="connsiteY53" fmla="*/ 170498 h 336550"/>
              <a:gd name="connsiteX54" fmla="*/ 272257 w 338138"/>
              <a:gd name="connsiteY54" fmla="*/ 173038 h 336550"/>
              <a:gd name="connsiteX55" fmla="*/ 256382 w 338138"/>
              <a:gd name="connsiteY55" fmla="*/ 173038 h 336550"/>
              <a:gd name="connsiteX56" fmla="*/ 252413 w 338138"/>
              <a:gd name="connsiteY56" fmla="*/ 170498 h 336550"/>
              <a:gd name="connsiteX57" fmla="*/ 256382 w 338138"/>
              <a:gd name="connsiteY57" fmla="*/ 166688 h 336550"/>
              <a:gd name="connsiteX58" fmla="*/ 67469 w 338138"/>
              <a:gd name="connsiteY58" fmla="*/ 166688 h 336550"/>
              <a:gd name="connsiteX59" fmla="*/ 83344 w 338138"/>
              <a:gd name="connsiteY59" fmla="*/ 166688 h 336550"/>
              <a:gd name="connsiteX60" fmla="*/ 87313 w 338138"/>
              <a:gd name="connsiteY60" fmla="*/ 170657 h 336550"/>
              <a:gd name="connsiteX61" fmla="*/ 83344 w 338138"/>
              <a:gd name="connsiteY61" fmla="*/ 174626 h 336550"/>
              <a:gd name="connsiteX62" fmla="*/ 67469 w 338138"/>
              <a:gd name="connsiteY62" fmla="*/ 174626 h 336550"/>
              <a:gd name="connsiteX63" fmla="*/ 63500 w 338138"/>
              <a:gd name="connsiteY63" fmla="*/ 170657 h 336550"/>
              <a:gd name="connsiteX64" fmla="*/ 67469 w 338138"/>
              <a:gd name="connsiteY64" fmla="*/ 166688 h 336550"/>
              <a:gd name="connsiteX65" fmla="*/ 267759 w 338138"/>
              <a:gd name="connsiteY65" fmla="*/ 139700 h 336550"/>
              <a:gd name="connsiteX66" fmla="*/ 271728 w 338138"/>
              <a:gd name="connsiteY66" fmla="*/ 142522 h 336550"/>
              <a:gd name="connsiteX67" fmla="*/ 269082 w 338138"/>
              <a:gd name="connsiteY67" fmla="*/ 146755 h 336550"/>
              <a:gd name="connsiteX68" fmla="*/ 253207 w 338138"/>
              <a:gd name="connsiteY68" fmla="*/ 150989 h 336550"/>
              <a:gd name="connsiteX69" fmla="*/ 253207 w 338138"/>
              <a:gd name="connsiteY69" fmla="*/ 152400 h 336550"/>
              <a:gd name="connsiteX70" fmla="*/ 249238 w 338138"/>
              <a:gd name="connsiteY70" fmla="*/ 149578 h 336550"/>
              <a:gd name="connsiteX71" fmla="*/ 251884 w 338138"/>
              <a:gd name="connsiteY71" fmla="*/ 143933 h 336550"/>
              <a:gd name="connsiteX72" fmla="*/ 267759 w 338138"/>
              <a:gd name="connsiteY72" fmla="*/ 139700 h 336550"/>
              <a:gd name="connsiteX73" fmla="*/ 71967 w 338138"/>
              <a:gd name="connsiteY73" fmla="*/ 139700 h 336550"/>
              <a:gd name="connsiteX74" fmla="*/ 87842 w 338138"/>
              <a:gd name="connsiteY74" fmla="*/ 143933 h 336550"/>
              <a:gd name="connsiteX75" fmla="*/ 90488 w 338138"/>
              <a:gd name="connsiteY75" fmla="*/ 149578 h 336550"/>
              <a:gd name="connsiteX76" fmla="*/ 86519 w 338138"/>
              <a:gd name="connsiteY76" fmla="*/ 152400 h 336550"/>
              <a:gd name="connsiteX77" fmla="*/ 86519 w 338138"/>
              <a:gd name="connsiteY77" fmla="*/ 150989 h 336550"/>
              <a:gd name="connsiteX78" fmla="*/ 70644 w 338138"/>
              <a:gd name="connsiteY78" fmla="*/ 146755 h 336550"/>
              <a:gd name="connsiteX79" fmla="*/ 67998 w 338138"/>
              <a:gd name="connsiteY79" fmla="*/ 142522 h 336550"/>
              <a:gd name="connsiteX80" fmla="*/ 71967 w 338138"/>
              <a:gd name="connsiteY80" fmla="*/ 139700 h 336550"/>
              <a:gd name="connsiteX81" fmla="*/ 257923 w 338138"/>
              <a:gd name="connsiteY81" fmla="*/ 115623 h 336550"/>
              <a:gd name="connsiteX82" fmla="*/ 262125 w 338138"/>
              <a:gd name="connsiteY82" fmla="*/ 116946 h 336550"/>
              <a:gd name="connsiteX83" fmla="*/ 260725 w 338138"/>
              <a:gd name="connsiteY83" fmla="*/ 120914 h 336550"/>
              <a:gd name="connsiteX84" fmla="*/ 246717 w 338138"/>
              <a:gd name="connsiteY84" fmla="*/ 128852 h 336550"/>
              <a:gd name="connsiteX85" fmla="*/ 243915 w 338138"/>
              <a:gd name="connsiteY85" fmla="*/ 130175 h 336550"/>
              <a:gd name="connsiteX86" fmla="*/ 241114 w 338138"/>
              <a:gd name="connsiteY86" fmla="*/ 127529 h 336550"/>
              <a:gd name="connsiteX87" fmla="*/ 242515 w 338138"/>
              <a:gd name="connsiteY87" fmla="*/ 123560 h 336550"/>
              <a:gd name="connsiteX88" fmla="*/ 257923 w 338138"/>
              <a:gd name="connsiteY88" fmla="*/ 115623 h 336550"/>
              <a:gd name="connsiteX89" fmla="*/ 83204 w 338138"/>
              <a:gd name="connsiteY89" fmla="*/ 115623 h 336550"/>
              <a:gd name="connsiteX90" fmla="*/ 97211 w 338138"/>
              <a:gd name="connsiteY90" fmla="*/ 123560 h 336550"/>
              <a:gd name="connsiteX91" fmla="*/ 98612 w 338138"/>
              <a:gd name="connsiteY91" fmla="*/ 127529 h 336550"/>
              <a:gd name="connsiteX92" fmla="*/ 95811 w 338138"/>
              <a:gd name="connsiteY92" fmla="*/ 130175 h 336550"/>
              <a:gd name="connsiteX93" fmla="*/ 93009 w 338138"/>
              <a:gd name="connsiteY93" fmla="*/ 128852 h 336550"/>
              <a:gd name="connsiteX94" fmla="*/ 79001 w 338138"/>
              <a:gd name="connsiteY94" fmla="*/ 120914 h 336550"/>
              <a:gd name="connsiteX95" fmla="*/ 77601 w 338138"/>
              <a:gd name="connsiteY95" fmla="*/ 116946 h 336550"/>
              <a:gd name="connsiteX96" fmla="*/ 83204 w 338138"/>
              <a:gd name="connsiteY96" fmla="*/ 115623 h 336550"/>
              <a:gd name="connsiteX97" fmla="*/ 170008 w 338138"/>
              <a:gd name="connsiteY97" fmla="*/ 104775 h 336550"/>
              <a:gd name="connsiteX98" fmla="*/ 177801 w 338138"/>
              <a:gd name="connsiteY98" fmla="*/ 111312 h 336550"/>
              <a:gd name="connsiteX99" fmla="*/ 177801 w 338138"/>
              <a:gd name="connsiteY99" fmla="*/ 167242 h 336550"/>
              <a:gd name="connsiteX100" fmla="*/ 177801 w 338138"/>
              <a:gd name="connsiteY100" fmla="*/ 171713 h 336550"/>
              <a:gd name="connsiteX101" fmla="*/ 169202 w 338138"/>
              <a:gd name="connsiteY101" fmla="*/ 169863 h 336550"/>
              <a:gd name="connsiteX102" fmla="*/ 163513 w 338138"/>
              <a:gd name="connsiteY102" fmla="*/ 171090 h 336550"/>
              <a:gd name="connsiteX103" fmla="*/ 163513 w 338138"/>
              <a:gd name="connsiteY103" fmla="*/ 152126 h 336550"/>
              <a:gd name="connsiteX104" fmla="*/ 163513 w 338138"/>
              <a:gd name="connsiteY104" fmla="*/ 111312 h 336550"/>
              <a:gd name="connsiteX105" fmla="*/ 170008 w 338138"/>
              <a:gd name="connsiteY105" fmla="*/ 104775 h 336550"/>
              <a:gd name="connsiteX106" fmla="*/ 240620 w 338138"/>
              <a:gd name="connsiteY106" fmla="*/ 95024 h 336550"/>
              <a:gd name="connsiteX107" fmla="*/ 244702 w 338138"/>
              <a:gd name="connsiteY107" fmla="*/ 95024 h 336550"/>
              <a:gd name="connsiteX108" fmla="*/ 244702 w 338138"/>
              <a:gd name="connsiteY108" fmla="*/ 100466 h 336550"/>
              <a:gd name="connsiteX109" fmla="*/ 233817 w 338138"/>
              <a:gd name="connsiteY109" fmla="*/ 111352 h 336550"/>
              <a:gd name="connsiteX110" fmla="*/ 231095 w 338138"/>
              <a:gd name="connsiteY110" fmla="*/ 112713 h 336550"/>
              <a:gd name="connsiteX111" fmla="*/ 228374 w 338138"/>
              <a:gd name="connsiteY111" fmla="*/ 111352 h 336550"/>
              <a:gd name="connsiteX112" fmla="*/ 228374 w 338138"/>
              <a:gd name="connsiteY112" fmla="*/ 107270 h 336550"/>
              <a:gd name="connsiteX113" fmla="*/ 240620 w 338138"/>
              <a:gd name="connsiteY113" fmla="*/ 95024 h 336550"/>
              <a:gd name="connsiteX114" fmla="*/ 95024 w 338138"/>
              <a:gd name="connsiteY114" fmla="*/ 95024 h 336550"/>
              <a:gd name="connsiteX115" fmla="*/ 100466 w 338138"/>
              <a:gd name="connsiteY115" fmla="*/ 95024 h 336550"/>
              <a:gd name="connsiteX116" fmla="*/ 111352 w 338138"/>
              <a:gd name="connsiteY116" fmla="*/ 107270 h 336550"/>
              <a:gd name="connsiteX117" fmla="*/ 111352 w 338138"/>
              <a:gd name="connsiteY117" fmla="*/ 111352 h 336550"/>
              <a:gd name="connsiteX118" fmla="*/ 108631 w 338138"/>
              <a:gd name="connsiteY118" fmla="*/ 112713 h 336550"/>
              <a:gd name="connsiteX119" fmla="*/ 105909 w 338138"/>
              <a:gd name="connsiteY119" fmla="*/ 111352 h 336550"/>
              <a:gd name="connsiteX120" fmla="*/ 95024 w 338138"/>
              <a:gd name="connsiteY120" fmla="*/ 100466 h 336550"/>
              <a:gd name="connsiteX121" fmla="*/ 95024 w 338138"/>
              <a:gd name="connsiteY121" fmla="*/ 95024 h 336550"/>
              <a:gd name="connsiteX122" fmla="*/ 222740 w 338138"/>
              <a:gd name="connsiteY122" fmla="*/ 77788 h 336550"/>
              <a:gd name="connsiteX123" fmla="*/ 224083 w 338138"/>
              <a:gd name="connsiteY123" fmla="*/ 82947 h 336550"/>
              <a:gd name="connsiteX124" fmla="*/ 216023 w 338138"/>
              <a:gd name="connsiteY124" fmla="*/ 97136 h 336550"/>
              <a:gd name="connsiteX125" fmla="*/ 211993 w 338138"/>
              <a:gd name="connsiteY125" fmla="*/ 98426 h 336550"/>
              <a:gd name="connsiteX126" fmla="*/ 210650 w 338138"/>
              <a:gd name="connsiteY126" fmla="*/ 98426 h 336550"/>
              <a:gd name="connsiteX127" fmla="*/ 209306 w 338138"/>
              <a:gd name="connsiteY127" fmla="*/ 93266 h 336550"/>
              <a:gd name="connsiteX128" fmla="*/ 217366 w 338138"/>
              <a:gd name="connsiteY128" fmla="*/ 79078 h 336550"/>
              <a:gd name="connsiteX129" fmla="*/ 222740 w 338138"/>
              <a:gd name="connsiteY129" fmla="*/ 77788 h 336550"/>
              <a:gd name="connsiteX130" fmla="*/ 117079 w 338138"/>
              <a:gd name="connsiteY130" fmla="*/ 77507 h 336550"/>
              <a:gd name="connsiteX131" fmla="*/ 121841 w 338138"/>
              <a:gd name="connsiteY131" fmla="*/ 78815 h 336550"/>
              <a:gd name="connsiteX132" fmla="*/ 128985 w 338138"/>
              <a:gd name="connsiteY132" fmla="*/ 93195 h 336550"/>
              <a:gd name="connsiteX133" fmla="*/ 127795 w 338138"/>
              <a:gd name="connsiteY133" fmla="*/ 97118 h 336550"/>
              <a:gd name="connsiteX134" fmla="*/ 126604 w 338138"/>
              <a:gd name="connsiteY134" fmla="*/ 98425 h 336550"/>
              <a:gd name="connsiteX135" fmla="*/ 124223 w 338138"/>
              <a:gd name="connsiteY135" fmla="*/ 95810 h 336550"/>
              <a:gd name="connsiteX136" fmla="*/ 115888 w 338138"/>
              <a:gd name="connsiteY136" fmla="*/ 82737 h 336550"/>
              <a:gd name="connsiteX137" fmla="*/ 117079 w 338138"/>
              <a:gd name="connsiteY137" fmla="*/ 77507 h 336550"/>
              <a:gd name="connsiteX138" fmla="*/ 197380 w 338138"/>
              <a:gd name="connsiteY138" fmla="*/ 66675 h 336550"/>
              <a:gd name="connsiteX139" fmla="*/ 200202 w 338138"/>
              <a:gd name="connsiteY139" fmla="*/ 70877 h 336550"/>
              <a:gd name="connsiteX140" fmla="*/ 195969 w 338138"/>
              <a:gd name="connsiteY140" fmla="*/ 87686 h 336550"/>
              <a:gd name="connsiteX141" fmla="*/ 193146 w 338138"/>
              <a:gd name="connsiteY141" fmla="*/ 90488 h 336550"/>
              <a:gd name="connsiteX142" fmla="*/ 191735 w 338138"/>
              <a:gd name="connsiteY142" fmla="*/ 90488 h 336550"/>
              <a:gd name="connsiteX143" fmla="*/ 188913 w 338138"/>
              <a:gd name="connsiteY143" fmla="*/ 86286 h 336550"/>
              <a:gd name="connsiteX144" fmla="*/ 193146 w 338138"/>
              <a:gd name="connsiteY144" fmla="*/ 69476 h 336550"/>
              <a:gd name="connsiteX145" fmla="*/ 197380 w 338138"/>
              <a:gd name="connsiteY145" fmla="*/ 66675 h 336550"/>
              <a:gd name="connsiteX146" fmla="*/ 142522 w 338138"/>
              <a:gd name="connsiteY146" fmla="*/ 66675 h 336550"/>
              <a:gd name="connsiteX147" fmla="*/ 146755 w 338138"/>
              <a:gd name="connsiteY147" fmla="*/ 69476 h 336550"/>
              <a:gd name="connsiteX148" fmla="*/ 150989 w 338138"/>
              <a:gd name="connsiteY148" fmla="*/ 86286 h 336550"/>
              <a:gd name="connsiteX149" fmla="*/ 148167 w 338138"/>
              <a:gd name="connsiteY149" fmla="*/ 90488 h 336550"/>
              <a:gd name="connsiteX150" fmla="*/ 143933 w 338138"/>
              <a:gd name="connsiteY150" fmla="*/ 87686 h 336550"/>
              <a:gd name="connsiteX151" fmla="*/ 139700 w 338138"/>
              <a:gd name="connsiteY151" fmla="*/ 70877 h 336550"/>
              <a:gd name="connsiteX152" fmla="*/ 142522 w 338138"/>
              <a:gd name="connsiteY152" fmla="*/ 66675 h 336550"/>
              <a:gd name="connsiteX153" fmla="*/ 170498 w 338138"/>
              <a:gd name="connsiteY153" fmla="*/ 63500 h 336550"/>
              <a:gd name="connsiteX154" fmla="*/ 173038 w 338138"/>
              <a:gd name="connsiteY154" fmla="*/ 67469 h 336550"/>
              <a:gd name="connsiteX155" fmla="*/ 173038 w 338138"/>
              <a:gd name="connsiteY155" fmla="*/ 83344 h 336550"/>
              <a:gd name="connsiteX156" fmla="*/ 170498 w 338138"/>
              <a:gd name="connsiteY156" fmla="*/ 87313 h 336550"/>
              <a:gd name="connsiteX157" fmla="*/ 166688 w 338138"/>
              <a:gd name="connsiteY157" fmla="*/ 83344 h 336550"/>
              <a:gd name="connsiteX158" fmla="*/ 166688 w 338138"/>
              <a:gd name="connsiteY158" fmla="*/ 67469 h 336550"/>
              <a:gd name="connsiteX159" fmla="*/ 170498 w 338138"/>
              <a:gd name="connsiteY159" fmla="*/ 63500 h 336550"/>
              <a:gd name="connsiteX160" fmla="*/ 168935 w 338138"/>
              <a:gd name="connsiteY160" fmla="*/ 31750 h 336550"/>
              <a:gd name="connsiteX161" fmla="*/ 265228 w 338138"/>
              <a:gd name="connsiteY161" fmla="*/ 72681 h 336550"/>
              <a:gd name="connsiteX162" fmla="*/ 304800 w 338138"/>
              <a:gd name="connsiteY162" fmla="*/ 169069 h 336550"/>
              <a:gd name="connsiteX163" fmla="*/ 294907 w 338138"/>
              <a:gd name="connsiteY163" fmla="*/ 221719 h 336550"/>
              <a:gd name="connsiteX164" fmla="*/ 288544 w 338138"/>
              <a:gd name="connsiteY164" fmla="*/ 231096 h 336550"/>
              <a:gd name="connsiteX165" fmla="*/ 289457 w 338138"/>
              <a:gd name="connsiteY165" fmla="*/ 224772 h 336550"/>
              <a:gd name="connsiteX166" fmla="*/ 281069 w 338138"/>
              <a:gd name="connsiteY166" fmla="*/ 218472 h 336550"/>
              <a:gd name="connsiteX167" fmla="*/ 282675 w 338138"/>
              <a:gd name="connsiteY167" fmla="*/ 216020 h 336550"/>
              <a:gd name="connsiteX168" fmla="*/ 292101 w 338138"/>
              <a:gd name="connsiteY168" fmla="*/ 168941 h 336550"/>
              <a:gd name="connsiteX169" fmla="*/ 256382 w 338138"/>
              <a:gd name="connsiteY169" fmla="*/ 81719 h 336550"/>
              <a:gd name="connsiteX170" fmla="*/ 169070 w 338138"/>
              <a:gd name="connsiteY170" fmla="*/ 46038 h 336550"/>
              <a:gd name="connsiteX171" fmla="*/ 46038 w 338138"/>
              <a:gd name="connsiteY171" fmla="*/ 168941 h 336550"/>
              <a:gd name="connsiteX172" fmla="*/ 55464 w 338138"/>
              <a:gd name="connsiteY172" fmla="*/ 216020 h 336550"/>
              <a:gd name="connsiteX173" fmla="*/ 57540 w 338138"/>
              <a:gd name="connsiteY173" fmla="*/ 219191 h 336550"/>
              <a:gd name="connsiteX174" fmla="*/ 50268 w 338138"/>
              <a:gd name="connsiteY174" fmla="*/ 224772 h 336550"/>
              <a:gd name="connsiteX175" fmla="*/ 51589 w 338138"/>
              <a:gd name="connsiteY175" fmla="*/ 233923 h 336550"/>
              <a:gd name="connsiteX176" fmla="*/ 55554 w 338138"/>
              <a:gd name="connsiteY176" fmla="*/ 235231 h 336550"/>
              <a:gd name="connsiteX177" fmla="*/ 60840 w 338138"/>
              <a:gd name="connsiteY177" fmla="*/ 233923 h 336550"/>
              <a:gd name="connsiteX178" fmla="*/ 65067 w 338138"/>
              <a:gd name="connsiteY178" fmla="*/ 230681 h 336550"/>
              <a:gd name="connsiteX179" fmla="*/ 81757 w 338138"/>
              <a:gd name="connsiteY179" fmla="*/ 256162 h 336550"/>
              <a:gd name="connsiteX180" fmla="*/ 169070 w 338138"/>
              <a:gd name="connsiteY180" fmla="*/ 291843 h 336550"/>
              <a:gd name="connsiteX181" fmla="*/ 256382 w 338138"/>
              <a:gd name="connsiteY181" fmla="*/ 256162 h 336550"/>
              <a:gd name="connsiteX182" fmla="*/ 273597 w 338138"/>
              <a:gd name="connsiteY182" fmla="*/ 229881 h 336550"/>
              <a:gd name="connsiteX183" fmla="*/ 278885 w 338138"/>
              <a:gd name="connsiteY183" fmla="*/ 233923 h 336550"/>
              <a:gd name="connsiteX184" fmla="*/ 286625 w 338138"/>
              <a:gd name="connsiteY184" fmla="*/ 233923 h 336550"/>
              <a:gd name="connsiteX185" fmla="*/ 265228 w 338138"/>
              <a:gd name="connsiteY185" fmla="*/ 265457 h 336550"/>
              <a:gd name="connsiteX186" fmla="*/ 168935 w 338138"/>
              <a:gd name="connsiteY186" fmla="*/ 306388 h 336550"/>
              <a:gd name="connsiteX187" fmla="*/ 72641 w 338138"/>
              <a:gd name="connsiteY187" fmla="*/ 265457 h 336550"/>
              <a:gd name="connsiteX188" fmla="*/ 31750 w 338138"/>
              <a:gd name="connsiteY188" fmla="*/ 169069 h 336550"/>
              <a:gd name="connsiteX189" fmla="*/ 168935 w 338138"/>
              <a:gd name="connsiteY189" fmla="*/ 31750 h 336550"/>
              <a:gd name="connsiteX190" fmla="*/ 169070 w 338138"/>
              <a:gd name="connsiteY190" fmla="*/ 14288 h 336550"/>
              <a:gd name="connsiteX191" fmla="*/ 14288 w 338138"/>
              <a:gd name="connsiteY191" fmla="*/ 168275 h 336550"/>
              <a:gd name="connsiteX192" fmla="*/ 169070 w 338138"/>
              <a:gd name="connsiteY192" fmla="*/ 322263 h 336550"/>
              <a:gd name="connsiteX193" fmla="*/ 278872 w 338138"/>
              <a:gd name="connsiteY193" fmla="*/ 277515 h 336550"/>
              <a:gd name="connsiteX194" fmla="*/ 323851 w 338138"/>
              <a:gd name="connsiteY194" fmla="*/ 168275 h 336550"/>
              <a:gd name="connsiteX195" fmla="*/ 278872 w 338138"/>
              <a:gd name="connsiteY195" fmla="*/ 59036 h 336550"/>
              <a:gd name="connsiteX196" fmla="*/ 169070 w 338138"/>
              <a:gd name="connsiteY196" fmla="*/ 14288 h 336550"/>
              <a:gd name="connsiteX197" fmla="*/ 169069 w 338138"/>
              <a:gd name="connsiteY197" fmla="*/ 0 h 336550"/>
              <a:gd name="connsiteX198" fmla="*/ 289267 w 338138"/>
              <a:gd name="connsiteY198" fmla="*/ 48642 h 336550"/>
              <a:gd name="connsiteX199" fmla="*/ 338138 w 338138"/>
              <a:gd name="connsiteY199" fmla="*/ 168275 h 336550"/>
              <a:gd name="connsiteX200" fmla="*/ 289267 w 338138"/>
              <a:gd name="connsiteY200" fmla="*/ 286594 h 336550"/>
              <a:gd name="connsiteX201" fmla="*/ 169069 w 338138"/>
              <a:gd name="connsiteY201" fmla="*/ 336550 h 336550"/>
              <a:gd name="connsiteX202" fmla="*/ 0 w 338138"/>
              <a:gd name="connsiteY202" fmla="*/ 168275 h 336550"/>
              <a:gd name="connsiteX203" fmla="*/ 169069 w 338138"/>
              <a:gd name="connsiteY203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338138" h="336550">
                <a:moveTo>
                  <a:pt x="163513" y="246178"/>
                </a:moveTo>
                <a:lnTo>
                  <a:pt x="170657" y="249239"/>
                </a:lnTo>
                <a:lnTo>
                  <a:pt x="177801" y="246178"/>
                </a:lnTo>
                <a:lnTo>
                  <a:pt x="177801" y="270465"/>
                </a:lnTo>
                <a:cubicBezTo>
                  <a:pt x="177801" y="274411"/>
                  <a:pt x="177801" y="274411"/>
                  <a:pt x="177801" y="274411"/>
                </a:cubicBezTo>
                <a:cubicBezTo>
                  <a:pt x="177801" y="278357"/>
                  <a:pt x="173904" y="280988"/>
                  <a:pt x="170008" y="280988"/>
                </a:cubicBezTo>
                <a:cubicBezTo>
                  <a:pt x="167410" y="280988"/>
                  <a:pt x="163513" y="278357"/>
                  <a:pt x="163513" y="274411"/>
                </a:cubicBezTo>
                <a:cubicBezTo>
                  <a:pt x="163513" y="258627"/>
                  <a:pt x="163513" y="250735"/>
                  <a:pt x="163513" y="246789"/>
                </a:cubicBezTo>
                <a:close/>
                <a:moveTo>
                  <a:pt x="288544" y="231096"/>
                </a:moveTo>
                <a:lnTo>
                  <a:pt x="288136" y="233923"/>
                </a:lnTo>
                <a:lnTo>
                  <a:pt x="286625" y="233923"/>
                </a:lnTo>
                <a:close/>
                <a:moveTo>
                  <a:pt x="171450" y="215900"/>
                </a:moveTo>
                <a:cubicBezTo>
                  <a:pt x="166189" y="215900"/>
                  <a:pt x="161925" y="220184"/>
                  <a:pt x="161925" y="225425"/>
                </a:cubicBezTo>
                <a:cubicBezTo>
                  <a:pt x="161925" y="230686"/>
                  <a:pt x="166189" y="234950"/>
                  <a:pt x="171450" y="234950"/>
                </a:cubicBezTo>
                <a:cubicBezTo>
                  <a:pt x="176711" y="234950"/>
                  <a:pt x="180975" y="230686"/>
                  <a:pt x="180975" y="225425"/>
                </a:cubicBezTo>
                <a:cubicBezTo>
                  <a:pt x="180975" y="220184"/>
                  <a:pt x="176711" y="215900"/>
                  <a:pt x="171450" y="215900"/>
                </a:cubicBezTo>
                <a:close/>
                <a:moveTo>
                  <a:pt x="163513" y="204674"/>
                </a:moveTo>
                <a:lnTo>
                  <a:pt x="163513" y="208056"/>
                </a:lnTo>
                <a:cubicBezTo>
                  <a:pt x="163513" y="211978"/>
                  <a:pt x="167410" y="215900"/>
                  <a:pt x="170008" y="215900"/>
                </a:cubicBezTo>
                <a:cubicBezTo>
                  <a:pt x="173904" y="215900"/>
                  <a:pt x="177801" y="211978"/>
                  <a:pt x="177801" y="208056"/>
                </a:cubicBezTo>
                <a:lnTo>
                  <a:pt x="177801" y="204674"/>
                </a:lnTo>
                <a:lnTo>
                  <a:pt x="186934" y="208587"/>
                </a:lnTo>
                <a:cubicBezTo>
                  <a:pt x="191100" y="212897"/>
                  <a:pt x="193676" y="218850"/>
                  <a:pt x="193676" y="225426"/>
                </a:cubicBezTo>
                <a:cubicBezTo>
                  <a:pt x="193676" y="232002"/>
                  <a:pt x="191100" y="237955"/>
                  <a:pt x="186934" y="242265"/>
                </a:cubicBezTo>
                <a:lnTo>
                  <a:pt x="177801" y="246178"/>
                </a:lnTo>
                <a:lnTo>
                  <a:pt x="177801" y="242842"/>
                </a:lnTo>
                <a:cubicBezTo>
                  <a:pt x="177801" y="238896"/>
                  <a:pt x="173904" y="234950"/>
                  <a:pt x="170008" y="234950"/>
                </a:cubicBezTo>
                <a:cubicBezTo>
                  <a:pt x="167410" y="234950"/>
                  <a:pt x="163513" y="238896"/>
                  <a:pt x="163513" y="242842"/>
                </a:cubicBezTo>
                <a:lnTo>
                  <a:pt x="163513" y="246178"/>
                </a:lnTo>
                <a:lnTo>
                  <a:pt x="154380" y="242265"/>
                </a:lnTo>
                <a:cubicBezTo>
                  <a:pt x="150214" y="237955"/>
                  <a:pt x="147638" y="232002"/>
                  <a:pt x="147638" y="225426"/>
                </a:cubicBezTo>
                <a:cubicBezTo>
                  <a:pt x="147638" y="218850"/>
                  <a:pt x="150214" y="212897"/>
                  <a:pt x="154380" y="208587"/>
                </a:cubicBezTo>
                <a:close/>
                <a:moveTo>
                  <a:pt x="169202" y="182936"/>
                </a:moveTo>
                <a:lnTo>
                  <a:pt x="177801" y="184824"/>
                </a:lnTo>
                <a:lnTo>
                  <a:pt x="177801" y="195963"/>
                </a:lnTo>
                <a:lnTo>
                  <a:pt x="177801" y="204674"/>
                </a:lnTo>
                <a:lnTo>
                  <a:pt x="170657" y="201813"/>
                </a:lnTo>
                <a:lnTo>
                  <a:pt x="163513" y="204674"/>
                </a:lnTo>
                <a:lnTo>
                  <a:pt x="163513" y="184210"/>
                </a:lnTo>
                <a:close/>
                <a:moveTo>
                  <a:pt x="177801" y="171713"/>
                </a:moveTo>
                <a:lnTo>
                  <a:pt x="235276" y="184080"/>
                </a:lnTo>
                <a:lnTo>
                  <a:pt x="281069" y="218472"/>
                </a:lnTo>
                <a:lnTo>
                  <a:pt x="273597" y="229881"/>
                </a:lnTo>
                <a:lnTo>
                  <a:pt x="229495" y="196173"/>
                </a:lnTo>
                <a:lnTo>
                  <a:pt x="177801" y="184824"/>
                </a:lnTo>
                <a:close/>
                <a:moveTo>
                  <a:pt x="163513" y="171090"/>
                </a:moveTo>
                <a:lnTo>
                  <a:pt x="163513" y="184210"/>
                </a:lnTo>
                <a:lnTo>
                  <a:pt x="110065" y="196173"/>
                </a:lnTo>
                <a:lnTo>
                  <a:pt x="65067" y="230681"/>
                </a:lnTo>
                <a:lnTo>
                  <a:pt x="57540" y="219191"/>
                </a:lnTo>
                <a:lnTo>
                  <a:pt x="103293" y="184080"/>
                </a:lnTo>
                <a:close/>
                <a:moveTo>
                  <a:pt x="256382" y="166688"/>
                </a:moveTo>
                <a:cubicBezTo>
                  <a:pt x="272257" y="166688"/>
                  <a:pt x="272257" y="166688"/>
                  <a:pt x="272257" y="166688"/>
                </a:cubicBezTo>
                <a:cubicBezTo>
                  <a:pt x="274903" y="166688"/>
                  <a:pt x="276226" y="167958"/>
                  <a:pt x="276226" y="170498"/>
                </a:cubicBezTo>
                <a:cubicBezTo>
                  <a:pt x="276226" y="171768"/>
                  <a:pt x="274903" y="173038"/>
                  <a:pt x="272257" y="173038"/>
                </a:cubicBezTo>
                <a:lnTo>
                  <a:pt x="256382" y="173038"/>
                </a:lnTo>
                <a:cubicBezTo>
                  <a:pt x="253736" y="173038"/>
                  <a:pt x="252413" y="171768"/>
                  <a:pt x="252413" y="170498"/>
                </a:cubicBezTo>
                <a:cubicBezTo>
                  <a:pt x="252413" y="167958"/>
                  <a:pt x="253736" y="166688"/>
                  <a:pt x="256382" y="166688"/>
                </a:cubicBezTo>
                <a:close/>
                <a:moveTo>
                  <a:pt x="67469" y="166688"/>
                </a:moveTo>
                <a:cubicBezTo>
                  <a:pt x="83344" y="166688"/>
                  <a:pt x="83344" y="166688"/>
                  <a:pt x="83344" y="166688"/>
                </a:cubicBezTo>
                <a:cubicBezTo>
                  <a:pt x="84667" y="166688"/>
                  <a:pt x="87313" y="168011"/>
                  <a:pt x="87313" y="170657"/>
                </a:cubicBezTo>
                <a:cubicBezTo>
                  <a:pt x="87313" y="171980"/>
                  <a:pt x="84667" y="174626"/>
                  <a:pt x="83344" y="174626"/>
                </a:cubicBezTo>
                <a:cubicBezTo>
                  <a:pt x="67469" y="174626"/>
                  <a:pt x="67469" y="174626"/>
                  <a:pt x="67469" y="174626"/>
                </a:cubicBezTo>
                <a:cubicBezTo>
                  <a:pt x="64823" y="174626"/>
                  <a:pt x="63500" y="171980"/>
                  <a:pt x="63500" y="170657"/>
                </a:cubicBezTo>
                <a:cubicBezTo>
                  <a:pt x="63500" y="168011"/>
                  <a:pt x="64823" y="166688"/>
                  <a:pt x="67469" y="166688"/>
                </a:cubicBezTo>
                <a:close/>
                <a:moveTo>
                  <a:pt x="267759" y="139700"/>
                </a:moveTo>
                <a:cubicBezTo>
                  <a:pt x="269082" y="139700"/>
                  <a:pt x="271728" y="141111"/>
                  <a:pt x="271728" y="142522"/>
                </a:cubicBezTo>
                <a:cubicBezTo>
                  <a:pt x="273051" y="143933"/>
                  <a:pt x="271728" y="146755"/>
                  <a:pt x="269082" y="146755"/>
                </a:cubicBezTo>
                <a:cubicBezTo>
                  <a:pt x="253207" y="150989"/>
                  <a:pt x="253207" y="150989"/>
                  <a:pt x="253207" y="150989"/>
                </a:cubicBezTo>
                <a:cubicBezTo>
                  <a:pt x="253207" y="152400"/>
                  <a:pt x="253207" y="152400"/>
                  <a:pt x="253207" y="152400"/>
                </a:cubicBezTo>
                <a:cubicBezTo>
                  <a:pt x="251884" y="152400"/>
                  <a:pt x="249238" y="150989"/>
                  <a:pt x="249238" y="149578"/>
                </a:cubicBezTo>
                <a:cubicBezTo>
                  <a:pt x="249238" y="146755"/>
                  <a:pt x="250561" y="145344"/>
                  <a:pt x="251884" y="143933"/>
                </a:cubicBezTo>
                <a:cubicBezTo>
                  <a:pt x="267759" y="139700"/>
                  <a:pt x="267759" y="139700"/>
                  <a:pt x="267759" y="139700"/>
                </a:cubicBezTo>
                <a:close/>
                <a:moveTo>
                  <a:pt x="71967" y="139700"/>
                </a:moveTo>
                <a:cubicBezTo>
                  <a:pt x="87842" y="143933"/>
                  <a:pt x="87842" y="143933"/>
                  <a:pt x="87842" y="143933"/>
                </a:cubicBezTo>
                <a:cubicBezTo>
                  <a:pt x="89165" y="145344"/>
                  <a:pt x="90488" y="146755"/>
                  <a:pt x="90488" y="149578"/>
                </a:cubicBezTo>
                <a:cubicBezTo>
                  <a:pt x="90488" y="150989"/>
                  <a:pt x="87842" y="152400"/>
                  <a:pt x="86519" y="152400"/>
                </a:cubicBezTo>
                <a:cubicBezTo>
                  <a:pt x="86519" y="152400"/>
                  <a:pt x="86519" y="152400"/>
                  <a:pt x="86519" y="150989"/>
                </a:cubicBezTo>
                <a:cubicBezTo>
                  <a:pt x="70644" y="146755"/>
                  <a:pt x="70644" y="146755"/>
                  <a:pt x="70644" y="146755"/>
                </a:cubicBezTo>
                <a:cubicBezTo>
                  <a:pt x="67998" y="146755"/>
                  <a:pt x="66675" y="143933"/>
                  <a:pt x="67998" y="142522"/>
                </a:cubicBezTo>
                <a:cubicBezTo>
                  <a:pt x="67998" y="141111"/>
                  <a:pt x="70644" y="139700"/>
                  <a:pt x="71967" y="139700"/>
                </a:cubicBezTo>
                <a:close/>
                <a:moveTo>
                  <a:pt x="257923" y="115623"/>
                </a:moveTo>
                <a:cubicBezTo>
                  <a:pt x="259324" y="114300"/>
                  <a:pt x="260725" y="114300"/>
                  <a:pt x="262125" y="116946"/>
                </a:cubicBezTo>
                <a:cubicBezTo>
                  <a:pt x="263526" y="118269"/>
                  <a:pt x="262125" y="120914"/>
                  <a:pt x="260725" y="120914"/>
                </a:cubicBezTo>
                <a:cubicBezTo>
                  <a:pt x="246717" y="128852"/>
                  <a:pt x="246717" y="128852"/>
                  <a:pt x="246717" y="128852"/>
                </a:cubicBezTo>
                <a:cubicBezTo>
                  <a:pt x="245316" y="130175"/>
                  <a:pt x="245316" y="130175"/>
                  <a:pt x="243915" y="130175"/>
                </a:cubicBezTo>
                <a:cubicBezTo>
                  <a:pt x="242515" y="130175"/>
                  <a:pt x="241114" y="128852"/>
                  <a:pt x="241114" y="127529"/>
                </a:cubicBezTo>
                <a:cubicBezTo>
                  <a:pt x="239713" y="126206"/>
                  <a:pt x="241114" y="124883"/>
                  <a:pt x="242515" y="123560"/>
                </a:cubicBezTo>
                <a:cubicBezTo>
                  <a:pt x="257923" y="115623"/>
                  <a:pt x="257923" y="115623"/>
                  <a:pt x="257923" y="115623"/>
                </a:cubicBezTo>
                <a:close/>
                <a:moveTo>
                  <a:pt x="83204" y="115623"/>
                </a:moveTo>
                <a:cubicBezTo>
                  <a:pt x="97211" y="123560"/>
                  <a:pt x="97211" y="123560"/>
                  <a:pt x="97211" y="123560"/>
                </a:cubicBezTo>
                <a:cubicBezTo>
                  <a:pt x="98612" y="124883"/>
                  <a:pt x="100013" y="126206"/>
                  <a:pt x="98612" y="127529"/>
                </a:cubicBezTo>
                <a:cubicBezTo>
                  <a:pt x="98612" y="128852"/>
                  <a:pt x="97211" y="130175"/>
                  <a:pt x="95811" y="130175"/>
                </a:cubicBezTo>
                <a:cubicBezTo>
                  <a:pt x="94410" y="130175"/>
                  <a:pt x="94410" y="130175"/>
                  <a:pt x="93009" y="128852"/>
                </a:cubicBezTo>
                <a:cubicBezTo>
                  <a:pt x="79001" y="120914"/>
                  <a:pt x="79001" y="120914"/>
                  <a:pt x="79001" y="120914"/>
                </a:cubicBezTo>
                <a:cubicBezTo>
                  <a:pt x="77601" y="120914"/>
                  <a:pt x="76200" y="118269"/>
                  <a:pt x="77601" y="116946"/>
                </a:cubicBezTo>
                <a:cubicBezTo>
                  <a:pt x="79001" y="114300"/>
                  <a:pt x="80402" y="114300"/>
                  <a:pt x="83204" y="115623"/>
                </a:cubicBezTo>
                <a:close/>
                <a:moveTo>
                  <a:pt x="170008" y="104775"/>
                </a:moveTo>
                <a:cubicBezTo>
                  <a:pt x="173904" y="104775"/>
                  <a:pt x="177801" y="107390"/>
                  <a:pt x="177801" y="111312"/>
                </a:cubicBezTo>
                <a:cubicBezTo>
                  <a:pt x="177801" y="135498"/>
                  <a:pt x="177801" y="153637"/>
                  <a:pt x="177801" y="167242"/>
                </a:cubicBezTo>
                <a:lnTo>
                  <a:pt x="177801" y="171713"/>
                </a:lnTo>
                <a:lnTo>
                  <a:pt x="169202" y="169863"/>
                </a:lnTo>
                <a:lnTo>
                  <a:pt x="163513" y="171090"/>
                </a:lnTo>
                <a:lnTo>
                  <a:pt x="163513" y="152126"/>
                </a:lnTo>
                <a:cubicBezTo>
                  <a:pt x="163513" y="111312"/>
                  <a:pt x="163513" y="111312"/>
                  <a:pt x="163513" y="111312"/>
                </a:cubicBezTo>
                <a:cubicBezTo>
                  <a:pt x="163513" y="107390"/>
                  <a:pt x="167410" y="104775"/>
                  <a:pt x="170008" y="104775"/>
                </a:cubicBezTo>
                <a:close/>
                <a:moveTo>
                  <a:pt x="240620" y="95024"/>
                </a:moveTo>
                <a:cubicBezTo>
                  <a:pt x="241981" y="93663"/>
                  <a:pt x="243342" y="93663"/>
                  <a:pt x="244702" y="95024"/>
                </a:cubicBezTo>
                <a:cubicBezTo>
                  <a:pt x="246063" y="96384"/>
                  <a:pt x="246063" y="99106"/>
                  <a:pt x="244702" y="100466"/>
                </a:cubicBezTo>
                <a:cubicBezTo>
                  <a:pt x="233817" y="111352"/>
                  <a:pt x="233817" y="111352"/>
                  <a:pt x="233817" y="111352"/>
                </a:cubicBezTo>
                <a:cubicBezTo>
                  <a:pt x="232456" y="112713"/>
                  <a:pt x="232456" y="112713"/>
                  <a:pt x="231095" y="112713"/>
                </a:cubicBezTo>
                <a:cubicBezTo>
                  <a:pt x="229735" y="112713"/>
                  <a:pt x="229735" y="112713"/>
                  <a:pt x="228374" y="111352"/>
                </a:cubicBezTo>
                <a:cubicBezTo>
                  <a:pt x="227013" y="109991"/>
                  <a:pt x="227013" y="108631"/>
                  <a:pt x="228374" y="107270"/>
                </a:cubicBezTo>
                <a:cubicBezTo>
                  <a:pt x="240620" y="95024"/>
                  <a:pt x="240620" y="95024"/>
                  <a:pt x="240620" y="95024"/>
                </a:cubicBezTo>
                <a:close/>
                <a:moveTo>
                  <a:pt x="95024" y="95024"/>
                </a:moveTo>
                <a:cubicBezTo>
                  <a:pt x="96384" y="93663"/>
                  <a:pt x="97745" y="93663"/>
                  <a:pt x="100466" y="95024"/>
                </a:cubicBezTo>
                <a:cubicBezTo>
                  <a:pt x="111352" y="107270"/>
                  <a:pt x="111352" y="107270"/>
                  <a:pt x="111352" y="107270"/>
                </a:cubicBezTo>
                <a:cubicBezTo>
                  <a:pt x="112713" y="108631"/>
                  <a:pt x="112713" y="109991"/>
                  <a:pt x="111352" y="111352"/>
                </a:cubicBezTo>
                <a:cubicBezTo>
                  <a:pt x="111352" y="112713"/>
                  <a:pt x="109991" y="112713"/>
                  <a:pt x="108631" y="112713"/>
                </a:cubicBezTo>
                <a:cubicBezTo>
                  <a:pt x="108631" y="112713"/>
                  <a:pt x="107270" y="112713"/>
                  <a:pt x="105909" y="111352"/>
                </a:cubicBezTo>
                <a:cubicBezTo>
                  <a:pt x="95024" y="100466"/>
                  <a:pt x="95024" y="100466"/>
                  <a:pt x="95024" y="100466"/>
                </a:cubicBezTo>
                <a:cubicBezTo>
                  <a:pt x="93663" y="99106"/>
                  <a:pt x="93663" y="96384"/>
                  <a:pt x="95024" y="95024"/>
                </a:cubicBezTo>
                <a:close/>
                <a:moveTo>
                  <a:pt x="222740" y="77788"/>
                </a:moveTo>
                <a:cubicBezTo>
                  <a:pt x="224083" y="79078"/>
                  <a:pt x="225426" y="81657"/>
                  <a:pt x="224083" y="82947"/>
                </a:cubicBezTo>
                <a:cubicBezTo>
                  <a:pt x="216023" y="97136"/>
                  <a:pt x="216023" y="97136"/>
                  <a:pt x="216023" y="97136"/>
                </a:cubicBezTo>
                <a:cubicBezTo>
                  <a:pt x="214680" y="97136"/>
                  <a:pt x="213336" y="98426"/>
                  <a:pt x="211993" y="98426"/>
                </a:cubicBezTo>
                <a:cubicBezTo>
                  <a:pt x="211993" y="98426"/>
                  <a:pt x="210650" y="98426"/>
                  <a:pt x="210650" y="98426"/>
                </a:cubicBezTo>
                <a:cubicBezTo>
                  <a:pt x="209306" y="97136"/>
                  <a:pt x="207963" y="94556"/>
                  <a:pt x="209306" y="93266"/>
                </a:cubicBezTo>
                <a:cubicBezTo>
                  <a:pt x="217366" y="79078"/>
                  <a:pt x="217366" y="79078"/>
                  <a:pt x="217366" y="79078"/>
                </a:cubicBezTo>
                <a:cubicBezTo>
                  <a:pt x="218710" y="77788"/>
                  <a:pt x="221396" y="77788"/>
                  <a:pt x="222740" y="77788"/>
                </a:cubicBezTo>
                <a:close/>
                <a:moveTo>
                  <a:pt x="117079" y="77507"/>
                </a:moveTo>
                <a:cubicBezTo>
                  <a:pt x="119460" y="76200"/>
                  <a:pt x="120651" y="77507"/>
                  <a:pt x="121841" y="78815"/>
                </a:cubicBezTo>
                <a:cubicBezTo>
                  <a:pt x="128985" y="93195"/>
                  <a:pt x="128985" y="93195"/>
                  <a:pt x="128985" y="93195"/>
                </a:cubicBezTo>
                <a:cubicBezTo>
                  <a:pt x="130176" y="94503"/>
                  <a:pt x="130176" y="97118"/>
                  <a:pt x="127795" y="97118"/>
                </a:cubicBezTo>
                <a:cubicBezTo>
                  <a:pt x="127795" y="98425"/>
                  <a:pt x="126604" y="98425"/>
                  <a:pt x="126604" y="98425"/>
                </a:cubicBezTo>
                <a:cubicBezTo>
                  <a:pt x="125413" y="98425"/>
                  <a:pt x="124223" y="97118"/>
                  <a:pt x="124223" y="95810"/>
                </a:cubicBezTo>
                <a:cubicBezTo>
                  <a:pt x="115888" y="82737"/>
                  <a:pt x="115888" y="82737"/>
                  <a:pt x="115888" y="82737"/>
                </a:cubicBezTo>
                <a:cubicBezTo>
                  <a:pt x="115888" y="81429"/>
                  <a:pt x="115888" y="78815"/>
                  <a:pt x="117079" y="77507"/>
                </a:cubicBezTo>
                <a:close/>
                <a:moveTo>
                  <a:pt x="197380" y="66675"/>
                </a:moveTo>
                <a:cubicBezTo>
                  <a:pt x="200202" y="68076"/>
                  <a:pt x="201813" y="69476"/>
                  <a:pt x="200202" y="70877"/>
                </a:cubicBezTo>
                <a:cubicBezTo>
                  <a:pt x="195969" y="87686"/>
                  <a:pt x="195969" y="87686"/>
                  <a:pt x="195969" y="87686"/>
                </a:cubicBezTo>
                <a:cubicBezTo>
                  <a:pt x="195969" y="90488"/>
                  <a:pt x="194558" y="90488"/>
                  <a:pt x="193146" y="90488"/>
                </a:cubicBezTo>
                <a:cubicBezTo>
                  <a:pt x="191735" y="90488"/>
                  <a:pt x="191735" y="90488"/>
                  <a:pt x="191735" y="90488"/>
                </a:cubicBezTo>
                <a:cubicBezTo>
                  <a:pt x="190324" y="90488"/>
                  <a:pt x="188913" y="87686"/>
                  <a:pt x="188913" y="86286"/>
                </a:cubicBezTo>
                <a:cubicBezTo>
                  <a:pt x="193146" y="69476"/>
                  <a:pt x="193146" y="69476"/>
                  <a:pt x="193146" y="69476"/>
                </a:cubicBezTo>
                <a:cubicBezTo>
                  <a:pt x="194558" y="68076"/>
                  <a:pt x="195969" y="66675"/>
                  <a:pt x="197380" y="66675"/>
                </a:cubicBezTo>
                <a:close/>
                <a:moveTo>
                  <a:pt x="142522" y="66675"/>
                </a:moveTo>
                <a:cubicBezTo>
                  <a:pt x="143933" y="66675"/>
                  <a:pt x="146755" y="68076"/>
                  <a:pt x="146755" y="69476"/>
                </a:cubicBezTo>
                <a:cubicBezTo>
                  <a:pt x="150989" y="86286"/>
                  <a:pt x="150989" y="86286"/>
                  <a:pt x="150989" y="86286"/>
                </a:cubicBezTo>
                <a:cubicBezTo>
                  <a:pt x="152400" y="87686"/>
                  <a:pt x="150989" y="90488"/>
                  <a:pt x="148167" y="90488"/>
                </a:cubicBezTo>
                <a:cubicBezTo>
                  <a:pt x="146755" y="90488"/>
                  <a:pt x="143933" y="89087"/>
                  <a:pt x="143933" y="87686"/>
                </a:cubicBezTo>
                <a:cubicBezTo>
                  <a:pt x="139700" y="70877"/>
                  <a:pt x="139700" y="70877"/>
                  <a:pt x="139700" y="70877"/>
                </a:cubicBezTo>
                <a:cubicBezTo>
                  <a:pt x="139700" y="69476"/>
                  <a:pt x="139700" y="68076"/>
                  <a:pt x="142522" y="66675"/>
                </a:cubicBezTo>
                <a:close/>
                <a:moveTo>
                  <a:pt x="170498" y="63500"/>
                </a:moveTo>
                <a:cubicBezTo>
                  <a:pt x="171768" y="63500"/>
                  <a:pt x="173038" y="66146"/>
                  <a:pt x="173038" y="67469"/>
                </a:cubicBezTo>
                <a:cubicBezTo>
                  <a:pt x="173038" y="83344"/>
                  <a:pt x="173038" y="83344"/>
                  <a:pt x="173038" y="83344"/>
                </a:cubicBezTo>
                <a:cubicBezTo>
                  <a:pt x="173038" y="85990"/>
                  <a:pt x="171768" y="87313"/>
                  <a:pt x="170498" y="87313"/>
                </a:cubicBezTo>
                <a:cubicBezTo>
                  <a:pt x="167958" y="87313"/>
                  <a:pt x="166688" y="85990"/>
                  <a:pt x="166688" y="83344"/>
                </a:cubicBezTo>
                <a:cubicBezTo>
                  <a:pt x="166688" y="67469"/>
                  <a:pt x="166688" y="67469"/>
                  <a:pt x="166688" y="67469"/>
                </a:cubicBezTo>
                <a:cubicBezTo>
                  <a:pt x="166688" y="66146"/>
                  <a:pt x="167958" y="63500"/>
                  <a:pt x="170498" y="63500"/>
                </a:cubicBezTo>
                <a:close/>
                <a:moveTo>
                  <a:pt x="168935" y="31750"/>
                </a:moveTo>
                <a:cubicBezTo>
                  <a:pt x="205869" y="31750"/>
                  <a:pt x="240165" y="46274"/>
                  <a:pt x="265228" y="72681"/>
                </a:cubicBezTo>
                <a:cubicBezTo>
                  <a:pt x="291609" y="97769"/>
                  <a:pt x="304800" y="132098"/>
                  <a:pt x="304800" y="169069"/>
                </a:cubicBezTo>
                <a:cubicBezTo>
                  <a:pt x="304800" y="187554"/>
                  <a:pt x="301502" y="205379"/>
                  <a:pt x="294907" y="221719"/>
                </a:cubicBezTo>
                <a:lnTo>
                  <a:pt x="288544" y="231096"/>
                </a:lnTo>
                <a:lnTo>
                  <a:pt x="289457" y="224772"/>
                </a:lnTo>
                <a:lnTo>
                  <a:pt x="281069" y="218472"/>
                </a:lnTo>
                <a:lnTo>
                  <a:pt x="282675" y="216020"/>
                </a:lnTo>
                <a:cubicBezTo>
                  <a:pt x="288794" y="201318"/>
                  <a:pt x="292101" y="185460"/>
                  <a:pt x="292101" y="168941"/>
                </a:cubicBezTo>
                <a:cubicBezTo>
                  <a:pt x="292101" y="135902"/>
                  <a:pt x="278872" y="105507"/>
                  <a:pt x="256382" y="81719"/>
                </a:cubicBezTo>
                <a:cubicBezTo>
                  <a:pt x="232570" y="59253"/>
                  <a:pt x="202143" y="46038"/>
                  <a:pt x="169070" y="46038"/>
                </a:cubicBezTo>
                <a:cubicBezTo>
                  <a:pt x="101600" y="46038"/>
                  <a:pt x="46038" y="101542"/>
                  <a:pt x="46038" y="168941"/>
                </a:cubicBezTo>
                <a:cubicBezTo>
                  <a:pt x="46038" y="185460"/>
                  <a:pt x="49345" y="201318"/>
                  <a:pt x="55464" y="216020"/>
                </a:cubicBezTo>
                <a:lnTo>
                  <a:pt x="57540" y="219191"/>
                </a:lnTo>
                <a:lnTo>
                  <a:pt x="50268" y="224772"/>
                </a:lnTo>
                <a:cubicBezTo>
                  <a:pt x="47625" y="227386"/>
                  <a:pt x="47625" y="231308"/>
                  <a:pt x="51589" y="233923"/>
                </a:cubicBezTo>
                <a:cubicBezTo>
                  <a:pt x="52911" y="235231"/>
                  <a:pt x="54232" y="235231"/>
                  <a:pt x="55554" y="235231"/>
                </a:cubicBezTo>
                <a:cubicBezTo>
                  <a:pt x="56875" y="235231"/>
                  <a:pt x="59518" y="235231"/>
                  <a:pt x="60840" y="233923"/>
                </a:cubicBezTo>
                <a:lnTo>
                  <a:pt x="65067" y="230681"/>
                </a:lnTo>
                <a:lnTo>
                  <a:pt x="81757" y="256162"/>
                </a:lnTo>
                <a:cubicBezTo>
                  <a:pt x="105569" y="278628"/>
                  <a:pt x="135996" y="291843"/>
                  <a:pt x="169070" y="291843"/>
                </a:cubicBezTo>
                <a:cubicBezTo>
                  <a:pt x="202143" y="291843"/>
                  <a:pt x="232570" y="278628"/>
                  <a:pt x="256382" y="256162"/>
                </a:cubicBezTo>
                <a:lnTo>
                  <a:pt x="273597" y="229881"/>
                </a:lnTo>
                <a:lnTo>
                  <a:pt x="278885" y="233923"/>
                </a:lnTo>
                <a:lnTo>
                  <a:pt x="286625" y="233923"/>
                </a:lnTo>
                <a:lnTo>
                  <a:pt x="265228" y="265457"/>
                </a:lnTo>
                <a:cubicBezTo>
                  <a:pt x="240165" y="291864"/>
                  <a:pt x="205869" y="306388"/>
                  <a:pt x="168935" y="306388"/>
                </a:cubicBezTo>
                <a:cubicBezTo>
                  <a:pt x="132000" y="306388"/>
                  <a:pt x="97704" y="291864"/>
                  <a:pt x="72641" y="265457"/>
                </a:cubicBezTo>
                <a:cubicBezTo>
                  <a:pt x="46260" y="240369"/>
                  <a:pt x="31750" y="206039"/>
                  <a:pt x="31750" y="169069"/>
                </a:cubicBezTo>
                <a:cubicBezTo>
                  <a:pt x="31750" y="93807"/>
                  <a:pt x="93747" y="31750"/>
                  <a:pt x="168935" y="31750"/>
                </a:cubicBezTo>
                <a:close/>
                <a:moveTo>
                  <a:pt x="169070" y="14288"/>
                </a:moveTo>
                <a:cubicBezTo>
                  <a:pt x="83080" y="14288"/>
                  <a:pt x="14288" y="82727"/>
                  <a:pt x="14288" y="168275"/>
                </a:cubicBezTo>
                <a:cubicBezTo>
                  <a:pt x="14288" y="253824"/>
                  <a:pt x="83080" y="322263"/>
                  <a:pt x="169070" y="322263"/>
                </a:cubicBezTo>
                <a:cubicBezTo>
                  <a:pt x="210080" y="322263"/>
                  <a:pt x="249768" y="306470"/>
                  <a:pt x="278872" y="277515"/>
                </a:cubicBezTo>
                <a:cubicBezTo>
                  <a:pt x="307976" y="248560"/>
                  <a:pt x="323851" y="209075"/>
                  <a:pt x="323851" y="168275"/>
                </a:cubicBezTo>
                <a:cubicBezTo>
                  <a:pt x="323851" y="127475"/>
                  <a:pt x="307976" y="87991"/>
                  <a:pt x="278872" y="59036"/>
                </a:cubicBezTo>
                <a:cubicBezTo>
                  <a:pt x="249768" y="30081"/>
                  <a:pt x="210080" y="14288"/>
                  <a:pt x="169070" y="14288"/>
                </a:cubicBezTo>
                <a:close/>
                <a:moveTo>
                  <a:pt x="169069" y="0"/>
                </a:moveTo>
                <a:cubicBezTo>
                  <a:pt x="213978" y="0"/>
                  <a:pt x="256245" y="17090"/>
                  <a:pt x="289267" y="48642"/>
                </a:cubicBezTo>
                <a:cubicBezTo>
                  <a:pt x="320967" y="81508"/>
                  <a:pt x="338138" y="123577"/>
                  <a:pt x="338138" y="168275"/>
                </a:cubicBezTo>
                <a:cubicBezTo>
                  <a:pt x="338138" y="212973"/>
                  <a:pt x="320967" y="255042"/>
                  <a:pt x="289267" y="286594"/>
                </a:cubicBezTo>
                <a:cubicBezTo>
                  <a:pt x="256245" y="319460"/>
                  <a:pt x="213978" y="336550"/>
                  <a:pt x="169069" y="336550"/>
                </a:cubicBezTo>
                <a:cubicBezTo>
                  <a:pt x="75288" y="336550"/>
                  <a:pt x="0" y="261615"/>
                  <a:pt x="0" y="168275"/>
                </a:cubicBezTo>
                <a:cubicBezTo>
                  <a:pt x="0" y="74935"/>
                  <a:pt x="75288" y="0"/>
                  <a:pt x="169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661490FE-63D5-4451-A1B4-189A495A6A4C}"/>
              </a:ext>
            </a:extLst>
          </p:cNvPr>
          <p:cNvSpPr>
            <a:spLocks noChangeAspect="1"/>
          </p:cNvSpPr>
          <p:nvPr/>
        </p:nvSpPr>
        <p:spPr bwMode="auto">
          <a:xfrm>
            <a:off x="5177327" y="4239896"/>
            <a:ext cx="727771" cy="717306"/>
          </a:xfrm>
          <a:custGeom>
            <a:avLst/>
            <a:gdLst>
              <a:gd name="connsiteX0" fmla="*/ 182761 w 336565"/>
              <a:gd name="connsiteY0" fmla="*/ 133031 h 331725"/>
              <a:gd name="connsiteX1" fmla="*/ 187648 w 336565"/>
              <a:gd name="connsiteY1" fmla="*/ 133031 h 331725"/>
              <a:gd name="connsiteX2" fmla="*/ 225440 w 336565"/>
              <a:gd name="connsiteY2" fmla="*/ 178275 h 331725"/>
              <a:gd name="connsiteX3" fmla="*/ 182435 w 336565"/>
              <a:gd name="connsiteY3" fmla="*/ 222188 h 331725"/>
              <a:gd name="connsiteX4" fmla="*/ 140733 w 336565"/>
              <a:gd name="connsiteY4" fmla="*/ 190251 h 331725"/>
              <a:gd name="connsiteX5" fmla="*/ 143340 w 336565"/>
              <a:gd name="connsiteY5" fmla="*/ 187590 h 331725"/>
              <a:gd name="connsiteX6" fmla="*/ 151159 w 336565"/>
              <a:gd name="connsiteY6" fmla="*/ 194243 h 331725"/>
              <a:gd name="connsiteX7" fmla="*/ 177223 w 336565"/>
              <a:gd name="connsiteY7" fmla="*/ 207550 h 331725"/>
              <a:gd name="connsiteX8" fmla="*/ 178526 w 336565"/>
              <a:gd name="connsiteY8" fmla="*/ 207550 h 331725"/>
              <a:gd name="connsiteX9" fmla="*/ 181132 w 336565"/>
              <a:gd name="connsiteY9" fmla="*/ 207550 h 331725"/>
              <a:gd name="connsiteX10" fmla="*/ 200680 w 336565"/>
              <a:gd name="connsiteY10" fmla="*/ 199566 h 331725"/>
              <a:gd name="connsiteX11" fmla="*/ 207196 w 336565"/>
              <a:gd name="connsiteY11" fmla="*/ 179605 h 331725"/>
              <a:gd name="connsiteX12" fmla="*/ 207196 w 336565"/>
              <a:gd name="connsiteY12" fmla="*/ 176944 h 331725"/>
              <a:gd name="connsiteX13" fmla="*/ 195467 w 336565"/>
              <a:gd name="connsiteY13" fmla="*/ 148999 h 331725"/>
              <a:gd name="connsiteX14" fmla="*/ 183738 w 336565"/>
              <a:gd name="connsiteY14" fmla="*/ 137023 h 331725"/>
              <a:gd name="connsiteX15" fmla="*/ 182761 w 336565"/>
              <a:gd name="connsiteY15" fmla="*/ 133031 h 331725"/>
              <a:gd name="connsiteX16" fmla="*/ 182440 w 336565"/>
              <a:gd name="connsiteY16" fmla="*/ 77725 h 331725"/>
              <a:gd name="connsiteX17" fmla="*/ 281002 w 336565"/>
              <a:gd name="connsiteY17" fmla="*/ 177601 h 331725"/>
              <a:gd name="connsiteX18" fmla="*/ 182440 w 336565"/>
              <a:gd name="connsiteY18" fmla="*/ 276163 h 331725"/>
              <a:gd name="connsiteX19" fmla="*/ 82564 w 336565"/>
              <a:gd name="connsiteY19" fmla="*/ 177601 h 331725"/>
              <a:gd name="connsiteX20" fmla="*/ 90449 w 336565"/>
              <a:gd name="connsiteY20" fmla="*/ 139491 h 331725"/>
              <a:gd name="connsiteX21" fmla="*/ 95706 w 336565"/>
              <a:gd name="connsiteY21" fmla="*/ 138176 h 331725"/>
              <a:gd name="connsiteX22" fmla="*/ 111476 w 336565"/>
              <a:gd name="connsiteY22" fmla="*/ 155260 h 331725"/>
              <a:gd name="connsiteX23" fmla="*/ 112790 w 336565"/>
              <a:gd name="connsiteY23" fmla="*/ 160517 h 331725"/>
              <a:gd name="connsiteX24" fmla="*/ 110161 w 336565"/>
              <a:gd name="connsiteY24" fmla="*/ 177601 h 331725"/>
              <a:gd name="connsiteX25" fmla="*/ 182440 w 336565"/>
              <a:gd name="connsiteY25" fmla="*/ 248566 h 331725"/>
              <a:gd name="connsiteX26" fmla="*/ 253405 w 336565"/>
              <a:gd name="connsiteY26" fmla="*/ 177601 h 331725"/>
              <a:gd name="connsiteX27" fmla="*/ 182440 w 336565"/>
              <a:gd name="connsiteY27" fmla="*/ 105322 h 331725"/>
              <a:gd name="connsiteX28" fmla="*/ 160100 w 336565"/>
              <a:gd name="connsiteY28" fmla="*/ 109265 h 331725"/>
              <a:gd name="connsiteX29" fmla="*/ 154843 w 336565"/>
              <a:gd name="connsiteY29" fmla="*/ 107951 h 331725"/>
              <a:gd name="connsiteX30" fmla="*/ 139073 w 336565"/>
              <a:gd name="connsiteY30" fmla="*/ 92181 h 331725"/>
              <a:gd name="connsiteX31" fmla="*/ 140387 w 336565"/>
              <a:gd name="connsiteY31" fmla="*/ 86924 h 331725"/>
              <a:gd name="connsiteX32" fmla="*/ 182440 w 336565"/>
              <a:gd name="connsiteY32" fmla="*/ 77725 h 331725"/>
              <a:gd name="connsiteX33" fmla="*/ 182442 w 336565"/>
              <a:gd name="connsiteY33" fmla="*/ 22162 h 331725"/>
              <a:gd name="connsiteX34" fmla="*/ 336565 w 336565"/>
              <a:gd name="connsiteY34" fmla="*/ 177602 h 331725"/>
              <a:gd name="connsiteX35" fmla="*/ 182442 w 336565"/>
              <a:gd name="connsiteY35" fmla="*/ 331725 h 331725"/>
              <a:gd name="connsiteX36" fmla="*/ 27002 w 336565"/>
              <a:gd name="connsiteY36" fmla="*/ 177602 h 331725"/>
              <a:gd name="connsiteX37" fmla="*/ 48079 w 336565"/>
              <a:gd name="connsiteY37" fmla="*/ 99882 h 331725"/>
              <a:gd name="connsiteX38" fmla="*/ 54665 w 336565"/>
              <a:gd name="connsiteY38" fmla="*/ 97248 h 331725"/>
              <a:gd name="connsiteX39" fmla="*/ 69155 w 336565"/>
              <a:gd name="connsiteY39" fmla="*/ 113055 h 331725"/>
              <a:gd name="connsiteX40" fmla="*/ 69155 w 336565"/>
              <a:gd name="connsiteY40" fmla="*/ 118324 h 331725"/>
              <a:gd name="connsiteX41" fmla="*/ 54665 w 336565"/>
              <a:gd name="connsiteY41" fmla="*/ 177602 h 331725"/>
              <a:gd name="connsiteX42" fmla="*/ 182442 w 336565"/>
              <a:gd name="connsiteY42" fmla="*/ 304062 h 331725"/>
              <a:gd name="connsiteX43" fmla="*/ 308902 w 336565"/>
              <a:gd name="connsiteY43" fmla="*/ 177602 h 331725"/>
              <a:gd name="connsiteX44" fmla="*/ 182442 w 336565"/>
              <a:gd name="connsiteY44" fmla="*/ 49825 h 331725"/>
              <a:gd name="connsiteX45" fmla="*/ 119212 w 336565"/>
              <a:gd name="connsiteY45" fmla="*/ 66950 h 331725"/>
              <a:gd name="connsiteX46" fmla="*/ 113943 w 336565"/>
              <a:gd name="connsiteY46" fmla="*/ 66950 h 331725"/>
              <a:gd name="connsiteX47" fmla="*/ 98136 w 336565"/>
              <a:gd name="connsiteY47" fmla="*/ 51142 h 331725"/>
              <a:gd name="connsiteX48" fmla="*/ 99453 w 336565"/>
              <a:gd name="connsiteY48" fmla="*/ 47190 h 331725"/>
              <a:gd name="connsiteX49" fmla="*/ 182442 w 336565"/>
              <a:gd name="connsiteY49" fmla="*/ 22162 h 331725"/>
              <a:gd name="connsiteX50" fmla="*/ 30838 w 336565"/>
              <a:gd name="connsiteY50" fmla="*/ 156 h 331725"/>
              <a:gd name="connsiteX51" fmla="*/ 35469 w 336565"/>
              <a:gd name="connsiteY51" fmla="*/ 2291 h 331725"/>
              <a:gd name="connsiteX52" fmla="*/ 56635 w 336565"/>
              <a:gd name="connsiteY52" fmla="*/ 21998 h 331725"/>
              <a:gd name="connsiteX53" fmla="*/ 60604 w 336565"/>
              <a:gd name="connsiteY53" fmla="*/ 35136 h 331725"/>
              <a:gd name="connsiteX54" fmla="*/ 64573 w 336565"/>
              <a:gd name="connsiteY54" fmla="*/ 46960 h 331725"/>
              <a:gd name="connsiteX55" fmla="*/ 182313 w 336565"/>
              <a:gd name="connsiteY55" fmla="*/ 162574 h 331725"/>
              <a:gd name="connsiteX56" fmla="*/ 188927 w 336565"/>
              <a:gd name="connsiteY56" fmla="*/ 178340 h 331725"/>
              <a:gd name="connsiteX57" fmla="*/ 188927 w 336565"/>
              <a:gd name="connsiteY57" fmla="*/ 179654 h 331725"/>
              <a:gd name="connsiteX58" fmla="*/ 180990 w 336565"/>
              <a:gd name="connsiteY58" fmla="*/ 188850 h 331725"/>
              <a:gd name="connsiteX59" fmla="*/ 178344 w 336565"/>
              <a:gd name="connsiteY59" fmla="*/ 187536 h 331725"/>
              <a:gd name="connsiteX60" fmla="*/ 163792 w 336565"/>
              <a:gd name="connsiteY60" fmla="*/ 180967 h 331725"/>
              <a:gd name="connsiteX61" fmla="*/ 47375 w 336565"/>
              <a:gd name="connsiteY61" fmla="*/ 65353 h 331725"/>
              <a:gd name="connsiteX62" fmla="*/ 34146 w 336565"/>
              <a:gd name="connsiteY62" fmla="*/ 60098 h 331725"/>
              <a:gd name="connsiteX63" fmla="*/ 22239 w 336565"/>
              <a:gd name="connsiteY63" fmla="*/ 56157 h 331725"/>
              <a:gd name="connsiteX64" fmla="*/ 2396 w 336565"/>
              <a:gd name="connsiteY64" fmla="*/ 36450 h 331725"/>
              <a:gd name="connsiteX65" fmla="*/ 3719 w 336565"/>
              <a:gd name="connsiteY65" fmla="*/ 27253 h 331725"/>
              <a:gd name="connsiteX66" fmla="*/ 12979 w 336565"/>
              <a:gd name="connsiteY66" fmla="*/ 24626 h 331725"/>
              <a:gd name="connsiteX67" fmla="*/ 23562 w 336565"/>
              <a:gd name="connsiteY67" fmla="*/ 12802 h 331725"/>
              <a:gd name="connsiteX68" fmla="*/ 26208 w 336565"/>
              <a:gd name="connsiteY68" fmla="*/ 4919 h 331725"/>
              <a:gd name="connsiteX69" fmla="*/ 30838 w 336565"/>
              <a:gd name="connsiteY69" fmla="*/ 156 h 33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6565" h="331725">
                <a:moveTo>
                  <a:pt x="182761" y="133031"/>
                </a:moveTo>
                <a:cubicBezTo>
                  <a:pt x="184064" y="132698"/>
                  <a:pt x="186345" y="133031"/>
                  <a:pt x="187648" y="133031"/>
                </a:cubicBezTo>
                <a:cubicBezTo>
                  <a:pt x="208499" y="135692"/>
                  <a:pt x="225440" y="154322"/>
                  <a:pt x="225440" y="178275"/>
                </a:cubicBezTo>
                <a:cubicBezTo>
                  <a:pt x="225440" y="202227"/>
                  <a:pt x="205892" y="222188"/>
                  <a:pt x="182435" y="222188"/>
                </a:cubicBezTo>
                <a:cubicBezTo>
                  <a:pt x="162888" y="222188"/>
                  <a:pt x="145946" y="208881"/>
                  <a:pt x="140733" y="190251"/>
                </a:cubicBezTo>
                <a:cubicBezTo>
                  <a:pt x="139430" y="187590"/>
                  <a:pt x="138127" y="180936"/>
                  <a:pt x="143340" y="187590"/>
                </a:cubicBezTo>
                <a:cubicBezTo>
                  <a:pt x="143340" y="187590"/>
                  <a:pt x="143340" y="187590"/>
                  <a:pt x="151159" y="194243"/>
                </a:cubicBezTo>
                <a:cubicBezTo>
                  <a:pt x="157675" y="200897"/>
                  <a:pt x="168100" y="206220"/>
                  <a:pt x="177223" y="207550"/>
                </a:cubicBezTo>
                <a:cubicBezTo>
                  <a:pt x="177223" y="207550"/>
                  <a:pt x="177223" y="207550"/>
                  <a:pt x="178526" y="207550"/>
                </a:cubicBezTo>
                <a:cubicBezTo>
                  <a:pt x="179829" y="207550"/>
                  <a:pt x="181132" y="207550"/>
                  <a:pt x="181132" y="207550"/>
                </a:cubicBezTo>
                <a:cubicBezTo>
                  <a:pt x="188951" y="207550"/>
                  <a:pt x="195467" y="204889"/>
                  <a:pt x="200680" y="199566"/>
                </a:cubicBezTo>
                <a:cubicBezTo>
                  <a:pt x="205892" y="194243"/>
                  <a:pt x="208499" y="186259"/>
                  <a:pt x="207196" y="179605"/>
                </a:cubicBezTo>
                <a:cubicBezTo>
                  <a:pt x="207196" y="179605"/>
                  <a:pt x="207196" y="179605"/>
                  <a:pt x="207196" y="176944"/>
                </a:cubicBezTo>
                <a:cubicBezTo>
                  <a:pt x="207196" y="167629"/>
                  <a:pt x="201983" y="155653"/>
                  <a:pt x="195467" y="148999"/>
                </a:cubicBezTo>
                <a:cubicBezTo>
                  <a:pt x="195467" y="148999"/>
                  <a:pt x="195467" y="148999"/>
                  <a:pt x="183738" y="137023"/>
                </a:cubicBezTo>
                <a:cubicBezTo>
                  <a:pt x="181132" y="134362"/>
                  <a:pt x="181458" y="133363"/>
                  <a:pt x="182761" y="133031"/>
                </a:cubicBezTo>
                <a:close/>
                <a:moveTo>
                  <a:pt x="182440" y="77725"/>
                </a:moveTo>
                <a:cubicBezTo>
                  <a:pt x="236321" y="77725"/>
                  <a:pt x="281002" y="122406"/>
                  <a:pt x="281002" y="177601"/>
                </a:cubicBezTo>
                <a:cubicBezTo>
                  <a:pt x="281002" y="231482"/>
                  <a:pt x="236321" y="276163"/>
                  <a:pt x="182440" y="276163"/>
                </a:cubicBezTo>
                <a:cubicBezTo>
                  <a:pt x="127246" y="276163"/>
                  <a:pt x="82564" y="231482"/>
                  <a:pt x="82564" y="177601"/>
                </a:cubicBezTo>
                <a:cubicBezTo>
                  <a:pt x="82564" y="163145"/>
                  <a:pt x="85192" y="151318"/>
                  <a:pt x="90449" y="139491"/>
                </a:cubicBezTo>
                <a:cubicBezTo>
                  <a:pt x="90449" y="138176"/>
                  <a:pt x="91763" y="135548"/>
                  <a:pt x="95706" y="138176"/>
                </a:cubicBezTo>
                <a:cubicBezTo>
                  <a:pt x="95706" y="138176"/>
                  <a:pt x="95706" y="138176"/>
                  <a:pt x="111476" y="155260"/>
                </a:cubicBezTo>
                <a:cubicBezTo>
                  <a:pt x="114104" y="157889"/>
                  <a:pt x="112790" y="159203"/>
                  <a:pt x="112790" y="160517"/>
                </a:cubicBezTo>
                <a:cubicBezTo>
                  <a:pt x="111476" y="165774"/>
                  <a:pt x="110161" y="171030"/>
                  <a:pt x="110161" y="177601"/>
                </a:cubicBezTo>
                <a:cubicBezTo>
                  <a:pt x="110161" y="217026"/>
                  <a:pt x="143015" y="248566"/>
                  <a:pt x="182440" y="248566"/>
                </a:cubicBezTo>
                <a:cubicBezTo>
                  <a:pt x="221865" y="248566"/>
                  <a:pt x="253405" y="217026"/>
                  <a:pt x="253405" y="177601"/>
                </a:cubicBezTo>
                <a:cubicBezTo>
                  <a:pt x="253405" y="136862"/>
                  <a:pt x="221865" y="105322"/>
                  <a:pt x="182440" y="105322"/>
                </a:cubicBezTo>
                <a:cubicBezTo>
                  <a:pt x="174555" y="105322"/>
                  <a:pt x="167984" y="106637"/>
                  <a:pt x="160100" y="109265"/>
                </a:cubicBezTo>
                <a:cubicBezTo>
                  <a:pt x="158785" y="109265"/>
                  <a:pt x="156157" y="109265"/>
                  <a:pt x="154843" y="107951"/>
                </a:cubicBezTo>
                <a:cubicBezTo>
                  <a:pt x="154843" y="107951"/>
                  <a:pt x="154843" y="107951"/>
                  <a:pt x="139073" y="92181"/>
                </a:cubicBezTo>
                <a:cubicBezTo>
                  <a:pt x="136445" y="89552"/>
                  <a:pt x="139073" y="88238"/>
                  <a:pt x="140387" y="86924"/>
                </a:cubicBezTo>
                <a:cubicBezTo>
                  <a:pt x="152215" y="81668"/>
                  <a:pt x="166670" y="77725"/>
                  <a:pt x="182440" y="77725"/>
                </a:cubicBezTo>
                <a:close/>
                <a:moveTo>
                  <a:pt x="182442" y="22162"/>
                </a:moveTo>
                <a:cubicBezTo>
                  <a:pt x="268066" y="22162"/>
                  <a:pt x="336565" y="91978"/>
                  <a:pt x="336565" y="177602"/>
                </a:cubicBezTo>
                <a:cubicBezTo>
                  <a:pt x="336565" y="261909"/>
                  <a:pt x="268066" y="331725"/>
                  <a:pt x="182442" y="331725"/>
                </a:cubicBezTo>
                <a:cubicBezTo>
                  <a:pt x="96818" y="331725"/>
                  <a:pt x="27002" y="261909"/>
                  <a:pt x="27002" y="177602"/>
                </a:cubicBezTo>
                <a:cubicBezTo>
                  <a:pt x="27002" y="148622"/>
                  <a:pt x="34906" y="122276"/>
                  <a:pt x="48079" y="99882"/>
                </a:cubicBezTo>
                <a:cubicBezTo>
                  <a:pt x="49396" y="97248"/>
                  <a:pt x="52030" y="95930"/>
                  <a:pt x="54665" y="97248"/>
                </a:cubicBezTo>
                <a:cubicBezTo>
                  <a:pt x="54665" y="97248"/>
                  <a:pt x="54665" y="97248"/>
                  <a:pt x="69155" y="113055"/>
                </a:cubicBezTo>
                <a:cubicBezTo>
                  <a:pt x="70472" y="114372"/>
                  <a:pt x="69155" y="117007"/>
                  <a:pt x="69155" y="118324"/>
                </a:cubicBezTo>
                <a:cubicBezTo>
                  <a:pt x="59934" y="136766"/>
                  <a:pt x="54665" y="156526"/>
                  <a:pt x="54665" y="177602"/>
                </a:cubicBezTo>
                <a:cubicBezTo>
                  <a:pt x="54665" y="247419"/>
                  <a:pt x="111309" y="304062"/>
                  <a:pt x="182442" y="304062"/>
                </a:cubicBezTo>
                <a:cubicBezTo>
                  <a:pt x="252259" y="304062"/>
                  <a:pt x="308902" y="247419"/>
                  <a:pt x="308902" y="177602"/>
                </a:cubicBezTo>
                <a:cubicBezTo>
                  <a:pt x="308902" y="106469"/>
                  <a:pt x="252259" y="49825"/>
                  <a:pt x="182442" y="49825"/>
                </a:cubicBezTo>
                <a:cubicBezTo>
                  <a:pt x="158731" y="49825"/>
                  <a:pt x="137654" y="56411"/>
                  <a:pt x="119212" y="66950"/>
                </a:cubicBezTo>
                <a:cubicBezTo>
                  <a:pt x="117895" y="66950"/>
                  <a:pt x="115261" y="68267"/>
                  <a:pt x="113943" y="66950"/>
                </a:cubicBezTo>
                <a:cubicBezTo>
                  <a:pt x="113943" y="66950"/>
                  <a:pt x="113943" y="66950"/>
                  <a:pt x="98136" y="51142"/>
                </a:cubicBezTo>
                <a:cubicBezTo>
                  <a:pt x="95501" y="48508"/>
                  <a:pt x="98136" y="47190"/>
                  <a:pt x="99453" y="47190"/>
                </a:cubicBezTo>
                <a:cubicBezTo>
                  <a:pt x="123164" y="31383"/>
                  <a:pt x="152145" y="22162"/>
                  <a:pt x="182442" y="22162"/>
                </a:cubicBezTo>
                <a:close/>
                <a:moveTo>
                  <a:pt x="30838" y="156"/>
                </a:moveTo>
                <a:cubicBezTo>
                  <a:pt x="32492" y="-336"/>
                  <a:pt x="34146" y="321"/>
                  <a:pt x="35469" y="2291"/>
                </a:cubicBezTo>
                <a:cubicBezTo>
                  <a:pt x="56635" y="21998"/>
                  <a:pt x="56635" y="21998"/>
                  <a:pt x="56635" y="21998"/>
                </a:cubicBezTo>
                <a:cubicBezTo>
                  <a:pt x="59281" y="25940"/>
                  <a:pt x="61927" y="31195"/>
                  <a:pt x="60604" y="35136"/>
                </a:cubicBezTo>
                <a:cubicBezTo>
                  <a:pt x="59281" y="37764"/>
                  <a:pt x="61927" y="43019"/>
                  <a:pt x="64573" y="46960"/>
                </a:cubicBezTo>
                <a:cubicBezTo>
                  <a:pt x="182313" y="162574"/>
                  <a:pt x="182313" y="162574"/>
                  <a:pt x="182313" y="162574"/>
                </a:cubicBezTo>
                <a:cubicBezTo>
                  <a:pt x="184958" y="166516"/>
                  <a:pt x="188927" y="173085"/>
                  <a:pt x="188927" y="178340"/>
                </a:cubicBezTo>
                <a:cubicBezTo>
                  <a:pt x="188927" y="179654"/>
                  <a:pt x="188927" y="179654"/>
                  <a:pt x="188927" y="179654"/>
                </a:cubicBezTo>
                <a:cubicBezTo>
                  <a:pt x="188927" y="184909"/>
                  <a:pt x="184958" y="188850"/>
                  <a:pt x="180990" y="188850"/>
                </a:cubicBezTo>
                <a:lnTo>
                  <a:pt x="178344" y="187536"/>
                </a:lnTo>
                <a:cubicBezTo>
                  <a:pt x="174375" y="187536"/>
                  <a:pt x="167760" y="184909"/>
                  <a:pt x="163792" y="180967"/>
                </a:cubicBezTo>
                <a:cubicBezTo>
                  <a:pt x="47375" y="65353"/>
                  <a:pt x="47375" y="65353"/>
                  <a:pt x="47375" y="65353"/>
                </a:cubicBezTo>
                <a:cubicBezTo>
                  <a:pt x="43406" y="61412"/>
                  <a:pt x="38114" y="60098"/>
                  <a:pt x="34146" y="60098"/>
                </a:cubicBezTo>
                <a:cubicBezTo>
                  <a:pt x="31500" y="61412"/>
                  <a:pt x="26208" y="60098"/>
                  <a:pt x="22239" y="56157"/>
                </a:cubicBezTo>
                <a:cubicBezTo>
                  <a:pt x="2396" y="36450"/>
                  <a:pt x="2396" y="36450"/>
                  <a:pt x="2396" y="36450"/>
                </a:cubicBezTo>
                <a:cubicBezTo>
                  <a:pt x="-1573" y="32509"/>
                  <a:pt x="-250" y="28567"/>
                  <a:pt x="3719" y="27253"/>
                </a:cubicBezTo>
                <a:cubicBezTo>
                  <a:pt x="12979" y="24626"/>
                  <a:pt x="12979" y="24626"/>
                  <a:pt x="12979" y="24626"/>
                </a:cubicBezTo>
                <a:cubicBezTo>
                  <a:pt x="16948" y="21998"/>
                  <a:pt x="22239" y="18057"/>
                  <a:pt x="23562" y="12802"/>
                </a:cubicBezTo>
                <a:cubicBezTo>
                  <a:pt x="26208" y="4919"/>
                  <a:pt x="26208" y="4919"/>
                  <a:pt x="26208" y="4919"/>
                </a:cubicBezTo>
                <a:cubicBezTo>
                  <a:pt x="27531" y="2291"/>
                  <a:pt x="29185" y="649"/>
                  <a:pt x="30838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Freeform: Shape 20">
            <a:extLst>
              <a:ext uri="{FF2B5EF4-FFF2-40B4-BE49-F238E27FC236}">
                <a16:creationId xmlns:a16="http://schemas.microsoft.com/office/drawing/2014/main" id="{0597BE3A-7577-452B-8C38-526A1CCAFD67}"/>
              </a:ext>
            </a:extLst>
          </p:cNvPr>
          <p:cNvSpPr>
            <a:spLocks noChangeAspect="1"/>
          </p:cNvSpPr>
          <p:nvPr/>
        </p:nvSpPr>
        <p:spPr bwMode="auto">
          <a:xfrm>
            <a:off x="4254340" y="1942425"/>
            <a:ext cx="720695" cy="717306"/>
          </a:xfrm>
          <a:custGeom>
            <a:avLst/>
            <a:gdLst>
              <a:gd name="connsiteX0" fmla="*/ 169863 w 338139"/>
              <a:gd name="connsiteY0" fmla="*/ 290512 h 336550"/>
              <a:gd name="connsiteX1" fmla="*/ 193676 w 338139"/>
              <a:gd name="connsiteY1" fmla="*/ 313531 h 336550"/>
              <a:gd name="connsiteX2" fmla="*/ 169863 w 338139"/>
              <a:gd name="connsiteY2" fmla="*/ 336550 h 336550"/>
              <a:gd name="connsiteX3" fmla="*/ 146050 w 338139"/>
              <a:gd name="connsiteY3" fmla="*/ 313531 h 336550"/>
              <a:gd name="connsiteX4" fmla="*/ 169863 w 338139"/>
              <a:gd name="connsiteY4" fmla="*/ 290512 h 336550"/>
              <a:gd name="connsiteX5" fmla="*/ 273051 w 338139"/>
              <a:gd name="connsiteY5" fmla="*/ 249237 h 336550"/>
              <a:gd name="connsiteX6" fmla="*/ 296864 w 338139"/>
              <a:gd name="connsiteY6" fmla="*/ 273050 h 336550"/>
              <a:gd name="connsiteX7" fmla="*/ 273051 w 338139"/>
              <a:gd name="connsiteY7" fmla="*/ 296863 h 336550"/>
              <a:gd name="connsiteX8" fmla="*/ 249238 w 338139"/>
              <a:gd name="connsiteY8" fmla="*/ 273050 h 336550"/>
              <a:gd name="connsiteX9" fmla="*/ 273051 w 338139"/>
              <a:gd name="connsiteY9" fmla="*/ 249237 h 336550"/>
              <a:gd name="connsiteX10" fmla="*/ 64295 w 338139"/>
              <a:gd name="connsiteY10" fmla="*/ 249237 h 336550"/>
              <a:gd name="connsiteX11" fmla="*/ 88902 w 338139"/>
              <a:gd name="connsiteY11" fmla="*/ 273050 h 336550"/>
              <a:gd name="connsiteX12" fmla="*/ 64295 w 338139"/>
              <a:gd name="connsiteY12" fmla="*/ 296863 h 336550"/>
              <a:gd name="connsiteX13" fmla="*/ 39688 w 338139"/>
              <a:gd name="connsiteY13" fmla="*/ 273050 h 336550"/>
              <a:gd name="connsiteX14" fmla="*/ 64295 w 338139"/>
              <a:gd name="connsiteY14" fmla="*/ 249237 h 336550"/>
              <a:gd name="connsiteX15" fmla="*/ 314326 w 338139"/>
              <a:gd name="connsiteY15" fmla="*/ 144462 h 336550"/>
              <a:gd name="connsiteX16" fmla="*/ 338139 w 338139"/>
              <a:gd name="connsiteY16" fmla="*/ 168275 h 336550"/>
              <a:gd name="connsiteX17" fmla="*/ 314326 w 338139"/>
              <a:gd name="connsiteY17" fmla="*/ 192088 h 336550"/>
              <a:gd name="connsiteX18" fmla="*/ 290513 w 338139"/>
              <a:gd name="connsiteY18" fmla="*/ 168275 h 336550"/>
              <a:gd name="connsiteX19" fmla="*/ 314326 w 338139"/>
              <a:gd name="connsiteY19" fmla="*/ 144462 h 336550"/>
              <a:gd name="connsiteX20" fmla="*/ 23813 w 338139"/>
              <a:gd name="connsiteY20" fmla="*/ 144462 h 336550"/>
              <a:gd name="connsiteX21" fmla="*/ 47626 w 338139"/>
              <a:gd name="connsiteY21" fmla="*/ 168275 h 336550"/>
              <a:gd name="connsiteX22" fmla="*/ 23813 w 338139"/>
              <a:gd name="connsiteY22" fmla="*/ 192088 h 336550"/>
              <a:gd name="connsiteX23" fmla="*/ 0 w 338139"/>
              <a:gd name="connsiteY23" fmla="*/ 168275 h 336550"/>
              <a:gd name="connsiteX24" fmla="*/ 23813 w 338139"/>
              <a:gd name="connsiteY24" fmla="*/ 144462 h 336550"/>
              <a:gd name="connsiteX25" fmla="*/ 129510 w 338139"/>
              <a:gd name="connsiteY25" fmla="*/ 112712 h 336550"/>
              <a:gd name="connsiteX26" fmla="*/ 169070 w 338139"/>
              <a:gd name="connsiteY26" fmla="*/ 136669 h 336550"/>
              <a:gd name="connsiteX27" fmla="*/ 208629 w 338139"/>
              <a:gd name="connsiteY27" fmla="*/ 112712 h 336550"/>
              <a:gd name="connsiteX28" fmla="*/ 249507 w 338139"/>
              <a:gd name="connsiteY28" fmla="*/ 152640 h 336550"/>
              <a:gd name="connsiteX29" fmla="*/ 240277 w 338139"/>
              <a:gd name="connsiteY29" fmla="*/ 184583 h 336550"/>
              <a:gd name="connsiteX30" fmla="*/ 169070 w 338139"/>
              <a:gd name="connsiteY30" fmla="*/ 244475 h 336550"/>
              <a:gd name="connsiteX31" fmla="*/ 96544 w 338139"/>
              <a:gd name="connsiteY31" fmla="*/ 184583 h 336550"/>
              <a:gd name="connsiteX32" fmla="*/ 87313 w 338139"/>
              <a:gd name="connsiteY32" fmla="*/ 152640 h 336550"/>
              <a:gd name="connsiteX33" fmla="*/ 129510 w 338139"/>
              <a:gd name="connsiteY33" fmla="*/ 112712 h 336550"/>
              <a:gd name="connsiteX34" fmla="*/ 273051 w 338139"/>
              <a:gd name="connsiteY34" fmla="*/ 41275 h 336550"/>
              <a:gd name="connsiteX35" fmla="*/ 296864 w 338139"/>
              <a:gd name="connsiteY35" fmla="*/ 65088 h 336550"/>
              <a:gd name="connsiteX36" fmla="*/ 273051 w 338139"/>
              <a:gd name="connsiteY36" fmla="*/ 88901 h 336550"/>
              <a:gd name="connsiteX37" fmla="*/ 249238 w 338139"/>
              <a:gd name="connsiteY37" fmla="*/ 65088 h 336550"/>
              <a:gd name="connsiteX38" fmla="*/ 273051 w 338139"/>
              <a:gd name="connsiteY38" fmla="*/ 41275 h 336550"/>
              <a:gd name="connsiteX39" fmla="*/ 64295 w 338139"/>
              <a:gd name="connsiteY39" fmla="*/ 41275 h 336550"/>
              <a:gd name="connsiteX40" fmla="*/ 88902 w 338139"/>
              <a:gd name="connsiteY40" fmla="*/ 65088 h 336550"/>
              <a:gd name="connsiteX41" fmla="*/ 64295 w 338139"/>
              <a:gd name="connsiteY41" fmla="*/ 88901 h 336550"/>
              <a:gd name="connsiteX42" fmla="*/ 39688 w 338139"/>
              <a:gd name="connsiteY42" fmla="*/ 65088 h 336550"/>
              <a:gd name="connsiteX43" fmla="*/ 64295 w 338139"/>
              <a:gd name="connsiteY43" fmla="*/ 41275 h 336550"/>
              <a:gd name="connsiteX44" fmla="*/ 169863 w 338139"/>
              <a:gd name="connsiteY44" fmla="*/ 0 h 336550"/>
              <a:gd name="connsiteX45" fmla="*/ 193676 w 338139"/>
              <a:gd name="connsiteY45" fmla="*/ 23813 h 336550"/>
              <a:gd name="connsiteX46" fmla="*/ 169863 w 338139"/>
              <a:gd name="connsiteY46" fmla="*/ 47626 h 336550"/>
              <a:gd name="connsiteX47" fmla="*/ 146050 w 338139"/>
              <a:gd name="connsiteY47" fmla="*/ 23813 h 336550"/>
              <a:gd name="connsiteX48" fmla="*/ 169863 w 338139"/>
              <a:gd name="connsiteY4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38139" h="336550">
                <a:moveTo>
                  <a:pt x="169863" y="290512"/>
                </a:moveTo>
                <a:cubicBezTo>
                  <a:pt x="183015" y="290512"/>
                  <a:pt x="193676" y="300818"/>
                  <a:pt x="193676" y="313531"/>
                </a:cubicBezTo>
                <a:cubicBezTo>
                  <a:pt x="193676" y="326244"/>
                  <a:pt x="183015" y="336550"/>
                  <a:pt x="169863" y="336550"/>
                </a:cubicBezTo>
                <a:cubicBezTo>
                  <a:pt x="156711" y="336550"/>
                  <a:pt x="146050" y="326244"/>
                  <a:pt x="146050" y="313531"/>
                </a:cubicBezTo>
                <a:cubicBezTo>
                  <a:pt x="146050" y="300818"/>
                  <a:pt x="156711" y="290512"/>
                  <a:pt x="169863" y="290512"/>
                </a:cubicBezTo>
                <a:close/>
                <a:moveTo>
                  <a:pt x="273051" y="249237"/>
                </a:moveTo>
                <a:cubicBezTo>
                  <a:pt x="286203" y="249237"/>
                  <a:pt x="296864" y="259898"/>
                  <a:pt x="296864" y="273050"/>
                </a:cubicBezTo>
                <a:cubicBezTo>
                  <a:pt x="296864" y="286202"/>
                  <a:pt x="286203" y="296863"/>
                  <a:pt x="273051" y="296863"/>
                </a:cubicBezTo>
                <a:cubicBezTo>
                  <a:pt x="259899" y="296863"/>
                  <a:pt x="249238" y="286202"/>
                  <a:pt x="249238" y="273050"/>
                </a:cubicBezTo>
                <a:cubicBezTo>
                  <a:pt x="249238" y="259898"/>
                  <a:pt x="259899" y="249237"/>
                  <a:pt x="273051" y="249237"/>
                </a:cubicBezTo>
                <a:close/>
                <a:moveTo>
                  <a:pt x="64295" y="249237"/>
                </a:moveTo>
                <a:cubicBezTo>
                  <a:pt x="77885" y="249237"/>
                  <a:pt x="88902" y="259898"/>
                  <a:pt x="88902" y="273050"/>
                </a:cubicBezTo>
                <a:cubicBezTo>
                  <a:pt x="88902" y="286202"/>
                  <a:pt x="77885" y="296863"/>
                  <a:pt x="64295" y="296863"/>
                </a:cubicBezTo>
                <a:cubicBezTo>
                  <a:pt x="50705" y="296863"/>
                  <a:pt x="39688" y="286202"/>
                  <a:pt x="39688" y="273050"/>
                </a:cubicBezTo>
                <a:cubicBezTo>
                  <a:pt x="39688" y="259898"/>
                  <a:pt x="50705" y="249237"/>
                  <a:pt x="64295" y="249237"/>
                </a:cubicBezTo>
                <a:close/>
                <a:moveTo>
                  <a:pt x="314326" y="144462"/>
                </a:moveTo>
                <a:cubicBezTo>
                  <a:pt x="327478" y="144462"/>
                  <a:pt x="338139" y="155123"/>
                  <a:pt x="338139" y="168275"/>
                </a:cubicBezTo>
                <a:cubicBezTo>
                  <a:pt x="338139" y="181427"/>
                  <a:pt x="327478" y="192088"/>
                  <a:pt x="314326" y="192088"/>
                </a:cubicBezTo>
                <a:cubicBezTo>
                  <a:pt x="301174" y="192088"/>
                  <a:pt x="290513" y="181427"/>
                  <a:pt x="290513" y="168275"/>
                </a:cubicBezTo>
                <a:cubicBezTo>
                  <a:pt x="290513" y="155123"/>
                  <a:pt x="301174" y="144462"/>
                  <a:pt x="314326" y="144462"/>
                </a:cubicBezTo>
                <a:close/>
                <a:moveTo>
                  <a:pt x="23813" y="144462"/>
                </a:moveTo>
                <a:cubicBezTo>
                  <a:pt x="36965" y="144462"/>
                  <a:pt x="47626" y="155123"/>
                  <a:pt x="47626" y="168275"/>
                </a:cubicBezTo>
                <a:cubicBezTo>
                  <a:pt x="47626" y="181427"/>
                  <a:pt x="36965" y="192088"/>
                  <a:pt x="23813" y="192088"/>
                </a:cubicBezTo>
                <a:cubicBezTo>
                  <a:pt x="10661" y="192088"/>
                  <a:pt x="0" y="181427"/>
                  <a:pt x="0" y="168275"/>
                </a:cubicBezTo>
                <a:cubicBezTo>
                  <a:pt x="0" y="155123"/>
                  <a:pt x="10661" y="144462"/>
                  <a:pt x="23813" y="144462"/>
                </a:cubicBezTo>
                <a:close/>
                <a:moveTo>
                  <a:pt x="129510" y="112712"/>
                </a:moveTo>
                <a:cubicBezTo>
                  <a:pt x="153246" y="112712"/>
                  <a:pt x="166432" y="136669"/>
                  <a:pt x="169070" y="136669"/>
                </a:cubicBezTo>
                <a:cubicBezTo>
                  <a:pt x="171707" y="136669"/>
                  <a:pt x="186212" y="112712"/>
                  <a:pt x="208629" y="112712"/>
                </a:cubicBezTo>
                <a:cubicBezTo>
                  <a:pt x="231046" y="112712"/>
                  <a:pt x="248189" y="131345"/>
                  <a:pt x="249507" y="152640"/>
                </a:cubicBezTo>
                <a:cubicBezTo>
                  <a:pt x="250826" y="165950"/>
                  <a:pt x="246870" y="175266"/>
                  <a:pt x="240277" y="184583"/>
                </a:cubicBezTo>
                <a:cubicBezTo>
                  <a:pt x="229728" y="201885"/>
                  <a:pt x="179619" y="244475"/>
                  <a:pt x="169070" y="244475"/>
                </a:cubicBezTo>
                <a:cubicBezTo>
                  <a:pt x="158520" y="244475"/>
                  <a:pt x="108412" y="201885"/>
                  <a:pt x="96544" y="184583"/>
                </a:cubicBezTo>
                <a:cubicBezTo>
                  <a:pt x="91269" y="175266"/>
                  <a:pt x="87313" y="165950"/>
                  <a:pt x="87313" y="152640"/>
                </a:cubicBezTo>
                <a:cubicBezTo>
                  <a:pt x="88632" y="131345"/>
                  <a:pt x="107093" y="112712"/>
                  <a:pt x="129510" y="112712"/>
                </a:cubicBezTo>
                <a:close/>
                <a:moveTo>
                  <a:pt x="273051" y="41275"/>
                </a:moveTo>
                <a:cubicBezTo>
                  <a:pt x="286203" y="41275"/>
                  <a:pt x="296864" y="51936"/>
                  <a:pt x="296864" y="65088"/>
                </a:cubicBezTo>
                <a:cubicBezTo>
                  <a:pt x="296864" y="78240"/>
                  <a:pt x="286203" y="88901"/>
                  <a:pt x="273051" y="88901"/>
                </a:cubicBezTo>
                <a:cubicBezTo>
                  <a:pt x="259899" y="88901"/>
                  <a:pt x="249238" y="78240"/>
                  <a:pt x="249238" y="65088"/>
                </a:cubicBezTo>
                <a:cubicBezTo>
                  <a:pt x="249238" y="51936"/>
                  <a:pt x="259899" y="41275"/>
                  <a:pt x="273051" y="41275"/>
                </a:cubicBezTo>
                <a:close/>
                <a:moveTo>
                  <a:pt x="64295" y="41275"/>
                </a:moveTo>
                <a:cubicBezTo>
                  <a:pt x="77885" y="41275"/>
                  <a:pt x="88902" y="51936"/>
                  <a:pt x="88902" y="65088"/>
                </a:cubicBezTo>
                <a:cubicBezTo>
                  <a:pt x="88902" y="78240"/>
                  <a:pt x="77885" y="88901"/>
                  <a:pt x="64295" y="88901"/>
                </a:cubicBezTo>
                <a:cubicBezTo>
                  <a:pt x="50705" y="88901"/>
                  <a:pt x="39688" y="78240"/>
                  <a:pt x="39688" y="65088"/>
                </a:cubicBezTo>
                <a:cubicBezTo>
                  <a:pt x="39688" y="51936"/>
                  <a:pt x="50705" y="41275"/>
                  <a:pt x="64295" y="41275"/>
                </a:cubicBezTo>
                <a:close/>
                <a:moveTo>
                  <a:pt x="169863" y="0"/>
                </a:moveTo>
                <a:cubicBezTo>
                  <a:pt x="183015" y="0"/>
                  <a:pt x="193676" y="10661"/>
                  <a:pt x="193676" y="23813"/>
                </a:cubicBezTo>
                <a:cubicBezTo>
                  <a:pt x="193676" y="36965"/>
                  <a:pt x="183015" y="47626"/>
                  <a:pt x="169863" y="47626"/>
                </a:cubicBezTo>
                <a:cubicBezTo>
                  <a:pt x="156711" y="47626"/>
                  <a:pt x="146050" y="36965"/>
                  <a:pt x="146050" y="23813"/>
                </a:cubicBezTo>
                <a:cubicBezTo>
                  <a:pt x="146050" y="10661"/>
                  <a:pt x="156711" y="0"/>
                  <a:pt x="169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383D42A8-D7FC-491D-B221-FD56961FE6E1}"/>
              </a:ext>
            </a:extLst>
          </p:cNvPr>
          <p:cNvSpPr>
            <a:spLocks noChangeAspect="1"/>
          </p:cNvSpPr>
          <p:nvPr/>
        </p:nvSpPr>
        <p:spPr bwMode="auto">
          <a:xfrm>
            <a:off x="8545462" y="1774018"/>
            <a:ext cx="593751" cy="717306"/>
          </a:xfrm>
          <a:custGeom>
            <a:avLst/>
            <a:gdLst>
              <a:gd name="connsiteX0" fmla="*/ 64319 w 274638"/>
              <a:gd name="connsiteY0" fmla="*/ 284162 h 331788"/>
              <a:gd name="connsiteX1" fmla="*/ 53975 w 274638"/>
              <a:gd name="connsiteY1" fmla="*/ 294481 h 331788"/>
              <a:gd name="connsiteX2" fmla="*/ 64319 w 274638"/>
              <a:gd name="connsiteY2" fmla="*/ 304800 h 331788"/>
              <a:gd name="connsiteX3" fmla="*/ 203969 w 274638"/>
              <a:gd name="connsiteY3" fmla="*/ 304800 h 331788"/>
              <a:gd name="connsiteX4" fmla="*/ 214313 w 274638"/>
              <a:gd name="connsiteY4" fmla="*/ 294481 h 331788"/>
              <a:gd name="connsiteX5" fmla="*/ 203969 w 274638"/>
              <a:gd name="connsiteY5" fmla="*/ 284162 h 331788"/>
              <a:gd name="connsiteX6" fmla="*/ 64319 w 274638"/>
              <a:gd name="connsiteY6" fmla="*/ 284162 h 331788"/>
              <a:gd name="connsiteX7" fmla="*/ 34217 w 274638"/>
              <a:gd name="connsiteY7" fmla="*/ 217487 h 331788"/>
              <a:gd name="connsiteX8" fmla="*/ 17463 w 274638"/>
              <a:gd name="connsiteY8" fmla="*/ 238269 h 331788"/>
              <a:gd name="connsiteX9" fmla="*/ 17463 w 274638"/>
              <a:gd name="connsiteY9" fmla="*/ 274637 h 331788"/>
              <a:gd name="connsiteX10" fmla="*/ 27773 w 274638"/>
              <a:gd name="connsiteY10" fmla="*/ 274637 h 331788"/>
              <a:gd name="connsiteX11" fmla="*/ 27773 w 274638"/>
              <a:gd name="connsiteY11" fmla="*/ 259051 h 331788"/>
              <a:gd name="connsiteX12" fmla="*/ 44527 w 274638"/>
              <a:gd name="connsiteY12" fmla="*/ 242166 h 331788"/>
              <a:gd name="connsiteX13" fmla="*/ 228823 w 274638"/>
              <a:gd name="connsiteY13" fmla="*/ 242166 h 331788"/>
              <a:gd name="connsiteX14" fmla="*/ 244288 w 274638"/>
              <a:gd name="connsiteY14" fmla="*/ 259051 h 331788"/>
              <a:gd name="connsiteX15" fmla="*/ 244288 w 274638"/>
              <a:gd name="connsiteY15" fmla="*/ 274637 h 331788"/>
              <a:gd name="connsiteX16" fmla="*/ 250732 w 274638"/>
              <a:gd name="connsiteY16" fmla="*/ 274637 h 331788"/>
              <a:gd name="connsiteX17" fmla="*/ 257176 w 274638"/>
              <a:gd name="connsiteY17" fmla="*/ 255154 h 331788"/>
              <a:gd name="connsiteX18" fmla="*/ 257176 w 274638"/>
              <a:gd name="connsiteY18" fmla="*/ 238269 h 331788"/>
              <a:gd name="connsiteX19" fmla="*/ 240422 w 274638"/>
              <a:gd name="connsiteY19" fmla="*/ 217487 h 331788"/>
              <a:gd name="connsiteX20" fmla="*/ 34217 w 274638"/>
              <a:gd name="connsiteY20" fmla="*/ 217487 h 331788"/>
              <a:gd name="connsiteX21" fmla="*/ 70772 w 274638"/>
              <a:gd name="connsiteY21" fmla="*/ 87312 h 331788"/>
              <a:gd name="connsiteX22" fmla="*/ 211803 w 274638"/>
              <a:gd name="connsiteY22" fmla="*/ 87312 h 331788"/>
              <a:gd name="connsiteX23" fmla="*/ 222250 w 274638"/>
              <a:gd name="connsiteY23" fmla="*/ 97631 h 331788"/>
              <a:gd name="connsiteX24" fmla="*/ 211803 w 274638"/>
              <a:gd name="connsiteY24" fmla="*/ 107950 h 331788"/>
              <a:gd name="connsiteX25" fmla="*/ 70772 w 274638"/>
              <a:gd name="connsiteY25" fmla="*/ 107950 h 331788"/>
              <a:gd name="connsiteX26" fmla="*/ 60325 w 274638"/>
              <a:gd name="connsiteY26" fmla="*/ 97631 h 331788"/>
              <a:gd name="connsiteX27" fmla="*/ 70772 w 274638"/>
              <a:gd name="connsiteY27" fmla="*/ 87312 h 331788"/>
              <a:gd name="connsiteX28" fmla="*/ 44870 w 274638"/>
              <a:gd name="connsiteY28" fmla="*/ 52387 h 331788"/>
              <a:gd name="connsiteX29" fmla="*/ 25400 w 274638"/>
              <a:gd name="connsiteY29" fmla="*/ 71678 h 331788"/>
              <a:gd name="connsiteX30" fmla="*/ 25400 w 274638"/>
              <a:gd name="connsiteY30" fmla="*/ 134696 h 331788"/>
              <a:gd name="connsiteX31" fmla="*/ 44870 w 274638"/>
              <a:gd name="connsiteY31" fmla="*/ 153987 h 331788"/>
              <a:gd name="connsiteX32" fmla="*/ 226593 w 274638"/>
              <a:gd name="connsiteY32" fmla="*/ 153987 h 331788"/>
              <a:gd name="connsiteX33" fmla="*/ 246063 w 274638"/>
              <a:gd name="connsiteY33" fmla="*/ 134696 h 331788"/>
              <a:gd name="connsiteX34" fmla="*/ 246063 w 274638"/>
              <a:gd name="connsiteY34" fmla="*/ 71678 h 331788"/>
              <a:gd name="connsiteX35" fmla="*/ 226593 w 274638"/>
              <a:gd name="connsiteY35" fmla="*/ 52387 h 331788"/>
              <a:gd name="connsiteX36" fmla="*/ 44870 w 274638"/>
              <a:gd name="connsiteY36" fmla="*/ 52387 h 331788"/>
              <a:gd name="connsiteX37" fmla="*/ 54409 w 274638"/>
              <a:gd name="connsiteY37" fmla="*/ 0 h 331788"/>
              <a:gd name="connsiteX38" fmla="*/ 217638 w 274638"/>
              <a:gd name="connsiteY38" fmla="*/ 0 h 331788"/>
              <a:gd name="connsiteX39" fmla="*/ 252615 w 274638"/>
              <a:gd name="connsiteY39" fmla="*/ 12960 h 331788"/>
              <a:gd name="connsiteX40" fmla="*/ 259092 w 274638"/>
              <a:gd name="connsiteY40" fmla="*/ 18144 h 331788"/>
              <a:gd name="connsiteX41" fmla="*/ 274638 w 274638"/>
              <a:gd name="connsiteY41" fmla="*/ 50546 h 331788"/>
              <a:gd name="connsiteX42" fmla="*/ 274638 w 274638"/>
              <a:gd name="connsiteY42" fmla="*/ 269578 h 331788"/>
              <a:gd name="connsiteX43" fmla="*/ 259092 w 274638"/>
              <a:gd name="connsiteY43" fmla="*/ 290315 h 331788"/>
              <a:gd name="connsiteX44" fmla="*/ 244842 w 274638"/>
              <a:gd name="connsiteY44" fmla="*/ 290315 h 331788"/>
              <a:gd name="connsiteX45" fmla="*/ 244842 w 274638"/>
              <a:gd name="connsiteY45" fmla="*/ 312348 h 331788"/>
              <a:gd name="connsiteX46" fmla="*/ 225410 w 274638"/>
              <a:gd name="connsiteY46" fmla="*/ 331788 h 331788"/>
              <a:gd name="connsiteX47" fmla="*/ 47932 w 274638"/>
              <a:gd name="connsiteY47" fmla="*/ 331788 h 331788"/>
              <a:gd name="connsiteX48" fmla="*/ 27205 w 274638"/>
              <a:gd name="connsiteY48" fmla="*/ 312348 h 331788"/>
              <a:gd name="connsiteX49" fmla="*/ 27205 w 274638"/>
              <a:gd name="connsiteY49" fmla="*/ 290315 h 331788"/>
              <a:gd name="connsiteX50" fmla="*/ 14250 w 274638"/>
              <a:gd name="connsiteY50" fmla="*/ 290315 h 331788"/>
              <a:gd name="connsiteX51" fmla="*/ 0 w 274638"/>
              <a:gd name="connsiteY51" fmla="*/ 269578 h 331788"/>
              <a:gd name="connsiteX52" fmla="*/ 0 w 274638"/>
              <a:gd name="connsiteY52" fmla="*/ 50546 h 331788"/>
              <a:gd name="connsiteX53" fmla="*/ 15546 w 274638"/>
              <a:gd name="connsiteY53" fmla="*/ 18144 h 331788"/>
              <a:gd name="connsiteX54" fmla="*/ 19432 w 274638"/>
              <a:gd name="connsiteY54" fmla="*/ 12960 h 331788"/>
              <a:gd name="connsiteX55" fmla="*/ 54409 w 274638"/>
              <a:gd name="connsiteY55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4638" h="331788">
                <a:moveTo>
                  <a:pt x="64319" y="284162"/>
                </a:moveTo>
                <a:cubicBezTo>
                  <a:pt x="59147" y="284162"/>
                  <a:pt x="53975" y="289322"/>
                  <a:pt x="53975" y="294481"/>
                </a:cubicBezTo>
                <a:cubicBezTo>
                  <a:pt x="53975" y="299641"/>
                  <a:pt x="59147" y="304800"/>
                  <a:pt x="64319" y="304800"/>
                </a:cubicBezTo>
                <a:cubicBezTo>
                  <a:pt x="64319" y="304800"/>
                  <a:pt x="64319" y="304800"/>
                  <a:pt x="203969" y="304800"/>
                </a:cubicBezTo>
                <a:cubicBezTo>
                  <a:pt x="209141" y="304800"/>
                  <a:pt x="214313" y="299641"/>
                  <a:pt x="214313" y="294481"/>
                </a:cubicBezTo>
                <a:cubicBezTo>
                  <a:pt x="214313" y="289322"/>
                  <a:pt x="209141" y="284162"/>
                  <a:pt x="203969" y="284162"/>
                </a:cubicBezTo>
                <a:cubicBezTo>
                  <a:pt x="203969" y="284162"/>
                  <a:pt x="203969" y="284162"/>
                  <a:pt x="64319" y="284162"/>
                </a:cubicBezTo>
                <a:close/>
                <a:moveTo>
                  <a:pt x="34217" y="217487"/>
                </a:moveTo>
                <a:cubicBezTo>
                  <a:pt x="25196" y="217487"/>
                  <a:pt x="17463" y="226579"/>
                  <a:pt x="17463" y="238269"/>
                </a:cubicBezTo>
                <a:cubicBezTo>
                  <a:pt x="17463" y="238269"/>
                  <a:pt x="17463" y="238269"/>
                  <a:pt x="17463" y="274637"/>
                </a:cubicBezTo>
                <a:cubicBezTo>
                  <a:pt x="17463" y="274637"/>
                  <a:pt x="17463" y="274637"/>
                  <a:pt x="27773" y="274637"/>
                </a:cubicBezTo>
                <a:cubicBezTo>
                  <a:pt x="27773" y="274637"/>
                  <a:pt x="27773" y="274637"/>
                  <a:pt x="27773" y="259051"/>
                </a:cubicBezTo>
                <a:cubicBezTo>
                  <a:pt x="27773" y="249959"/>
                  <a:pt x="35506" y="242166"/>
                  <a:pt x="44527" y="242166"/>
                </a:cubicBezTo>
                <a:cubicBezTo>
                  <a:pt x="44527" y="242166"/>
                  <a:pt x="44527" y="242166"/>
                  <a:pt x="228823" y="242166"/>
                </a:cubicBezTo>
                <a:cubicBezTo>
                  <a:pt x="237844" y="242166"/>
                  <a:pt x="244288" y="249959"/>
                  <a:pt x="244288" y="259051"/>
                </a:cubicBezTo>
                <a:cubicBezTo>
                  <a:pt x="244288" y="259051"/>
                  <a:pt x="244288" y="259051"/>
                  <a:pt x="244288" y="274637"/>
                </a:cubicBezTo>
                <a:cubicBezTo>
                  <a:pt x="244288" y="274637"/>
                  <a:pt x="244288" y="274637"/>
                  <a:pt x="250732" y="274637"/>
                </a:cubicBezTo>
                <a:cubicBezTo>
                  <a:pt x="254598" y="274637"/>
                  <a:pt x="257176" y="265545"/>
                  <a:pt x="257176" y="255154"/>
                </a:cubicBezTo>
                <a:lnTo>
                  <a:pt x="257176" y="238269"/>
                </a:lnTo>
                <a:cubicBezTo>
                  <a:pt x="257176" y="226579"/>
                  <a:pt x="249443" y="217487"/>
                  <a:pt x="240422" y="217487"/>
                </a:cubicBezTo>
                <a:cubicBezTo>
                  <a:pt x="240422" y="217487"/>
                  <a:pt x="240422" y="217487"/>
                  <a:pt x="34217" y="217487"/>
                </a:cubicBezTo>
                <a:close/>
                <a:moveTo>
                  <a:pt x="70772" y="87312"/>
                </a:moveTo>
                <a:cubicBezTo>
                  <a:pt x="70772" y="87312"/>
                  <a:pt x="70772" y="87312"/>
                  <a:pt x="211803" y="87312"/>
                </a:cubicBezTo>
                <a:cubicBezTo>
                  <a:pt x="217027" y="87312"/>
                  <a:pt x="222250" y="92471"/>
                  <a:pt x="222250" y="97631"/>
                </a:cubicBezTo>
                <a:cubicBezTo>
                  <a:pt x="222250" y="102790"/>
                  <a:pt x="217027" y="107950"/>
                  <a:pt x="211803" y="107950"/>
                </a:cubicBezTo>
                <a:cubicBezTo>
                  <a:pt x="211803" y="107950"/>
                  <a:pt x="211803" y="107950"/>
                  <a:pt x="70772" y="107950"/>
                </a:cubicBezTo>
                <a:cubicBezTo>
                  <a:pt x="65548" y="107950"/>
                  <a:pt x="60325" y="102790"/>
                  <a:pt x="60325" y="97631"/>
                </a:cubicBezTo>
                <a:cubicBezTo>
                  <a:pt x="60325" y="92471"/>
                  <a:pt x="65548" y="87312"/>
                  <a:pt x="70772" y="87312"/>
                </a:cubicBezTo>
                <a:close/>
                <a:moveTo>
                  <a:pt x="44870" y="52387"/>
                </a:moveTo>
                <a:cubicBezTo>
                  <a:pt x="34486" y="52387"/>
                  <a:pt x="25400" y="61389"/>
                  <a:pt x="25400" y="71678"/>
                </a:cubicBezTo>
                <a:lnTo>
                  <a:pt x="25400" y="134696"/>
                </a:lnTo>
                <a:cubicBezTo>
                  <a:pt x="25400" y="144984"/>
                  <a:pt x="34486" y="153987"/>
                  <a:pt x="44870" y="153987"/>
                </a:cubicBezTo>
                <a:cubicBezTo>
                  <a:pt x="44870" y="153987"/>
                  <a:pt x="44870" y="153987"/>
                  <a:pt x="226593" y="153987"/>
                </a:cubicBezTo>
                <a:cubicBezTo>
                  <a:pt x="236977" y="153987"/>
                  <a:pt x="246063" y="144984"/>
                  <a:pt x="246063" y="134696"/>
                </a:cubicBezTo>
                <a:cubicBezTo>
                  <a:pt x="246063" y="134696"/>
                  <a:pt x="246063" y="134696"/>
                  <a:pt x="246063" y="71678"/>
                </a:cubicBezTo>
                <a:cubicBezTo>
                  <a:pt x="246063" y="61389"/>
                  <a:pt x="236977" y="52387"/>
                  <a:pt x="226593" y="52387"/>
                </a:cubicBezTo>
                <a:cubicBezTo>
                  <a:pt x="226593" y="52387"/>
                  <a:pt x="226593" y="52387"/>
                  <a:pt x="44870" y="52387"/>
                </a:cubicBezTo>
                <a:close/>
                <a:moveTo>
                  <a:pt x="54409" y="0"/>
                </a:moveTo>
                <a:cubicBezTo>
                  <a:pt x="54409" y="0"/>
                  <a:pt x="54409" y="0"/>
                  <a:pt x="217638" y="0"/>
                </a:cubicBezTo>
                <a:cubicBezTo>
                  <a:pt x="229297" y="0"/>
                  <a:pt x="244842" y="5184"/>
                  <a:pt x="252615" y="12960"/>
                </a:cubicBezTo>
                <a:cubicBezTo>
                  <a:pt x="252615" y="12960"/>
                  <a:pt x="252615" y="12960"/>
                  <a:pt x="259092" y="18144"/>
                </a:cubicBezTo>
                <a:cubicBezTo>
                  <a:pt x="266865" y="25921"/>
                  <a:pt x="274638" y="40177"/>
                  <a:pt x="274638" y="50546"/>
                </a:cubicBezTo>
                <a:cubicBezTo>
                  <a:pt x="274638" y="50546"/>
                  <a:pt x="274638" y="50546"/>
                  <a:pt x="274638" y="269578"/>
                </a:cubicBezTo>
                <a:cubicBezTo>
                  <a:pt x="274638" y="281242"/>
                  <a:pt x="268161" y="290315"/>
                  <a:pt x="259092" y="290315"/>
                </a:cubicBezTo>
                <a:cubicBezTo>
                  <a:pt x="259092" y="290315"/>
                  <a:pt x="259092" y="290315"/>
                  <a:pt x="244842" y="290315"/>
                </a:cubicBezTo>
                <a:cubicBezTo>
                  <a:pt x="244842" y="290315"/>
                  <a:pt x="244842" y="290315"/>
                  <a:pt x="244842" y="312348"/>
                </a:cubicBezTo>
                <a:cubicBezTo>
                  <a:pt x="244842" y="322716"/>
                  <a:pt x="235774" y="331788"/>
                  <a:pt x="225410" y="331788"/>
                </a:cubicBezTo>
                <a:cubicBezTo>
                  <a:pt x="225410" y="331788"/>
                  <a:pt x="225410" y="331788"/>
                  <a:pt x="47932" y="331788"/>
                </a:cubicBezTo>
                <a:cubicBezTo>
                  <a:pt x="36273" y="331788"/>
                  <a:pt x="27205" y="322716"/>
                  <a:pt x="27205" y="312348"/>
                </a:cubicBezTo>
                <a:cubicBezTo>
                  <a:pt x="27205" y="312348"/>
                  <a:pt x="27205" y="312348"/>
                  <a:pt x="27205" y="290315"/>
                </a:cubicBezTo>
                <a:cubicBezTo>
                  <a:pt x="27205" y="290315"/>
                  <a:pt x="27205" y="290315"/>
                  <a:pt x="14250" y="290315"/>
                </a:cubicBezTo>
                <a:cubicBezTo>
                  <a:pt x="6477" y="290315"/>
                  <a:pt x="0" y="281242"/>
                  <a:pt x="0" y="269578"/>
                </a:cubicBezTo>
                <a:cubicBezTo>
                  <a:pt x="0" y="269578"/>
                  <a:pt x="0" y="269578"/>
                  <a:pt x="0" y="50546"/>
                </a:cubicBezTo>
                <a:cubicBezTo>
                  <a:pt x="0" y="40177"/>
                  <a:pt x="6477" y="24625"/>
                  <a:pt x="15546" y="18144"/>
                </a:cubicBezTo>
                <a:cubicBezTo>
                  <a:pt x="15546" y="18144"/>
                  <a:pt x="15546" y="18144"/>
                  <a:pt x="19432" y="12960"/>
                </a:cubicBezTo>
                <a:cubicBezTo>
                  <a:pt x="27205" y="6480"/>
                  <a:pt x="42750" y="0"/>
                  <a:pt x="544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53EBCC4E-9CDD-4770-9FE9-3656DF4C1120}"/>
              </a:ext>
            </a:extLst>
          </p:cNvPr>
          <p:cNvSpPr>
            <a:spLocks noChangeAspect="1"/>
          </p:cNvSpPr>
          <p:nvPr/>
        </p:nvSpPr>
        <p:spPr bwMode="auto">
          <a:xfrm>
            <a:off x="8031289" y="4015060"/>
            <a:ext cx="697003" cy="717306"/>
          </a:xfrm>
          <a:custGeom>
            <a:avLst/>
            <a:gdLst>
              <a:gd name="connsiteX0" fmla="*/ 60885 w 327025"/>
              <a:gd name="connsiteY0" fmla="*/ 258763 h 336550"/>
              <a:gd name="connsiteX1" fmla="*/ 140727 w 327025"/>
              <a:gd name="connsiteY1" fmla="*/ 258763 h 336550"/>
              <a:gd name="connsiteX2" fmla="*/ 146050 w 327025"/>
              <a:gd name="connsiteY2" fmla="*/ 264937 h 336550"/>
              <a:gd name="connsiteX3" fmla="*/ 140727 w 327025"/>
              <a:gd name="connsiteY3" fmla="*/ 269876 h 336550"/>
              <a:gd name="connsiteX4" fmla="*/ 60885 w 327025"/>
              <a:gd name="connsiteY4" fmla="*/ 269876 h 336550"/>
              <a:gd name="connsiteX5" fmla="*/ 55562 w 327025"/>
              <a:gd name="connsiteY5" fmla="*/ 264937 h 336550"/>
              <a:gd name="connsiteX6" fmla="*/ 60885 w 327025"/>
              <a:gd name="connsiteY6" fmla="*/ 258763 h 336550"/>
              <a:gd name="connsiteX7" fmla="*/ 203200 w 327025"/>
              <a:gd name="connsiteY7" fmla="*/ 212725 h 336550"/>
              <a:gd name="connsiteX8" fmla="*/ 203200 w 327025"/>
              <a:gd name="connsiteY8" fmla="*/ 325438 h 336550"/>
              <a:gd name="connsiteX9" fmla="*/ 314325 w 327025"/>
              <a:gd name="connsiteY9" fmla="*/ 325438 h 336550"/>
              <a:gd name="connsiteX10" fmla="*/ 314325 w 327025"/>
              <a:gd name="connsiteY10" fmla="*/ 212725 h 336550"/>
              <a:gd name="connsiteX11" fmla="*/ 265113 w 327025"/>
              <a:gd name="connsiteY11" fmla="*/ 212725 h 336550"/>
              <a:gd name="connsiteX12" fmla="*/ 265113 w 327025"/>
              <a:gd name="connsiteY12" fmla="*/ 284163 h 336550"/>
              <a:gd name="connsiteX13" fmla="*/ 288925 w 327025"/>
              <a:gd name="connsiteY13" fmla="*/ 260350 h 336550"/>
              <a:gd name="connsiteX14" fmla="*/ 296863 w 327025"/>
              <a:gd name="connsiteY14" fmla="*/ 268288 h 336550"/>
              <a:gd name="connsiteX15" fmla="*/ 258763 w 327025"/>
              <a:gd name="connsiteY15" fmla="*/ 304801 h 336550"/>
              <a:gd name="connsiteX16" fmla="*/ 220663 w 327025"/>
              <a:gd name="connsiteY16" fmla="*/ 268288 h 336550"/>
              <a:gd name="connsiteX17" fmla="*/ 228600 w 327025"/>
              <a:gd name="connsiteY17" fmla="*/ 260350 h 336550"/>
              <a:gd name="connsiteX18" fmla="*/ 252413 w 327025"/>
              <a:gd name="connsiteY18" fmla="*/ 284163 h 336550"/>
              <a:gd name="connsiteX19" fmla="*/ 252413 w 327025"/>
              <a:gd name="connsiteY19" fmla="*/ 212725 h 336550"/>
              <a:gd name="connsiteX20" fmla="*/ 60893 w 327025"/>
              <a:gd name="connsiteY20" fmla="*/ 212725 h 336550"/>
              <a:gd name="connsiteX21" fmla="*/ 158181 w 327025"/>
              <a:gd name="connsiteY21" fmla="*/ 212725 h 336550"/>
              <a:gd name="connsiteX22" fmla="*/ 163512 w 327025"/>
              <a:gd name="connsiteY22" fmla="*/ 218370 h 336550"/>
              <a:gd name="connsiteX23" fmla="*/ 158181 w 327025"/>
              <a:gd name="connsiteY23" fmla="*/ 225425 h 336550"/>
              <a:gd name="connsiteX24" fmla="*/ 60893 w 327025"/>
              <a:gd name="connsiteY24" fmla="*/ 225425 h 336550"/>
              <a:gd name="connsiteX25" fmla="*/ 55562 w 327025"/>
              <a:gd name="connsiteY25" fmla="*/ 218370 h 336550"/>
              <a:gd name="connsiteX26" fmla="*/ 60893 w 327025"/>
              <a:gd name="connsiteY26" fmla="*/ 212725 h 336550"/>
              <a:gd name="connsiteX27" fmla="*/ 190500 w 327025"/>
              <a:gd name="connsiteY27" fmla="*/ 203200 h 336550"/>
              <a:gd name="connsiteX28" fmla="*/ 327025 w 327025"/>
              <a:gd name="connsiteY28" fmla="*/ 203200 h 336550"/>
              <a:gd name="connsiteX29" fmla="*/ 327025 w 327025"/>
              <a:gd name="connsiteY29" fmla="*/ 336550 h 336550"/>
              <a:gd name="connsiteX30" fmla="*/ 190500 w 327025"/>
              <a:gd name="connsiteY30" fmla="*/ 336550 h 336550"/>
              <a:gd name="connsiteX31" fmla="*/ 60863 w 327025"/>
              <a:gd name="connsiteY31" fmla="*/ 168275 h 336550"/>
              <a:gd name="connsiteX32" fmla="*/ 202661 w 327025"/>
              <a:gd name="connsiteY32" fmla="*/ 168275 h 336550"/>
              <a:gd name="connsiteX33" fmla="*/ 207962 w 327025"/>
              <a:gd name="connsiteY33" fmla="*/ 173919 h 336550"/>
              <a:gd name="connsiteX34" fmla="*/ 202661 w 327025"/>
              <a:gd name="connsiteY34" fmla="*/ 180975 h 336550"/>
              <a:gd name="connsiteX35" fmla="*/ 60863 w 327025"/>
              <a:gd name="connsiteY35" fmla="*/ 180975 h 336550"/>
              <a:gd name="connsiteX36" fmla="*/ 55562 w 327025"/>
              <a:gd name="connsiteY36" fmla="*/ 173919 h 336550"/>
              <a:gd name="connsiteX37" fmla="*/ 60863 w 327025"/>
              <a:gd name="connsiteY37" fmla="*/ 168275 h 336550"/>
              <a:gd name="connsiteX38" fmla="*/ 60863 w 327025"/>
              <a:gd name="connsiteY38" fmla="*/ 123825 h 336550"/>
              <a:gd name="connsiteX39" fmla="*/ 202661 w 327025"/>
              <a:gd name="connsiteY39" fmla="*/ 123825 h 336550"/>
              <a:gd name="connsiteX40" fmla="*/ 207962 w 327025"/>
              <a:gd name="connsiteY40" fmla="*/ 129381 h 336550"/>
              <a:gd name="connsiteX41" fmla="*/ 202661 w 327025"/>
              <a:gd name="connsiteY41" fmla="*/ 134938 h 336550"/>
              <a:gd name="connsiteX42" fmla="*/ 60863 w 327025"/>
              <a:gd name="connsiteY42" fmla="*/ 134938 h 336550"/>
              <a:gd name="connsiteX43" fmla="*/ 55562 w 327025"/>
              <a:gd name="connsiteY43" fmla="*/ 129381 h 336550"/>
              <a:gd name="connsiteX44" fmla="*/ 60863 w 327025"/>
              <a:gd name="connsiteY44" fmla="*/ 123825 h 336550"/>
              <a:gd name="connsiteX45" fmla="*/ 60916 w 327025"/>
              <a:gd name="connsiteY45" fmla="*/ 79375 h 336550"/>
              <a:gd name="connsiteX46" fmla="*/ 118471 w 327025"/>
              <a:gd name="connsiteY46" fmla="*/ 79375 h 336550"/>
              <a:gd name="connsiteX47" fmla="*/ 123825 w 327025"/>
              <a:gd name="connsiteY47" fmla="*/ 84137 h 336550"/>
              <a:gd name="connsiteX48" fmla="*/ 118471 w 327025"/>
              <a:gd name="connsiteY48" fmla="*/ 88900 h 336550"/>
              <a:gd name="connsiteX49" fmla="*/ 60916 w 327025"/>
              <a:gd name="connsiteY49" fmla="*/ 88900 h 336550"/>
              <a:gd name="connsiteX50" fmla="*/ 55562 w 327025"/>
              <a:gd name="connsiteY50" fmla="*/ 84137 h 336550"/>
              <a:gd name="connsiteX51" fmla="*/ 60916 w 327025"/>
              <a:gd name="connsiteY51" fmla="*/ 79375 h 336550"/>
              <a:gd name="connsiteX52" fmla="*/ 185737 w 327025"/>
              <a:gd name="connsiteY52" fmla="*/ 19050 h 336550"/>
              <a:gd name="connsiteX53" fmla="*/ 185737 w 327025"/>
              <a:gd name="connsiteY53" fmla="*/ 79375 h 336550"/>
              <a:gd name="connsiteX54" fmla="*/ 244475 w 327025"/>
              <a:gd name="connsiteY54" fmla="*/ 79375 h 336550"/>
              <a:gd name="connsiteX55" fmla="*/ 0 w 327025"/>
              <a:gd name="connsiteY55" fmla="*/ 0 h 336550"/>
              <a:gd name="connsiteX56" fmla="*/ 182563 w 327025"/>
              <a:gd name="connsiteY56" fmla="*/ 0 h 336550"/>
              <a:gd name="connsiteX57" fmla="*/ 265113 w 327025"/>
              <a:gd name="connsiteY57" fmla="*/ 80962 h 336550"/>
              <a:gd name="connsiteX58" fmla="*/ 265113 w 327025"/>
              <a:gd name="connsiteY58" fmla="*/ 185737 h 336550"/>
              <a:gd name="connsiteX59" fmla="*/ 252413 w 327025"/>
              <a:gd name="connsiteY59" fmla="*/ 185737 h 336550"/>
              <a:gd name="connsiteX60" fmla="*/ 252413 w 327025"/>
              <a:gd name="connsiteY60" fmla="*/ 88900 h 336550"/>
              <a:gd name="connsiteX61" fmla="*/ 174625 w 327025"/>
              <a:gd name="connsiteY61" fmla="*/ 88900 h 336550"/>
              <a:gd name="connsiteX62" fmla="*/ 174625 w 327025"/>
              <a:gd name="connsiteY62" fmla="*/ 11112 h 336550"/>
              <a:gd name="connsiteX63" fmla="*/ 11112 w 327025"/>
              <a:gd name="connsiteY63" fmla="*/ 11112 h 336550"/>
              <a:gd name="connsiteX64" fmla="*/ 11112 w 327025"/>
              <a:gd name="connsiteY64" fmla="*/ 325438 h 336550"/>
              <a:gd name="connsiteX65" fmla="*/ 174625 w 327025"/>
              <a:gd name="connsiteY65" fmla="*/ 325438 h 336550"/>
              <a:gd name="connsiteX66" fmla="*/ 174625 w 327025"/>
              <a:gd name="connsiteY66" fmla="*/ 336550 h 336550"/>
              <a:gd name="connsiteX67" fmla="*/ 0 w 327025"/>
              <a:gd name="connsiteY67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7025" h="336550">
                <a:moveTo>
                  <a:pt x="60885" y="258763"/>
                </a:moveTo>
                <a:lnTo>
                  <a:pt x="140727" y="258763"/>
                </a:lnTo>
                <a:cubicBezTo>
                  <a:pt x="143388" y="258763"/>
                  <a:pt x="146050" y="261233"/>
                  <a:pt x="146050" y="264937"/>
                </a:cubicBezTo>
                <a:cubicBezTo>
                  <a:pt x="146050" y="267407"/>
                  <a:pt x="143388" y="269876"/>
                  <a:pt x="140727" y="269876"/>
                </a:cubicBezTo>
                <a:cubicBezTo>
                  <a:pt x="140727" y="269876"/>
                  <a:pt x="140727" y="269876"/>
                  <a:pt x="60885" y="269876"/>
                </a:cubicBezTo>
                <a:cubicBezTo>
                  <a:pt x="58223" y="269876"/>
                  <a:pt x="55562" y="267407"/>
                  <a:pt x="55562" y="264937"/>
                </a:cubicBezTo>
                <a:cubicBezTo>
                  <a:pt x="55562" y="261233"/>
                  <a:pt x="58223" y="258763"/>
                  <a:pt x="60885" y="258763"/>
                </a:cubicBezTo>
                <a:close/>
                <a:moveTo>
                  <a:pt x="203200" y="212725"/>
                </a:moveTo>
                <a:lnTo>
                  <a:pt x="203200" y="325438"/>
                </a:lnTo>
                <a:lnTo>
                  <a:pt x="314325" y="325438"/>
                </a:lnTo>
                <a:lnTo>
                  <a:pt x="314325" y="212725"/>
                </a:lnTo>
                <a:lnTo>
                  <a:pt x="265113" y="212725"/>
                </a:lnTo>
                <a:lnTo>
                  <a:pt x="265113" y="284163"/>
                </a:lnTo>
                <a:lnTo>
                  <a:pt x="288925" y="260350"/>
                </a:lnTo>
                <a:lnTo>
                  <a:pt x="296863" y="268288"/>
                </a:lnTo>
                <a:lnTo>
                  <a:pt x="258763" y="304801"/>
                </a:lnTo>
                <a:lnTo>
                  <a:pt x="220663" y="268288"/>
                </a:lnTo>
                <a:lnTo>
                  <a:pt x="228600" y="260350"/>
                </a:lnTo>
                <a:lnTo>
                  <a:pt x="252413" y="284163"/>
                </a:lnTo>
                <a:lnTo>
                  <a:pt x="252413" y="212725"/>
                </a:lnTo>
                <a:close/>
                <a:moveTo>
                  <a:pt x="60893" y="212725"/>
                </a:moveTo>
                <a:cubicBezTo>
                  <a:pt x="60893" y="212725"/>
                  <a:pt x="60893" y="212725"/>
                  <a:pt x="158181" y="212725"/>
                </a:cubicBezTo>
                <a:cubicBezTo>
                  <a:pt x="160846" y="212725"/>
                  <a:pt x="163512" y="215547"/>
                  <a:pt x="163512" y="218370"/>
                </a:cubicBezTo>
                <a:cubicBezTo>
                  <a:pt x="163512" y="222603"/>
                  <a:pt x="160846" y="225425"/>
                  <a:pt x="158181" y="225425"/>
                </a:cubicBezTo>
                <a:cubicBezTo>
                  <a:pt x="158181" y="225425"/>
                  <a:pt x="158181" y="225425"/>
                  <a:pt x="60893" y="225425"/>
                </a:cubicBezTo>
                <a:cubicBezTo>
                  <a:pt x="58227" y="225425"/>
                  <a:pt x="55562" y="222603"/>
                  <a:pt x="55562" y="218370"/>
                </a:cubicBezTo>
                <a:cubicBezTo>
                  <a:pt x="55562" y="215547"/>
                  <a:pt x="58227" y="212725"/>
                  <a:pt x="60893" y="212725"/>
                </a:cubicBezTo>
                <a:close/>
                <a:moveTo>
                  <a:pt x="190500" y="203200"/>
                </a:moveTo>
                <a:lnTo>
                  <a:pt x="327025" y="203200"/>
                </a:lnTo>
                <a:lnTo>
                  <a:pt x="327025" y="336550"/>
                </a:lnTo>
                <a:lnTo>
                  <a:pt x="190500" y="336550"/>
                </a:lnTo>
                <a:close/>
                <a:moveTo>
                  <a:pt x="60863" y="168275"/>
                </a:moveTo>
                <a:cubicBezTo>
                  <a:pt x="60863" y="168275"/>
                  <a:pt x="60863" y="168275"/>
                  <a:pt x="202661" y="168275"/>
                </a:cubicBezTo>
                <a:cubicBezTo>
                  <a:pt x="205312" y="168275"/>
                  <a:pt x="207962" y="171097"/>
                  <a:pt x="207962" y="173919"/>
                </a:cubicBezTo>
                <a:cubicBezTo>
                  <a:pt x="207962" y="178153"/>
                  <a:pt x="205312" y="180975"/>
                  <a:pt x="202661" y="180975"/>
                </a:cubicBezTo>
                <a:cubicBezTo>
                  <a:pt x="202661" y="180975"/>
                  <a:pt x="202661" y="180975"/>
                  <a:pt x="60863" y="180975"/>
                </a:cubicBezTo>
                <a:cubicBezTo>
                  <a:pt x="58212" y="180975"/>
                  <a:pt x="55562" y="178153"/>
                  <a:pt x="55562" y="173919"/>
                </a:cubicBezTo>
                <a:cubicBezTo>
                  <a:pt x="55562" y="171097"/>
                  <a:pt x="58212" y="168275"/>
                  <a:pt x="60863" y="168275"/>
                </a:cubicBezTo>
                <a:close/>
                <a:moveTo>
                  <a:pt x="60863" y="123825"/>
                </a:moveTo>
                <a:cubicBezTo>
                  <a:pt x="60863" y="123825"/>
                  <a:pt x="60863" y="123825"/>
                  <a:pt x="202661" y="123825"/>
                </a:cubicBezTo>
                <a:cubicBezTo>
                  <a:pt x="205312" y="123825"/>
                  <a:pt x="207962" y="126603"/>
                  <a:pt x="207962" y="129381"/>
                </a:cubicBezTo>
                <a:cubicBezTo>
                  <a:pt x="207962" y="132160"/>
                  <a:pt x="205312" y="134938"/>
                  <a:pt x="202661" y="134938"/>
                </a:cubicBezTo>
                <a:cubicBezTo>
                  <a:pt x="202661" y="134938"/>
                  <a:pt x="202661" y="134938"/>
                  <a:pt x="60863" y="134938"/>
                </a:cubicBezTo>
                <a:cubicBezTo>
                  <a:pt x="58212" y="134938"/>
                  <a:pt x="55562" y="132160"/>
                  <a:pt x="55562" y="129381"/>
                </a:cubicBezTo>
                <a:cubicBezTo>
                  <a:pt x="55562" y="126603"/>
                  <a:pt x="58212" y="123825"/>
                  <a:pt x="60863" y="123825"/>
                </a:cubicBezTo>
                <a:close/>
                <a:moveTo>
                  <a:pt x="60916" y="79375"/>
                </a:moveTo>
                <a:cubicBezTo>
                  <a:pt x="60916" y="79375"/>
                  <a:pt x="60916" y="79375"/>
                  <a:pt x="118471" y="79375"/>
                </a:cubicBezTo>
                <a:cubicBezTo>
                  <a:pt x="121148" y="79375"/>
                  <a:pt x="123825" y="81756"/>
                  <a:pt x="123825" y="84137"/>
                </a:cubicBezTo>
                <a:cubicBezTo>
                  <a:pt x="123825" y="86519"/>
                  <a:pt x="121148" y="88900"/>
                  <a:pt x="118471" y="88900"/>
                </a:cubicBezTo>
                <a:cubicBezTo>
                  <a:pt x="118471" y="88900"/>
                  <a:pt x="118471" y="88900"/>
                  <a:pt x="60916" y="88900"/>
                </a:cubicBezTo>
                <a:cubicBezTo>
                  <a:pt x="58239" y="88900"/>
                  <a:pt x="55562" y="86519"/>
                  <a:pt x="55562" y="84137"/>
                </a:cubicBezTo>
                <a:cubicBezTo>
                  <a:pt x="55562" y="81756"/>
                  <a:pt x="58239" y="79375"/>
                  <a:pt x="60916" y="79375"/>
                </a:cubicBezTo>
                <a:close/>
                <a:moveTo>
                  <a:pt x="185737" y="19050"/>
                </a:moveTo>
                <a:lnTo>
                  <a:pt x="185737" y="79375"/>
                </a:lnTo>
                <a:lnTo>
                  <a:pt x="244475" y="79375"/>
                </a:lnTo>
                <a:close/>
                <a:moveTo>
                  <a:pt x="0" y="0"/>
                </a:moveTo>
                <a:lnTo>
                  <a:pt x="182563" y="0"/>
                </a:lnTo>
                <a:lnTo>
                  <a:pt x="265113" y="80962"/>
                </a:lnTo>
                <a:lnTo>
                  <a:pt x="265113" y="185737"/>
                </a:lnTo>
                <a:lnTo>
                  <a:pt x="252413" y="185737"/>
                </a:lnTo>
                <a:lnTo>
                  <a:pt x="252413" y="88900"/>
                </a:lnTo>
                <a:lnTo>
                  <a:pt x="174625" y="88900"/>
                </a:lnTo>
                <a:lnTo>
                  <a:pt x="174625" y="11112"/>
                </a:lnTo>
                <a:lnTo>
                  <a:pt x="11112" y="11112"/>
                </a:lnTo>
                <a:lnTo>
                  <a:pt x="11112" y="325438"/>
                </a:lnTo>
                <a:lnTo>
                  <a:pt x="174625" y="325438"/>
                </a:lnTo>
                <a:lnTo>
                  <a:pt x="174625" y="336550"/>
                </a:lnTo>
                <a:lnTo>
                  <a:pt x="0" y="336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Sun 21"/>
          <p:cNvSpPr/>
          <p:nvPr/>
        </p:nvSpPr>
        <p:spPr>
          <a:xfrm>
            <a:off x="5539457" y="2331074"/>
            <a:ext cx="2534766" cy="2511447"/>
          </a:xfrm>
          <a:prstGeom prst="su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51142" y="3143703"/>
            <a:ext cx="1586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NỘI DUNG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7518">
            <a:off x="630825" y="616709"/>
            <a:ext cx="2396229" cy="25479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94" y="104549"/>
            <a:ext cx="1970416" cy="2196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89" y="2591403"/>
            <a:ext cx="4235965" cy="4235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157" y="1589352"/>
            <a:ext cx="94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GỢI Ý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9CA19329-6CEC-4BC0-B0BD-CDCE555087AD}"/>
              </a:ext>
            </a:extLst>
          </p:cNvPr>
          <p:cNvSpPr/>
          <p:nvPr/>
        </p:nvSpPr>
        <p:spPr>
          <a:xfrm>
            <a:off x="5113009" y="138951"/>
            <a:ext cx="2998605" cy="2650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39"/>
                </a:lnTo>
                <a:lnTo>
                  <a:pt x="10793" y="0"/>
                </a:lnTo>
                <a:lnTo>
                  <a:pt x="21600" y="8239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</a:rPr>
              <a:t>THAM QUAN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TRẢI NGHIỆM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255A4CED-50E3-40C9-9140-712EE35742DC}"/>
              </a:ext>
            </a:extLst>
          </p:cNvPr>
          <p:cNvSpPr/>
          <p:nvPr/>
        </p:nvSpPr>
        <p:spPr>
          <a:xfrm>
            <a:off x="7446187" y="1368407"/>
            <a:ext cx="2998605" cy="2646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807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/>
              <a:t>TÌM THÔNG TIN</a:t>
            </a:r>
          </a:p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/>
              <a:t>QUA MẠNG</a:t>
            </a:r>
            <a:endParaRPr lang="zh-CN" altLang="en-US" sz="2400" b="1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89FBF39-22E3-4BCA-8443-2A94FB855B20}"/>
              </a:ext>
            </a:extLst>
          </p:cNvPr>
          <p:cNvSpPr/>
          <p:nvPr/>
        </p:nvSpPr>
        <p:spPr>
          <a:xfrm>
            <a:off x="6754860" y="3659472"/>
            <a:ext cx="3002418" cy="2646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2" y="21600"/>
                </a:moveTo>
                <a:lnTo>
                  <a:pt x="0" y="8250"/>
                </a:lnTo>
                <a:lnTo>
                  <a:pt x="10821" y="0"/>
                </a:lnTo>
                <a:lnTo>
                  <a:pt x="21600" y="8250"/>
                </a:lnTo>
                <a:lnTo>
                  <a:pt x="17458" y="21600"/>
                </a:lnTo>
                <a:lnTo>
                  <a:pt x="4142" y="21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FF"/>
                </a:solidFill>
              </a:rPr>
              <a:t>NGHE KỂ TRUYỆN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F71AF395-7C1C-491D-AFFD-2C95CAD4C293}"/>
              </a:ext>
            </a:extLst>
          </p:cNvPr>
          <p:cNvSpPr/>
          <p:nvPr/>
        </p:nvSpPr>
        <p:spPr>
          <a:xfrm>
            <a:off x="4059025" y="3719435"/>
            <a:ext cx="3000511" cy="2646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7" y="21600"/>
                </a:moveTo>
                <a:lnTo>
                  <a:pt x="0" y="8264"/>
                </a:lnTo>
                <a:lnTo>
                  <a:pt x="10800" y="0"/>
                </a:lnTo>
                <a:lnTo>
                  <a:pt x="21600" y="8264"/>
                </a:lnTo>
                <a:lnTo>
                  <a:pt x="17483" y="21600"/>
                </a:lnTo>
                <a:lnTo>
                  <a:pt x="4117" y="2160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XEM VI DEO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 GIỚI THIỆU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0D893C38-8374-4705-9ABA-8EDEF785C75F}"/>
              </a:ext>
            </a:extLst>
          </p:cNvPr>
          <p:cNvSpPr/>
          <p:nvPr/>
        </p:nvSpPr>
        <p:spPr>
          <a:xfrm>
            <a:off x="3119982" y="1574056"/>
            <a:ext cx="2998605" cy="2646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793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XIN TƯ VẤN,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en-US" altLang="zh-CN" sz="2400" b="1" dirty="0" smtClean="0">
                <a:solidFill>
                  <a:srgbClr val="FFFFFF"/>
                </a:solidFill>
              </a:rPr>
              <a:t> HỖ TRỢ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649F8918-BF40-41C8-AB88-D09382BB1CB1}"/>
              </a:ext>
            </a:extLst>
          </p:cNvPr>
          <p:cNvSpPr>
            <a:spLocks noChangeAspect="1"/>
          </p:cNvSpPr>
          <p:nvPr/>
        </p:nvSpPr>
        <p:spPr bwMode="auto">
          <a:xfrm>
            <a:off x="6256048" y="470561"/>
            <a:ext cx="720691" cy="717305"/>
          </a:xfrm>
          <a:custGeom>
            <a:avLst/>
            <a:gdLst>
              <a:gd name="connsiteX0" fmla="*/ 163513 w 338138"/>
              <a:gd name="connsiteY0" fmla="*/ 246178 h 336550"/>
              <a:gd name="connsiteX1" fmla="*/ 170657 w 338138"/>
              <a:gd name="connsiteY1" fmla="*/ 249239 h 336550"/>
              <a:gd name="connsiteX2" fmla="*/ 177801 w 338138"/>
              <a:gd name="connsiteY2" fmla="*/ 246178 h 336550"/>
              <a:gd name="connsiteX3" fmla="*/ 177801 w 338138"/>
              <a:gd name="connsiteY3" fmla="*/ 270465 h 336550"/>
              <a:gd name="connsiteX4" fmla="*/ 177801 w 338138"/>
              <a:gd name="connsiteY4" fmla="*/ 274411 h 336550"/>
              <a:gd name="connsiteX5" fmla="*/ 170008 w 338138"/>
              <a:gd name="connsiteY5" fmla="*/ 280988 h 336550"/>
              <a:gd name="connsiteX6" fmla="*/ 163513 w 338138"/>
              <a:gd name="connsiteY6" fmla="*/ 274411 h 336550"/>
              <a:gd name="connsiteX7" fmla="*/ 163513 w 338138"/>
              <a:gd name="connsiteY7" fmla="*/ 246789 h 336550"/>
              <a:gd name="connsiteX8" fmla="*/ 288544 w 338138"/>
              <a:gd name="connsiteY8" fmla="*/ 231096 h 336550"/>
              <a:gd name="connsiteX9" fmla="*/ 288136 w 338138"/>
              <a:gd name="connsiteY9" fmla="*/ 233923 h 336550"/>
              <a:gd name="connsiteX10" fmla="*/ 286625 w 338138"/>
              <a:gd name="connsiteY10" fmla="*/ 233923 h 336550"/>
              <a:gd name="connsiteX11" fmla="*/ 171450 w 338138"/>
              <a:gd name="connsiteY11" fmla="*/ 215900 h 336550"/>
              <a:gd name="connsiteX12" fmla="*/ 161925 w 338138"/>
              <a:gd name="connsiteY12" fmla="*/ 225425 h 336550"/>
              <a:gd name="connsiteX13" fmla="*/ 171450 w 338138"/>
              <a:gd name="connsiteY13" fmla="*/ 234950 h 336550"/>
              <a:gd name="connsiteX14" fmla="*/ 180975 w 338138"/>
              <a:gd name="connsiteY14" fmla="*/ 225425 h 336550"/>
              <a:gd name="connsiteX15" fmla="*/ 171450 w 338138"/>
              <a:gd name="connsiteY15" fmla="*/ 215900 h 336550"/>
              <a:gd name="connsiteX16" fmla="*/ 163513 w 338138"/>
              <a:gd name="connsiteY16" fmla="*/ 204674 h 336550"/>
              <a:gd name="connsiteX17" fmla="*/ 163513 w 338138"/>
              <a:gd name="connsiteY17" fmla="*/ 208056 h 336550"/>
              <a:gd name="connsiteX18" fmla="*/ 170008 w 338138"/>
              <a:gd name="connsiteY18" fmla="*/ 215900 h 336550"/>
              <a:gd name="connsiteX19" fmla="*/ 177801 w 338138"/>
              <a:gd name="connsiteY19" fmla="*/ 208056 h 336550"/>
              <a:gd name="connsiteX20" fmla="*/ 177801 w 338138"/>
              <a:gd name="connsiteY20" fmla="*/ 204674 h 336550"/>
              <a:gd name="connsiteX21" fmla="*/ 186934 w 338138"/>
              <a:gd name="connsiteY21" fmla="*/ 208587 h 336550"/>
              <a:gd name="connsiteX22" fmla="*/ 193676 w 338138"/>
              <a:gd name="connsiteY22" fmla="*/ 225426 h 336550"/>
              <a:gd name="connsiteX23" fmla="*/ 186934 w 338138"/>
              <a:gd name="connsiteY23" fmla="*/ 242265 h 336550"/>
              <a:gd name="connsiteX24" fmla="*/ 177801 w 338138"/>
              <a:gd name="connsiteY24" fmla="*/ 246178 h 336550"/>
              <a:gd name="connsiteX25" fmla="*/ 177801 w 338138"/>
              <a:gd name="connsiteY25" fmla="*/ 242842 h 336550"/>
              <a:gd name="connsiteX26" fmla="*/ 170008 w 338138"/>
              <a:gd name="connsiteY26" fmla="*/ 234950 h 336550"/>
              <a:gd name="connsiteX27" fmla="*/ 163513 w 338138"/>
              <a:gd name="connsiteY27" fmla="*/ 242842 h 336550"/>
              <a:gd name="connsiteX28" fmla="*/ 163513 w 338138"/>
              <a:gd name="connsiteY28" fmla="*/ 246178 h 336550"/>
              <a:gd name="connsiteX29" fmla="*/ 154380 w 338138"/>
              <a:gd name="connsiteY29" fmla="*/ 242265 h 336550"/>
              <a:gd name="connsiteX30" fmla="*/ 147638 w 338138"/>
              <a:gd name="connsiteY30" fmla="*/ 225426 h 336550"/>
              <a:gd name="connsiteX31" fmla="*/ 154380 w 338138"/>
              <a:gd name="connsiteY31" fmla="*/ 208587 h 336550"/>
              <a:gd name="connsiteX32" fmla="*/ 169202 w 338138"/>
              <a:gd name="connsiteY32" fmla="*/ 182936 h 336550"/>
              <a:gd name="connsiteX33" fmla="*/ 177801 w 338138"/>
              <a:gd name="connsiteY33" fmla="*/ 184824 h 336550"/>
              <a:gd name="connsiteX34" fmla="*/ 177801 w 338138"/>
              <a:gd name="connsiteY34" fmla="*/ 195963 h 336550"/>
              <a:gd name="connsiteX35" fmla="*/ 177801 w 338138"/>
              <a:gd name="connsiteY35" fmla="*/ 204674 h 336550"/>
              <a:gd name="connsiteX36" fmla="*/ 170657 w 338138"/>
              <a:gd name="connsiteY36" fmla="*/ 201813 h 336550"/>
              <a:gd name="connsiteX37" fmla="*/ 163513 w 338138"/>
              <a:gd name="connsiteY37" fmla="*/ 204674 h 336550"/>
              <a:gd name="connsiteX38" fmla="*/ 163513 w 338138"/>
              <a:gd name="connsiteY38" fmla="*/ 184210 h 336550"/>
              <a:gd name="connsiteX39" fmla="*/ 177801 w 338138"/>
              <a:gd name="connsiteY39" fmla="*/ 171713 h 336550"/>
              <a:gd name="connsiteX40" fmla="*/ 235276 w 338138"/>
              <a:gd name="connsiteY40" fmla="*/ 184080 h 336550"/>
              <a:gd name="connsiteX41" fmla="*/ 281069 w 338138"/>
              <a:gd name="connsiteY41" fmla="*/ 218472 h 336550"/>
              <a:gd name="connsiteX42" fmla="*/ 273597 w 338138"/>
              <a:gd name="connsiteY42" fmla="*/ 229881 h 336550"/>
              <a:gd name="connsiteX43" fmla="*/ 229495 w 338138"/>
              <a:gd name="connsiteY43" fmla="*/ 196173 h 336550"/>
              <a:gd name="connsiteX44" fmla="*/ 177801 w 338138"/>
              <a:gd name="connsiteY44" fmla="*/ 184824 h 336550"/>
              <a:gd name="connsiteX45" fmla="*/ 163513 w 338138"/>
              <a:gd name="connsiteY45" fmla="*/ 171090 h 336550"/>
              <a:gd name="connsiteX46" fmla="*/ 163513 w 338138"/>
              <a:gd name="connsiteY46" fmla="*/ 184210 h 336550"/>
              <a:gd name="connsiteX47" fmla="*/ 110065 w 338138"/>
              <a:gd name="connsiteY47" fmla="*/ 196173 h 336550"/>
              <a:gd name="connsiteX48" fmla="*/ 65067 w 338138"/>
              <a:gd name="connsiteY48" fmla="*/ 230681 h 336550"/>
              <a:gd name="connsiteX49" fmla="*/ 57540 w 338138"/>
              <a:gd name="connsiteY49" fmla="*/ 219191 h 336550"/>
              <a:gd name="connsiteX50" fmla="*/ 103293 w 338138"/>
              <a:gd name="connsiteY50" fmla="*/ 184080 h 336550"/>
              <a:gd name="connsiteX51" fmla="*/ 256382 w 338138"/>
              <a:gd name="connsiteY51" fmla="*/ 166688 h 336550"/>
              <a:gd name="connsiteX52" fmla="*/ 272257 w 338138"/>
              <a:gd name="connsiteY52" fmla="*/ 166688 h 336550"/>
              <a:gd name="connsiteX53" fmla="*/ 276226 w 338138"/>
              <a:gd name="connsiteY53" fmla="*/ 170498 h 336550"/>
              <a:gd name="connsiteX54" fmla="*/ 272257 w 338138"/>
              <a:gd name="connsiteY54" fmla="*/ 173038 h 336550"/>
              <a:gd name="connsiteX55" fmla="*/ 256382 w 338138"/>
              <a:gd name="connsiteY55" fmla="*/ 173038 h 336550"/>
              <a:gd name="connsiteX56" fmla="*/ 252413 w 338138"/>
              <a:gd name="connsiteY56" fmla="*/ 170498 h 336550"/>
              <a:gd name="connsiteX57" fmla="*/ 256382 w 338138"/>
              <a:gd name="connsiteY57" fmla="*/ 166688 h 336550"/>
              <a:gd name="connsiteX58" fmla="*/ 67469 w 338138"/>
              <a:gd name="connsiteY58" fmla="*/ 166688 h 336550"/>
              <a:gd name="connsiteX59" fmla="*/ 83344 w 338138"/>
              <a:gd name="connsiteY59" fmla="*/ 166688 h 336550"/>
              <a:gd name="connsiteX60" fmla="*/ 87313 w 338138"/>
              <a:gd name="connsiteY60" fmla="*/ 170657 h 336550"/>
              <a:gd name="connsiteX61" fmla="*/ 83344 w 338138"/>
              <a:gd name="connsiteY61" fmla="*/ 174626 h 336550"/>
              <a:gd name="connsiteX62" fmla="*/ 67469 w 338138"/>
              <a:gd name="connsiteY62" fmla="*/ 174626 h 336550"/>
              <a:gd name="connsiteX63" fmla="*/ 63500 w 338138"/>
              <a:gd name="connsiteY63" fmla="*/ 170657 h 336550"/>
              <a:gd name="connsiteX64" fmla="*/ 67469 w 338138"/>
              <a:gd name="connsiteY64" fmla="*/ 166688 h 336550"/>
              <a:gd name="connsiteX65" fmla="*/ 267759 w 338138"/>
              <a:gd name="connsiteY65" fmla="*/ 139700 h 336550"/>
              <a:gd name="connsiteX66" fmla="*/ 271728 w 338138"/>
              <a:gd name="connsiteY66" fmla="*/ 142522 h 336550"/>
              <a:gd name="connsiteX67" fmla="*/ 269082 w 338138"/>
              <a:gd name="connsiteY67" fmla="*/ 146755 h 336550"/>
              <a:gd name="connsiteX68" fmla="*/ 253207 w 338138"/>
              <a:gd name="connsiteY68" fmla="*/ 150989 h 336550"/>
              <a:gd name="connsiteX69" fmla="*/ 253207 w 338138"/>
              <a:gd name="connsiteY69" fmla="*/ 152400 h 336550"/>
              <a:gd name="connsiteX70" fmla="*/ 249238 w 338138"/>
              <a:gd name="connsiteY70" fmla="*/ 149578 h 336550"/>
              <a:gd name="connsiteX71" fmla="*/ 251884 w 338138"/>
              <a:gd name="connsiteY71" fmla="*/ 143933 h 336550"/>
              <a:gd name="connsiteX72" fmla="*/ 267759 w 338138"/>
              <a:gd name="connsiteY72" fmla="*/ 139700 h 336550"/>
              <a:gd name="connsiteX73" fmla="*/ 71967 w 338138"/>
              <a:gd name="connsiteY73" fmla="*/ 139700 h 336550"/>
              <a:gd name="connsiteX74" fmla="*/ 87842 w 338138"/>
              <a:gd name="connsiteY74" fmla="*/ 143933 h 336550"/>
              <a:gd name="connsiteX75" fmla="*/ 90488 w 338138"/>
              <a:gd name="connsiteY75" fmla="*/ 149578 h 336550"/>
              <a:gd name="connsiteX76" fmla="*/ 86519 w 338138"/>
              <a:gd name="connsiteY76" fmla="*/ 152400 h 336550"/>
              <a:gd name="connsiteX77" fmla="*/ 86519 w 338138"/>
              <a:gd name="connsiteY77" fmla="*/ 150989 h 336550"/>
              <a:gd name="connsiteX78" fmla="*/ 70644 w 338138"/>
              <a:gd name="connsiteY78" fmla="*/ 146755 h 336550"/>
              <a:gd name="connsiteX79" fmla="*/ 67998 w 338138"/>
              <a:gd name="connsiteY79" fmla="*/ 142522 h 336550"/>
              <a:gd name="connsiteX80" fmla="*/ 71967 w 338138"/>
              <a:gd name="connsiteY80" fmla="*/ 139700 h 336550"/>
              <a:gd name="connsiteX81" fmla="*/ 257923 w 338138"/>
              <a:gd name="connsiteY81" fmla="*/ 115623 h 336550"/>
              <a:gd name="connsiteX82" fmla="*/ 262125 w 338138"/>
              <a:gd name="connsiteY82" fmla="*/ 116946 h 336550"/>
              <a:gd name="connsiteX83" fmla="*/ 260725 w 338138"/>
              <a:gd name="connsiteY83" fmla="*/ 120914 h 336550"/>
              <a:gd name="connsiteX84" fmla="*/ 246717 w 338138"/>
              <a:gd name="connsiteY84" fmla="*/ 128852 h 336550"/>
              <a:gd name="connsiteX85" fmla="*/ 243915 w 338138"/>
              <a:gd name="connsiteY85" fmla="*/ 130175 h 336550"/>
              <a:gd name="connsiteX86" fmla="*/ 241114 w 338138"/>
              <a:gd name="connsiteY86" fmla="*/ 127529 h 336550"/>
              <a:gd name="connsiteX87" fmla="*/ 242515 w 338138"/>
              <a:gd name="connsiteY87" fmla="*/ 123560 h 336550"/>
              <a:gd name="connsiteX88" fmla="*/ 257923 w 338138"/>
              <a:gd name="connsiteY88" fmla="*/ 115623 h 336550"/>
              <a:gd name="connsiteX89" fmla="*/ 83204 w 338138"/>
              <a:gd name="connsiteY89" fmla="*/ 115623 h 336550"/>
              <a:gd name="connsiteX90" fmla="*/ 97211 w 338138"/>
              <a:gd name="connsiteY90" fmla="*/ 123560 h 336550"/>
              <a:gd name="connsiteX91" fmla="*/ 98612 w 338138"/>
              <a:gd name="connsiteY91" fmla="*/ 127529 h 336550"/>
              <a:gd name="connsiteX92" fmla="*/ 95811 w 338138"/>
              <a:gd name="connsiteY92" fmla="*/ 130175 h 336550"/>
              <a:gd name="connsiteX93" fmla="*/ 93009 w 338138"/>
              <a:gd name="connsiteY93" fmla="*/ 128852 h 336550"/>
              <a:gd name="connsiteX94" fmla="*/ 79001 w 338138"/>
              <a:gd name="connsiteY94" fmla="*/ 120914 h 336550"/>
              <a:gd name="connsiteX95" fmla="*/ 77601 w 338138"/>
              <a:gd name="connsiteY95" fmla="*/ 116946 h 336550"/>
              <a:gd name="connsiteX96" fmla="*/ 83204 w 338138"/>
              <a:gd name="connsiteY96" fmla="*/ 115623 h 336550"/>
              <a:gd name="connsiteX97" fmla="*/ 170008 w 338138"/>
              <a:gd name="connsiteY97" fmla="*/ 104775 h 336550"/>
              <a:gd name="connsiteX98" fmla="*/ 177801 w 338138"/>
              <a:gd name="connsiteY98" fmla="*/ 111312 h 336550"/>
              <a:gd name="connsiteX99" fmla="*/ 177801 w 338138"/>
              <a:gd name="connsiteY99" fmla="*/ 167242 h 336550"/>
              <a:gd name="connsiteX100" fmla="*/ 177801 w 338138"/>
              <a:gd name="connsiteY100" fmla="*/ 171713 h 336550"/>
              <a:gd name="connsiteX101" fmla="*/ 169202 w 338138"/>
              <a:gd name="connsiteY101" fmla="*/ 169863 h 336550"/>
              <a:gd name="connsiteX102" fmla="*/ 163513 w 338138"/>
              <a:gd name="connsiteY102" fmla="*/ 171090 h 336550"/>
              <a:gd name="connsiteX103" fmla="*/ 163513 w 338138"/>
              <a:gd name="connsiteY103" fmla="*/ 152126 h 336550"/>
              <a:gd name="connsiteX104" fmla="*/ 163513 w 338138"/>
              <a:gd name="connsiteY104" fmla="*/ 111312 h 336550"/>
              <a:gd name="connsiteX105" fmla="*/ 170008 w 338138"/>
              <a:gd name="connsiteY105" fmla="*/ 104775 h 336550"/>
              <a:gd name="connsiteX106" fmla="*/ 240620 w 338138"/>
              <a:gd name="connsiteY106" fmla="*/ 95024 h 336550"/>
              <a:gd name="connsiteX107" fmla="*/ 244702 w 338138"/>
              <a:gd name="connsiteY107" fmla="*/ 95024 h 336550"/>
              <a:gd name="connsiteX108" fmla="*/ 244702 w 338138"/>
              <a:gd name="connsiteY108" fmla="*/ 100466 h 336550"/>
              <a:gd name="connsiteX109" fmla="*/ 233817 w 338138"/>
              <a:gd name="connsiteY109" fmla="*/ 111352 h 336550"/>
              <a:gd name="connsiteX110" fmla="*/ 231095 w 338138"/>
              <a:gd name="connsiteY110" fmla="*/ 112713 h 336550"/>
              <a:gd name="connsiteX111" fmla="*/ 228374 w 338138"/>
              <a:gd name="connsiteY111" fmla="*/ 111352 h 336550"/>
              <a:gd name="connsiteX112" fmla="*/ 228374 w 338138"/>
              <a:gd name="connsiteY112" fmla="*/ 107270 h 336550"/>
              <a:gd name="connsiteX113" fmla="*/ 240620 w 338138"/>
              <a:gd name="connsiteY113" fmla="*/ 95024 h 336550"/>
              <a:gd name="connsiteX114" fmla="*/ 95024 w 338138"/>
              <a:gd name="connsiteY114" fmla="*/ 95024 h 336550"/>
              <a:gd name="connsiteX115" fmla="*/ 100466 w 338138"/>
              <a:gd name="connsiteY115" fmla="*/ 95024 h 336550"/>
              <a:gd name="connsiteX116" fmla="*/ 111352 w 338138"/>
              <a:gd name="connsiteY116" fmla="*/ 107270 h 336550"/>
              <a:gd name="connsiteX117" fmla="*/ 111352 w 338138"/>
              <a:gd name="connsiteY117" fmla="*/ 111352 h 336550"/>
              <a:gd name="connsiteX118" fmla="*/ 108631 w 338138"/>
              <a:gd name="connsiteY118" fmla="*/ 112713 h 336550"/>
              <a:gd name="connsiteX119" fmla="*/ 105909 w 338138"/>
              <a:gd name="connsiteY119" fmla="*/ 111352 h 336550"/>
              <a:gd name="connsiteX120" fmla="*/ 95024 w 338138"/>
              <a:gd name="connsiteY120" fmla="*/ 100466 h 336550"/>
              <a:gd name="connsiteX121" fmla="*/ 95024 w 338138"/>
              <a:gd name="connsiteY121" fmla="*/ 95024 h 336550"/>
              <a:gd name="connsiteX122" fmla="*/ 222740 w 338138"/>
              <a:gd name="connsiteY122" fmla="*/ 77788 h 336550"/>
              <a:gd name="connsiteX123" fmla="*/ 224083 w 338138"/>
              <a:gd name="connsiteY123" fmla="*/ 82947 h 336550"/>
              <a:gd name="connsiteX124" fmla="*/ 216023 w 338138"/>
              <a:gd name="connsiteY124" fmla="*/ 97136 h 336550"/>
              <a:gd name="connsiteX125" fmla="*/ 211993 w 338138"/>
              <a:gd name="connsiteY125" fmla="*/ 98426 h 336550"/>
              <a:gd name="connsiteX126" fmla="*/ 210650 w 338138"/>
              <a:gd name="connsiteY126" fmla="*/ 98426 h 336550"/>
              <a:gd name="connsiteX127" fmla="*/ 209306 w 338138"/>
              <a:gd name="connsiteY127" fmla="*/ 93266 h 336550"/>
              <a:gd name="connsiteX128" fmla="*/ 217366 w 338138"/>
              <a:gd name="connsiteY128" fmla="*/ 79078 h 336550"/>
              <a:gd name="connsiteX129" fmla="*/ 222740 w 338138"/>
              <a:gd name="connsiteY129" fmla="*/ 77788 h 336550"/>
              <a:gd name="connsiteX130" fmla="*/ 117079 w 338138"/>
              <a:gd name="connsiteY130" fmla="*/ 77507 h 336550"/>
              <a:gd name="connsiteX131" fmla="*/ 121841 w 338138"/>
              <a:gd name="connsiteY131" fmla="*/ 78815 h 336550"/>
              <a:gd name="connsiteX132" fmla="*/ 128985 w 338138"/>
              <a:gd name="connsiteY132" fmla="*/ 93195 h 336550"/>
              <a:gd name="connsiteX133" fmla="*/ 127795 w 338138"/>
              <a:gd name="connsiteY133" fmla="*/ 97118 h 336550"/>
              <a:gd name="connsiteX134" fmla="*/ 126604 w 338138"/>
              <a:gd name="connsiteY134" fmla="*/ 98425 h 336550"/>
              <a:gd name="connsiteX135" fmla="*/ 124223 w 338138"/>
              <a:gd name="connsiteY135" fmla="*/ 95810 h 336550"/>
              <a:gd name="connsiteX136" fmla="*/ 115888 w 338138"/>
              <a:gd name="connsiteY136" fmla="*/ 82737 h 336550"/>
              <a:gd name="connsiteX137" fmla="*/ 117079 w 338138"/>
              <a:gd name="connsiteY137" fmla="*/ 77507 h 336550"/>
              <a:gd name="connsiteX138" fmla="*/ 197380 w 338138"/>
              <a:gd name="connsiteY138" fmla="*/ 66675 h 336550"/>
              <a:gd name="connsiteX139" fmla="*/ 200202 w 338138"/>
              <a:gd name="connsiteY139" fmla="*/ 70877 h 336550"/>
              <a:gd name="connsiteX140" fmla="*/ 195969 w 338138"/>
              <a:gd name="connsiteY140" fmla="*/ 87686 h 336550"/>
              <a:gd name="connsiteX141" fmla="*/ 193146 w 338138"/>
              <a:gd name="connsiteY141" fmla="*/ 90488 h 336550"/>
              <a:gd name="connsiteX142" fmla="*/ 191735 w 338138"/>
              <a:gd name="connsiteY142" fmla="*/ 90488 h 336550"/>
              <a:gd name="connsiteX143" fmla="*/ 188913 w 338138"/>
              <a:gd name="connsiteY143" fmla="*/ 86286 h 336550"/>
              <a:gd name="connsiteX144" fmla="*/ 193146 w 338138"/>
              <a:gd name="connsiteY144" fmla="*/ 69476 h 336550"/>
              <a:gd name="connsiteX145" fmla="*/ 197380 w 338138"/>
              <a:gd name="connsiteY145" fmla="*/ 66675 h 336550"/>
              <a:gd name="connsiteX146" fmla="*/ 142522 w 338138"/>
              <a:gd name="connsiteY146" fmla="*/ 66675 h 336550"/>
              <a:gd name="connsiteX147" fmla="*/ 146755 w 338138"/>
              <a:gd name="connsiteY147" fmla="*/ 69476 h 336550"/>
              <a:gd name="connsiteX148" fmla="*/ 150989 w 338138"/>
              <a:gd name="connsiteY148" fmla="*/ 86286 h 336550"/>
              <a:gd name="connsiteX149" fmla="*/ 148167 w 338138"/>
              <a:gd name="connsiteY149" fmla="*/ 90488 h 336550"/>
              <a:gd name="connsiteX150" fmla="*/ 143933 w 338138"/>
              <a:gd name="connsiteY150" fmla="*/ 87686 h 336550"/>
              <a:gd name="connsiteX151" fmla="*/ 139700 w 338138"/>
              <a:gd name="connsiteY151" fmla="*/ 70877 h 336550"/>
              <a:gd name="connsiteX152" fmla="*/ 142522 w 338138"/>
              <a:gd name="connsiteY152" fmla="*/ 66675 h 336550"/>
              <a:gd name="connsiteX153" fmla="*/ 170498 w 338138"/>
              <a:gd name="connsiteY153" fmla="*/ 63500 h 336550"/>
              <a:gd name="connsiteX154" fmla="*/ 173038 w 338138"/>
              <a:gd name="connsiteY154" fmla="*/ 67469 h 336550"/>
              <a:gd name="connsiteX155" fmla="*/ 173038 w 338138"/>
              <a:gd name="connsiteY155" fmla="*/ 83344 h 336550"/>
              <a:gd name="connsiteX156" fmla="*/ 170498 w 338138"/>
              <a:gd name="connsiteY156" fmla="*/ 87313 h 336550"/>
              <a:gd name="connsiteX157" fmla="*/ 166688 w 338138"/>
              <a:gd name="connsiteY157" fmla="*/ 83344 h 336550"/>
              <a:gd name="connsiteX158" fmla="*/ 166688 w 338138"/>
              <a:gd name="connsiteY158" fmla="*/ 67469 h 336550"/>
              <a:gd name="connsiteX159" fmla="*/ 170498 w 338138"/>
              <a:gd name="connsiteY159" fmla="*/ 63500 h 336550"/>
              <a:gd name="connsiteX160" fmla="*/ 168935 w 338138"/>
              <a:gd name="connsiteY160" fmla="*/ 31750 h 336550"/>
              <a:gd name="connsiteX161" fmla="*/ 265228 w 338138"/>
              <a:gd name="connsiteY161" fmla="*/ 72681 h 336550"/>
              <a:gd name="connsiteX162" fmla="*/ 304800 w 338138"/>
              <a:gd name="connsiteY162" fmla="*/ 169069 h 336550"/>
              <a:gd name="connsiteX163" fmla="*/ 294907 w 338138"/>
              <a:gd name="connsiteY163" fmla="*/ 221719 h 336550"/>
              <a:gd name="connsiteX164" fmla="*/ 288544 w 338138"/>
              <a:gd name="connsiteY164" fmla="*/ 231096 h 336550"/>
              <a:gd name="connsiteX165" fmla="*/ 289457 w 338138"/>
              <a:gd name="connsiteY165" fmla="*/ 224772 h 336550"/>
              <a:gd name="connsiteX166" fmla="*/ 281069 w 338138"/>
              <a:gd name="connsiteY166" fmla="*/ 218472 h 336550"/>
              <a:gd name="connsiteX167" fmla="*/ 282675 w 338138"/>
              <a:gd name="connsiteY167" fmla="*/ 216020 h 336550"/>
              <a:gd name="connsiteX168" fmla="*/ 292101 w 338138"/>
              <a:gd name="connsiteY168" fmla="*/ 168941 h 336550"/>
              <a:gd name="connsiteX169" fmla="*/ 256382 w 338138"/>
              <a:gd name="connsiteY169" fmla="*/ 81719 h 336550"/>
              <a:gd name="connsiteX170" fmla="*/ 169070 w 338138"/>
              <a:gd name="connsiteY170" fmla="*/ 46038 h 336550"/>
              <a:gd name="connsiteX171" fmla="*/ 46038 w 338138"/>
              <a:gd name="connsiteY171" fmla="*/ 168941 h 336550"/>
              <a:gd name="connsiteX172" fmla="*/ 55464 w 338138"/>
              <a:gd name="connsiteY172" fmla="*/ 216020 h 336550"/>
              <a:gd name="connsiteX173" fmla="*/ 57540 w 338138"/>
              <a:gd name="connsiteY173" fmla="*/ 219191 h 336550"/>
              <a:gd name="connsiteX174" fmla="*/ 50268 w 338138"/>
              <a:gd name="connsiteY174" fmla="*/ 224772 h 336550"/>
              <a:gd name="connsiteX175" fmla="*/ 51589 w 338138"/>
              <a:gd name="connsiteY175" fmla="*/ 233923 h 336550"/>
              <a:gd name="connsiteX176" fmla="*/ 55554 w 338138"/>
              <a:gd name="connsiteY176" fmla="*/ 235231 h 336550"/>
              <a:gd name="connsiteX177" fmla="*/ 60840 w 338138"/>
              <a:gd name="connsiteY177" fmla="*/ 233923 h 336550"/>
              <a:gd name="connsiteX178" fmla="*/ 65067 w 338138"/>
              <a:gd name="connsiteY178" fmla="*/ 230681 h 336550"/>
              <a:gd name="connsiteX179" fmla="*/ 81757 w 338138"/>
              <a:gd name="connsiteY179" fmla="*/ 256162 h 336550"/>
              <a:gd name="connsiteX180" fmla="*/ 169070 w 338138"/>
              <a:gd name="connsiteY180" fmla="*/ 291843 h 336550"/>
              <a:gd name="connsiteX181" fmla="*/ 256382 w 338138"/>
              <a:gd name="connsiteY181" fmla="*/ 256162 h 336550"/>
              <a:gd name="connsiteX182" fmla="*/ 273597 w 338138"/>
              <a:gd name="connsiteY182" fmla="*/ 229881 h 336550"/>
              <a:gd name="connsiteX183" fmla="*/ 278885 w 338138"/>
              <a:gd name="connsiteY183" fmla="*/ 233923 h 336550"/>
              <a:gd name="connsiteX184" fmla="*/ 286625 w 338138"/>
              <a:gd name="connsiteY184" fmla="*/ 233923 h 336550"/>
              <a:gd name="connsiteX185" fmla="*/ 265228 w 338138"/>
              <a:gd name="connsiteY185" fmla="*/ 265457 h 336550"/>
              <a:gd name="connsiteX186" fmla="*/ 168935 w 338138"/>
              <a:gd name="connsiteY186" fmla="*/ 306388 h 336550"/>
              <a:gd name="connsiteX187" fmla="*/ 72641 w 338138"/>
              <a:gd name="connsiteY187" fmla="*/ 265457 h 336550"/>
              <a:gd name="connsiteX188" fmla="*/ 31750 w 338138"/>
              <a:gd name="connsiteY188" fmla="*/ 169069 h 336550"/>
              <a:gd name="connsiteX189" fmla="*/ 168935 w 338138"/>
              <a:gd name="connsiteY189" fmla="*/ 31750 h 336550"/>
              <a:gd name="connsiteX190" fmla="*/ 169070 w 338138"/>
              <a:gd name="connsiteY190" fmla="*/ 14288 h 336550"/>
              <a:gd name="connsiteX191" fmla="*/ 14288 w 338138"/>
              <a:gd name="connsiteY191" fmla="*/ 168275 h 336550"/>
              <a:gd name="connsiteX192" fmla="*/ 169070 w 338138"/>
              <a:gd name="connsiteY192" fmla="*/ 322263 h 336550"/>
              <a:gd name="connsiteX193" fmla="*/ 278872 w 338138"/>
              <a:gd name="connsiteY193" fmla="*/ 277515 h 336550"/>
              <a:gd name="connsiteX194" fmla="*/ 323851 w 338138"/>
              <a:gd name="connsiteY194" fmla="*/ 168275 h 336550"/>
              <a:gd name="connsiteX195" fmla="*/ 278872 w 338138"/>
              <a:gd name="connsiteY195" fmla="*/ 59036 h 336550"/>
              <a:gd name="connsiteX196" fmla="*/ 169070 w 338138"/>
              <a:gd name="connsiteY196" fmla="*/ 14288 h 336550"/>
              <a:gd name="connsiteX197" fmla="*/ 169069 w 338138"/>
              <a:gd name="connsiteY197" fmla="*/ 0 h 336550"/>
              <a:gd name="connsiteX198" fmla="*/ 289267 w 338138"/>
              <a:gd name="connsiteY198" fmla="*/ 48642 h 336550"/>
              <a:gd name="connsiteX199" fmla="*/ 338138 w 338138"/>
              <a:gd name="connsiteY199" fmla="*/ 168275 h 336550"/>
              <a:gd name="connsiteX200" fmla="*/ 289267 w 338138"/>
              <a:gd name="connsiteY200" fmla="*/ 286594 h 336550"/>
              <a:gd name="connsiteX201" fmla="*/ 169069 w 338138"/>
              <a:gd name="connsiteY201" fmla="*/ 336550 h 336550"/>
              <a:gd name="connsiteX202" fmla="*/ 0 w 338138"/>
              <a:gd name="connsiteY202" fmla="*/ 168275 h 336550"/>
              <a:gd name="connsiteX203" fmla="*/ 169069 w 338138"/>
              <a:gd name="connsiteY203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338138" h="336550">
                <a:moveTo>
                  <a:pt x="163513" y="246178"/>
                </a:moveTo>
                <a:lnTo>
                  <a:pt x="170657" y="249239"/>
                </a:lnTo>
                <a:lnTo>
                  <a:pt x="177801" y="246178"/>
                </a:lnTo>
                <a:lnTo>
                  <a:pt x="177801" y="270465"/>
                </a:lnTo>
                <a:cubicBezTo>
                  <a:pt x="177801" y="274411"/>
                  <a:pt x="177801" y="274411"/>
                  <a:pt x="177801" y="274411"/>
                </a:cubicBezTo>
                <a:cubicBezTo>
                  <a:pt x="177801" y="278357"/>
                  <a:pt x="173904" y="280988"/>
                  <a:pt x="170008" y="280988"/>
                </a:cubicBezTo>
                <a:cubicBezTo>
                  <a:pt x="167410" y="280988"/>
                  <a:pt x="163513" y="278357"/>
                  <a:pt x="163513" y="274411"/>
                </a:cubicBezTo>
                <a:cubicBezTo>
                  <a:pt x="163513" y="258627"/>
                  <a:pt x="163513" y="250735"/>
                  <a:pt x="163513" y="246789"/>
                </a:cubicBezTo>
                <a:close/>
                <a:moveTo>
                  <a:pt x="288544" y="231096"/>
                </a:moveTo>
                <a:lnTo>
                  <a:pt x="288136" y="233923"/>
                </a:lnTo>
                <a:lnTo>
                  <a:pt x="286625" y="233923"/>
                </a:lnTo>
                <a:close/>
                <a:moveTo>
                  <a:pt x="171450" y="215900"/>
                </a:moveTo>
                <a:cubicBezTo>
                  <a:pt x="166189" y="215900"/>
                  <a:pt x="161925" y="220184"/>
                  <a:pt x="161925" y="225425"/>
                </a:cubicBezTo>
                <a:cubicBezTo>
                  <a:pt x="161925" y="230686"/>
                  <a:pt x="166189" y="234950"/>
                  <a:pt x="171450" y="234950"/>
                </a:cubicBezTo>
                <a:cubicBezTo>
                  <a:pt x="176711" y="234950"/>
                  <a:pt x="180975" y="230686"/>
                  <a:pt x="180975" y="225425"/>
                </a:cubicBezTo>
                <a:cubicBezTo>
                  <a:pt x="180975" y="220184"/>
                  <a:pt x="176711" y="215900"/>
                  <a:pt x="171450" y="215900"/>
                </a:cubicBezTo>
                <a:close/>
                <a:moveTo>
                  <a:pt x="163513" y="204674"/>
                </a:moveTo>
                <a:lnTo>
                  <a:pt x="163513" y="208056"/>
                </a:lnTo>
                <a:cubicBezTo>
                  <a:pt x="163513" y="211978"/>
                  <a:pt x="167410" y="215900"/>
                  <a:pt x="170008" y="215900"/>
                </a:cubicBezTo>
                <a:cubicBezTo>
                  <a:pt x="173904" y="215900"/>
                  <a:pt x="177801" y="211978"/>
                  <a:pt x="177801" y="208056"/>
                </a:cubicBezTo>
                <a:lnTo>
                  <a:pt x="177801" y="204674"/>
                </a:lnTo>
                <a:lnTo>
                  <a:pt x="186934" y="208587"/>
                </a:lnTo>
                <a:cubicBezTo>
                  <a:pt x="191100" y="212897"/>
                  <a:pt x="193676" y="218850"/>
                  <a:pt x="193676" y="225426"/>
                </a:cubicBezTo>
                <a:cubicBezTo>
                  <a:pt x="193676" y="232002"/>
                  <a:pt x="191100" y="237955"/>
                  <a:pt x="186934" y="242265"/>
                </a:cubicBezTo>
                <a:lnTo>
                  <a:pt x="177801" y="246178"/>
                </a:lnTo>
                <a:lnTo>
                  <a:pt x="177801" y="242842"/>
                </a:lnTo>
                <a:cubicBezTo>
                  <a:pt x="177801" y="238896"/>
                  <a:pt x="173904" y="234950"/>
                  <a:pt x="170008" y="234950"/>
                </a:cubicBezTo>
                <a:cubicBezTo>
                  <a:pt x="167410" y="234950"/>
                  <a:pt x="163513" y="238896"/>
                  <a:pt x="163513" y="242842"/>
                </a:cubicBezTo>
                <a:lnTo>
                  <a:pt x="163513" y="246178"/>
                </a:lnTo>
                <a:lnTo>
                  <a:pt x="154380" y="242265"/>
                </a:lnTo>
                <a:cubicBezTo>
                  <a:pt x="150214" y="237955"/>
                  <a:pt x="147638" y="232002"/>
                  <a:pt x="147638" y="225426"/>
                </a:cubicBezTo>
                <a:cubicBezTo>
                  <a:pt x="147638" y="218850"/>
                  <a:pt x="150214" y="212897"/>
                  <a:pt x="154380" y="208587"/>
                </a:cubicBezTo>
                <a:close/>
                <a:moveTo>
                  <a:pt x="169202" y="182936"/>
                </a:moveTo>
                <a:lnTo>
                  <a:pt x="177801" y="184824"/>
                </a:lnTo>
                <a:lnTo>
                  <a:pt x="177801" y="195963"/>
                </a:lnTo>
                <a:lnTo>
                  <a:pt x="177801" y="204674"/>
                </a:lnTo>
                <a:lnTo>
                  <a:pt x="170657" y="201813"/>
                </a:lnTo>
                <a:lnTo>
                  <a:pt x="163513" y="204674"/>
                </a:lnTo>
                <a:lnTo>
                  <a:pt x="163513" y="184210"/>
                </a:lnTo>
                <a:close/>
                <a:moveTo>
                  <a:pt x="177801" y="171713"/>
                </a:moveTo>
                <a:lnTo>
                  <a:pt x="235276" y="184080"/>
                </a:lnTo>
                <a:lnTo>
                  <a:pt x="281069" y="218472"/>
                </a:lnTo>
                <a:lnTo>
                  <a:pt x="273597" y="229881"/>
                </a:lnTo>
                <a:lnTo>
                  <a:pt x="229495" y="196173"/>
                </a:lnTo>
                <a:lnTo>
                  <a:pt x="177801" y="184824"/>
                </a:lnTo>
                <a:close/>
                <a:moveTo>
                  <a:pt x="163513" y="171090"/>
                </a:moveTo>
                <a:lnTo>
                  <a:pt x="163513" y="184210"/>
                </a:lnTo>
                <a:lnTo>
                  <a:pt x="110065" y="196173"/>
                </a:lnTo>
                <a:lnTo>
                  <a:pt x="65067" y="230681"/>
                </a:lnTo>
                <a:lnTo>
                  <a:pt x="57540" y="219191"/>
                </a:lnTo>
                <a:lnTo>
                  <a:pt x="103293" y="184080"/>
                </a:lnTo>
                <a:close/>
                <a:moveTo>
                  <a:pt x="256382" y="166688"/>
                </a:moveTo>
                <a:cubicBezTo>
                  <a:pt x="272257" y="166688"/>
                  <a:pt x="272257" y="166688"/>
                  <a:pt x="272257" y="166688"/>
                </a:cubicBezTo>
                <a:cubicBezTo>
                  <a:pt x="274903" y="166688"/>
                  <a:pt x="276226" y="167958"/>
                  <a:pt x="276226" y="170498"/>
                </a:cubicBezTo>
                <a:cubicBezTo>
                  <a:pt x="276226" y="171768"/>
                  <a:pt x="274903" y="173038"/>
                  <a:pt x="272257" y="173038"/>
                </a:cubicBezTo>
                <a:lnTo>
                  <a:pt x="256382" y="173038"/>
                </a:lnTo>
                <a:cubicBezTo>
                  <a:pt x="253736" y="173038"/>
                  <a:pt x="252413" y="171768"/>
                  <a:pt x="252413" y="170498"/>
                </a:cubicBezTo>
                <a:cubicBezTo>
                  <a:pt x="252413" y="167958"/>
                  <a:pt x="253736" y="166688"/>
                  <a:pt x="256382" y="166688"/>
                </a:cubicBezTo>
                <a:close/>
                <a:moveTo>
                  <a:pt x="67469" y="166688"/>
                </a:moveTo>
                <a:cubicBezTo>
                  <a:pt x="83344" y="166688"/>
                  <a:pt x="83344" y="166688"/>
                  <a:pt x="83344" y="166688"/>
                </a:cubicBezTo>
                <a:cubicBezTo>
                  <a:pt x="84667" y="166688"/>
                  <a:pt x="87313" y="168011"/>
                  <a:pt x="87313" y="170657"/>
                </a:cubicBezTo>
                <a:cubicBezTo>
                  <a:pt x="87313" y="171980"/>
                  <a:pt x="84667" y="174626"/>
                  <a:pt x="83344" y="174626"/>
                </a:cubicBezTo>
                <a:cubicBezTo>
                  <a:pt x="67469" y="174626"/>
                  <a:pt x="67469" y="174626"/>
                  <a:pt x="67469" y="174626"/>
                </a:cubicBezTo>
                <a:cubicBezTo>
                  <a:pt x="64823" y="174626"/>
                  <a:pt x="63500" y="171980"/>
                  <a:pt x="63500" y="170657"/>
                </a:cubicBezTo>
                <a:cubicBezTo>
                  <a:pt x="63500" y="168011"/>
                  <a:pt x="64823" y="166688"/>
                  <a:pt x="67469" y="166688"/>
                </a:cubicBezTo>
                <a:close/>
                <a:moveTo>
                  <a:pt x="267759" y="139700"/>
                </a:moveTo>
                <a:cubicBezTo>
                  <a:pt x="269082" y="139700"/>
                  <a:pt x="271728" y="141111"/>
                  <a:pt x="271728" y="142522"/>
                </a:cubicBezTo>
                <a:cubicBezTo>
                  <a:pt x="273051" y="143933"/>
                  <a:pt x="271728" y="146755"/>
                  <a:pt x="269082" y="146755"/>
                </a:cubicBezTo>
                <a:cubicBezTo>
                  <a:pt x="253207" y="150989"/>
                  <a:pt x="253207" y="150989"/>
                  <a:pt x="253207" y="150989"/>
                </a:cubicBezTo>
                <a:cubicBezTo>
                  <a:pt x="253207" y="152400"/>
                  <a:pt x="253207" y="152400"/>
                  <a:pt x="253207" y="152400"/>
                </a:cubicBezTo>
                <a:cubicBezTo>
                  <a:pt x="251884" y="152400"/>
                  <a:pt x="249238" y="150989"/>
                  <a:pt x="249238" y="149578"/>
                </a:cubicBezTo>
                <a:cubicBezTo>
                  <a:pt x="249238" y="146755"/>
                  <a:pt x="250561" y="145344"/>
                  <a:pt x="251884" y="143933"/>
                </a:cubicBezTo>
                <a:cubicBezTo>
                  <a:pt x="267759" y="139700"/>
                  <a:pt x="267759" y="139700"/>
                  <a:pt x="267759" y="139700"/>
                </a:cubicBezTo>
                <a:close/>
                <a:moveTo>
                  <a:pt x="71967" y="139700"/>
                </a:moveTo>
                <a:cubicBezTo>
                  <a:pt x="87842" y="143933"/>
                  <a:pt x="87842" y="143933"/>
                  <a:pt x="87842" y="143933"/>
                </a:cubicBezTo>
                <a:cubicBezTo>
                  <a:pt x="89165" y="145344"/>
                  <a:pt x="90488" y="146755"/>
                  <a:pt x="90488" y="149578"/>
                </a:cubicBezTo>
                <a:cubicBezTo>
                  <a:pt x="90488" y="150989"/>
                  <a:pt x="87842" y="152400"/>
                  <a:pt x="86519" y="152400"/>
                </a:cubicBezTo>
                <a:cubicBezTo>
                  <a:pt x="86519" y="152400"/>
                  <a:pt x="86519" y="152400"/>
                  <a:pt x="86519" y="150989"/>
                </a:cubicBezTo>
                <a:cubicBezTo>
                  <a:pt x="70644" y="146755"/>
                  <a:pt x="70644" y="146755"/>
                  <a:pt x="70644" y="146755"/>
                </a:cubicBezTo>
                <a:cubicBezTo>
                  <a:pt x="67998" y="146755"/>
                  <a:pt x="66675" y="143933"/>
                  <a:pt x="67998" y="142522"/>
                </a:cubicBezTo>
                <a:cubicBezTo>
                  <a:pt x="67998" y="141111"/>
                  <a:pt x="70644" y="139700"/>
                  <a:pt x="71967" y="139700"/>
                </a:cubicBezTo>
                <a:close/>
                <a:moveTo>
                  <a:pt x="257923" y="115623"/>
                </a:moveTo>
                <a:cubicBezTo>
                  <a:pt x="259324" y="114300"/>
                  <a:pt x="260725" y="114300"/>
                  <a:pt x="262125" y="116946"/>
                </a:cubicBezTo>
                <a:cubicBezTo>
                  <a:pt x="263526" y="118269"/>
                  <a:pt x="262125" y="120914"/>
                  <a:pt x="260725" y="120914"/>
                </a:cubicBezTo>
                <a:cubicBezTo>
                  <a:pt x="246717" y="128852"/>
                  <a:pt x="246717" y="128852"/>
                  <a:pt x="246717" y="128852"/>
                </a:cubicBezTo>
                <a:cubicBezTo>
                  <a:pt x="245316" y="130175"/>
                  <a:pt x="245316" y="130175"/>
                  <a:pt x="243915" y="130175"/>
                </a:cubicBezTo>
                <a:cubicBezTo>
                  <a:pt x="242515" y="130175"/>
                  <a:pt x="241114" y="128852"/>
                  <a:pt x="241114" y="127529"/>
                </a:cubicBezTo>
                <a:cubicBezTo>
                  <a:pt x="239713" y="126206"/>
                  <a:pt x="241114" y="124883"/>
                  <a:pt x="242515" y="123560"/>
                </a:cubicBezTo>
                <a:cubicBezTo>
                  <a:pt x="257923" y="115623"/>
                  <a:pt x="257923" y="115623"/>
                  <a:pt x="257923" y="115623"/>
                </a:cubicBezTo>
                <a:close/>
                <a:moveTo>
                  <a:pt x="83204" y="115623"/>
                </a:moveTo>
                <a:cubicBezTo>
                  <a:pt x="97211" y="123560"/>
                  <a:pt x="97211" y="123560"/>
                  <a:pt x="97211" y="123560"/>
                </a:cubicBezTo>
                <a:cubicBezTo>
                  <a:pt x="98612" y="124883"/>
                  <a:pt x="100013" y="126206"/>
                  <a:pt x="98612" y="127529"/>
                </a:cubicBezTo>
                <a:cubicBezTo>
                  <a:pt x="98612" y="128852"/>
                  <a:pt x="97211" y="130175"/>
                  <a:pt x="95811" y="130175"/>
                </a:cubicBezTo>
                <a:cubicBezTo>
                  <a:pt x="94410" y="130175"/>
                  <a:pt x="94410" y="130175"/>
                  <a:pt x="93009" y="128852"/>
                </a:cubicBezTo>
                <a:cubicBezTo>
                  <a:pt x="79001" y="120914"/>
                  <a:pt x="79001" y="120914"/>
                  <a:pt x="79001" y="120914"/>
                </a:cubicBezTo>
                <a:cubicBezTo>
                  <a:pt x="77601" y="120914"/>
                  <a:pt x="76200" y="118269"/>
                  <a:pt x="77601" y="116946"/>
                </a:cubicBezTo>
                <a:cubicBezTo>
                  <a:pt x="79001" y="114300"/>
                  <a:pt x="80402" y="114300"/>
                  <a:pt x="83204" y="115623"/>
                </a:cubicBezTo>
                <a:close/>
                <a:moveTo>
                  <a:pt x="170008" y="104775"/>
                </a:moveTo>
                <a:cubicBezTo>
                  <a:pt x="173904" y="104775"/>
                  <a:pt x="177801" y="107390"/>
                  <a:pt x="177801" y="111312"/>
                </a:cubicBezTo>
                <a:cubicBezTo>
                  <a:pt x="177801" y="135498"/>
                  <a:pt x="177801" y="153637"/>
                  <a:pt x="177801" y="167242"/>
                </a:cubicBezTo>
                <a:lnTo>
                  <a:pt x="177801" y="171713"/>
                </a:lnTo>
                <a:lnTo>
                  <a:pt x="169202" y="169863"/>
                </a:lnTo>
                <a:lnTo>
                  <a:pt x="163513" y="171090"/>
                </a:lnTo>
                <a:lnTo>
                  <a:pt x="163513" y="152126"/>
                </a:lnTo>
                <a:cubicBezTo>
                  <a:pt x="163513" y="111312"/>
                  <a:pt x="163513" y="111312"/>
                  <a:pt x="163513" y="111312"/>
                </a:cubicBezTo>
                <a:cubicBezTo>
                  <a:pt x="163513" y="107390"/>
                  <a:pt x="167410" y="104775"/>
                  <a:pt x="170008" y="104775"/>
                </a:cubicBezTo>
                <a:close/>
                <a:moveTo>
                  <a:pt x="240620" y="95024"/>
                </a:moveTo>
                <a:cubicBezTo>
                  <a:pt x="241981" y="93663"/>
                  <a:pt x="243342" y="93663"/>
                  <a:pt x="244702" y="95024"/>
                </a:cubicBezTo>
                <a:cubicBezTo>
                  <a:pt x="246063" y="96384"/>
                  <a:pt x="246063" y="99106"/>
                  <a:pt x="244702" y="100466"/>
                </a:cubicBezTo>
                <a:cubicBezTo>
                  <a:pt x="233817" y="111352"/>
                  <a:pt x="233817" y="111352"/>
                  <a:pt x="233817" y="111352"/>
                </a:cubicBezTo>
                <a:cubicBezTo>
                  <a:pt x="232456" y="112713"/>
                  <a:pt x="232456" y="112713"/>
                  <a:pt x="231095" y="112713"/>
                </a:cubicBezTo>
                <a:cubicBezTo>
                  <a:pt x="229735" y="112713"/>
                  <a:pt x="229735" y="112713"/>
                  <a:pt x="228374" y="111352"/>
                </a:cubicBezTo>
                <a:cubicBezTo>
                  <a:pt x="227013" y="109991"/>
                  <a:pt x="227013" y="108631"/>
                  <a:pt x="228374" y="107270"/>
                </a:cubicBezTo>
                <a:cubicBezTo>
                  <a:pt x="240620" y="95024"/>
                  <a:pt x="240620" y="95024"/>
                  <a:pt x="240620" y="95024"/>
                </a:cubicBezTo>
                <a:close/>
                <a:moveTo>
                  <a:pt x="95024" y="95024"/>
                </a:moveTo>
                <a:cubicBezTo>
                  <a:pt x="96384" y="93663"/>
                  <a:pt x="97745" y="93663"/>
                  <a:pt x="100466" y="95024"/>
                </a:cubicBezTo>
                <a:cubicBezTo>
                  <a:pt x="111352" y="107270"/>
                  <a:pt x="111352" y="107270"/>
                  <a:pt x="111352" y="107270"/>
                </a:cubicBezTo>
                <a:cubicBezTo>
                  <a:pt x="112713" y="108631"/>
                  <a:pt x="112713" y="109991"/>
                  <a:pt x="111352" y="111352"/>
                </a:cubicBezTo>
                <a:cubicBezTo>
                  <a:pt x="111352" y="112713"/>
                  <a:pt x="109991" y="112713"/>
                  <a:pt x="108631" y="112713"/>
                </a:cubicBezTo>
                <a:cubicBezTo>
                  <a:pt x="108631" y="112713"/>
                  <a:pt x="107270" y="112713"/>
                  <a:pt x="105909" y="111352"/>
                </a:cubicBezTo>
                <a:cubicBezTo>
                  <a:pt x="95024" y="100466"/>
                  <a:pt x="95024" y="100466"/>
                  <a:pt x="95024" y="100466"/>
                </a:cubicBezTo>
                <a:cubicBezTo>
                  <a:pt x="93663" y="99106"/>
                  <a:pt x="93663" y="96384"/>
                  <a:pt x="95024" y="95024"/>
                </a:cubicBezTo>
                <a:close/>
                <a:moveTo>
                  <a:pt x="222740" y="77788"/>
                </a:moveTo>
                <a:cubicBezTo>
                  <a:pt x="224083" y="79078"/>
                  <a:pt x="225426" y="81657"/>
                  <a:pt x="224083" y="82947"/>
                </a:cubicBezTo>
                <a:cubicBezTo>
                  <a:pt x="216023" y="97136"/>
                  <a:pt x="216023" y="97136"/>
                  <a:pt x="216023" y="97136"/>
                </a:cubicBezTo>
                <a:cubicBezTo>
                  <a:pt x="214680" y="97136"/>
                  <a:pt x="213336" y="98426"/>
                  <a:pt x="211993" y="98426"/>
                </a:cubicBezTo>
                <a:cubicBezTo>
                  <a:pt x="211993" y="98426"/>
                  <a:pt x="210650" y="98426"/>
                  <a:pt x="210650" y="98426"/>
                </a:cubicBezTo>
                <a:cubicBezTo>
                  <a:pt x="209306" y="97136"/>
                  <a:pt x="207963" y="94556"/>
                  <a:pt x="209306" y="93266"/>
                </a:cubicBezTo>
                <a:cubicBezTo>
                  <a:pt x="217366" y="79078"/>
                  <a:pt x="217366" y="79078"/>
                  <a:pt x="217366" y="79078"/>
                </a:cubicBezTo>
                <a:cubicBezTo>
                  <a:pt x="218710" y="77788"/>
                  <a:pt x="221396" y="77788"/>
                  <a:pt x="222740" y="77788"/>
                </a:cubicBezTo>
                <a:close/>
                <a:moveTo>
                  <a:pt x="117079" y="77507"/>
                </a:moveTo>
                <a:cubicBezTo>
                  <a:pt x="119460" y="76200"/>
                  <a:pt x="120651" y="77507"/>
                  <a:pt x="121841" y="78815"/>
                </a:cubicBezTo>
                <a:cubicBezTo>
                  <a:pt x="128985" y="93195"/>
                  <a:pt x="128985" y="93195"/>
                  <a:pt x="128985" y="93195"/>
                </a:cubicBezTo>
                <a:cubicBezTo>
                  <a:pt x="130176" y="94503"/>
                  <a:pt x="130176" y="97118"/>
                  <a:pt x="127795" y="97118"/>
                </a:cubicBezTo>
                <a:cubicBezTo>
                  <a:pt x="127795" y="98425"/>
                  <a:pt x="126604" y="98425"/>
                  <a:pt x="126604" y="98425"/>
                </a:cubicBezTo>
                <a:cubicBezTo>
                  <a:pt x="125413" y="98425"/>
                  <a:pt x="124223" y="97118"/>
                  <a:pt x="124223" y="95810"/>
                </a:cubicBezTo>
                <a:cubicBezTo>
                  <a:pt x="115888" y="82737"/>
                  <a:pt x="115888" y="82737"/>
                  <a:pt x="115888" y="82737"/>
                </a:cubicBezTo>
                <a:cubicBezTo>
                  <a:pt x="115888" y="81429"/>
                  <a:pt x="115888" y="78815"/>
                  <a:pt x="117079" y="77507"/>
                </a:cubicBezTo>
                <a:close/>
                <a:moveTo>
                  <a:pt x="197380" y="66675"/>
                </a:moveTo>
                <a:cubicBezTo>
                  <a:pt x="200202" y="68076"/>
                  <a:pt x="201813" y="69476"/>
                  <a:pt x="200202" y="70877"/>
                </a:cubicBezTo>
                <a:cubicBezTo>
                  <a:pt x="195969" y="87686"/>
                  <a:pt x="195969" y="87686"/>
                  <a:pt x="195969" y="87686"/>
                </a:cubicBezTo>
                <a:cubicBezTo>
                  <a:pt x="195969" y="90488"/>
                  <a:pt x="194558" y="90488"/>
                  <a:pt x="193146" y="90488"/>
                </a:cubicBezTo>
                <a:cubicBezTo>
                  <a:pt x="191735" y="90488"/>
                  <a:pt x="191735" y="90488"/>
                  <a:pt x="191735" y="90488"/>
                </a:cubicBezTo>
                <a:cubicBezTo>
                  <a:pt x="190324" y="90488"/>
                  <a:pt x="188913" y="87686"/>
                  <a:pt x="188913" y="86286"/>
                </a:cubicBezTo>
                <a:cubicBezTo>
                  <a:pt x="193146" y="69476"/>
                  <a:pt x="193146" y="69476"/>
                  <a:pt x="193146" y="69476"/>
                </a:cubicBezTo>
                <a:cubicBezTo>
                  <a:pt x="194558" y="68076"/>
                  <a:pt x="195969" y="66675"/>
                  <a:pt x="197380" y="66675"/>
                </a:cubicBezTo>
                <a:close/>
                <a:moveTo>
                  <a:pt x="142522" y="66675"/>
                </a:moveTo>
                <a:cubicBezTo>
                  <a:pt x="143933" y="66675"/>
                  <a:pt x="146755" y="68076"/>
                  <a:pt x="146755" y="69476"/>
                </a:cubicBezTo>
                <a:cubicBezTo>
                  <a:pt x="150989" y="86286"/>
                  <a:pt x="150989" y="86286"/>
                  <a:pt x="150989" y="86286"/>
                </a:cubicBezTo>
                <a:cubicBezTo>
                  <a:pt x="152400" y="87686"/>
                  <a:pt x="150989" y="90488"/>
                  <a:pt x="148167" y="90488"/>
                </a:cubicBezTo>
                <a:cubicBezTo>
                  <a:pt x="146755" y="90488"/>
                  <a:pt x="143933" y="89087"/>
                  <a:pt x="143933" y="87686"/>
                </a:cubicBezTo>
                <a:cubicBezTo>
                  <a:pt x="139700" y="70877"/>
                  <a:pt x="139700" y="70877"/>
                  <a:pt x="139700" y="70877"/>
                </a:cubicBezTo>
                <a:cubicBezTo>
                  <a:pt x="139700" y="69476"/>
                  <a:pt x="139700" y="68076"/>
                  <a:pt x="142522" y="66675"/>
                </a:cubicBezTo>
                <a:close/>
                <a:moveTo>
                  <a:pt x="170498" y="63500"/>
                </a:moveTo>
                <a:cubicBezTo>
                  <a:pt x="171768" y="63500"/>
                  <a:pt x="173038" y="66146"/>
                  <a:pt x="173038" y="67469"/>
                </a:cubicBezTo>
                <a:cubicBezTo>
                  <a:pt x="173038" y="83344"/>
                  <a:pt x="173038" y="83344"/>
                  <a:pt x="173038" y="83344"/>
                </a:cubicBezTo>
                <a:cubicBezTo>
                  <a:pt x="173038" y="85990"/>
                  <a:pt x="171768" y="87313"/>
                  <a:pt x="170498" y="87313"/>
                </a:cubicBezTo>
                <a:cubicBezTo>
                  <a:pt x="167958" y="87313"/>
                  <a:pt x="166688" y="85990"/>
                  <a:pt x="166688" y="83344"/>
                </a:cubicBezTo>
                <a:cubicBezTo>
                  <a:pt x="166688" y="67469"/>
                  <a:pt x="166688" y="67469"/>
                  <a:pt x="166688" y="67469"/>
                </a:cubicBezTo>
                <a:cubicBezTo>
                  <a:pt x="166688" y="66146"/>
                  <a:pt x="167958" y="63500"/>
                  <a:pt x="170498" y="63500"/>
                </a:cubicBezTo>
                <a:close/>
                <a:moveTo>
                  <a:pt x="168935" y="31750"/>
                </a:moveTo>
                <a:cubicBezTo>
                  <a:pt x="205869" y="31750"/>
                  <a:pt x="240165" y="46274"/>
                  <a:pt x="265228" y="72681"/>
                </a:cubicBezTo>
                <a:cubicBezTo>
                  <a:pt x="291609" y="97769"/>
                  <a:pt x="304800" y="132098"/>
                  <a:pt x="304800" y="169069"/>
                </a:cubicBezTo>
                <a:cubicBezTo>
                  <a:pt x="304800" y="187554"/>
                  <a:pt x="301502" y="205379"/>
                  <a:pt x="294907" y="221719"/>
                </a:cubicBezTo>
                <a:lnTo>
                  <a:pt x="288544" y="231096"/>
                </a:lnTo>
                <a:lnTo>
                  <a:pt x="289457" y="224772"/>
                </a:lnTo>
                <a:lnTo>
                  <a:pt x="281069" y="218472"/>
                </a:lnTo>
                <a:lnTo>
                  <a:pt x="282675" y="216020"/>
                </a:lnTo>
                <a:cubicBezTo>
                  <a:pt x="288794" y="201318"/>
                  <a:pt x="292101" y="185460"/>
                  <a:pt x="292101" y="168941"/>
                </a:cubicBezTo>
                <a:cubicBezTo>
                  <a:pt x="292101" y="135902"/>
                  <a:pt x="278872" y="105507"/>
                  <a:pt x="256382" y="81719"/>
                </a:cubicBezTo>
                <a:cubicBezTo>
                  <a:pt x="232570" y="59253"/>
                  <a:pt x="202143" y="46038"/>
                  <a:pt x="169070" y="46038"/>
                </a:cubicBezTo>
                <a:cubicBezTo>
                  <a:pt x="101600" y="46038"/>
                  <a:pt x="46038" y="101542"/>
                  <a:pt x="46038" y="168941"/>
                </a:cubicBezTo>
                <a:cubicBezTo>
                  <a:pt x="46038" y="185460"/>
                  <a:pt x="49345" y="201318"/>
                  <a:pt x="55464" y="216020"/>
                </a:cubicBezTo>
                <a:lnTo>
                  <a:pt x="57540" y="219191"/>
                </a:lnTo>
                <a:lnTo>
                  <a:pt x="50268" y="224772"/>
                </a:lnTo>
                <a:cubicBezTo>
                  <a:pt x="47625" y="227386"/>
                  <a:pt x="47625" y="231308"/>
                  <a:pt x="51589" y="233923"/>
                </a:cubicBezTo>
                <a:cubicBezTo>
                  <a:pt x="52911" y="235231"/>
                  <a:pt x="54232" y="235231"/>
                  <a:pt x="55554" y="235231"/>
                </a:cubicBezTo>
                <a:cubicBezTo>
                  <a:pt x="56875" y="235231"/>
                  <a:pt x="59518" y="235231"/>
                  <a:pt x="60840" y="233923"/>
                </a:cubicBezTo>
                <a:lnTo>
                  <a:pt x="65067" y="230681"/>
                </a:lnTo>
                <a:lnTo>
                  <a:pt x="81757" y="256162"/>
                </a:lnTo>
                <a:cubicBezTo>
                  <a:pt x="105569" y="278628"/>
                  <a:pt x="135996" y="291843"/>
                  <a:pt x="169070" y="291843"/>
                </a:cubicBezTo>
                <a:cubicBezTo>
                  <a:pt x="202143" y="291843"/>
                  <a:pt x="232570" y="278628"/>
                  <a:pt x="256382" y="256162"/>
                </a:cubicBezTo>
                <a:lnTo>
                  <a:pt x="273597" y="229881"/>
                </a:lnTo>
                <a:lnTo>
                  <a:pt x="278885" y="233923"/>
                </a:lnTo>
                <a:lnTo>
                  <a:pt x="286625" y="233923"/>
                </a:lnTo>
                <a:lnTo>
                  <a:pt x="265228" y="265457"/>
                </a:lnTo>
                <a:cubicBezTo>
                  <a:pt x="240165" y="291864"/>
                  <a:pt x="205869" y="306388"/>
                  <a:pt x="168935" y="306388"/>
                </a:cubicBezTo>
                <a:cubicBezTo>
                  <a:pt x="132000" y="306388"/>
                  <a:pt x="97704" y="291864"/>
                  <a:pt x="72641" y="265457"/>
                </a:cubicBezTo>
                <a:cubicBezTo>
                  <a:pt x="46260" y="240369"/>
                  <a:pt x="31750" y="206039"/>
                  <a:pt x="31750" y="169069"/>
                </a:cubicBezTo>
                <a:cubicBezTo>
                  <a:pt x="31750" y="93807"/>
                  <a:pt x="93747" y="31750"/>
                  <a:pt x="168935" y="31750"/>
                </a:cubicBezTo>
                <a:close/>
                <a:moveTo>
                  <a:pt x="169070" y="14288"/>
                </a:moveTo>
                <a:cubicBezTo>
                  <a:pt x="83080" y="14288"/>
                  <a:pt x="14288" y="82727"/>
                  <a:pt x="14288" y="168275"/>
                </a:cubicBezTo>
                <a:cubicBezTo>
                  <a:pt x="14288" y="253824"/>
                  <a:pt x="83080" y="322263"/>
                  <a:pt x="169070" y="322263"/>
                </a:cubicBezTo>
                <a:cubicBezTo>
                  <a:pt x="210080" y="322263"/>
                  <a:pt x="249768" y="306470"/>
                  <a:pt x="278872" y="277515"/>
                </a:cubicBezTo>
                <a:cubicBezTo>
                  <a:pt x="307976" y="248560"/>
                  <a:pt x="323851" y="209075"/>
                  <a:pt x="323851" y="168275"/>
                </a:cubicBezTo>
                <a:cubicBezTo>
                  <a:pt x="323851" y="127475"/>
                  <a:pt x="307976" y="87991"/>
                  <a:pt x="278872" y="59036"/>
                </a:cubicBezTo>
                <a:cubicBezTo>
                  <a:pt x="249768" y="30081"/>
                  <a:pt x="210080" y="14288"/>
                  <a:pt x="169070" y="14288"/>
                </a:cubicBezTo>
                <a:close/>
                <a:moveTo>
                  <a:pt x="169069" y="0"/>
                </a:moveTo>
                <a:cubicBezTo>
                  <a:pt x="213978" y="0"/>
                  <a:pt x="256245" y="17090"/>
                  <a:pt x="289267" y="48642"/>
                </a:cubicBezTo>
                <a:cubicBezTo>
                  <a:pt x="320967" y="81508"/>
                  <a:pt x="338138" y="123577"/>
                  <a:pt x="338138" y="168275"/>
                </a:cubicBezTo>
                <a:cubicBezTo>
                  <a:pt x="338138" y="212973"/>
                  <a:pt x="320967" y="255042"/>
                  <a:pt x="289267" y="286594"/>
                </a:cubicBezTo>
                <a:cubicBezTo>
                  <a:pt x="256245" y="319460"/>
                  <a:pt x="213978" y="336550"/>
                  <a:pt x="169069" y="336550"/>
                </a:cubicBezTo>
                <a:cubicBezTo>
                  <a:pt x="75288" y="336550"/>
                  <a:pt x="0" y="261615"/>
                  <a:pt x="0" y="168275"/>
                </a:cubicBezTo>
                <a:cubicBezTo>
                  <a:pt x="0" y="74935"/>
                  <a:pt x="75288" y="0"/>
                  <a:pt x="169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661490FE-63D5-4451-A1B4-189A495A6A4C}"/>
              </a:ext>
            </a:extLst>
          </p:cNvPr>
          <p:cNvSpPr>
            <a:spLocks noChangeAspect="1"/>
          </p:cNvSpPr>
          <p:nvPr/>
        </p:nvSpPr>
        <p:spPr bwMode="auto">
          <a:xfrm>
            <a:off x="5177327" y="4239896"/>
            <a:ext cx="727771" cy="717306"/>
          </a:xfrm>
          <a:custGeom>
            <a:avLst/>
            <a:gdLst>
              <a:gd name="connsiteX0" fmla="*/ 182761 w 336565"/>
              <a:gd name="connsiteY0" fmla="*/ 133031 h 331725"/>
              <a:gd name="connsiteX1" fmla="*/ 187648 w 336565"/>
              <a:gd name="connsiteY1" fmla="*/ 133031 h 331725"/>
              <a:gd name="connsiteX2" fmla="*/ 225440 w 336565"/>
              <a:gd name="connsiteY2" fmla="*/ 178275 h 331725"/>
              <a:gd name="connsiteX3" fmla="*/ 182435 w 336565"/>
              <a:gd name="connsiteY3" fmla="*/ 222188 h 331725"/>
              <a:gd name="connsiteX4" fmla="*/ 140733 w 336565"/>
              <a:gd name="connsiteY4" fmla="*/ 190251 h 331725"/>
              <a:gd name="connsiteX5" fmla="*/ 143340 w 336565"/>
              <a:gd name="connsiteY5" fmla="*/ 187590 h 331725"/>
              <a:gd name="connsiteX6" fmla="*/ 151159 w 336565"/>
              <a:gd name="connsiteY6" fmla="*/ 194243 h 331725"/>
              <a:gd name="connsiteX7" fmla="*/ 177223 w 336565"/>
              <a:gd name="connsiteY7" fmla="*/ 207550 h 331725"/>
              <a:gd name="connsiteX8" fmla="*/ 178526 w 336565"/>
              <a:gd name="connsiteY8" fmla="*/ 207550 h 331725"/>
              <a:gd name="connsiteX9" fmla="*/ 181132 w 336565"/>
              <a:gd name="connsiteY9" fmla="*/ 207550 h 331725"/>
              <a:gd name="connsiteX10" fmla="*/ 200680 w 336565"/>
              <a:gd name="connsiteY10" fmla="*/ 199566 h 331725"/>
              <a:gd name="connsiteX11" fmla="*/ 207196 w 336565"/>
              <a:gd name="connsiteY11" fmla="*/ 179605 h 331725"/>
              <a:gd name="connsiteX12" fmla="*/ 207196 w 336565"/>
              <a:gd name="connsiteY12" fmla="*/ 176944 h 331725"/>
              <a:gd name="connsiteX13" fmla="*/ 195467 w 336565"/>
              <a:gd name="connsiteY13" fmla="*/ 148999 h 331725"/>
              <a:gd name="connsiteX14" fmla="*/ 183738 w 336565"/>
              <a:gd name="connsiteY14" fmla="*/ 137023 h 331725"/>
              <a:gd name="connsiteX15" fmla="*/ 182761 w 336565"/>
              <a:gd name="connsiteY15" fmla="*/ 133031 h 331725"/>
              <a:gd name="connsiteX16" fmla="*/ 182440 w 336565"/>
              <a:gd name="connsiteY16" fmla="*/ 77725 h 331725"/>
              <a:gd name="connsiteX17" fmla="*/ 281002 w 336565"/>
              <a:gd name="connsiteY17" fmla="*/ 177601 h 331725"/>
              <a:gd name="connsiteX18" fmla="*/ 182440 w 336565"/>
              <a:gd name="connsiteY18" fmla="*/ 276163 h 331725"/>
              <a:gd name="connsiteX19" fmla="*/ 82564 w 336565"/>
              <a:gd name="connsiteY19" fmla="*/ 177601 h 331725"/>
              <a:gd name="connsiteX20" fmla="*/ 90449 w 336565"/>
              <a:gd name="connsiteY20" fmla="*/ 139491 h 331725"/>
              <a:gd name="connsiteX21" fmla="*/ 95706 w 336565"/>
              <a:gd name="connsiteY21" fmla="*/ 138176 h 331725"/>
              <a:gd name="connsiteX22" fmla="*/ 111476 w 336565"/>
              <a:gd name="connsiteY22" fmla="*/ 155260 h 331725"/>
              <a:gd name="connsiteX23" fmla="*/ 112790 w 336565"/>
              <a:gd name="connsiteY23" fmla="*/ 160517 h 331725"/>
              <a:gd name="connsiteX24" fmla="*/ 110161 w 336565"/>
              <a:gd name="connsiteY24" fmla="*/ 177601 h 331725"/>
              <a:gd name="connsiteX25" fmla="*/ 182440 w 336565"/>
              <a:gd name="connsiteY25" fmla="*/ 248566 h 331725"/>
              <a:gd name="connsiteX26" fmla="*/ 253405 w 336565"/>
              <a:gd name="connsiteY26" fmla="*/ 177601 h 331725"/>
              <a:gd name="connsiteX27" fmla="*/ 182440 w 336565"/>
              <a:gd name="connsiteY27" fmla="*/ 105322 h 331725"/>
              <a:gd name="connsiteX28" fmla="*/ 160100 w 336565"/>
              <a:gd name="connsiteY28" fmla="*/ 109265 h 331725"/>
              <a:gd name="connsiteX29" fmla="*/ 154843 w 336565"/>
              <a:gd name="connsiteY29" fmla="*/ 107951 h 331725"/>
              <a:gd name="connsiteX30" fmla="*/ 139073 w 336565"/>
              <a:gd name="connsiteY30" fmla="*/ 92181 h 331725"/>
              <a:gd name="connsiteX31" fmla="*/ 140387 w 336565"/>
              <a:gd name="connsiteY31" fmla="*/ 86924 h 331725"/>
              <a:gd name="connsiteX32" fmla="*/ 182440 w 336565"/>
              <a:gd name="connsiteY32" fmla="*/ 77725 h 331725"/>
              <a:gd name="connsiteX33" fmla="*/ 182442 w 336565"/>
              <a:gd name="connsiteY33" fmla="*/ 22162 h 331725"/>
              <a:gd name="connsiteX34" fmla="*/ 336565 w 336565"/>
              <a:gd name="connsiteY34" fmla="*/ 177602 h 331725"/>
              <a:gd name="connsiteX35" fmla="*/ 182442 w 336565"/>
              <a:gd name="connsiteY35" fmla="*/ 331725 h 331725"/>
              <a:gd name="connsiteX36" fmla="*/ 27002 w 336565"/>
              <a:gd name="connsiteY36" fmla="*/ 177602 h 331725"/>
              <a:gd name="connsiteX37" fmla="*/ 48079 w 336565"/>
              <a:gd name="connsiteY37" fmla="*/ 99882 h 331725"/>
              <a:gd name="connsiteX38" fmla="*/ 54665 w 336565"/>
              <a:gd name="connsiteY38" fmla="*/ 97248 h 331725"/>
              <a:gd name="connsiteX39" fmla="*/ 69155 w 336565"/>
              <a:gd name="connsiteY39" fmla="*/ 113055 h 331725"/>
              <a:gd name="connsiteX40" fmla="*/ 69155 w 336565"/>
              <a:gd name="connsiteY40" fmla="*/ 118324 h 331725"/>
              <a:gd name="connsiteX41" fmla="*/ 54665 w 336565"/>
              <a:gd name="connsiteY41" fmla="*/ 177602 h 331725"/>
              <a:gd name="connsiteX42" fmla="*/ 182442 w 336565"/>
              <a:gd name="connsiteY42" fmla="*/ 304062 h 331725"/>
              <a:gd name="connsiteX43" fmla="*/ 308902 w 336565"/>
              <a:gd name="connsiteY43" fmla="*/ 177602 h 331725"/>
              <a:gd name="connsiteX44" fmla="*/ 182442 w 336565"/>
              <a:gd name="connsiteY44" fmla="*/ 49825 h 331725"/>
              <a:gd name="connsiteX45" fmla="*/ 119212 w 336565"/>
              <a:gd name="connsiteY45" fmla="*/ 66950 h 331725"/>
              <a:gd name="connsiteX46" fmla="*/ 113943 w 336565"/>
              <a:gd name="connsiteY46" fmla="*/ 66950 h 331725"/>
              <a:gd name="connsiteX47" fmla="*/ 98136 w 336565"/>
              <a:gd name="connsiteY47" fmla="*/ 51142 h 331725"/>
              <a:gd name="connsiteX48" fmla="*/ 99453 w 336565"/>
              <a:gd name="connsiteY48" fmla="*/ 47190 h 331725"/>
              <a:gd name="connsiteX49" fmla="*/ 182442 w 336565"/>
              <a:gd name="connsiteY49" fmla="*/ 22162 h 331725"/>
              <a:gd name="connsiteX50" fmla="*/ 30838 w 336565"/>
              <a:gd name="connsiteY50" fmla="*/ 156 h 331725"/>
              <a:gd name="connsiteX51" fmla="*/ 35469 w 336565"/>
              <a:gd name="connsiteY51" fmla="*/ 2291 h 331725"/>
              <a:gd name="connsiteX52" fmla="*/ 56635 w 336565"/>
              <a:gd name="connsiteY52" fmla="*/ 21998 h 331725"/>
              <a:gd name="connsiteX53" fmla="*/ 60604 w 336565"/>
              <a:gd name="connsiteY53" fmla="*/ 35136 h 331725"/>
              <a:gd name="connsiteX54" fmla="*/ 64573 w 336565"/>
              <a:gd name="connsiteY54" fmla="*/ 46960 h 331725"/>
              <a:gd name="connsiteX55" fmla="*/ 182313 w 336565"/>
              <a:gd name="connsiteY55" fmla="*/ 162574 h 331725"/>
              <a:gd name="connsiteX56" fmla="*/ 188927 w 336565"/>
              <a:gd name="connsiteY56" fmla="*/ 178340 h 331725"/>
              <a:gd name="connsiteX57" fmla="*/ 188927 w 336565"/>
              <a:gd name="connsiteY57" fmla="*/ 179654 h 331725"/>
              <a:gd name="connsiteX58" fmla="*/ 180990 w 336565"/>
              <a:gd name="connsiteY58" fmla="*/ 188850 h 331725"/>
              <a:gd name="connsiteX59" fmla="*/ 178344 w 336565"/>
              <a:gd name="connsiteY59" fmla="*/ 187536 h 331725"/>
              <a:gd name="connsiteX60" fmla="*/ 163792 w 336565"/>
              <a:gd name="connsiteY60" fmla="*/ 180967 h 331725"/>
              <a:gd name="connsiteX61" fmla="*/ 47375 w 336565"/>
              <a:gd name="connsiteY61" fmla="*/ 65353 h 331725"/>
              <a:gd name="connsiteX62" fmla="*/ 34146 w 336565"/>
              <a:gd name="connsiteY62" fmla="*/ 60098 h 331725"/>
              <a:gd name="connsiteX63" fmla="*/ 22239 w 336565"/>
              <a:gd name="connsiteY63" fmla="*/ 56157 h 331725"/>
              <a:gd name="connsiteX64" fmla="*/ 2396 w 336565"/>
              <a:gd name="connsiteY64" fmla="*/ 36450 h 331725"/>
              <a:gd name="connsiteX65" fmla="*/ 3719 w 336565"/>
              <a:gd name="connsiteY65" fmla="*/ 27253 h 331725"/>
              <a:gd name="connsiteX66" fmla="*/ 12979 w 336565"/>
              <a:gd name="connsiteY66" fmla="*/ 24626 h 331725"/>
              <a:gd name="connsiteX67" fmla="*/ 23562 w 336565"/>
              <a:gd name="connsiteY67" fmla="*/ 12802 h 331725"/>
              <a:gd name="connsiteX68" fmla="*/ 26208 w 336565"/>
              <a:gd name="connsiteY68" fmla="*/ 4919 h 331725"/>
              <a:gd name="connsiteX69" fmla="*/ 30838 w 336565"/>
              <a:gd name="connsiteY69" fmla="*/ 156 h 33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6565" h="331725">
                <a:moveTo>
                  <a:pt x="182761" y="133031"/>
                </a:moveTo>
                <a:cubicBezTo>
                  <a:pt x="184064" y="132698"/>
                  <a:pt x="186345" y="133031"/>
                  <a:pt x="187648" y="133031"/>
                </a:cubicBezTo>
                <a:cubicBezTo>
                  <a:pt x="208499" y="135692"/>
                  <a:pt x="225440" y="154322"/>
                  <a:pt x="225440" y="178275"/>
                </a:cubicBezTo>
                <a:cubicBezTo>
                  <a:pt x="225440" y="202227"/>
                  <a:pt x="205892" y="222188"/>
                  <a:pt x="182435" y="222188"/>
                </a:cubicBezTo>
                <a:cubicBezTo>
                  <a:pt x="162888" y="222188"/>
                  <a:pt x="145946" y="208881"/>
                  <a:pt x="140733" y="190251"/>
                </a:cubicBezTo>
                <a:cubicBezTo>
                  <a:pt x="139430" y="187590"/>
                  <a:pt x="138127" y="180936"/>
                  <a:pt x="143340" y="187590"/>
                </a:cubicBezTo>
                <a:cubicBezTo>
                  <a:pt x="143340" y="187590"/>
                  <a:pt x="143340" y="187590"/>
                  <a:pt x="151159" y="194243"/>
                </a:cubicBezTo>
                <a:cubicBezTo>
                  <a:pt x="157675" y="200897"/>
                  <a:pt x="168100" y="206220"/>
                  <a:pt x="177223" y="207550"/>
                </a:cubicBezTo>
                <a:cubicBezTo>
                  <a:pt x="177223" y="207550"/>
                  <a:pt x="177223" y="207550"/>
                  <a:pt x="178526" y="207550"/>
                </a:cubicBezTo>
                <a:cubicBezTo>
                  <a:pt x="179829" y="207550"/>
                  <a:pt x="181132" y="207550"/>
                  <a:pt x="181132" y="207550"/>
                </a:cubicBezTo>
                <a:cubicBezTo>
                  <a:pt x="188951" y="207550"/>
                  <a:pt x="195467" y="204889"/>
                  <a:pt x="200680" y="199566"/>
                </a:cubicBezTo>
                <a:cubicBezTo>
                  <a:pt x="205892" y="194243"/>
                  <a:pt x="208499" y="186259"/>
                  <a:pt x="207196" y="179605"/>
                </a:cubicBezTo>
                <a:cubicBezTo>
                  <a:pt x="207196" y="179605"/>
                  <a:pt x="207196" y="179605"/>
                  <a:pt x="207196" y="176944"/>
                </a:cubicBezTo>
                <a:cubicBezTo>
                  <a:pt x="207196" y="167629"/>
                  <a:pt x="201983" y="155653"/>
                  <a:pt x="195467" y="148999"/>
                </a:cubicBezTo>
                <a:cubicBezTo>
                  <a:pt x="195467" y="148999"/>
                  <a:pt x="195467" y="148999"/>
                  <a:pt x="183738" y="137023"/>
                </a:cubicBezTo>
                <a:cubicBezTo>
                  <a:pt x="181132" y="134362"/>
                  <a:pt x="181458" y="133363"/>
                  <a:pt x="182761" y="133031"/>
                </a:cubicBezTo>
                <a:close/>
                <a:moveTo>
                  <a:pt x="182440" y="77725"/>
                </a:moveTo>
                <a:cubicBezTo>
                  <a:pt x="236321" y="77725"/>
                  <a:pt x="281002" y="122406"/>
                  <a:pt x="281002" y="177601"/>
                </a:cubicBezTo>
                <a:cubicBezTo>
                  <a:pt x="281002" y="231482"/>
                  <a:pt x="236321" y="276163"/>
                  <a:pt x="182440" y="276163"/>
                </a:cubicBezTo>
                <a:cubicBezTo>
                  <a:pt x="127246" y="276163"/>
                  <a:pt x="82564" y="231482"/>
                  <a:pt x="82564" y="177601"/>
                </a:cubicBezTo>
                <a:cubicBezTo>
                  <a:pt x="82564" y="163145"/>
                  <a:pt x="85192" y="151318"/>
                  <a:pt x="90449" y="139491"/>
                </a:cubicBezTo>
                <a:cubicBezTo>
                  <a:pt x="90449" y="138176"/>
                  <a:pt x="91763" y="135548"/>
                  <a:pt x="95706" y="138176"/>
                </a:cubicBezTo>
                <a:cubicBezTo>
                  <a:pt x="95706" y="138176"/>
                  <a:pt x="95706" y="138176"/>
                  <a:pt x="111476" y="155260"/>
                </a:cubicBezTo>
                <a:cubicBezTo>
                  <a:pt x="114104" y="157889"/>
                  <a:pt x="112790" y="159203"/>
                  <a:pt x="112790" y="160517"/>
                </a:cubicBezTo>
                <a:cubicBezTo>
                  <a:pt x="111476" y="165774"/>
                  <a:pt x="110161" y="171030"/>
                  <a:pt x="110161" y="177601"/>
                </a:cubicBezTo>
                <a:cubicBezTo>
                  <a:pt x="110161" y="217026"/>
                  <a:pt x="143015" y="248566"/>
                  <a:pt x="182440" y="248566"/>
                </a:cubicBezTo>
                <a:cubicBezTo>
                  <a:pt x="221865" y="248566"/>
                  <a:pt x="253405" y="217026"/>
                  <a:pt x="253405" y="177601"/>
                </a:cubicBezTo>
                <a:cubicBezTo>
                  <a:pt x="253405" y="136862"/>
                  <a:pt x="221865" y="105322"/>
                  <a:pt x="182440" y="105322"/>
                </a:cubicBezTo>
                <a:cubicBezTo>
                  <a:pt x="174555" y="105322"/>
                  <a:pt x="167984" y="106637"/>
                  <a:pt x="160100" y="109265"/>
                </a:cubicBezTo>
                <a:cubicBezTo>
                  <a:pt x="158785" y="109265"/>
                  <a:pt x="156157" y="109265"/>
                  <a:pt x="154843" y="107951"/>
                </a:cubicBezTo>
                <a:cubicBezTo>
                  <a:pt x="154843" y="107951"/>
                  <a:pt x="154843" y="107951"/>
                  <a:pt x="139073" y="92181"/>
                </a:cubicBezTo>
                <a:cubicBezTo>
                  <a:pt x="136445" y="89552"/>
                  <a:pt x="139073" y="88238"/>
                  <a:pt x="140387" y="86924"/>
                </a:cubicBezTo>
                <a:cubicBezTo>
                  <a:pt x="152215" y="81668"/>
                  <a:pt x="166670" y="77725"/>
                  <a:pt x="182440" y="77725"/>
                </a:cubicBezTo>
                <a:close/>
                <a:moveTo>
                  <a:pt x="182442" y="22162"/>
                </a:moveTo>
                <a:cubicBezTo>
                  <a:pt x="268066" y="22162"/>
                  <a:pt x="336565" y="91978"/>
                  <a:pt x="336565" y="177602"/>
                </a:cubicBezTo>
                <a:cubicBezTo>
                  <a:pt x="336565" y="261909"/>
                  <a:pt x="268066" y="331725"/>
                  <a:pt x="182442" y="331725"/>
                </a:cubicBezTo>
                <a:cubicBezTo>
                  <a:pt x="96818" y="331725"/>
                  <a:pt x="27002" y="261909"/>
                  <a:pt x="27002" y="177602"/>
                </a:cubicBezTo>
                <a:cubicBezTo>
                  <a:pt x="27002" y="148622"/>
                  <a:pt x="34906" y="122276"/>
                  <a:pt x="48079" y="99882"/>
                </a:cubicBezTo>
                <a:cubicBezTo>
                  <a:pt x="49396" y="97248"/>
                  <a:pt x="52030" y="95930"/>
                  <a:pt x="54665" y="97248"/>
                </a:cubicBezTo>
                <a:cubicBezTo>
                  <a:pt x="54665" y="97248"/>
                  <a:pt x="54665" y="97248"/>
                  <a:pt x="69155" y="113055"/>
                </a:cubicBezTo>
                <a:cubicBezTo>
                  <a:pt x="70472" y="114372"/>
                  <a:pt x="69155" y="117007"/>
                  <a:pt x="69155" y="118324"/>
                </a:cubicBezTo>
                <a:cubicBezTo>
                  <a:pt x="59934" y="136766"/>
                  <a:pt x="54665" y="156526"/>
                  <a:pt x="54665" y="177602"/>
                </a:cubicBezTo>
                <a:cubicBezTo>
                  <a:pt x="54665" y="247419"/>
                  <a:pt x="111309" y="304062"/>
                  <a:pt x="182442" y="304062"/>
                </a:cubicBezTo>
                <a:cubicBezTo>
                  <a:pt x="252259" y="304062"/>
                  <a:pt x="308902" y="247419"/>
                  <a:pt x="308902" y="177602"/>
                </a:cubicBezTo>
                <a:cubicBezTo>
                  <a:pt x="308902" y="106469"/>
                  <a:pt x="252259" y="49825"/>
                  <a:pt x="182442" y="49825"/>
                </a:cubicBezTo>
                <a:cubicBezTo>
                  <a:pt x="158731" y="49825"/>
                  <a:pt x="137654" y="56411"/>
                  <a:pt x="119212" y="66950"/>
                </a:cubicBezTo>
                <a:cubicBezTo>
                  <a:pt x="117895" y="66950"/>
                  <a:pt x="115261" y="68267"/>
                  <a:pt x="113943" y="66950"/>
                </a:cubicBezTo>
                <a:cubicBezTo>
                  <a:pt x="113943" y="66950"/>
                  <a:pt x="113943" y="66950"/>
                  <a:pt x="98136" y="51142"/>
                </a:cubicBezTo>
                <a:cubicBezTo>
                  <a:pt x="95501" y="48508"/>
                  <a:pt x="98136" y="47190"/>
                  <a:pt x="99453" y="47190"/>
                </a:cubicBezTo>
                <a:cubicBezTo>
                  <a:pt x="123164" y="31383"/>
                  <a:pt x="152145" y="22162"/>
                  <a:pt x="182442" y="22162"/>
                </a:cubicBezTo>
                <a:close/>
                <a:moveTo>
                  <a:pt x="30838" y="156"/>
                </a:moveTo>
                <a:cubicBezTo>
                  <a:pt x="32492" y="-336"/>
                  <a:pt x="34146" y="321"/>
                  <a:pt x="35469" y="2291"/>
                </a:cubicBezTo>
                <a:cubicBezTo>
                  <a:pt x="56635" y="21998"/>
                  <a:pt x="56635" y="21998"/>
                  <a:pt x="56635" y="21998"/>
                </a:cubicBezTo>
                <a:cubicBezTo>
                  <a:pt x="59281" y="25940"/>
                  <a:pt x="61927" y="31195"/>
                  <a:pt x="60604" y="35136"/>
                </a:cubicBezTo>
                <a:cubicBezTo>
                  <a:pt x="59281" y="37764"/>
                  <a:pt x="61927" y="43019"/>
                  <a:pt x="64573" y="46960"/>
                </a:cubicBezTo>
                <a:cubicBezTo>
                  <a:pt x="182313" y="162574"/>
                  <a:pt x="182313" y="162574"/>
                  <a:pt x="182313" y="162574"/>
                </a:cubicBezTo>
                <a:cubicBezTo>
                  <a:pt x="184958" y="166516"/>
                  <a:pt x="188927" y="173085"/>
                  <a:pt x="188927" y="178340"/>
                </a:cubicBezTo>
                <a:cubicBezTo>
                  <a:pt x="188927" y="179654"/>
                  <a:pt x="188927" y="179654"/>
                  <a:pt x="188927" y="179654"/>
                </a:cubicBezTo>
                <a:cubicBezTo>
                  <a:pt x="188927" y="184909"/>
                  <a:pt x="184958" y="188850"/>
                  <a:pt x="180990" y="188850"/>
                </a:cubicBezTo>
                <a:lnTo>
                  <a:pt x="178344" y="187536"/>
                </a:lnTo>
                <a:cubicBezTo>
                  <a:pt x="174375" y="187536"/>
                  <a:pt x="167760" y="184909"/>
                  <a:pt x="163792" y="180967"/>
                </a:cubicBezTo>
                <a:cubicBezTo>
                  <a:pt x="47375" y="65353"/>
                  <a:pt x="47375" y="65353"/>
                  <a:pt x="47375" y="65353"/>
                </a:cubicBezTo>
                <a:cubicBezTo>
                  <a:pt x="43406" y="61412"/>
                  <a:pt x="38114" y="60098"/>
                  <a:pt x="34146" y="60098"/>
                </a:cubicBezTo>
                <a:cubicBezTo>
                  <a:pt x="31500" y="61412"/>
                  <a:pt x="26208" y="60098"/>
                  <a:pt x="22239" y="56157"/>
                </a:cubicBezTo>
                <a:cubicBezTo>
                  <a:pt x="2396" y="36450"/>
                  <a:pt x="2396" y="36450"/>
                  <a:pt x="2396" y="36450"/>
                </a:cubicBezTo>
                <a:cubicBezTo>
                  <a:pt x="-1573" y="32509"/>
                  <a:pt x="-250" y="28567"/>
                  <a:pt x="3719" y="27253"/>
                </a:cubicBezTo>
                <a:cubicBezTo>
                  <a:pt x="12979" y="24626"/>
                  <a:pt x="12979" y="24626"/>
                  <a:pt x="12979" y="24626"/>
                </a:cubicBezTo>
                <a:cubicBezTo>
                  <a:pt x="16948" y="21998"/>
                  <a:pt x="22239" y="18057"/>
                  <a:pt x="23562" y="12802"/>
                </a:cubicBezTo>
                <a:cubicBezTo>
                  <a:pt x="26208" y="4919"/>
                  <a:pt x="26208" y="4919"/>
                  <a:pt x="26208" y="4919"/>
                </a:cubicBezTo>
                <a:cubicBezTo>
                  <a:pt x="27531" y="2291"/>
                  <a:pt x="29185" y="649"/>
                  <a:pt x="30838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Freeform: Shape 20">
            <a:extLst>
              <a:ext uri="{FF2B5EF4-FFF2-40B4-BE49-F238E27FC236}">
                <a16:creationId xmlns:a16="http://schemas.microsoft.com/office/drawing/2014/main" id="{0597BE3A-7577-452B-8C38-526A1CCAFD67}"/>
              </a:ext>
            </a:extLst>
          </p:cNvPr>
          <p:cNvSpPr>
            <a:spLocks noChangeAspect="1"/>
          </p:cNvSpPr>
          <p:nvPr/>
        </p:nvSpPr>
        <p:spPr bwMode="auto">
          <a:xfrm>
            <a:off x="4254340" y="1942425"/>
            <a:ext cx="720695" cy="717306"/>
          </a:xfrm>
          <a:custGeom>
            <a:avLst/>
            <a:gdLst>
              <a:gd name="connsiteX0" fmla="*/ 169863 w 338139"/>
              <a:gd name="connsiteY0" fmla="*/ 290512 h 336550"/>
              <a:gd name="connsiteX1" fmla="*/ 193676 w 338139"/>
              <a:gd name="connsiteY1" fmla="*/ 313531 h 336550"/>
              <a:gd name="connsiteX2" fmla="*/ 169863 w 338139"/>
              <a:gd name="connsiteY2" fmla="*/ 336550 h 336550"/>
              <a:gd name="connsiteX3" fmla="*/ 146050 w 338139"/>
              <a:gd name="connsiteY3" fmla="*/ 313531 h 336550"/>
              <a:gd name="connsiteX4" fmla="*/ 169863 w 338139"/>
              <a:gd name="connsiteY4" fmla="*/ 290512 h 336550"/>
              <a:gd name="connsiteX5" fmla="*/ 273051 w 338139"/>
              <a:gd name="connsiteY5" fmla="*/ 249237 h 336550"/>
              <a:gd name="connsiteX6" fmla="*/ 296864 w 338139"/>
              <a:gd name="connsiteY6" fmla="*/ 273050 h 336550"/>
              <a:gd name="connsiteX7" fmla="*/ 273051 w 338139"/>
              <a:gd name="connsiteY7" fmla="*/ 296863 h 336550"/>
              <a:gd name="connsiteX8" fmla="*/ 249238 w 338139"/>
              <a:gd name="connsiteY8" fmla="*/ 273050 h 336550"/>
              <a:gd name="connsiteX9" fmla="*/ 273051 w 338139"/>
              <a:gd name="connsiteY9" fmla="*/ 249237 h 336550"/>
              <a:gd name="connsiteX10" fmla="*/ 64295 w 338139"/>
              <a:gd name="connsiteY10" fmla="*/ 249237 h 336550"/>
              <a:gd name="connsiteX11" fmla="*/ 88902 w 338139"/>
              <a:gd name="connsiteY11" fmla="*/ 273050 h 336550"/>
              <a:gd name="connsiteX12" fmla="*/ 64295 w 338139"/>
              <a:gd name="connsiteY12" fmla="*/ 296863 h 336550"/>
              <a:gd name="connsiteX13" fmla="*/ 39688 w 338139"/>
              <a:gd name="connsiteY13" fmla="*/ 273050 h 336550"/>
              <a:gd name="connsiteX14" fmla="*/ 64295 w 338139"/>
              <a:gd name="connsiteY14" fmla="*/ 249237 h 336550"/>
              <a:gd name="connsiteX15" fmla="*/ 314326 w 338139"/>
              <a:gd name="connsiteY15" fmla="*/ 144462 h 336550"/>
              <a:gd name="connsiteX16" fmla="*/ 338139 w 338139"/>
              <a:gd name="connsiteY16" fmla="*/ 168275 h 336550"/>
              <a:gd name="connsiteX17" fmla="*/ 314326 w 338139"/>
              <a:gd name="connsiteY17" fmla="*/ 192088 h 336550"/>
              <a:gd name="connsiteX18" fmla="*/ 290513 w 338139"/>
              <a:gd name="connsiteY18" fmla="*/ 168275 h 336550"/>
              <a:gd name="connsiteX19" fmla="*/ 314326 w 338139"/>
              <a:gd name="connsiteY19" fmla="*/ 144462 h 336550"/>
              <a:gd name="connsiteX20" fmla="*/ 23813 w 338139"/>
              <a:gd name="connsiteY20" fmla="*/ 144462 h 336550"/>
              <a:gd name="connsiteX21" fmla="*/ 47626 w 338139"/>
              <a:gd name="connsiteY21" fmla="*/ 168275 h 336550"/>
              <a:gd name="connsiteX22" fmla="*/ 23813 w 338139"/>
              <a:gd name="connsiteY22" fmla="*/ 192088 h 336550"/>
              <a:gd name="connsiteX23" fmla="*/ 0 w 338139"/>
              <a:gd name="connsiteY23" fmla="*/ 168275 h 336550"/>
              <a:gd name="connsiteX24" fmla="*/ 23813 w 338139"/>
              <a:gd name="connsiteY24" fmla="*/ 144462 h 336550"/>
              <a:gd name="connsiteX25" fmla="*/ 129510 w 338139"/>
              <a:gd name="connsiteY25" fmla="*/ 112712 h 336550"/>
              <a:gd name="connsiteX26" fmla="*/ 169070 w 338139"/>
              <a:gd name="connsiteY26" fmla="*/ 136669 h 336550"/>
              <a:gd name="connsiteX27" fmla="*/ 208629 w 338139"/>
              <a:gd name="connsiteY27" fmla="*/ 112712 h 336550"/>
              <a:gd name="connsiteX28" fmla="*/ 249507 w 338139"/>
              <a:gd name="connsiteY28" fmla="*/ 152640 h 336550"/>
              <a:gd name="connsiteX29" fmla="*/ 240277 w 338139"/>
              <a:gd name="connsiteY29" fmla="*/ 184583 h 336550"/>
              <a:gd name="connsiteX30" fmla="*/ 169070 w 338139"/>
              <a:gd name="connsiteY30" fmla="*/ 244475 h 336550"/>
              <a:gd name="connsiteX31" fmla="*/ 96544 w 338139"/>
              <a:gd name="connsiteY31" fmla="*/ 184583 h 336550"/>
              <a:gd name="connsiteX32" fmla="*/ 87313 w 338139"/>
              <a:gd name="connsiteY32" fmla="*/ 152640 h 336550"/>
              <a:gd name="connsiteX33" fmla="*/ 129510 w 338139"/>
              <a:gd name="connsiteY33" fmla="*/ 112712 h 336550"/>
              <a:gd name="connsiteX34" fmla="*/ 273051 w 338139"/>
              <a:gd name="connsiteY34" fmla="*/ 41275 h 336550"/>
              <a:gd name="connsiteX35" fmla="*/ 296864 w 338139"/>
              <a:gd name="connsiteY35" fmla="*/ 65088 h 336550"/>
              <a:gd name="connsiteX36" fmla="*/ 273051 w 338139"/>
              <a:gd name="connsiteY36" fmla="*/ 88901 h 336550"/>
              <a:gd name="connsiteX37" fmla="*/ 249238 w 338139"/>
              <a:gd name="connsiteY37" fmla="*/ 65088 h 336550"/>
              <a:gd name="connsiteX38" fmla="*/ 273051 w 338139"/>
              <a:gd name="connsiteY38" fmla="*/ 41275 h 336550"/>
              <a:gd name="connsiteX39" fmla="*/ 64295 w 338139"/>
              <a:gd name="connsiteY39" fmla="*/ 41275 h 336550"/>
              <a:gd name="connsiteX40" fmla="*/ 88902 w 338139"/>
              <a:gd name="connsiteY40" fmla="*/ 65088 h 336550"/>
              <a:gd name="connsiteX41" fmla="*/ 64295 w 338139"/>
              <a:gd name="connsiteY41" fmla="*/ 88901 h 336550"/>
              <a:gd name="connsiteX42" fmla="*/ 39688 w 338139"/>
              <a:gd name="connsiteY42" fmla="*/ 65088 h 336550"/>
              <a:gd name="connsiteX43" fmla="*/ 64295 w 338139"/>
              <a:gd name="connsiteY43" fmla="*/ 41275 h 336550"/>
              <a:gd name="connsiteX44" fmla="*/ 169863 w 338139"/>
              <a:gd name="connsiteY44" fmla="*/ 0 h 336550"/>
              <a:gd name="connsiteX45" fmla="*/ 193676 w 338139"/>
              <a:gd name="connsiteY45" fmla="*/ 23813 h 336550"/>
              <a:gd name="connsiteX46" fmla="*/ 169863 w 338139"/>
              <a:gd name="connsiteY46" fmla="*/ 47626 h 336550"/>
              <a:gd name="connsiteX47" fmla="*/ 146050 w 338139"/>
              <a:gd name="connsiteY47" fmla="*/ 23813 h 336550"/>
              <a:gd name="connsiteX48" fmla="*/ 169863 w 338139"/>
              <a:gd name="connsiteY4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38139" h="336550">
                <a:moveTo>
                  <a:pt x="169863" y="290512"/>
                </a:moveTo>
                <a:cubicBezTo>
                  <a:pt x="183015" y="290512"/>
                  <a:pt x="193676" y="300818"/>
                  <a:pt x="193676" y="313531"/>
                </a:cubicBezTo>
                <a:cubicBezTo>
                  <a:pt x="193676" y="326244"/>
                  <a:pt x="183015" y="336550"/>
                  <a:pt x="169863" y="336550"/>
                </a:cubicBezTo>
                <a:cubicBezTo>
                  <a:pt x="156711" y="336550"/>
                  <a:pt x="146050" y="326244"/>
                  <a:pt x="146050" y="313531"/>
                </a:cubicBezTo>
                <a:cubicBezTo>
                  <a:pt x="146050" y="300818"/>
                  <a:pt x="156711" y="290512"/>
                  <a:pt x="169863" y="290512"/>
                </a:cubicBezTo>
                <a:close/>
                <a:moveTo>
                  <a:pt x="273051" y="249237"/>
                </a:moveTo>
                <a:cubicBezTo>
                  <a:pt x="286203" y="249237"/>
                  <a:pt x="296864" y="259898"/>
                  <a:pt x="296864" y="273050"/>
                </a:cubicBezTo>
                <a:cubicBezTo>
                  <a:pt x="296864" y="286202"/>
                  <a:pt x="286203" y="296863"/>
                  <a:pt x="273051" y="296863"/>
                </a:cubicBezTo>
                <a:cubicBezTo>
                  <a:pt x="259899" y="296863"/>
                  <a:pt x="249238" y="286202"/>
                  <a:pt x="249238" y="273050"/>
                </a:cubicBezTo>
                <a:cubicBezTo>
                  <a:pt x="249238" y="259898"/>
                  <a:pt x="259899" y="249237"/>
                  <a:pt x="273051" y="249237"/>
                </a:cubicBezTo>
                <a:close/>
                <a:moveTo>
                  <a:pt x="64295" y="249237"/>
                </a:moveTo>
                <a:cubicBezTo>
                  <a:pt x="77885" y="249237"/>
                  <a:pt x="88902" y="259898"/>
                  <a:pt x="88902" y="273050"/>
                </a:cubicBezTo>
                <a:cubicBezTo>
                  <a:pt x="88902" y="286202"/>
                  <a:pt x="77885" y="296863"/>
                  <a:pt x="64295" y="296863"/>
                </a:cubicBezTo>
                <a:cubicBezTo>
                  <a:pt x="50705" y="296863"/>
                  <a:pt x="39688" y="286202"/>
                  <a:pt x="39688" y="273050"/>
                </a:cubicBezTo>
                <a:cubicBezTo>
                  <a:pt x="39688" y="259898"/>
                  <a:pt x="50705" y="249237"/>
                  <a:pt x="64295" y="249237"/>
                </a:cubicBezTo>
                <a:close/>
                <a:moveTo>
                  <a:pt x="314326" y="144462"/>
                </a:moveTo>
                <a:cubicBezTo>
                  <a:pt x="327478" y="144462"/>
                  <a:pt x="338139" y="155123"/>
                  <a:pt x="338139" y="168275"/>
                </a:cubicBezTo>
                <a:cubicBezTo>
                  <a:pt x="338139" y="181427"/>
                  <a:pt x="327478" y="192088"/>
                  <a:pt x="314326" y="192088"/>
                </a:cubicBezTo>
                <a:cubicBezTo>
                  <a:pt x="301174" y="192088"/>
                  <a:pt x="290513" y="181427"/>
                  <a:pt x="290513" y="168275"/>
                </a:cubicBezTo>
                <a:cubicBezTo>
                  <a:pt x="290513" y="155123"/>
                  <a:pt x="301174" y="144462"/>
                  <a:pt x="314326" y="144462"/>
                </a:cubicBezTo>
                <a:close/>
                <a:moveTo>
                  <a:pt x="23813" y="144462"/>
                </a:moveTo>
                <a:cubicBezTo>
                  <a:pt x="36965" y="144462"/>
                  <a:pt x="47626" y="155123"/>
                  <a:pt x="47626" y="168275"/>
                </a:cubicBezTo>
                <a:cubicBezTo>
                  <a:pt x="47626" y="181427"/>
                  <a:pt x="36965" y="192088"/>
                  <a:pt x="23813" y="192088"/>
                </a:cubicBezTo>
                <a:cubicBezTo>
                  <a:pt x="10661" y="192088"/>
                  <a:pt x="0" y="181427"/>
                  <a:pt x="0" y="168275"/>
                </a:cubicBezTo>
                <a:cubicBezTo>
                  <a:pt x="0" y="155123"/>
                  <a:pt x="10661" y="144462"/>
                  <a:pt x="23813" y="144462"/>
                </a:cubicBezTo>
                <a:close/>
                <a:moveTo>
                  <a:pt x="129510" y="112712"/>
                </a:moveTo>
                <a:cubicBezTo>
                  <a:pt x="153246" y="112712"/>
                  <a:pt x="166432" y="136669"/>
                  <a:pt x="169070" y="136669"/>
                </a:cubicBezTo>
                <a:cubicBezTo>
                  <a:pt x="171707" y="136669"/>
                  <a:pt x="186212" y="112712"/>
                  <a:pt x="208629" y="112712"/>
                </a:cubicBezTo>
                <a:cubicBezTo>
                  <a:pt x="231046" y="112712"/>
                  <a:pt x="248189" y="131345"/>
                  <a:pt x="249507" y="152640"/>
                </a:cubicBezTo>
                <a:cubicBezTo>
                  <a:pt x="250826" y="165950"/>
                  <a:pt x="246870" y="175266"/>
                  <a:pt x="240277" y="184583"/>
                </a:cubicBezTo>
                <a:cubicBezTo>
                  <a:pt x="229728" y="201885"/>
                  <a:pt x="179619" y="244475"/>
                  <a:pt x="169070" y="244475"/>
                </a:cubicBezTo>
                <a:cubicBezTo>
                  <a:pt x="158520" y="244475"/>
                  <a:pt x="108412" y="201885"/>
                  <a:pt x="96544" y="184583"/>
                </a:cubicBezTo>
                <a:cubicBezTo>
                  <a:pt x="91269" y="175266"/>
                  <a:pt x="87313" y="165950"/>
                  <a:pt x="87313" y="152640"/>
                </a:cubicBezTo>
                <a:cubicBezTo>
                  <a:pt x="88632" y="131345"/>
                  <a:pt x="107093" y="112712"/>
                  <a:pt x="129510" y="112712"/>
                </a:cubicBezTo>
                <a:close/>
                <a:moveTo>
                  <a:pt x="273051" y="41275"/>
                </a:moveTo>
                <a:cubicBezTo>
                  <a:pt x="286203" y="41275"/>
                  <a:pt x="296864" y="51936"/>
                  <a:pt x="296864" y="65088"/>
                </a:cubicBezTo>
                <a:cubicBezTo>
                  <a:pt x="296864" y="78240"/>
                  <a:pt x="286203" y="88901"/>
                  <a:pt x="273051" y="88901"/>
                </a:cubicBezTo>
                <a:cubicBezTo>
                  <a:pt x="259899" y="88901"/>
                  <a:pt x="249238" y="78240"/>
                  <a:pt x="249238" y="65088"/>
                </a:cubicBezTo>
                <a:cubicBezTo>
                  <a:pt x="249238" y="51936"/>
                  <a:pt x="259899" y="41275"/>
                  <a:pt x="273051" y="41275"/>
                </a:cubicBezTo>
                <a:close/>
                <a:moveTo>
                  <a:pt x="64295" y="41275"/>
                </a:moveTo>
                <a:cubicBezTo>
                  <a:pt x="77885" y="41275"/>
                  <a:pt x="88902" y="51936"/>
                  <a:pt x="88902" y="65088"/>
                </a:cubicBezTo>
                <a:cubicBezTo>
                  <a:pt x="88902" y="78240"/>
                  <a:pt x="77885" y="88901"/>
                  <a:pt x="64295" y="88901"/>
                </a:cubicBezTo>
                <a:cubicBezTo>
                  <a:pt x="50705" y="88901"/>
                  <a:pt x="39688" y="78240"/>
                  <a:pt x="39688" y="65088"/>
                </a:cubicBezTo>
                <a:cubicBezTo>
                  <a:pt x="39688" y="51936"/>
                  <a:pt x="50705" y="41275"/>
                  <a:pt x="64295" y="41275"/>
                </a:cubicBezTo>
                <a:close/>
                <a:moveTo>
                  <a:pt x="169863" y="0"/>
                </a:moveTo>
                <a:cubicBezTo>
                  <a:pt x="183015" y="0"/>
                  <a:pt x="193676" y="10661"/>
                  <a:pt x="193676" y="23813"/>
                </a:cubicBezTo>
                <a:cubicBezTo>
                  <a:pt x="193676" y="36965"/>
                  <a:pt x="183015" y="47626"/>
                  <a:pt x="169863" y="47626"/>
                </a:cubicBezTo>
                <a:cubicBezTo>
                  <a:pt x="156711" y="47626"/>
                  <a:pt x="146050" y="36965"/>
                  <a:pt x="146050" y="23813"/>
                </a:cubicBezTo>
                <a:cubicBezTo>
                  <a:pt x="146050" y="10661"/>
                  <a:pt x="156711" y="0"/>
                  <a:pt x="169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383D42A8-D7FC-491D-B221-FD56961FE6E1}"/>
              </a:ext>
            </a:extLst>
          </p:cNvPr>
          <p:cNvSpPr>
            <a:spLocks noChangeAspect="1"/>
          </p:cNvSpPr>
          <p:nvPr/>
        </p:nvSpPr>
        <p:spPr bwMode="auto">
          <a:xfrm>
            <a:off x="8545462" y="1774018"/>
            <a:ext cx="593751" cy="717306"/>
          </a:xfrm>
          <a:custGeom>
            <a:avLst/>
            <a:gdLst>
              <a:gd name="connsiteX0" fmla="*/ 64319 w 274638"/>
              <a:gd name="connsiteY0" fmla="*/ 284162 h 331788"/>
              <a:gd name="connsiteX1" fmla="*/ 53975 w 274638"/>
              <a:gd name="connsiteY1" fmla="*/ 294481 h 331788"/>
              <a:gd name="connsiteX2" fmla="*/ 64319 w 274638"/>
              <a:gd name="connsiteY2" fmla="*/ 304800 h 331788"/>
              <a:gd name="connsiteX3" fmla="*/ 203969 w 274638"/>
              <a:gd name="connsiteY3" fmla="*/ 304800 h 331788"/>
              <a:gd name="connsiteX4" fmla="*/ 214313 w 274638"/>
              <a:gd name="connsiteY4" fmla="*/ 294481 h 331788"/>
              <a:gd name="connsiteX5" fmla="*/ 203969 w 274638"/>
              <a:gd name="connsiteY5" fmla="*/ 284162 h 331788"/>
              <a:gd name="connsiteX6" fmla="*/ 64319 w 274638"/>
              <a:gd name="connsiteY6" fmla="*/ 284162 h 331788"/>
              <a:gd name="connsiteX7" fmla="*/ 34217 w 274638"/>
              <a:gd name="connsiteY7" fmla="*/ 217487 h 331788"/>
              <a:gd name="connsiteX8" fmla="*/ 17463 w 274638"/>
              <a:gd name="connsiteY8" fmla="*/ 238269 h 331788"/>
              <a:gd name="connsiteX9" fmla="*/ 17463 w 274638"/>
              <a:gd name="connsiteY9" fmla="*/ 274637 h 331788"/>
              <a:gd name="connsiteX10" fmla="*/ 27773 w 274638"/>
              <a:gd name="connsiteY10" fmla="*/ 274637 h 331788"/>
              <a:gd name="connsiteX11" fmla="*/ 27773 w 274638"/>
              <a:gd name="connsiteY11" fmla="*/ 259051 h 331788"/>
              <a:gd name="connsiteX12" fmla="*/ 44527 w 274638"/>
              <a:gd name="connsiteY12" fmla="*/ 242166 h 331788"/>
              <a:gd name="connsiteX13" fmla="*/ 228823 w 274638"/>
              <a:gd name="connsiteY13" fmla="*/ 242166 h 331788"/>
              <a:gd name="connsiteX14" fmla="*/ 244288 w 274638"/>
              <a:gd name="connsiteY14" fmla="*/ 259051 h 331788"/>
              <a:gd name="connsiteX15" fmla="*/ 244288 w 274638"/>
              <a:gd name="connsiteY15" fmla="*/ 274637 h 331788"/>
              <a:gd name="connsiteX16" fmla="*/ 250732 w 274638"/>
              <a:gd name="connsiteY16" fmla="*/ 274637 h 331788"/>
              <a:gd name="connsiteX17" fmla="*/ 257176 w 274638"/>
              <a:gd name="connsiteY17" fmla="*/ 255154 h 331788"/>
              <a:gd name="connsiteX18" fmla="*/ 257176 w 274638"/>
              <a:gd name="connsiteY18" fmla="*/ 238269 h 331788"/>
              <a:gd name="connsiteX19" fmla="*/ 240422 w 274638"/>
              <a:gd name="connsiteY19" fmla="*/ 217487 h 331788"/>
              <a:gd name="connsiteX20" fmla="*/ 34217 w 274638"/>
              <a:gd name="connsiteY20" fmla="*/ 217487 h 331788"/>
              <a:gd name="connsiteX21" fmla="*/ 70772 w 274638"/>
              <a:gd name="connsiteY21" fmla="*/ 87312 h 331788"/>
              <a:gd name="connsiteX22" fmla="*/ 211803 w 274638"/>
              <a:gd name="connsiteY22" fmla="*/ 87312 h 331788"/>
              <a:gd name="connsiteX23" fmla="*/ 222250 w 274638"/>
              <a:gd name="connsiteY23" fmla="*/ 97631 h 331788"/>
              <a:gd name="connsiteX24" fmla="*/ 211803 w 274638"/>
              <a:gd name="connsiteY24" fmla="*/ 107950 h 331788"/>
              <a:gd name="connsiteX25" fmla="*/ 70772 w 274638"/>
              <a:gd name="connsiteY25" fmla="*/ 107950 h 331788"/>
              <a:gd name="connsiteX26" fmla="*/ 60325 w 274638"/>
              <a:gd name="connsiteY26" fmla="*/ 97631 h 331788"/>
              <a:gd name="connsiteX27" fmla="*/ 70772 w 274638"/>
              <a:gd name="connsiteY27" fmla="*/ 87312 h 331788"/>
              <a:gd name="connsiteX28" fmla="*/ 44870 w 274638"/>
              <a:gd name="connsiteY28" fmla="*/ 52387 h 331788"/>
              <a:gd name="connsiteX29" fmla="*/ 25400 w 274638"/>
              <a:gd name="connsiteY29" fmla="*/ 71678 h 331788"/>
              <a:gd name="connsiteX30" fmla="*/ 25400 w 274638"/>
              <a:gd name="connsiteY30" fmla="*/ 134696 h 331788"/>
              <a:gd name="connsiteX31" fmla="*/ 44870 w 274638"/>
              <a:gd name="connsiteY31" fmla="*/ 153987 h 331788"/>
              <a:gd name="connsiteX32" fmla="*/ 226593 w 274638"/>
              <a:gd name="connsiteY32" fmla="*/ 153987 h 331788"/>
              <a:gd name="connsiteX33" fmla="*/ 246063 w 274638"/>
              <a:gd name="connsiteY33" fmla="*/ 134696 h 331788"/>
              <a:gd name="connsiteX34" fmla="*/ 246063 w 274638"/>
              <a:gd name="connsiteY34" fmla="*/ 71678 h 331788"/>
              <a:gd name="connsiteX35" fmla="*/ 226593 w 274638"/>
              <a:gd name="connsiteY35" fmla="*/ 52387 h 331788"/>
              <a:gd name="connsiteX36" fmla="*/ 44870 w 274638"/>
              <a:gd name="connsiteY36" fmla="*/ 52387 h 331788"/>
              <a:gd name="connsiteX37" fmla="*/ 54409 w 274638"/>
              <a:gd name="connsiteY37" fmla="*/ 0 h 331788"/>
              <a:gd name="connsiteX38" fmla="*/ 217638 w 274638"/>
              <a:gd name="connsiteY38" fmla="*/ 0 h 331788"/>
              <a:gd name="connsiteX39" fmla="*/ 252615 w 274638"/>
              <a:gd name="connsiteY39" fmla="*/ 12960 h 331788"/>
              <a:gd name="connsiteX40" fmla="*/ 259092 w 274638"/>
              <a:gd name="connsiteY40" fmla="*/ 18144 h 331788"/>
              <a:gd name="connsiteX41" fmla="*/ 274638 w 274638"/>
              <a:gd name="connsiteY41" fmla="*/ 50546 h 331788"/>
              <a:gd name="connsiteX42" fmla="*/ 274638 w 274638"/>
              <a:gd name="connsiteY42" fmla="*/ 269578 h 331788"/>
              <a:gd name="connsiteX43" fmla="*/ 259092 w 274638"/>
              <a:gd name="connsiteY43" fmla="*/ 290315 h 331788"/>
              <a:gd name="connsiteX44" fmla="*/ 244842 w 274638"/>
              <a:gd name="connsiteY44" fmla="*/ 290315 h 331788"/>
              <a:gd name="connsiteX45" fmla="*/ 244842 w 274638"/>
              <a:gd name="connsiteY45" fmla="*/ 312348 h 331788"/>
              <a:gd name="connsiteX46" fmla="*/ 225410 w 274638"/>
              <a:gd name="connsiteY46" fmla="*/ 331788 h 331788"/>
              <a:gd name="connsiteX47" fmla="*/ 47932 w 274638"/>
              <a:gd name="connsiteY47" fmla="*/ 331788 h 331788"/>
              <a:gd name="connsiteX48" fmla="*/ 27205 w 274638"/>
              <a:gd name="connsiteY48" fmla="*/ 312348 h 331788"/>
              <a:gd name="connsiteX49" fmla="*/ 27205 w 274638"/>
              <a:gd name="connsiteY49" fmla="*/ 290315 h 331788"/>
              <a:gd name="connsiteX50" fmla="*/ 14250 w 274638"/>
              <a:gd name="connsiteY50" fmla="*/ 290315 h 331788"/>
              <a:gd name="connsiteX51" fmla="*/ 0 w 274638"/>
              <a:gd name="connsiteY51" fmla="*/ 269578 h 331788"/>
              <a:gd name="connsiteX52" fmla="*/ 0 w 274638"/>
              <a:gd name="connsiteY52" fmla="*/ 50546 h 331788"/>
              <a:gd name="connsiteX53" fmla="*/ 15546 w 274638"/>
              <a:gd name="connsiteY53" fmla="*/ 18144 h 331788"/>
              <a:gd name="connsiteX54" fmla="*/ 19432 w 274638"/>
              <a:gd name="connsiteY54" fmla="*/ 12960 h 331788"/>
              <a:gd name="connsiteX55" fmla="*/ 54409 w 274638"/>
              <a:gd name="connsiteY55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4638" h="331788">
                <a:moveTo>
                  <a:pt x="64319" y="284162"/>
                </a:moveTo>
                <a:cubicBezTo>
                  <a:pt x="59147" y="284162"/>
                  <a:pt x="53975" y="289322"/>
                  <a:pt x="53975" y="294481"/>
                </a:cubicBezTo>
                <a:cubicBezTo>
                  <a:pt x="53975" y="299641"/>
                  <a:pt x="59147" y="304800"/>
                  <a:pt x="64319" y="304800"/>
                </a:cubicBezTo>
                <a:cubicBezTo>
                  <a:pt x="64319" y="304800"/>
                  <a:pt x="64319" y="304800"/>
                  <a:pt x="203969" y="304800"/>
                </a:cubicBezTo>
                <a:cubicBezTo>
                  <a:pt x="209141" y="304800"/>
                  <a:pt x="214313" y="299641"/>
                  <a:pt x="214313" y="294481"/>
                </a:cubicBezTo>
                <a:cubicBezTo>
                  <a:pt x="214313" y="289322"/>
                  <a:pt x="209141" y="284162"/>
                  <a:pt x="203969" y="284162"/>
                </a:cubicBezTo>
                <a:cubicBezTo>
                  <a:pt x="203969" y="284162"/>
                  <a:pt x="203969" y="284162"/>
                  <a:pt x="64319" y="284162"/>
                </a:cubicBezTo>
                <a:close/>
                <a:moveTo>
                  <a:pt x="34217" y="217487"/>
                </a:moveTo>
                <a:cubicBezTo>
                  <a:pt x="25196" y="217487"/>
                  <a:pt x="17463" y="226579"/>
                  <a:pt x="17463" y="238269"/>
                </a:cubicBezTo>
                <a:cubicBezTo>
                  <a:pt x="17463" y="238269"/>
                  <a:pt x="17463" y="238269"/>
                  <a:pt x="17463" y="274637"/>
                </a:cubicBezTo>
                <a:cubicBezTo>
                  <a:pt x="17463" y="274637"/>
                  <a:pt x="17463" y="274637"/>
                  <a:pt x="27773" y="274637"/>
                </a:cubicBezTo>
                <a:cubicBezTo>
                  <a:pt x="27773" y="274637"/>
                  <a:pt x="27773" y="274637"/>
                  <a:pt x="27773" y="259051"/>
                </a:cubicBezTo>
                <a:cubicBezTo>
                  <a:pt x="27773" y="249959"/>
                  <a:pt x="35506" y="242166"/>
                  <a:pt x="44527" y="242166"/>
                </a:cubicBezTo>
                <a:cubicBezTo>
                  <a:pt x="44527" y="242166"/>
                  <a:pt x="44527" y="242166"/>
                  <a:pt x="228823" y="242166"/>
                </a:cubicBezTo>
                <a:cubicBezTo>
                  <a:pt x="237844" y="242166"/>
                  <a:pt x="244288" y="249959"/>
                  <a:pt x="244288" y="259051"/>
                </a:cubicBezTo>
                <a:cubicBezTo>
                  <a:pt x="244288" y="259051"/>
                  <a:pt x="244288" y="259051"/>
                  <a:pt x="244288" y="274637"/>
                </a:cubicBezTo>
                <a:cubicBezTo>
                  <a:pt x="244288" y="274637"/>
                  <a:pt x="244288" y="274637"/>
                  <a:pt x="250732" y="274637"/>
                </a:cubicBezTo>
                <a:cubicBezTo>
                  <a:pt x="254598" y="274637"/>
                  <a:pt x="257176" y="265545"/>
                  <a:pt x="257176" y="255154"/>
                </a:cubicBezTo>
                <a:lnTo>
                  <a:pt x="257176" y="238269"/>
                </a:lnTo>
                <a:cubicBezTo>
                  <a:pt x="257176" y="226579"/>
                  <a:pt x="249443" y="217487"/>
                  <a:pt x="240422" y="217487"/>
                </a:cubicBezTo>
                <a:cubicBezTo>
                  <a:pt x="240422" y="217487"/>
                  <a:pt x="240422" y="217487"/>
                  <a:pt x="34217" y="217487"/>
                </a:cubicBezTo>
                <a:close/>
                <a:moveTo>
                  <a:pt x="70772" y="87312"/>
                </a:moveTo>
                <a:cubicBezTo>
                  <a:pt x="70772" y="87312"/>
                  <a:pt x="70772" y="87312"/>
                  <a:pt x="211803" y="87312"/>
                </a:cubicBezTo>
                <a:cubicBezTo>
                  <a:pt x="217027" y="87312"/>
                  <a:pt x="222250" y="92471"/>
                  <a:pt x="222250" y="97631"/>
                </a:cubicBezTo>
                <a:cubicBezTo>
                  <a:pt x="222250" y="102790"/>
                  <a:pt x="217027" y="107950"/>
                  <a:pt x="211803" y="107950"/>
                </a:cubicBezTo>
                <a:cubicBezTo>
                  <a:pt x="211803" y="107950"/>
                  <a:pt x="211803" y="107950"/>
                  <a:pt x="70772" y="107950"/>
                </a:cubicBezTo>
                <a:cubicBezTo>
                  <a:pt x="65548" y="107950"/>
                  <a:pt x="60325" y="102790"/>
                  <a:pt x="60325" y="97631"/>
                </a:cubicBezTo>
                <a:cubicBezTo>
                  <a:pt x="60325" y="92471"/>
                  <a:pt x="65548" y="87312"/>
                  <a:pt x="70772" y="87312"/>
                </a:cubicBezTo>
                <a:close/>
                <a:moveTo>
                  <a:pt x="44870" y="52387"/>
                </a:moveTo>
                <a:cubicBezTo>
                  <a:pt x="34486" y="52387"/>
                  <a:pt x="25400" y="61389"/>
                  <a:pt x="25400" y="71678"/>
                </a:cubicBezTo>
                <a:lnTo>
                  <a:pt x="25400" y="134696"/>
                </a:lnTo>
                <a:cubicBezTo>
                  <a:pt x="25400" y="144984"/>
                  <a:pt x="34486" y="153987"/>
                  <a:pt x="44870" y="153987"/>
                </a:cubicBezTo>
                <a:cubicBezTo>
                  <a:pt x="44870" y="153987"/>
                  <a:pt x="44870" y="153987"/>
                  <a:pt x="226593" y="153987"/>
                </a:cubicBezTo>
                <a:cubicBezTo>
                  <a:pt x="236977" y="153987"/>
                  <a:pt x="246063" y="144984"/>
                  <a:pt x="246063" y="134696"/>
                </a:cubicBezTo>
                <a:cubicBezTo>
                  <a:pt x="246063" y="134696"/>
                  <a:pt x="246063" y="134696"/>
                  <a:pt x="246063" y="71678"/>
                </a:cubicBezTo>
                <a:cubicBezTo>
                  <a:pt x="246063" y="61389"/>
                  <a:pt x="236977" y="52387"/>
                  <a:pt x="226593" y="52387"/>
                </a:cubicBezTo>
                <a:cubicBezTo>
                  <a:pt x="226593" y="52387"/>
                  <a:pt x="226593" y="52387"/>
                  <a:pt x="44870" y="52387"/>
                </a:cubicBezTo>
                <a:close/>
                <a:moveTo>
                  <a:pt x="54409" y="0"/>
                </a:moveTo>
                <a:cubicBezTo>
                  <a:pt x="54409" y="0"/>
                  <a:pt x="54409" y="0"/>
                  <a:pt x="217638" y="0"/>
                </a:cubicBezTo>
                <a:cubicBezTo>
                  <a:pt x="229297" y="0"/>
                  <a:pt x="244842" y="5184"/>
                  <a:pt x="252615" y="12960"/>
                </a:cubicBezTo>
                <a:cubicBezTo>
                  <a:pt x="252615" y="12960"/>
                  <a:pt x="252615" y="12960"/>
                  <a:pt x="259092" y="18144"/>
                </a:cubicBezTo>
                <a:cubicBezTo>
                  <a:pt x="266865" y="25921"/>
                  <a:pt x="274638" y="40177"/>
                  <a:pt x="274638" y="50546"/>
                </a:cubicBezTo>
                <a:cubicBezTo>
                  <a:pt x="274638" y="50546"/>
                  <a:pt x="274638" y="50546"/>
                  <a:pt x="274638" y="269578"/>
                </a:cubicBezTo>
                <a:cubicBezTo>
                  <a:pt x="274638" y="281242"/>
                  <a:pt x="268161" y="290315"/>
                  <a:pt x="259092" y="290315"/>
                </a:cubicBezTo>
                <a:cubicBezTo>
                  <a:pt x="259092" y="290315"/>
                  <a:pt x="259092" y="290315"/>
                  <a:pt x="244842" y="290315"/>
                </a:cubicBezTo>
                <a:cubicBezTo>
                  <a:pt x="244842" y="290315"/>
                  <a:pt x="244842" y="290315"/>
                  <a:pt x="244842" y="312348"/>
                </a:cubicBezTo>
                <a:cubicBezTo>
                  <a:pt x="244842" y="322716"/>
                  <a:pt x="235774" y="331788"/>
                  <a:pt x="225410" y="331788"/>
                </a:cubicBezTo>
                <a:cubicBezTo>
                  <a:pt x="225410" y="331788"/>
                  <a:pt x="225410" y="331788"/>
                  <a:pt x="47932" y="331788"/>
                </a:cubicBezTo>
                <a:cubicBezTo>
                  <a:pt x="36273" y="331788"/>
                  <a:pt x="27205" y="322716"/>
                  <a:pt x="27205" y="312348"/>
                </a:cubicBezTo>
                <a:cubicBezTo>
                  <a:pt x="27205" y="312348"/>
                  <a:pt x="27205" y="312348"/>
                  <a:pt x="27205" y="290315"/>
                </a:cubicBezTo>
                <a:cubicBezTo>
                  <a:pt x="27205" y="290315"/>
                  <a:pt x="27205" y="290315"/>
                  <a:pt x="14250" y="290315"/>
                </a:cubicBezTo>
                <a:cubicBezTo>
                  <a:pt x="6477" y="290315"/>
                  <a:pt x="0" y="281242"/>
                  <a:pt x="0" y="269578"/>
                </a:cubicBezTo>
                <a:cubicBezTo>
                  <a:pt x="0" y="269578"/>
                  <a:pt x="0" y="269578"/>
                  <a:pt x="0" y="50546"/>
                </a:cubicBezTo>
                <a:cubicBezTo>
                  <a:pt x="0" y="40177"/>
                  <a:pt x="6477" y="24625"/>
                  <a:pt x="15546" y="18144"/>
                </a:cubicBezTo>
                <a:cubicBezTo>
                  <a:pt x="15546" y="18144"/>
                  <a:pt x="15546" y="18144"/>
                  <a:pt x="19432" y="12960"/>
                </a:cubicBezTo>
                <a:cubicBezTo>
                  <a:pt x="27205" y="6480"/>
                  <a:pt x="42750" y="0"/>
                  <a:pt x="544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53EBCC4E-9CDD-4770-9FE9-3656DF4C1120}"/>
              </a:ext>
            </a:extLst>
          </p:cNvPr>
          <p:cNvSpPr>
            <a:spLocks noChangeAspect="1"/>
          </p:cNvSpPr>
          <p:nvPr/>
        </p:nvSpPr>
        <p:spPr bwMode="auto">
          <a:xfrm>
            <a:off x="8031289" y="4015060"/>
            <a:ext cx="697003" cy="717306"/>
          </a:xfrm>
          <a:custGeom>
            <a:avLst/>
            <a:gdLst>
              <a:gd name="connsiteX0" fmla="*/ 60885 w 327025"/>
              <a:gd name="connsiteY0" fmla="*/ 258763 h 336550"/>
              <a:gd name="connsiteX1" fmla="*/ 140727 w 327025"/>
              <a:gd name="connsiteY1" fmla="*/ 258763 h 336550"/>
              <a:gd name="connsiteX2" fmla="*/ 146050 w 327025"/>
              <a:gd name="connsiteY2" fmla="*/ 264937 h 336550"/>
              <a:gd name="connsiteX3" fmla="*/ 140727 w 327025"/>
              <a:gd name="connsiteY3" fmla="*/ 269876 h 336550"/>
              <a:gd name="connsiteX4" fmla="*/ 60885 w 327025"/>
              <a:gd name="connsiteY4" fmla="*/ 269876 h 336550"/>
              <a:gd name="connsiteX5" fmla="*/ 55562 w 327025"/>
              <a:gd name="connsiteY5" fmla="*/ 264937 h 336550"/>
              <a:gd name="connsiteX6" fmla="*/ 60885 w 327025"/>
              <a:gd name="connsiteY6" fmla="*/ 258763 h 336550"/>
              <a:gd name="connsiteX7" fmla="*/ 203200 w 327025"/>
              <a:gd name="connsiteY7" fmla="*/ 212725 h 336550"/>
              <a:gd name="connsiteX8" fmla="*/ 203200 w 327025"/>
              <a:gd name="connsiteY8" fmla="*/ 325438 h 336550"/>
              <a:gd name="connsiteX9" fmla="*/ 314325 w 327025"/>
              <a:gd name="connsiteY9" fmla="*/ 325438 h 336550"/>
              <a:gd name="connsiteX10" fmla="*/ 314325 w 327025"/>
              <a:gd name="connsiteY10" fmla="*/ 212725 h 336550"/>
              <a:gd name="connsiteX11" fmla="*/ 265113 w 327025"/>
              <a:gd name="connsiteY11" fmla="*/ 212725 h 336550"/>
              <a:gd name="connsiteX12" fmla="*/ 265113 w 327025"/>
              <a:gd name="connsiteY12" fmla="*/ 284163 h 336550"/>
              <a:gd name="connsiteX13" fmla="*/ 288925 w 327025"/>
              <a:gd name="connsiteY13" fmla="*/ 260350 h 336550"/>
              <a:gd name="connsiteX14" fmla="*/ 296863 w 327025"/>
              <a:gd name="connsiteY14" fmla="*/ 268288 h 336550"/>
              <a:gd name="connsiteX15" fmla="*/ 258763 w 327025"/>
              <a:gd name="connsiteY15" fmla="*/ 304801 h 336550"/>
              <a:gd name="connsiteX16" fmla="*/ 220663 w 327025"/>
              <a:gd name="connsiteY16" fmla="*/ 268288 h 336550"/>
              <a:gd name="connsiteX17" fmla="*/ 228600 w 327025"/>
              <a:gd name="connsiteY17" fmla="*/ 260350 h 336550"/>
              <a:gd name="connsiteX18" fmla="*/ 252413 w 327025"/>
              <a:gd name="connsiteY18" fmla="*/ 284163 h 336550"/>
              <a:gd name="connsiteX19" fmla="*/ 252413 w 327025"/>
              <a:gd name="connsiteY19" fmla="*/ 212725 h 336550"/>
              <a:gd name="connsiteX20" fmla="*/ 60893 w 327025"/>
              <a:gd name="connsiteY20" fmla="*/ 212725 h 336550"/>
              <a:gd name="connsiteX21" fmla="*/ 158181 w 327025"/>
              <a:gd name="connsiteY21" fmla="*/ 212725 h 336550"/>
              <a:gd name="connsiteX22" fmla="*/ 163512 w 327025"/>
              <a:gd name="connsiteY22" fmla="*/ 218370 h 336550"/>
              <a:gd name="connsiteX23" fmla="*/ 158181 w 327025"/>
              <a:gd name="connsiteY23" fmla="*/ 225425 h 336550"/>
              <a:gd name="connsiteX24" fmla="*/ 60893 w 327025"/>
              <a:gd name="connsiteY24" fmla="*/ 225425 h 336550"/>
              <a:gd name="connsiteX25" fmla="*/ 55562 w 327025"/>
              <a:gd name="connsiteY25" fmla="*/ 218370 h 336550"/>
              <a:gd name="connsiteX26" fmla="*/ 60893 w 327025"/>
              <a:gd name="connsiteY26" fmla="*/ 212725 h 336550"/>
              <a:gd name="connsiteX27" fmla="*/ 190500 w 327025"/>
              <a:gd name="connsiteY27" fmla="*/ 203200 h 336550"/>
              <a:gd name="connsiteX28" fmla="*/ 327025 w 327025"/>
              <a:gd name="connsiteY28" fmla="*/ 203200 h 336550"/>
              <a:gd name="connsiteX29" fmla="*/ 327025 w 327025"/>
              <a:gd name="connsiteY29" fmla="*/ 336550 h 336550"/>
              <a:gd name="connsiteX30" fmla="*/ 190500 w 327025"/>
              <a:gd name="connsiteY30" fmla="*/ 336550 h 336550"/>
              <a:gd name="connsiteX31" fmla="*/ 60863 w 327025"/>
              <a:gd name="connsiteY31" fmla="*/ 168275 h 336550"/>
              <a:gd name="connsiteX32" fmla="*/ 202661 w 327025"/>
              <a:gd name="connsiteY32" fmla="*/ 168275 h 336550"/>
              <a:gd name="connsiteX33" fmla="*/ 207962 w 327025"/>
              <a:gd name="connsiteY33" fmla="*/ 173919 h 336550"/>
              <a:gd name="connsiteX34" fmla="*/ 202661 w 327025"/>
              <a:gd name="connsiteY34" fmla="*/ 180975 h 336550"/>
              <a:gd name="connsiteX35" fmla="*/ 60863 w 327025"/>
              <a:gd name="connsiteY35" fmla="*/ 180975 h 336550"/>
              <a:gd name="connsiteX36" fmla="*/ 55562 w 327025"/>
              <a:gd name="connsiteY36" fmla="*/ 173919 h 336550"/>
              <a:gd name="connsiteX37" fmla="*/ 60863 w 327025"/>
              <a:gd name="connsiteY37" fmla="*/ 168275 h 336550"/>
              <a:gd name="connsiteX38" fmla="*/ 60863 w 327025"/>
              <a:gd name="connsiteY38" fmla="*/ 123825 h 336550"/>
              <a:gd name="connsiteX39" fmla="*/ 202661 w 327025"/>
              <a:gd name="connsiteY39" fmla="*/ 123825 h 336550"/>
              <a:gd name="connsiteX40" fmla="*/ 207962 w 327025"/>
              <a:gd name="connsiteY40" fmla="*/ 129381 h 336550"/>
              <a:gd name="connsiteX41" fmla="*/ 202661 w 327025"/>
              <a:gd name="connsiteY41" fmla="*/ 134938 h 336550"/>
              <a:gd name="connsiteX42" fmla="*/ 60863 w 327025"/>
              <a:gd name="connsiteY42" fmla="*/ 134938 h 336550"/>
              <a:gd name="connsiteX43" fmla="*/ 55562 w 327025"/>
              <a:gd name="connsiteY43" fmla="*/ 129381 h 336550"/>
              <a:gd name="connsiteX44" fmla="*/ 60863 w 327025"/>
              <a:gd name="connsiteY44" fmla="*/ 123825 h 336550"/>
              <a:gd name="connsiteX45" fmla="*/ 60916 w 327025"/>
              <a:gd name="connsiteY45" fmla="*/ 79375 h 336550"/>
              <a:gd name="connsiteX46" fmla="*/ 118471 w 327025"/>
              <a:gd name="connsiteY46" fmla="*/ 79375 h 336550"/>
              <a:gd name="connsiteX47" fmla="*/ 123825 w 327025"/>
              <a:gd name="connsiteY47" fmla="*/ 84137 h 336550"/>
              <a:gd name="connsiteX48" fmla="*/ 118471 w 327025"/>
              <a:gd name="connsiteY48" fmla="*/ 88900 h 336550"/>
              <a:gd name="connsiteX49" fmla="*/ 60916 w 327025"/>
              <a:gd name="connsiteY49" fmla="*/ 88900 h 336550"/>
              <a:gd name="connsiteX50" fmla="*/ 55562 w 327025"/>
              <a:gd name="connsiteY50" fmla="*/ 84137 h 336550"/>
              <a:gd name="connsiteX51" fmla="*/ 60916 w 327025"/>
              <a:gd name="connsiteY51" fmla="*/ 79375 h 336550"/>
              <a:gd name="connsiteX52" fmla="*/ 185737 w 327025"/>
              <a:gd name="connsiteY52" fmla="*/ 19050 h 336550"/>
              <a:gd name="connsiteX53" fmla="*/ 185737 w 327025"/>
              <a:gd name="connsiteY53" fmla="*/ 79375 h 336550"/>
              <a:gd name="connsiteX54" fmla="*/ 244475 w 327025"/>
              <a:gd name="connsiteY54" fmla="*/ 79375 h 336550"/>
              <a:gd name="connsiteX55" fmla="*/ 0 w 327025"/>
              <a:gd name="connsiteY55" fmla="*/ 0 h 336550"/>
              <a:gd name="connsiteX56" fmla="*/ 182563 w 327025"/>
              <a:gd name="connsiteY56" fmla="*/ 0 h 336550"/>
              <a:gd name="connsiteX57" fmla="*/ 265113 w 327025"/>
              <a:gd name="connsiteY57" fmla="*/ 80962 h 336550"/>
              <a:gd name="connsiteX58" fmla="*/ 265113 w 327025"/>
              <a:gd name="connsiteY58" fmla="*/ 185737 h 336550"/>
              <a:gd name="connsiteX59" fmla="*/ 252413 w 327025"/>
              <a:gd name="connsiteY59" fmla="*/ 185737 h 336550"/>
              <a:gd name="connsiteX60" fmla="*/ 252413 w 327025"/>
              <a:gd name="connsiteY60" fmla="*/ 88900 h 336550"/>
              <a:gd name="connsiteX61" fmla="*/ 174625 w 327025"/>
              <a:gd name="connsiteY61" fmla="*/ 88900 h 336550"/>
              <a:gd name="connsiteX62" fmla="*/ 174625 w 327025"/>
              <a:gd name="connsiteY62" fmla="*/ 11112 h 336550"/>
              <a:gd name="connsiteX63" fmla="*/ 11112 w 327025"/>
              <a:gd name="connsiteY63" fmla="*/ 11112 h 336550"/>
              <a:gd name="connsiteX64" fmla="*/ 11112 w 327025"/>
              <a:gd name="connsiteY64" fmla="*/ 325438 h 336550"/>
              <a:gd name="connsiteX65" fmla="*/ 174625 w 327025"/>
              <a:gd name="connsiteY65" fmla="*/ 325438 h 336550"/>
              <a:gd name="connsiteX66" fmla="*/ 174625 w 327025"/>
              <a:gd name="connsiteY66" fmla="*/ 336550 h 336550"/>
              <a:gd name="connsiteX67" fmla="*/ 0 w 327025"/>
              <a:gd name="connsiteY67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7025" h="336550">
                <a:moveTo>
                  <a:pt x="60885" y="258763"/>
                </a:moveTo>
                <a:lnTo>
                  <a:pt x="140727" y="258763"/>
                </a:lnTo>
                <a:cubicBezTo>
                  <a:pt x="143388" y="258763"/>
                  <a:pt x="146050" y="261233"/>
                  <a:pt x="146050" y="264937"/>
                </a:cubicBezTo>
                <a:cubicBezTo>
                  <a:pt x="146050" y="267407"/>
                  <a:pt x="143388" y="269876"/>
                  <a:pt x="140727" y="269876"/>
                </a:cubicBezTo>
                <a:cubicBezTo>
                  <a:pt x="140727" y="269876"/>
                  <a:pt x="140727" y="269876"/>
                  <a:pt x="60885" y="269876"/>
                </a:cubicBezTo>
                <a:cubicBezTo>
                  <a:pt x="58223" y="269876"/>
                  <a:pt x="55562" y="267407"/>
                  <a:pt x="55562" y="264937"/>
                </a:cubicBezTo>
                <a:cubicBezTo>
                  <a:pt x="55562" y="261233"/>
                  <a:pt x="58223" y="258763"/>
                  <a:pt x="60885" y="258763"/>
                </a:cubicBezTo>
                <a:close/>
                <a:moveTo>
                  <a:pt x="203200" y="212725"/>
                </a:moveTo>
                <a:lnTo>
                  <a:pt x="203200" y="325438"/>
                </a:lnTo>
                <a:lnTo>
                  <a:pt x="314325" y="325438"/>
                </a:lnTo>
                <a:lnTo>
                  <a:pt x="314325" y="212725"/>
                </a:lnTo>
                <a:lnTo>
                  <a:pt x="265113" y="212725"/>
                </a:lnTo>
                <a:lnTo>
                  <a:pt x="265113" y="284163"/>
                </a:lnTo>
                <a:lnTo>
                  <a:pt x="288925" y="260350"/>
                </a:lnTo>
                <a:lnTo>
                  <a:pt x="296863" y="268288"/>
                </a:lnTo>
                <a:lnTo>
                  <a:pt x="258763" y="304801"/>
                </a:lnTo>
                <a:lnTo>
                  <a:pt x="220663" y="268288"/>
                </a:lnTo>
                <a:lnTo>
                  <a:pt x="228600" y="260350"/>
                </a:lnTo>
                <a:lnTo>
                  <a:pt x="252413" y="284163"/>
                </a:lnTo>
                <a:lnTo>
                  <a:pt x="252413" y="212725"/>
                </a:lnTo>
                <a:close/>
                <a:moveTo>
                  <a:pt x="60893" y="212725"/>
                </a:moveTo>
                <a:cubicBezTo>
                  <a:pt x="60893" y="212725"/>
                  <a:pt x="60893" y="212725"/>
                  <a:pt x="158181" y="212725"/>
                </a:cubicBezTo>
                <a:cubicBezTo>
                  <a:pt x="160846" y="212725"/>
                  <a:pt x="163512" y="215547"/>
                  <a:pt x="163512" y="218370"/>
                </a:cubicBezTo>
                <a:cubicBezTo>
                  <a:pt x="163512" y="222603"/>
                  <a:pt x="160846" y="225425"/>
                  <a:pt x="158181" y="225425"/>
                </a:cubicBezTo>
                <a:cubicBezTo>
                  <a:pt x="158181" y="225425"/>
                  <a:pt x="158181" y="225425"/>
                  <a:pt x="60893" y="225425"/>
                </a:cubicBezTo>
                <a:cubicBezTo>
                  <a:pt x="58227" y="225425"/>
                  <a:pt x="55562" y="222603"/>
                  <a:pt x="55562" y="218370"/>
                </a:cubicBezTo>
                <a:cubicBezTo>
                  <a:pt x="55562" y="215547"/>
                  <a:pt x="58227" y="212725"/>
                  <a:pt x="60893" y="212725"/>
                </a:cubicBezTo>
                <a:close/>
                <a:moveTo>
                  <a:pt x="190500" y="203200"/>
                </a:moveTo>
                <a:lnTo>
                  <a:pt x="327025" y="203200"/>
                </a:lnTo>
                <a:lnTo>
                  <a:pt x="327025" y="336550"/>
                </a:lnTo>
                <a:lnTo>
                  <a:pt x="190500" y="336550"/>
                </a:lnTo>
                <a:close/>
                <a:moveTo>
                  <a:pt x="60863" y="168275"/>
                </a:moveTo>
                <a:cubicBezTo>
                  <a:pt x="60863" y="168275"/>
                  <a:pt x="60863" y="168275"/>
                  <a:pt x="202661" y="168275"/>
                </a:cubicBezTo>
                <a:cubicBezTo>
                  <a:pt x="205312" y="168275"/>
                  <a:pt x="207962" y="171097"/>
                  <a:pt x="207962" y="173919"/>
                </a:cubicBezTo>
                <a:cubicBezTo>
                  <a:pt x="207962" y="178153"/>
                  <a:pt x="205312" y="180975"/>
                  <a:pt x="202661" y="180975"/>
                </a:cubicBezTo>
                <a:cubicBezTo>
                  <a:pt x="202661" y="180975"/>
                  <a:pt x="202661" y="180975"/>
                  <a:pt x="60863" y="180975"/>
                </a:cubicBezTo>
                <a:cubicBezTo>
                  <a:pt x="58212" y="180975"/>
                  <a:pt x="55562" y="178153"/>
                  <a:pt x="55562" y="173919"/>
                </a:cubicBezTo>
                <a:cubicBezTo>
                  <a:pt x="55562" y="171097"/>
                  <a:pt x="58212" y="168275"/>
                  <a:pt x="60863" y="168275"/>
                </a:cubicBezTo>
                <a:close/>
                <a:moveTo>
                  <a:pt x="60863" y="123825"/>
                </a:moveTo>
                <a:cubicBezTo>
                  <a:pt x="60863" y="123825"/>
                  <a:pt x="60863" y="123825"/>
                  <a:pt x="202661" y="123825"/>
                </a:cubicBezTo>
                <a:cubicBezTo>
                  <a:pt x="205312" y="123825"/>
                  <a:pt x="207962" y="126603"/>
                  <a:pt x="207962" y="129381"/>
                </a:cubicBezTo>
                <a:cubicBezTo>
                  <a:pt x="207962" y="132160"/>
                  <a:pt x="205312" y="134938"/>
                  <a:pt x="202661" y="134938"/>
                </a:cubicBezTo>
                <a:cubicBezTo>
                  <a:pt x="202661" y="134938"/>
                  <a:pt x="202661" y="134938"/>
                  <a:pt x="60863" y="134938"/>
                </a:cubicBezTo>
                <a:cubicBezTo>
                  <a:pt x="58212" y="134938"/>
                  <a:pt x="55562" y="132160"/>
                  <a:pt x="55562" y="129381"/>
                </a:cubicBezTo>
                <a:cubicBezTo>
                  <a:pt x="55562" y="126603"/>
                  <a:pt x="58212" y="123825"/>
                  <a:pt x="60863" y="123825"/>
                </a:cubicBezTo>
                <a:close/>
                <a:moveTo>
                  <a:pt x="60916" y="79375"/>
                </a:moveTo>
                <a:cubicBezTo>
                  <a:pt x="60916" y="79375"/>
                  <a:pt x="60916" y="79375"/>
                  <a:pt x="118471" y="79375"/>
                </a:cubicBezTo>
                <a:cubicBezTo>
                  <a:pt x="121148" y="79375"/>
                  <a:pt x="123825" y="81756"/>
                  <a:pt x="123825" y="84137"/>
                </a:cubicBezTo>
                <a:cubicBezTo>
                  <a:pt x="123825" y="86519"/>
                  <a:pt x="121148" y="88900"/>
                  <a:pt x="118471" y="88900"/>
                </a:cubicBezTo>
                <a:cubicBezTo>
                  <a:pt x="118471" y="88900"/>
                  <a:pt x="118471" y="88900"/>
                  <a:pt x="60916" y="88900"/>
                </a:cubicBezTo>
                <a:cubicBezTo>
                  <a:pt x="58239" y="88900"/>
                  <a:pt x="55562" y="86519"/>
                  <a:pt x="55562" y="84137"/>
                </a:cubicBezTo>
                <a:cubicBezTo>
                  <a:pt x="55562" y="81756"/>
                  <a:pt x="58239" y="79375"/>
                  <a:pt x="60916" y="79375"/>
                </a:cubicBezTo>
                <a:close/>
                <a:moveTo>
                  <a:pt x="185737" y="19050"/>
                </a:moveTo>
                <a:lnTo>
                  <a:pt x="185737" y="79375"/>
                </a:lnTo>
                <a:lnTo>
                  <a:pt x="244475" y="79375"/>
                </a:lnTo>
                <a:close/>
                <a:moveTo>
                  <a:pt x="0" y="0"/>
                </a:moveTo>
                <a:lnTo>
                  <a:pt x="182563" y="0"/>
                </a:lnTo>
                <a:lnTo>
                  <a:pt x="265113" y="80962"/>
                </a:lnTo>
                <a:lnTo>
                  <a:pt x="265113" y="185737"/>
                </a:lnTo>
                <a:lnTo>
                  <a:pt x="252413" y="185737"/>
                </a:lnTo>
                <a:lnTo>
                  <a:pt x="252413" y="88900"/>
                </a:lnTo>
                <a:lnTo>
                  <a:pt x="174625" y="88900"/>
                </a:lnTo>
                <a:lnTo>
                  <a:pt x="174625" y="11112"/>
                </a:lnTo>
                <a:lnTo>
                  <a:pt x="11112" y="11112"/>
                </a:lnTo>
                <a:lnTo>
                  <a:pt x="11112" y="325438"/>
                </a:lnTo>
                <a:lnTo>
                  <a:pt x="174625" y="325438"/>
                </a:lnTo>
                <a:lnTo>
                  <a:pt x="174625" y="336550"/>
                </a:lnTo>
                <a:lnTo>
                  <a:pt x="0" y="336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Sun 21"/>
          <p:cNvSpPr/>
          <p:nvPr/>
        </p:nvSpPr>
        <p:spPr>
          <a:xfrm>
            <a:off x="5372868" y="2115924"/>
            <a:ext cx="2950091" cy="2922951"/>
          </a:xfrm>
          <a:prstGeom prst="su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42433" y="2936498"/>
            <a:ext cx="1586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CÁCH THỰC HIỆN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7518">
            <a:off x="630825" y="616709"/>
            <a:ext cx="2396229" cy="25479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94" y="104549"/>
            <a:ext cx="1970416" cy="2196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89" y="2591403"/>
            <a:ext cx="4235965" cy="4235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157" y="1589352"/>
            <a:ext cx="94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GỢI Ý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4006" y="406762"/>
            <a:ext cx="73173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HIỂU VÀ GIỚI THIỆU VỀ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NGHỀ TRUYỀN THỐNG  Ở ĐỊA PHƯƠNG.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79" y="2758828"/>
            <a:ext cx="4235965" cy="423596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671122"/>
              </p:ext>
            </p:extLst>
          </p:nvPr>
        </p:nvGraphicFramePr>
        <p:xfrm>
          <a:off x="3464417" y="1661376"/>
          <a:ext cx="6426558" cy="329488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642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2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 BÁO  CÁO: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video.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Sưu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tầm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GIÁ, CẢM NHẬN: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vi-VN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có cảm xúc suy nghĩ gì khi tìm hiểu về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 thống 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vi-VN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Hải Phòng?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0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81820"/>
              </p:ext>
            </p:extLst>
          </p:nvPr>
        </p:nvGraphicFramePr>
        <p:xfrm>
          <a:off x="2656548" y="1114974"/>
          <a:ext cx="7633864" cy="572647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819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3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7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NỘI DUNG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TIÊU CHÍ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ĐIỂM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ĐÁNH GIÁ CỦA HS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ĐÁNH GIÁ CỦA GV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9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thức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Sáng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tạo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dẫn</a:t>
                      </a:r>
                      <a:r>
                        <a:rPr lang="en-US" sz="1400" dirty="0" smtClean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Kịch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bản</a:t>
                      </a:r>
                      <a:r>
                        <a:rPr lang="en-US" sz="1400" dirty="0">
                          <a:effectLst/>
                        </a:rPr>
                        <a:t> /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rõ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ràng</a:t>
                      </a:r>
                      <a:r>
                        <a:rPr lang="en-US" sz="1400" dirty="0" smtClean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9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gian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Thời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chuẩn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bị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lý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Thời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bày</a:t>
                      </a:r>
                      <a:r>
                        <a:rPr lang="en-US" sz="1400" dirty="0">
                          <a:effectLst/>
                        </a:rPr>
                        <a:t>  </a:t>
                      </a:r>
                      <a:r>
                        <a:rPr lang="en-US" sz="1400" dirty="0" err="1">
                          <a:effectLst/>
                        </a:rPr>
                        <a:t>theo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quy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9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Nội dung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Phù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đề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 </a:t>
                      </a:r>
                      <a:r>
                        <a:rPr lang="en-US" sz="1400" spc="-30" dirty="0" err="1">
                          <a:effectLst/>
                        </a:rPr>
                        <a:t>Gây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được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ấn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tượng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cho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người</a:t>
                      </a:r>
                      <a:r>
                        <a:rPr lang="en-US" sz="1400" spc="-30" dirty="0">
                          <a:effectLst/>
                        </a:rPr>
                        <a:t> </a:t>
                      </a:r>
                      <a:r>
                        <a:rPr lang="en-US" sz="1400" spc="-30" dirty="0" err="1">
                          <a:effectLst/>
                        </a:rPr>
                        <a:t>dự</a:t>
                      </a:r>
                      <a:r>
                        <a:rPr lang="en-US" sz="1400" spc="-30" dirty="0" smtClean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156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Trình bày của HS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Tự</a:t>
                      </a:r>
                      <a:r>
                        <a:rPr lang="en-US" sz="1400" dirty="0">
                          <a:effectLst/>
                        </a:rPr>
                        <a:t> tin, </a:t>
                      </a:r>
                      <a:r>
                        <a:rPr lang="en-US" sz="1400" dirty="0" err="1">
                          <a:effectLst/>
                        </a:rPr>
                        <a:t>trình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rõ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ràng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mạch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lạc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điểm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nhấn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thu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hút</a:t>
                      </a:r>
                      <a:r>
                        <a:rPr lang="en-US" sz="1400" dirty="0" smtClean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Tương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giáo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sinh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tham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dự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91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Tổng điểm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/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6" marR="4492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66056" y="198819"/>
            <a:ext cx="6375042" cy="70923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 PHẦN BÁO CÁO TÌM HIỂU MỘT LÀNG NGHỀ TRUYỀN THỐNG CỦA ĐỊA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" y="3232597"/>
            <a:ext cx="2802058" cy="384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4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4405" y="297161"/>
            <a:ext cx="8281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GIỮ GÌN VÀ PHÁT TRIỂN NGHỀ TRUYỀN THỐNG HẢI PHÒNG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5904962" y="1374379"/>
            <a:ext cx="3702677" cy="2434107"/>
          </a:xfrm>
          <a:prstGeom prst="wedgeEllipseCallout">
            <a:avLst>
              <a:gd name="adj1" fmla="val -57773"/>
              <a:gd name="adj2" fmla="val 122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Vì</a:t>
            </a:r>
            <a:r>
              <a:rPr lang="en-US" sz="2400" dirty="0" smtClean="0"/>
              <a:t>  </a:t>
            </a:r>
            <a:r>
              <a:rPr lang="en-US" sz="2400" dirty="0" err="1" smtClean="0"/>
              <a:t>sao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</a:t>
            </a:r>
            <a:r>
              <a:rPr lang="en-US" sz="2400" dirty="0" err="1" smtClean="0"/>
              <a:t>truyền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ở </a:t>
            </a:r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87" y="2451597"/>
            <a:ext cx="3158034" cy="463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6835" y="4106728"/>
            <a:ext cx="1797370" cy="2487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799" y="155494"/>
            <a:ext cx="8281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GIỮ GÌN VÀ PHÁT TRIỂN NGHỀ TRUYỀN THỐNG HẢI PHÒNG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568419" y="1809463"/>
            <a:ext cx="4168823" cy="5048538"/>
            <a:chOff x="338882" y="963298"/>
            <a:chExt cx="4072236" cy="4931568"/>
          </a:xfrm>
        </p:grpSpPr>
        <p:pic>
          <p:nvPicPr>
            <p:cNvPr id="7" name="Picture 6" descr="C:\Users\Administrator\Desktop\可爱卡通手绘边框-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2" y="963298"/>
              <a:ext cx="3851797" cy="493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6"/>
            <p:cNvSpPr/>
            <p:nvPr/>
          </p:nvSpPr>
          <p:spPr>
            <a:xfrm rot="20624877">
              <a:off x="678276" y="1213229"/>
              <a:ext cx="3732842" cy="811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800" b="1" dirty="0" smtClean="0">
                  <a:solidFill>
                    <a:srgbClr val="FF5E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大标宋简体" panose="02010601030101010101" charset="-122"/>
                  <a:cs typeface="Times New Roman" panose="02020603050405020304" pitchFamily="18" charset="0"/>
                </a:rPr>
                <a:t>Ý </a:t>
              </a:r>
              <a:r>
                <a:rPr lang="en-US" altLang="zh-CN" sz="4800" b="1" dirty="0" err="1" smtClean="0">
                  <a:solidFill>
                    <a:srgbClr val="FF5E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大标宋简体" panose="02010601030101010101" charset="-122"/>
                  <a:cs typeface="Times New Roman" panose="02020603050405020304" pitchFamily="18" charset="0"/>
                </a:rPr>
                <a:t>nghĩa</a:t>
              </a:r>
              <a:endParaRPr lang="zh-CN" altLang="en-US" sz="4800" b="1" dirty="0">
                <a:solidFill>
                  <a:srgbClr val="FF5E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814" y="2628490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1048597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49337">
            <a:off x="4441595" y="1158341"/>
            <a:ext cx="5246293" cy="2736189"/>
          </a:xfrm>
          <a:prstGeom prst="rect">
            <a:avLst/>
          </a:prstGeom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16" y="844042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49337">
            <a:off x="4736228" y="3521358"/>
            <a:ext cx="5246293" cy="22934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1086686">
            <a:off x="5229810" y="1442642"/>
            <a:ext cx="402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Giải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việc</a:t>
            </a:r>
            <a:r>
              <a:rPr lang="en-US" sz="2000" dirty="0" smtClean="0"/>
              <a:t>, </a:t>
            </a:r>
          </a:p>
          <a:p>
            <a:r>
              <a:rPr lang="en-US" sz="2000" dirty="0" err="1" smtClean="0"/>
              <a:t>nâng</a:t>
            </a:r>
            <a:r>
              <a:rPr lang="en-US" sz="2000" dirty="0" smtClean="0"/>
              <a:t> </a:t>
            </a:r>
            <a:r>
              <a:rPr lang="en-US" sz="2000" dirty="0" err="1" smtClean="0"/>
              <a:t>cao</a:t>
            </a:r>
            <a:r>
              <a:rPr lang="en-US" sz="2000" dirty="0" smtClean="0"/>
              <a:t> </a:t>
            </a:r>
            <a:r>
              <a:rPr lang="en-US" sz="2000" dirty="0" err="1" smtClean="0"/>
              <a:t>đời</a:t>
            </a:r>
            <a:r>
              <a:rPr lang="en-US" sz="2000" dirty="0" smtClean="0"/>
              <a:t> </a:t>
            </a:r>
            <a:r>
              <a:rPr lang="en-US" sz="2000" dirty="0" err="1" smtClean="0"/>
              <a:t>sống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dân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 rot="21086686">
            <a:off x="5369280" y="2732382"/>
            <a:ext cx="402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phục</a:t>
            </a:r>
            <a:r>
              <a:rPr lang="en-US" sz="2000" dirty="0" smtClean="0"/>
              <a:t> </a:t>
            </a:r>
            <a:r>
              <a:rPr lang="en-US" sz="2000" dirty="0" err="1" smtClean="0"/>
              <a:t>vụ</a:t>
            </a:r>
            <a:r>
              <a:rPr lang="en-US" sz="2000" dirty="0" smtClean="0"/>
              <a:t> </a:t>
            </a:r>
            <a:r>
              <a:rPr lang="en-US" sz="2000" dirty="0" err="1" smtClean="0"/>
              <a:t>đời</a:t>
            </a:r>
            <a:r>
              <a:rPr lang="en-US" sz="2000" dirty="0" smtClean="0"/>
              <a:t> </a:t>
            </a:r>
            <a:r>
              <a:rPr lang="en-US" sz="2000" dirty="0" err="1" smtClean="0"/>
              <a:t>sống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21086686">
            <a:off x="5488773" y="3789492"/>
            <a:ext cx="402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Xuất</a:t>
            </a:r>
            <a:r>
              <a:rPr lang="en-US" sz="2000" dirty="0" smtClean="0"/>
              <a:t> </a:t>
            </a:r>
            <a:r>
              <a:rPr lang="en-US" sz="2000" dirty="0" err="1" smtClean="0"/>
              <a:t>khẩu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21086686">
            <a:off x="5668744" y="4702369"/>
            <a:ext cx="402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Phát</a:t>
            </a:r>
            <a:r>
              <a:rPr lang="en-US" sz="2000" dirty="0" smtClean="0"/>
              <a:t> </a:t>
            </a:r>
            <a:r>
              <a:rPr lang="en-US" sz="2000" dirty="0" err="1" smtClean="0"/>
              <a:t>triển</a:t>
            </a:r>
            <a:r>
              <a:rPr lang="en-US" sz="2000" dirty="0" smtClean="0"/>
              <a:t> du </a:t>
            </a:r>
            <a:r>
              <a:rPr lang="en-US" sz="2000" dirty="0" err="1" smtClean="0"/>
              <a:t>lịch</a:t>
            </a:r>
            <a:r>
              <a:rPr lang="en-US" sz="2000" dirty="0" smtClean="0"/>
              <a:t>, </a:t>
            </a:r>
            <a:r>
              <a:rPr lang="en-US" sz="2000" dirty="0" err="1" smtClean="0"/>
              <a:t>quảng</a:t>
            </a:r>
            <a:r>
              <a:rPr lang="en-US" sz="2000" dirty="0" smtClean="0"/>
              <a:t> </a:t>
            </a:r>
            <a:r>
              <a:rPr lang="en-US" sz="2000" dirty="0" err="1" smtClean="0"/>
              <a:t>bá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Hải</a:t>
            </a:r>
            <a:r>
              <a:rPr lang="en-US" sz="2000" dirty="0" smtClean="0"/>
              <a:t> </a:t>
            </a:r>
            <a:r>
              <a:rPr lang="en-US" sz="2000" dirty="0" err="1" smtClean="0"/>
              <a:t>Phòng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42444" y="3861777"/>
            <a:ext cx="1816309" cy="27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7" name="Arc 6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528542" y="2383602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7" name="Arc 6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708884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76499" y="5188804"/>
            <a:ext cx="6708414" cy="1669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6981" y="4307530"/>
            <a:ext cx="2144361" cy="244024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61429" y="2976213"/>
            <a:ext cx="1844357" cy="284293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976499" y="0"/>
            <a:ext cx="5806893" cy="165958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28811" y="235838"/>
            <a:ext cx="5898524" cy="987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6858" y="432803"/>
            <a:ext cx="534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Tìm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làm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món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bánh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cua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37" y="1493950"/>
            <a:ext cx="1611772" cy="1611772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23724" y="1515689"/>
            <a:ext cx="1653794" cy="1595422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l="22056" r="2953"/>
          <a:stretch/>
        </p:blipFill>
        <p:spPr>
          <a:xfrm>
            <a:off x="5579533" y="1471673"/>
            <a:ext cx="1658394" cy="1634050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/>
          <a:srcRect l="12892" r="12291"/>
          <a:stretch/>
        </p:blipFill>
        <p:spPr>
          <a:xfrm>
            <a:off x="7840640" y="1459331"/>
            <a:ext cx="1676847" cy="1656558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/>
          <a:srcRect l="19225" r="8566"/>
          <a:stretch/>
        </p:blipFill>
        <p:spPr>
          <a:xfrm>
            <a:off x="2243571" y="3306918"/>
            <a:ext cx="1780908" cy="1724025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73740" y="3306918"/>
            <a:ext cx="1737645" cy="1686079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xtBox 16"/>
          <p:cNvSpPr txBox="1"/>
          <p:nvPr/>
        </p:nvSpPr>
        <p:spPr>
          <a:xfrm>
            <a:off x="5879945" y="2115170"/>
            <a:ext cx="1262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THỊT BÒ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8811" y="2169916"/>
            <a:ext cx="1571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CHẢ LÁ LỐT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hlinkClick r:id="rId29" action="ppaction://hlinksldjump"/>
          </p:cNvPr>
          <p:cNvPicPr>
            <a:picLocks noChangeAspect="1"/>
          </p:cNvPicPr>
          <p:nvPr/>
        </p:nvPicPr>
        <p:blipFill rotWithShape="1">
          <a:blip r:embed="rId30"/>
          <a:srcRect r="29519"/>
          <a:stretch/>
        </p:blipFill>
        <p:spPr>
          <a:xfrm>
            <a:off x="7028106" y="3429691"/>
            <a:ext cx="1627461" cy="1563152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Box 19"/>
          <p:cNvSpPr txBox="1"/>
          <p:nvPr/>
        </p:nvSpPr>
        <p:spPr>
          <a:xfrm>
            <a:off x="3639021" y="5527650"/>
            <a:ext cx="574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Luật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10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.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10 </a:t>
            </a:r>
            <a:r>
              <a:rPr lang="en-US" dirty="0" err="1" smtClean="0"/>
              <a:t>điểm</a:t>
            </a:r>
            <a:r>
              <a:rPr lang="en-US" dirty="0" smtClean="0"/>
              <a:t>.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/>
              <a:t> </a:t>
            </a:r>
            <a:r>
              <a:rPr lang="en-US" dirty="0" err="1" smtClean="0"/>
              <a:t>lượt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/>
              <a:t>.</a:t>
            </a:r>
          </a:p>
        </p:txBody>
      </p:sp>
      <p:sp>
        <p:nvSpPr>
          <p:cNvPr id="2" name="Action Button: End 1">
            <a:hlinkClick r:id="rId31" action="ppaction://hlinksldjump" highlightClick="1"/>
          </p:cNvPr>
          <p:cNvSpPr/>
          <p:nvPr/>
        </p:nvSpPr>
        <p:spPr>
          <a:xfrm>
            <a:off x="9827063" y="5726487"/>
            <a:ext cx="668732" cy="59383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32507" y="1061920"/>
            <a:ext cx="1102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.VnBlackH" panose="020B7200000000000000" pitchFamily="34" charset="0"/>
              </a:rPr>
              <a:t>x</a:t>
            </a:r>
            <a:endParaRPr lang="en-US" sz="13800" dirty="0">
              <a:solidFill>
                <a:srgbClr val="FF0000"/>
              </a:solidFill>
              <a:latin typeface=".VnBlackH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7076" y="3036573"/>
            <a:ext cx="1102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.VnBlackH" panose="020B7200000000000000" pitchFamily="34" charset="0"/>
              </a:rPr>
              <a:t>x</a:t>
            </a:r>
            <a:endParaRPr lang="en-US" sz="13800" dirty="0">
              <a:solidFill>
                <a:srgbClr val="FF0000"/>
              </a:solidFill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212" y="1423459"/>
            <a:ext cx="1176409" cy="1176409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1953" y="270457"/>
            <a:ext cx="5806893" cy="1659582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74265" y="506295"/>
            <a:ext cx="5898524" cy="987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5118" y="584623"/>
            <a:ext cx="534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</a:rPr>
              <a:t>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bánh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hải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nổi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tiếng</a:t>
            </a:r>
            <a:r>
              <a:rPr lang="en-US" sz="2400" dirty="0" smtClean="0">
                <a:solidFill>
                  <a:srgbClr val="FF0000"/>
                </a:solidFill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</a:rPr>
              <a:t>quận</a:t>
            </a:r>
            <a:r>
              <a:rPr lang="en-US" sz="2400" dirty="0" smtClean="0">
                <a:solidFill>
                  <a:srgbClr val="FF0000"/>
                </a:solidFill>
              </a:rPr>
              <a:t>/ </a:t>
            </a:r>
            <a:r>
              <a:rPr lang="en-US" sz="2400" dirty="0" err="1" smtClean="0">
                <a:solidFill>
                  <a:srgbClr val="FF0000"/>
                </a:solidFill>
              </a:rPr>
              <a:t>huyện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nào</a:t>
            </a:r>
            <a:r>
              <a:rPr lang="en-US" sz="2400" dirty="0" smtClean="0">
                <a:solidFill>
                  <a:srgbClr val="FF0000"/>
                </a:solidFill>
              </a:rPr>
              <a:t> 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3983" y="2987899"/>
            <a:ext cx="4565844" cy="4169872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0918" y="2630703"/>
            <a:ext cx="2108790" cy="2004077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9468" y="5273775"/>
            <a:ext cx="1280240" cy="1280240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99152" y="2348602"/>
            <a:ext cx="209925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30056" y="2559438"/>
            <a:ext cx="1841679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Lê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chân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99152" y="3396332"/>
            <a:ext cx="209925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730056" y="3607168"/>
            <a:ext cx="1841679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Thủy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Nguyên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40442" y="4454174"/>
            <a:ext cx="209925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08969" y="4713067"/>
            <a:ext cx="1841679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Vĩnh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bảo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40442" y="5484611"/>
            <a:ext cx="209925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771346" y="5695447"/>
            <a:ext cx="1841679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Tiên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Lãng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723512" y="2549326"/>
            <a:ext cx="1841679" cy="60876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Lê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chân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Action Button: Return 1">
            <a:hlinkClick r:id="rId30" action="ppaction://hlinksldjump" highlightClick="1"/>
          </p:cNvPr>
          <p:cNvSpPr/>
          <p:nvPr/>
        </p:nvSpPr>
        <p:spPr>
          <a:xfrm>
            <a:off x="5182977" y="6141433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21953" y="270457"/>
            <a:ext cx="5806893" cy="16595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74265" y="506295"/>
            <a:ext cx="5898524" cy="987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5118" y="584623"/>
            <a:ext cx="534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mắm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nổi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tiếng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Hải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9152" y="234860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0056" y="255943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9152" y="339633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30056" y="360716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Cụt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30615" y="2387134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323526" y="2516580"/>
            <a:ext cx="258865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hải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30615" y="3417571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261521" y="3628407"/>
            <a:ext cx="2650658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Tiên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35883" y="2511384"/>
            <a:ext cx="2576296" cy="5924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Cát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Hải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Action Button: Return 16">
            <a:hlinkClick r:id="rId30" action="ppaction://hlinksldjump" highlightClick="1"/>
          </p:cNvPr>
          <p:cNvSpPr/>
          <p:nvPr/>
        </p:nvSpPr>
        <p:spPr>
          <a:xfrm>
            <a:off x="10849681" y="5832340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59941" y="3394201"/>
            <a:ext cx="2136427" cy="32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94357" y="270457"/>
            <a:ext cx="7068429" cy="16595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6766" y="506295"/>
            <a:ext cx="7179966" cy="987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5844" y="538127"/>
            <a:ext cx="648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hành</a:t>
            </a:r>
            <a:r>
              <a:rPr lang="en-US" sz="2400" dirty="0" smtClean="0">
                <a:solidFill>
                  <a:srgbClr val="FF0000"/>
                </a:solidFill>
              </a:rPr>
              <a:t> vi </a:t>
            </a:r>
            <a:r>
              <a:rPr lang="en-US" sz="2400" dirty="0" err="1" smtClean="0">
                <a:solidFill>
                  <a:srgbClr val="FF0000"/>
                </a:solidFill>
              </a:rPr>
              <a:t>sau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hành</a:t>
            </a:r>
            <a:r>
              <a:rPr lang="en-US" sz="2400" dirty="0" smtClean="0">
                <a:solidFill>
                  <a:srgbClr val="FF0000"/>
                </a:solidFill>
              </a:rPr>
              <a:t> vi </a:t>
            </a:r>
            <a:r>
              <a:rPr lang="en-US" sz="2400" dirty="0" err="1" smtClean="0">
                <a:solidFill>
                  <a:srgbClr val="FF0000"/>
                </a:solidFill>
              </a:rPr>
              <a:t>nào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góp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phần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giữ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gìn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truyền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thống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9152" y="2348602"/>
            <a:ext cx="288118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0056" y="2559438"/>
            <a:ext cx="2743465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Tìm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hiểu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truyền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thống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9152" y="3396332"/>
            <a:ext cx="2881186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30056" y="3607168"/>
            <a:ext cx="2743465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Sử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dụng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sản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phẩm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truyền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thống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60519" y="2369386"/>
            <a:ext cx="3085757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836041" y="2580295"/>
            <a:ext cx="2950331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Thay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toàn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bộ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mẫu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cũ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bằng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mẫu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mới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hiện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đại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78570" y="3395378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836040" y="3541512"/>
            <a:ext cx="2969155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Giới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thiệu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sản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phẩm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truyền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thống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nước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ngoài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36041" y="2588463"/>
            <a:ext cx="3080692" cy="5924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Thay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đổi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toàn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bộ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mẫu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mã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cũ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bằng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mẫu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mới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hiện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đại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Action Button: Return 16">
            <a:hlinkClick r:id="rId30" action="ppaction://hlinksldjump" highlightClick="1"/>
          </p:cNvPr>
          <p:cNvSpPr/>
          <p:nvPr/>
        </p:nvSpPr>
        <p:spPr>
          <a:xfrm>
            <a:off x="10836802" y="5845219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386818" y="4052200"/>
            <a:ext cx="1709550" cy="26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99152" y="270457"/>
            <a:ext cx="7337275" cy="16595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0056" y="49997"/>
            <a:ext cx="7070501" cy="1348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4696" y="369838"/>
            <a:ext cx="679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giữ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truyền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thống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theo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tiên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9152" y="234860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0056" y="255943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đó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9152" y="339633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30056" y="360716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Giới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thiệu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với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mọi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30615" y="2387134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323526" y="2516580"/>
            <a:ext cx="258865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Học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giỏi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ngoại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ngữ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30615" y="3417571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261521" y="3628407"/>
            <a:ext cx="2650658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Tìm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hiểu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61521" y="3637320"/>
            <a:ext cx="2650658" cy="5924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Tìm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hiểu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làng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nghề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7" name="Action Button: Return 16">
            <a:hlinkClick r:id="rId30" action="ppaction://hlinksldjump" highlightClick="1"/>
          </p:cNvPr>
          <p:cNvSpPr/>
          <p:nvPr/>
        </p:nvSpPr>
        <p:spPr>
          <a:xfrm>
            <a:off x="10862560" y="5845219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82517" y="3429000"/>
            <a:ext cx="2113851" cy="32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99152" y="270457"/>
            <a:ext cx="7337275" cy="1138245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0056" y="49997"/>
            <a:ext cx="7070501" cy="116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527" y="218708"/>
            <a:ext cx="679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sau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truyền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thống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Hải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5607" y="1408702"/>
            <a:ext cx="2726189" cy="1829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65766" y="3258602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con </a:t>
            </a:r>
            <a:r>
              <a:rPr lang="en-US" dirty="0" err="1" smtClean="0">
                <a:solidFill>
                  <a:schemeClr val="tx1"/>
                </a:solidFill>
              </a:rPr>
              <a:t>giống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44336" y="4057652"/>
            <a:ext cx="2628042" cy="1887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670445" y="5945250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Gốm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90007" y="1398288"/>
            <a:ext cx="2698420" cy="1839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599774" y="3221519"/>
            <a:ext cx="258865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thêu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59004" y="4057652"/>
            <a:ext cx="2698420" cy="1887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68771" y="5945249"/>
            <a:ext cx="2650658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nón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96082" y="3283107"/>
            <a:ext cx="2650658" cy="5924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Nghề làm con giống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44336" y="1453327"/>
            <a:ext cx="2557332" cy="167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568771" y="1438878"/>
            <a:ext cx="2559797" cy="171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45767" y="4108765"/>
            <a:ext cx="2448958" cy="1785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4"/>
          <a:srcRect r="5703"/>
          <a:stretch/>
        </p:blipFill>
        <p:spPr>
          <a:xfrm>
            <a:off x="6501360" y="4145970"/>
            <a:ext cx="2613708" cy="164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Action Button: Return 18">
            <a:hlinkClick r:id="rId35" action="ppaction://hlinksldjump" highlightClick="1"/>
          </p:cNvPr>
          <p:cNvSpPr/>
          <p:nvPr/>
        </p:nvSpPr>
        <p:spPr>
          <a:xfrm>
            <a:off x="10836802" y="5894138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95" y="1317601"/>
            <a:ext cx="4892232" cy="3202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9714" y="5240560"/>
            <a:ext cx="649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00FF"/>
                </a:solidFill>
                <a:latin typeface="NotoSerif"/>
              </a:rPr>
              <a:t>Làng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nghề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truyền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thống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làm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con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giống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NotoSerif"/>
              </a:rPr>
              <a:t>Nhân</a:t>
            </a:r>
            <a:r>
              <a:rPr lang="en-US" i="1" dirty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NotoSerif"/>
              </a:rPr>
              <a:t>Hòa</a:t>
            </a:r>
            <a:r>
              <a:rPr lang="en-US" i="1" dirty="0" smtClean="0">
                <a:solidFill>
                  <a:srgbClr val="0000FF"/>
                </a:solidFill>
                <a:latin typeface="NotoSerif"/>
              </a:rPr>
              <a:t> – </a:t>
            </a:r>
            <a:r>
              <a:rPr lang="en-US" i="1" dirty="0" err="1" smtClean="0">
                <a:solidFill>
                  <a:srgbClr val="0000FF"/>
                </a:solidFill>
                <a:latin typeface="NotoSerif"/>
              </a:rPr>
              <a:t>Vĩnh</a:t>
            </a:r>
            <a:r>
              <a:rPr lang="en-US" i="1" dirty="0" smtClean="0">
                <a:solidFill>
                  <a:srgbClr val="0000FF"/>
                </a:solidFill>
                <a:latin typeface="NotoSerif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NotoSerif"/>
              </a:rPr>
              <a:t>Bảo</a:t>
            </a:r>
            <a:r>
              <a:rPr lang="en-US" i="1" dirty="0" smtClean="0">
                <a:solidFill>
                  <a:srgbClr val="0000FF"/>
                </a:solidFill>
                <a:latin typeface="NotoSerif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7601"/>
            <a:ext cx="4786648" cy="3193592"/>
          </a:xfrm>
          <a:prstGeom prst="rect">
            <a:avLst/>
          </a:prstGeom>
        </p:spPr>
      </p:pic>
      <p:sp>
        <p:nvSpPr>
          <p:cNvPr id="5" name="Action Button: Return 4">
            <a:hlinkClick r:id="rId4" action="ppaction://hlinksldjump" highlightClick="1"/>
          </p:cNvPr>
          <p:cNvSpPr/>
          <p:nvPr/>
        </p:nvSpPr>
        <p:spPr>
          <a:xfrm>
            <a:off x="10759529" y="5909613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99152" y="270457"/>
            <a:ext cx="7337275" cy="16595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0056" y="49997"/>
            <a:ext cx="7070501" cy="1348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4696" y="369838"/>
            <a:ext cx="679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Giữ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truyền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thống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lợi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ích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</a:t>
            </a:r>
            <a:r>
              <a:rPr lang="en-US" sz="2400" dirty="0" smtClean="0">
                <a:solidFill>
                  <a:srgbClr val="FF0000"/>
                </a:solidFill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9152" y="234860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0056" y="255943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sống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dân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nghèo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9152" y="339633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30056" y="3607168"/>
            <a:ext cx="250193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Khiến</a:t>
            </a:r>
            <a:r>
              <a:rPr lang="en-US" dirty="0" smtClean="0">
                <a:solidFill>
                  <a:schemeClr val="tx1"/>
                </a:solidFill>
              </a:rPr>
              <a:t> con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cổ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hủ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hậu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30615" y="2387134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323526" y="2516580"/>
            <a:ext cx="2588653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Khó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ảnh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xã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30615" y="3417571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261521" y="3628407"/>
            <a:ext cx="2650658" cy="60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Nâng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sống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dân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22475" y="3636575"/>
            <a:ext cx="2650658" cy="5924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Nâng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cao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đời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sống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người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dân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Action Button: Return 16">
            <a:hlinkClick r:id="rId30" action="ppaction://hlinksldjump" highlightClick="1"/>
          </p:cNvPr>
          <p:cNvSpPr/>
          <p:nvPr/>
        </p:nvSpPr>
        <p:spPr>
          <a:xfrm>
            <a:off x="10759529" y="5909613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82517" y="3429000"/>
            <a:ext cx="2113851" cy="32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99152" y="270457"/>
            <a:ext cx="7337275" cy="16595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30056" y="49997"/>
            <a:ext cx="7070501" cy="1348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4696" y="369838"/>
            <a:ext cx="679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làng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nghề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chú</a:t>
            </a:r>
            <a:r>
              <a:rPr lang="en-US" sz="2400" dirty="0" smtClean="0">
                <a:solidFill>
                  <a:srgbClr val="FF0000"/>
                </a:solidFill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</a:t>
            </a:r>
            <a:r>
              <a:rPr lang="en-US" sz="2400" dirty="0" smtClean="0">
                <a:solidFill>
                  <a:srgbClr val="FF0000"/>
                </a:solidFill>
              </a:rPr>
              <a:t> 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27141" y="2715545"/>
            <a:ext cx="1967216" cy="3838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99152" y="2125609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1861" y="2309842"/>
            <a:ext cx="2820738" cy="9451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Phát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triển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chú</a:t>
            </a:r>
            <a:r>
              <a:rPr lang="en-US" dirty="0" smtClean="0">
                <a:solidFill>
                  <a:schemeClr val="tx1"/>
                </a:solidFill>
              </a:rPr>
              <a:t> ý </a:t>
            </a:r>
            <a:r>
              <a:rPr lang="en-US" dirty="0" err="1" smtClean="0">
                <a:solidFill>
                  <a:schemeClr val="tx1"/>
                </a:solidFill>
              </a:rPr>
              <a:t>bảo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vệ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môi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trường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9152" y="3396332"/>
            <a:ext cx="2628042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661861" y="3544980"/>
            <a:ext cx="3052558" cy="10163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Phát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triển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giữ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nguyên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được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đó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67789" y="2180807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222475" y="2323674"/>
            <a:ext cx="3027873" cy="931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Phát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triển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kêu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gọi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tất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mọi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đân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phải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đó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89454" y="3406531"/>
            <a:ext cx="2698420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222474" y="3555179"/>
            <a:ext cx="3027873" cy="10163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Phát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nghề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toàn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bộ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nghề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9131" y="2341350"/>
            <a:ext cx="2813468" cy="87082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Phát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nghề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chú</a:t>
            </a:r>
            <a:r>
              <a:rPr lang="en-US" dirty="0">
                <a:solidFill>
                  <a:schemeClr val="tx1"/>
                </a:solidFill>
              </a:rPr>
              <a:t> ý </a:t>
            </a:r>
            <a:r>
              <a:rPr lang="en-US" dirty="0" err="1">
                <a:solidFill>
                  <a:schemeClr val="tx1"/>
                </a:solidFill>
              </a:rPr>
              <a:t>bảo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vệ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môi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trường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Action Button: Return 16">
            <a:hlinkClick r:id="rId30" action="ppaction://hlinksldjump" highlightClick="1"/>
          </p:cNvPr>
          <p:cNvSpPr/>
          <p:nvPr/>
        </p:nvSpPr>
        <p:spPr>
          <a:xfrm>
            <a:off x="10643619" y="5858098"/>
            <a:ext cx="675881" cy="540913"/>
          </a:xfrm>
          <a:prstGeom prst="actionButtonRetur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các đáp án game Bắt Chữ có hình - Fptshop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7" name="Arc 6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771403" y="2383602"/>
            <a:ext cx="3950120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1"/>
          <p:cNvSpPr/>
          <p:nvPr/>
        </p:nvSpPr>
        <p:spPr>
          <a:xfrm>
            <a:off x="1487652" y="2023548"/>
            <a:ext cx="3384302" cy="2677239"/>
          </a:xfrm>
          <a:prstGeom prst="homePlate">
            <a:avLst>
              <a:gd name="adj" fmla="val 30129"/>
            </a:avLst>
          </a:prstGeom>
          <a:solidFill>
            <a:schemeClr val="bg2">
              <a:lumMod val="75000"/>
              <a:alpha val="50000"/>
            </a:schemeClr>
          </a:solidFill>
          <a:ln w="76200" cap="flat" cmpd="sng">
            <a:solidFill>
              <a:srgbClr val="79C6C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endParaRPr lang="en-GB" sz="2400" dirty="0">
              <a:solidFill>
                <a:srgbClr val="134F5C"/>
              </a:solidFill>
              <a:ea typeface="Droid Serif" panose="02020600060500020200"/>
              <a:cs typeface="Droid Serif" panose="02020600060500020200"/>
              <a:sym typeface="Droid Serif" panose="02020600060500020200"/>
            </a:endParaRPr>
          </a:p>
        </p:txBody>
      </p:sp>
      <p:sp>
        <p:nvSpPr>
          <p:cNvPr id="4" name="Shape 302"/>
          <p:cNvSpPr/>
          <p:nvPr/>
        </p:nvSpPr>
        <p:spPr>
          <a:xfrm>
            <a:off x="4443211" y="2023548"/>
            <a:ext cx="3685577" cy="2677239"/>
          </a:xfrm>
          <a:prstGeom prst="chevron">
            <a:avLst>
              <a:gd name="adj" fmla="val 29853"/>
            </a:avLst>
          </a:prstGeom>
          <a:solidFill>
            <a:schemeClr val="accent2">
              <a:lumMod val="40000"/>
              <a:lumOff val="60000"/>
              <a:alpha val="50000"/>
            </a:schemeClr>
          </a:solidFill>
          <a:ln w="76200" cap="flat" cmpd="sng">
            <a:solidFill>
              <a:srgbClr val="5E9B5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truyển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Shape 303"/>
          <p:cNvSpPr/>
          <p:nvPr/>
        </p:nvSpPr>
        <p:spPr>
          <a:xfrm>
            <a:off x="7600678" y="2023548"/>
            <a:ext cx="3835761" cy="2677239"/>
          </a:xfrm>
          <a:prstGeom prst="chevron">
            <a:avLst>
              <a:gd name="adj" fmla="val 29853"/>
            </a:avLst>
          </a:prstGeom>
          <a:solidFill>
            <a:schemeClr val="accent5">
              <a:lumMod val="20000"/>
              <a:lumOff val="80000"/>
              <a:alpha val="50000"/>
            </a:schemeClr>
          </a:solidFill>
          <a:ln w="76200" cap="flat" cmpd="sng">
            <a:solidFill>
              <a:srgbClr val="18776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 ở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134F5C"/>
              </a:solidFill>
              <a:ea typeface="Droid Serif" panose="02020600060500020200"/>
              <a:cs typeface="Droid Serif" panose="02020600060500020200"/>
              <a:sym typeface="Droid Serif" panose="0202060006050002020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1932" y="501389"/>
            <a:ext cx="8594502" cy="90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 HIỆN MỘT TRONG CÁC NHIỆM VỤ SAU ĐỂ QUẢNG BÁ CHO SẢN PHẨM CỦA NGHỀ TRUYỀN THỐNG Ở HẢI PHÒNG</a:t>
            </a:r>
            <a:endParaRPr lang="en-US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2AF946E7-7BB5-4D77-B51A-6B6D59F8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8145" b="18237"/>
          <a:stretch/>
        </p:blipFill>
        <p:spPr>
          <a:xfrm>
            <a:off x="9956475" y="3615491"/>
            <a:ext cx="1127872" cy="1016863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4" y="95417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8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7" y="1056068"/>
            <a:ext cx="5922851" cy="4442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35" y="952500"/>
            <a:ext cx="3490175" cy="4649273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36F2B113-DE20-48F4-B02C-68D14C7E96F9}"/>
              </a:ext>
            </a:extLst>
          </p:cNvPr>
          <p:cNvGrpSpPr/>
          <p:nvPr/>
        </p:nvGrpSpPr>
        <p:grpSpPr>
          <a:xfrm>
            <a:off x="1197735" y="1056068"/>
            <a:ext cx="3490175" cy="4525851"/>
            <a:chOff x="0" y="457200"/>
            <a:chExt cx="4700163" cy="6858000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F2D3E5CE-73E5-4EE1-AD9F-FACA4DBDE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78"/>
            <a:stretch/>
          </p:blipFill>
          <p:spPr>
            <a:xfrm>
              <a:off x="0" y="457200"/>
              <a:ext cx="3228300" cy="6858000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FEC0997F-D285-4E29-9152-52934C054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78" r="86586"/>
            <a:stretch/>
          </p:blipFill>
          <p:spPr>
            <a:xfrm>
              <a:off x="3228300" y="2362200"/>
              <a:ext cx="1471863" cy="495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683687"/>
            <a:ext cx="3786188" cy="51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6889" y="337606"/>
            <a:ext cx="6443663" cy="5015193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5689644" y="1683687"/>
            <a:ext cx="227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LUẬT CHƠI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7676" y="2306917"/>
            <a:ext cx="4860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sát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gian</a:t>
            </a:r>
            <a:r>
              <a:rPr lang="en-US" sz="3200" dirty="0" smtClean="0"/>
              <a:t> 10 </a:t>
            </a:r>
            <a:r>
              <a:rPr lang="en-US" sz="3200" dirty="0" err="1" smtClean="0"/>
              <a:t>giây</a:t>
            </a:r>
            <a:r>
              <a:rPr lang="en-US" sz="3200" dirty="0" smtClean="0"/>
              <a:t>.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0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7" y="1920170"/>
            <a:ext cx="3786188" cy="51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570" y="1150264"/>
            <a:ext cx="5947015" cy="350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7247" y="0"/>
            <a:ext cx="6443663" cy="5015193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0373710" y="5155324"/>
            <a:ext cx="1428371" cy="1440081"/>
            <a:chOff x="8242477" y="4597704"/>
            <a:chExt cx="1743611" cy="16602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6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477" y="4597704"/>
              <a:ext cx="1743611" cy="16602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34733" y="4783441"/>
              <a:ext cx="1285829" cy="42579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ĐÁP ÁN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50146" y="5290589"/>
            <a:ext cx="417786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NGHỀ ĐÚC ĐỒNG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27" y="748833"/>
            <a:ext cx="2082377" cy="11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a Cát Hải xem dân làm mắ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00" y="1082224"/>
            <a:ext cx="5644154" cy="343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7" y="1920170"/>
            <a:ext cx="3786188" cy="51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7247" y="0"/>
            <a:ext cx="6443663" cy="5015193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0373710" y="5155324"/>
            <a:ext cx="1428371" cy="1440081"/>
            <a:chOff x="8242477" y="4597704"/>
            <a:chExt cx="1743611" cy="16602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6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477" y="4597704"/>
              <a:ext cx="1743611" cy="16602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34733" y="4783441"/>
              <a:ext cx="1285829" cy="42579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ĐÁP ÁN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50146" y="5290589"/>
            <a:ext cx="417786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NGHỀ LÀM MẮM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27" y="748833"/>
            <a:ext cx="2082377" cy="11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hững người thợ tạc tượng tài hoa làng Bảo Hà - Báo Công an Nhân dân điện tử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69" y="1072055"/>
            <a:ext cx="5707117" cy="336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7" y="1920170"/>
            <a:ext cx="3786188" cy="51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7247" y="0"/>
            <a:ext cx="6443663" cy="5015193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0373710" y="5155324"/>
            <a:ext cx="1428371" cy="1440081"/>
            <a:chOff x="8242477" y="4597704"/>
            <a:chExt cx="1743611" cy="16602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6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477" y="4597704"/>
              <a:ext cx="1743611" cy="16602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34733" y="4783441"/>
              <a:ext cx="1285829" cy="42579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ĐÁP ÁN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13890" y="5316433"/>
            <a:ext cx="544702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NGHỀ </a:t>
            </a:r>
            <a:r>
              <a:rPr lang="en-US" sz="3200" dirty="0" err="1" smtClean="0">
                <a:solidFill>
                  <a:srgbClr val="FF0000"/>
                </a:solidFill>
              </a:rPr>
              <a:t>NGHỀ</a:t>
            </a:r>
            <a:r>
              <a:rPr lang="en-US" sz="3200" dirty="0" smtClean="0">
                <a:solidFill>
                  <a:srgbClr val="FF0000"/>
                </a:solidFill>
              </a:rPr>
              <a:t> TẠC TƯỢNG</a:t>
            </a:r>
            <a:r>
              <a:rPr lang="en-US" sz="3200" dirty="0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11" name="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27" y="748833"/>
            <a:ext cx="2082377" cy="11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615" y="1118854"/>
            <a:ext cx="5817475" cy="3298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7" y="1920170"/>
            <a:ext cx="3786188" cy="51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7247" y="0"/>
            <a:ext cx="6443663" cy="5015193"/>
          </a:xfrm>
          <a:custGeom>
            <a:avLst/>
            <a:gdLst>
              <a:gd name="connsiteX0" fmla="*/ 612085 w 4662760"/>
              <a:gd name="connsiteY0" fmla="*/ 786244 h 3505200"/>
              <a:gd name="connsiteX1" fmla="*/ 213895 w 4662760"/>
              <a:gd name="connsiteY1" fmla="*/ 1184434 h 3505200"/>
              <a:gd name="connsiteX2" fmla="*/ 213895 w 4662760"/>
              <a:gd name="connsiteY2" fmla="*/ 2777148 h 3505200"/>
              <a:gd name="connsiteX3" fmla="*/ 612085 w 4662760"/>
              <a:gd name="connsiteY3" fmla="*/ 3175338 h 3505200"/>
              <a:gd name="connsiteX4" fmla="*/ 3930505 w 4662760"/>
              <a:gd name="connsiteY4" fmla="*/ 3175338 h 3505200"/>
              <a:gd name="connsiteX5" fmla="*/ 4328695 w 4662760"/>
              <a:gd name="connsiteY5" fmla="*/ 2777148 h 3505200"/>
              <a:gd name="connsiteX6" fmla="*/ 4328695 w 4662760"/>
              <a:gd name="connsiteY6" fmla="*/ 1184434 h 3505200"/>
              <a:gd name="connsiteX7" fmla="*/ 3930505 w 4662760"/>
              <a:gd name="connsiteY7" fmla="*/ 786244 h 3505200"/>
              <a:gd name="connsiteX8" fmla="*/ 0 w 4662760"/>
              <a:gd name="connsiteY8" fmla="*/ 0 h 3505200"/>
              <a:gd name="connsiteX9" fmla="*/ 4662760 w 4662760"/>
              <a:gd name="connsiteY9" fmla="*/ 0 h 3505200"/>
              <a:gd name="connsiteX10" fmla="*/ 4662760 w 4662760"/>
              <a:gd name="connsiteY10" fmla="*/ 3505200 h 3505200"/>
              <a:gd name="connsiteX11" fmla="*/ 0 w 4662760"/>
              <a:gd name="connsiteY11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760" h="3505200">
                <a:moveTo>
                  <a:pt x="612085" y="786244"/>
                </a:moveTo>
                <a:cubicBezTo>
                  <a:pt x="392171" y="786244"/>
                  <a:pt x="213895" y="964520"/>
                  <a:pt x="213895" y="1184434"/>
                </a:cubicBezTo>
                <a:lnTo>
                  <a:pt x="213895" y="2777148"/>
                </a:lnTo>
                <a:cubicBezTo>
                  <a:pt x="213895" y="2997062"/>
                  <a:pt x="392171" y="3175338"/>
                  <a:pt x="612085" y="3175338"/>
                </a:cubicBezTo>
                <a:lnTo>
                  <a:pt x="3930505" y="3175338"/>
                </a:lnTo>
                <a:cubicBezTo>
                  <a:pt x="4150419" y="3175338"/>
                  <a:pt x="4328695" y="2997062"/>
                  <a:pt x="4328695" y="2777148"/>
                </a:cubicBezTo>
                <a:lnTo>
                  <a:pt x="4328695" y="1184434"/>
                </a:lnTo>
                <a:cubicBezTo>
                  <a:pt x="4328695" y="964520"/>
                  <a:pt x="4150419" y="786244"/>
                  <a:pt x="3930505" y="786244"/>
                </a:cubicBezTo>
                <a:close/>
                <a:moveTo>
                  <a:pt x="0" y="0"/>
                </a:moveTo>
                <a:lnTo>
                  <a:pt x="4662760" y="0"/>
                </a:lnTo>
                <a:lnTo>
                  <a:pt x="4662760" y="3505200"/>
                </a:lnTo>
                <a:lnTo>
                  <a:pt x="0" y="350520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0373710" y="5155324"/>
            <a:ext cx="1428371" cy="1440081"/>
            <a:chOff x="8242477" y="4597704"/>
            <a:chExt cx="1743611" cy="16602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6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2477" y="4597704"/>
              <a:ext cx="1743611" cy="16602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34733" y="4783441"/>
              <a:ext cx="1285829" cy="42579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ĐÁP ÁN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50146" y="5290589"/>
            <a:ext cx="417786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NGHỀLÀM HƯƠNG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10 gi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27" y="748833"/>
            <a:ext cx="2082377" cy="11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7" name="Arc 6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770597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Microsoft Office PowerPoint</Application>
  <PresentationFormat>Widescreen</PresentationFormat>
  <Paragraphs>178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.VnBlackH</vt:lpstr>
      <vt:lpstr>Arial</vt:lpstr>
      <vt:lpstr>Calibri</vt:lpstr>
      <vt:lpstr>Cambria</vt:lpstr>
      <vt:lpstr>Droid Serif</vt:lpstr>
      <vt:lpstr>NotoSerif</vt:lpstr>
      <vt:lpstr>Segoe UI</vt:lpstr>
      <vt:lpstr>Tahoma</vt:lpstr>
      <vt:lpstr>Times New Roman</vt:lpstr>
      <vt:lpstr>Verdana</vt:lpstr>
      <vt:lpstr>幼圆</vt:lpstr>
      <vt:lpstr>方正大标宋简体</vt:lpstr>
      <vt:lpstr>Trở lại Trường học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NGHỀ TRUYỀN THỐNG Ở HẢI PHÒNG  </vt:lpstr>
      <vt:lpstr>TẬP LÀM PHÓNG VIÊN.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2013-07-31T01:43:00Z</dcterms:created>
  <dcterms:modified xsi:type="dcterms:W3CDTF">2024-05-04T02:34:32Z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