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68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0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9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8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1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4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1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4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0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D5135-9F8E-416D-B209-36D654088B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5D573-D838-44A9-B712-4CC95E71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5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62173" y="32486"/>
            <a:ext cx="8784976" cy="123627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entagon 2"/>
          <p:cNvSpPr/>
          <p:nvPr/>
        </p:nvSpPr>
        <p:spPr>
          <a:xfrm>
            <a:off x="162173" y="1268760"/>
            <a:ext cx="8082235" cy="108012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lowchart: Terminator 3"/>
          <p:cNvSpPr/>
          <p:nvPr/>
        </p:nvSpPr>
        <p:spPr>
          <a:xfrm>
            <a:off x="323528" y="2636912"/>
            <a:ext cx="6912768" cy="720080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điền thông tin vào bảng KWL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319103"/>
              </p:ext>
            </p:extLst>
          </p:nvPr>
        </p:nvGraphicFramePr>
        <p:xfrm>
          <a:off x="162173" y="3861048"/>
          <a:ext cx="8784975" cy="21336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928325"/>
                <a:gridCol w="2928325"/>
                <a:gridCol w="292832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K: Những điều em đã biết về cấu trúc SGK ngữ văn 7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W: Những điều em muốn biết thêm về cấu trúc  SGK ngữ văn 7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L: Những điều em đã học được về cấu  nội dung SGK 7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9289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1475656" y="188640"/>
            <a:ext cx="2808312" cy="576064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2: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173413" y="1340768"/>
            <a:ext cx="3750515" cy="4680520"/>
          </a:xfrm>
          <a:prstGeom prst="cloudCallou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Vẽ sơ đồ tư duy thể hiện ngắn gọn nội dung  cần ghi nhớ về  nội dung  và cấu trúc của SGK ngữ văn 7?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4427984" y="188640"/>
            <a:ext cx="4716016" cy="5832648"/>
          </a:xfrm>
          <a:prstGeom prst="cloud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biết những kĩ năng, phẩm chất, năng lực mà sách giáo khoa Ngữ văn 6 hướng tới phát triển cho mỗi học sinh?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375324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251520" y="0"/>
            <a:ext cx="8568952" cy="1268760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exagon 4"/>
          <p:cNvSpPr/>
          <p:nvPr/>
        </p:nvSpPr>
        <p:spPr>
          <a:xfrm>
            <a:off x="107504" y="1772816"/>
            <a:ext cx="4320480" cy="3096344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chia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7?</a:t>
            </a:r>
          </a:p>
        </p:txBody>
      </p:sp>
      <p:sp>
        <p:nvSpPr>
          <p:cNvPr id="6" name="Plaque 5"/>
          <p:cNvSpPr/>
          <p:nvPr/>
        </p:nvSpPr>
        <p:spPr>
          <a:xfrm>
            <a:off x="4788024" y="1628800"/>
            <a:ext cx="4176464" cy="4608512"/>
          </a:xfrm>
          <a:prstGeom prst="plaqu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8745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251520" y="116632"/>
            <a:ext cx="8712968" cy="3744416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7815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251520" y="116632"/>
            <a:ext cx="8640960" cy="6624736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Sau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5871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611560" y="188640"/>
            <a:ext cx="7488832" cy="1008112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395536" y="1556792"/>
            <a:ext cx="8568952" cy="1728192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(5-6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61011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-27803" y="188640"/>
            <a:ext cx="3168352" cy="3268704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Vertical Scroll 4"/>
          <p:cNvSpPr/>
          <p:nvPr/>
        </p:nvSpPr>
        <p:spPr>
          <a:xfrm>
            <a:off x="2771800" y="836712"/>
            <a:ext cx="3312368" cy="3744416"/>
          </a:xfrm>
          <a:prstGeom prst="vertic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2,3: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5796135" y="1412776"/>
            <a:ext cx="3320081" cy="4032448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4,5: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4360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662681" y="32486"/>
            <a:ext cx="7488832" cy="1008112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9512" y="1268760"/>
            <a:ext cx="8856984" cy="5400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dung.</a:t>
            </a:r>
          </a:p>
        </p:txBody>
      </p:sp>
    </p:spTree>
    <p:extLst>
      <p:ext uri="{BB962C8B-B14F-4D97-AF65-F5344CB8AC3E}">
        <p14:creationId xmlns:p14="http://schemas.microsoft.com/office/powerpoint/2010/main" val="33823364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88640"/>
            <a:ext cx="8784976" cy="64087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2965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nut 4"/>
          <p:cNvSpPr/>
          <p:nvPr/>
        </p:nvSpPr>
        <p:spPr>
          <a:xfrm>
            <a:off x="251520" y="260648"/>
            <a:ext cx="8640960" cy="4680520"/>
          </a:xfrm>
          <a:prstGeom prst="donut">
            <a:avLst>
              <a:gd name="adj" fmla="val 633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1720" y="1262080"/>
            <a:ext cx="52565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23206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116632"/>
            <a:ext cx="8712968" cy="662473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5543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251520" y="111809"/>
            <a:ext cx="8784976" cy="796911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251520" y="1052736"/>
            <a:ext cx="8064896" cy="115212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 TRÚC SÁCH GIÁO KHOA NGỮ VĂN 7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251520" y="2348880"/>
            <a:ext cx="3672408" cy="3168352"/>
          </a:xfrm>
          <a:prstGeom prst="cloud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4860032" y="2204864"/>
            <a:ext cx="3168352" cy="3456384"/>
          </a:xfrm>
          <a:prstGeom prst="cloudCallou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072120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  <p:bldP spid="7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xagon 4"/>
          <p:cNvSpPr/>
          <p:nvPr/>
        </p:nvSpPr>
        <p:spPr>
          <a:xfrm>
            <a:off x="179512" y="260648"/>
            <a:ext cx="8784976" cy="6120680"/>
          </a:xfrm>
          <a:prstGeom prst="hex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4683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323528" y="188640"/>
            <a:ext cx="8352928" cy="6480720"/>
          </a:xfrm>
          <a:prstGeom prst="hex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9010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107504" y="116632"/>
            <a:ext cx="5400600" cy="864096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Predefined Process 4"/>
          <p:cNvSpPr/>
          <p:nvPr/>
        </p:nvSpPr>
        <p:spPr>
          <a:xfrm>
            <a:off x="467544" y="1268760"/>
            <a:ext cx="8352928" cy="1296144"/>
          </a:xfrm>
          <a:prstGeom prst="flowChartPredefined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Plaque 7"/>
          <p:cNvSpPr/>
          <p:nvPr/>
        </p:nvSpPr>
        <p:spPr>
          <a:xfrm>
            <a:off x="467544" y="3068960"/>
            <a:ext cx="8352928" cy="3456384"/>
          </a:xfrm>
          <a:prstGeom prst="plaqu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6541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gular Pentagon 3"/>
          <p:cNvSpPr/>
          <p:nvPr/>
        </p:nvSpPr>
        <p:spPr>
          <a:xfrm>
            <a:off x="580309" y="548680"/>
            <a:ext cx="8064896" cy="1656184"/>
          </a:xfrm>
          <a:prstGeom prst="pent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20094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1763688" y="384236"/>
            <a:ext cx="4896544" cy="720080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43608" y="1628800"/>
            <a:ext cx="7128792" cy="208823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Nắm chắc nội dung bài học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Soạn bài chu đáo theo yêu cầu các phiếu học tập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6707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IV</a:t>
            </a:r>
            <a:r>
              <a:rPr lang="nl-NL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PHỤ LỤC</a:t>
            </a:r>
            <a:endParaRPr lang="en-US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Internet)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(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Internet)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Internet)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5233941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467544" y="764704"/>
            <a:ext cx="3600400" cy="3528392"/>
          </a:xfrm>
          <a:prstGeom prst="cloud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4932040" y="-35014"/>
            <a:ext cx="3600400" cy="3528392"/>
          </a:xfrm>
          <a:prstGeom prst="cloud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064596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gular Pentagon 3"/>
          <p:cNvSpPr/>
          <p:nvPr/>
        </p:nvSpPr>
        <p:spPr>
          <a:xfrm>
            <a:off x="539552" y="0"/>
            <a:ext cx="7920880" cy="1340768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165516"/>
              </p:ext>
            </p:extLst>
          </p:nvPr>
        </p:nvGraphicFramePr>
        <p:xfrm>
          <a:off x="35496" y="1700808"/>
          <a:ext cx="8928992" cy="42672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770763"/>
                <a:gridCol w="5158229"/>
              </a:tblGrid>
              <a:tr h="265056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0112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0234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5321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075061"/>
              </p:ext>
            </p:extLst>
          </p:nvPr>
        </p:nvGraphicFramePr>
        <p:xfrm>
          <a:off x="107504" y="188642"/>
          <a:ext cx="8928992" cy="556922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770763"/>
                <a:gridCol w="5158229"/>
              </a:tblGrid>
              <a:tr h="299055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4801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Tìm hiểu thông tin về thể loại bối cảnh, tác giả, tác phẩm…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Đọc trực tiếp văn bản, các câu gợi ý ở bên phải và chú thích ở chân trang.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Trả lời câu hỏi đọc hiểu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Làm bài tập thực hành  Tiếng Việt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9055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việt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 bài tập thực hành Tiếng Việt 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8582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2425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71002"/>
              </p:ext>
            </p:extLst>
          </p:nvPr>
        </p:nvGraphicFramePr>
        <p:xfrm>
          <a:off x="179512" y="188640"/>
          <a:ext cx="8856984" cy="64008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740353"/>
                <a:gridCol w="5116631"/>
              </a:tblGrid>
              <a:tr h="345101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7652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 Đọc định hướng viết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Làm bài tập thực hành viết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0202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 Đọc định hướng nói và nghe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Làm bài tập thực hành nói và nghe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35304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endParaRPr lang="en-US" sz="2800" b="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 đánh giá kết quả đọc hiểu và viết thông qua các câu hỏi trắc nghiệm và tự luận về một văn bản tương tự văn bản đã học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7652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endParaRPr lang="en-US" sz="2800" b="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rộng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6969" marR="369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3076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179512" y="116632"/>
            <a:ext cx="5832648" cy="864096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395536" y="1124744"/>
            <a:ext cx="3672408" cy="720080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1.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755576" y="2276872"/>
            <a:ext cx="3384376" cy="3168352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4768074" y="2348880"/>
            <a:ext cx="3384376" cy="3096344"/>
          </a:xfrm>
          <a:prstGeom prst="vertic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</p:txBody>
      </p:sp>
    </p:spTree>
    <p:extLst>
      <p:ext uri="{BB962C8B-B14F-4D97-AF65-F5344CB8AC3E}">
        <p14:creationId xmlns:p14="http://schemas.microsoft.com/office/powerpoint/2010/main" val="16849124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138480"/>
              </p:ext>
            </p:extLst>
          </p:nvPr>
        </p:nvGraphicFramePr>
        <p:xfrm>
          <a:off x="107504" y="1628800"/>
          <a:ext cx="8856984" cy="4267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030537"/>
                <a:gridCol w="382644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b="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tới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7?</a:t>
                      </a:r>
                      <a:endParaRPr lang="en-US" sz="28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mấy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US" sz="2800" b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lowchart: Terminator 5"/>
          <p:cNvSpPr/>
          <p:nvPr/>
        </p:nvSpPr>
        <p:spPr>
          <a:xfrm>
            <a:off x="2483768" y="335217"/>
            <a:ext cx="3456384" cy="792088"/>
          </a:xfrm>
          <a:prstGeom prst="flowChartTermina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</p:txBody>
      </p:sp>
    </p:spTree>
    <p:extLst>
      <p:ext uri="{BB962C8B-B14F-4D97-AF65-F5344CB8AC3E}">
        <p14:creationId xmlns:p14="http://schemas.microsoft.com/office/powerpoint/2010/main" val="16915360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48118"/>
              </p:ext>
            </p:extLst>
          </p:nvPr>
        </p:nvGraphicFramePr>
        <p:xfrm>
          <a:off x="251520" y="1124743"/>
          <a:ext cx="8496944" cy="5120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26043"/>
                <a:gridCol w="3670901"/>
              </a:tblGrid>
              <a:tr h="269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93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US" sz="28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3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93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93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Flowchart: Terminator 4"/>
          <p:cNvSpPr/>
          <p:nvPr/>
        </p:nvSpPr>
        <p:spPr>
          <a:xfrm>
            <a:off x="2548801" y="188640"/>
            <a:ext cx="3456384" cy="792088"/>
          </a:xfrm>
          <a:prstGeom prst="flowChartTermina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</p:txBody>
      </p:sp>
    </p:spTree>
    <p:extLst>
      <p:ext uri="{BB962C8B-B14F-4D97-AF65-F5344CB8AC3E}">
        <p14:creationId xmlns:p14="http://schemas.microsoft.com/office/powerpoint/2010/main" val="12788905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1613</Words>
  <Application>Microsoft Office PowerPoint</Application>
  <PresentationFormat>On-screen Show (4:3)</PresentationFormat>
  <Paragraphs>173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ThienIT</cp:lastModifiedBy>
  <cp:revision>14</cp:revision>
  <dcterms:created xsi:type="dcterms:W3CDTF">2022-07-01T12:08:08Z</dcterms:created>
  <dcterms:modified xsi:type="dcterms:W3CDTF">2022-07-21T08:35:56Z</dcterms:modified>
</cp:coreProperties>
</file>