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54"/>
  </p:notesMasterIdLst>
  <p:sldIdLst>
    <p:sldId id="664" r:id="rId4"/>
    <p:sldId id="304" r:id="rId5"/>
    <p:sldId id="305" r:id="rId6"/>
    <p:sldId id="306" r:id="rId7"/>
    <p:sldId id="307" r:id="rId8"/>
    <p:sldId id="308" r:id="rId9"/>
    <p:sldId id="644" r:id="rId10"/>
    <p:sldId id="666" r:id="rId11"/>
    <p:sldId id="309" r:id="rId12"/>
    <p:sldId id="310" r:id="rId13"/>
    <p:sldId id="266" r:id="rId14"/>
    <p:sldId id="311" r:id="rId15"/>
    <p:sldId id="665" r:id="rId16"/>
    <p:sldId id="645" r:id="rId17"/>
    <p:sldId id="646" r:id="rId18"/>
    <p:sldId id="647" r:id="rId19"/>
    <p:sldId id="649" r:id="rId20"/>
    <p:sldId id="648" r:id="rId21"/>
    <p:sldId id="312" r:id="rId22"/>
    <p:sldId id="650" r:id="rId23"/>
    <p:sldId id="313" r:id="rId24"/>
    <p:sldId id="314" r:id="rId25"/>
    <p:sldId id="651" r:id="rId26"/>
    <p:sldId id="315" r:id="rId27"/>
    <p:sldId id="316" r:id="rId28"/>
    <p:sldId id="652" r:id="rId29"/>
    <p:sldId id="655" r:id="rId30"/>
    <p:sldId id="653" r:id="rId31"/>
    <p:sldId id="656" r:id="rId32"/>
    <p:sldId id="318" r:id="rId33"/>
    <p:sldId id="319" r:id="rId34"/>
    <p:sldId id="657" r:id="rId35"/>
    <p:sldId id="658" r:id="rId36"/>
    <p:sldId id="320" r:id="rId37"/>
    <p:sldId id="321" r:id="rId38"/>
    <p:sldId id="659" r:id="rId39"/>
    <p:sldId id="660" r:id="rId40"/>
    <p:sldId id="322" r:id="rId41"/>
    <p:sldId id="661" r:id="rId42"/>
    <p:sldId id="275" r:id="rId43"/>
    <p:sldId id="324" r:id="rId44"/>
    <p:sldId id="662" r:id="rId45"/>
    <p:sldId id="325" r:id="rId46"/>
    <p:sldId id="636" r:id="rId47"/>
    <p:sldId id="637" r:id="rId48"/>
    <p:sldId id="638" r:id="rId49"/>
    <p:sldId id="640" r:id="rId50"/>
    <p:sldId id="639" r:id="rId51"/>
    <p:sldId id="641" r:id="rId52"/>
    <p:sldId id="6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5"/>
            <p14:sldId id="306"/>
            <p14:sldId id="307"/>
            <p14:sldId id="308"/>
            <p14:sldId id="644"/>
            <p14:sldId id="666"/>
            <p14:sldId id="309"/>
            <p14:sldId id="310"/>
            <p14:sldId id="266"/>
            <p14:sldId id="311"/>
            <p14:sldId id="665"/>
            <p14:sldId id="645"/>
            <p14:sldId id="646"/>
            <p14:sldId id="647"/>
            <p14:sldId id="649"/>
            <p14:sldId id="648"/>
            <p14:sldId id="312"/>
            <p14:sldId id="650"/>
            <p14:sldId id="313"/>
            <p14:sldId id="314"/>
            <p14:sldId id="651"/>
            <p14:sldId id="315"/>
            <p14:sldId id="316"/>
            <p14:sldId id="652"/>
            <p14:sldId id="655"/>
            <p14:sldId id="653"/>
            <p14:sldId id="656"/>
            <p14:sldId id="318"/>
            <p14:sldId id="319"/>
            <p14:sldId id="657"/>
            <p14:sldId id="658"/>
            <p14:sldId id="320"/>
            <p14:sldId id="321"/>
            <p14:sldId id="659"/>
            <p14:sldId id="660"/>
            <p14:sldId id="322"/>
            <p14:sldId id="661"/>
            <p14:sldId id="275"/>
            <p14:sldId id="324"/>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457"/>
    <a:srgbClr val="532CC7"/>
    <a:srgbClr val="FFD966"/>
    <a:srgbClr val="8704FE"/>
    <a:srgbClr val="BF3604"/>
    <a:srgbClr val="FFE18B"/>
    <a:srgbClr val="CCECFF"/>
    <a:srgbClr val="0A89FF"/>
    <a:srgbClr val="FFC727"/>
    <a:srgbClr val="F25D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2" autoAdjust="0"/>
    <p:restoredTop sz="94660"/>
  </p:normalViewPr>
  <p:slideViewPr>
    <p:cSldViewPr snapToGrid="0">
      <p:cViewPr varScale="1">
        <p:scale>
          <a:sx n="82" d="100"/>
          <a:sy n="82" d="100"/>
        </p:scale>
        <p:origin x="10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6/4/2024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6/4/2024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a Lê Nhân Tạo Treo Tường Mặt Trời Bắt Ánh Sáng Và Bóng Tia Gió Mặt">
            <a:extLst>
              <a:ext uri="{FF2B5EF4-FFF2-40B4-BE49-F238E27FC236}">
                <a16:creationId xmlns:a16="http://schemas.microsoft.com/office/drawing/2014/main" id="{5F70CF80-5724-970B-6439-247EC7F4C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D4E67F-2833-2009-6A3E-16CCE4BA2CA9}"/>
              </a:ext>
            </a:extLst>
          </p:cNvPr>
          <p:cNvSpPr txBox="1"/>
          <p:nvPr/>
        </p:nvSpPr>
        <p:spPr>
          <a:xfrm>
            <a:off x="716526" y="1445766"/>
            <a:ext cx="4210035" cy="4401205"/>
          </a:xfrm>
          <a:prstGeom prst="rect">
            <a:avLst/>
          </a:prstGeom>
          <a:noFill/>
        </p:spPr>
        <p:txBody>
          <a:bodyPr wrap="square" rtlCol="0">
            <a:spAutoFit/>
          </a:bodyPr>
          <a:lstStyle>
            <a:defPPr>
              <a:defRPr lang="en-US"/>
            </a:defPPr>
            <a:lvl1pPr lvl="0" algn="ctr">
              <a:defRPr sz="3200">
                <a:solidFill>
                  <a:srgbClr val="002060"/>
                </a:solidFill>
                <a:latin typeface="Fira Sans Condensed Medium" panose="020B0603050000020004" pitchFamily="34" charset="0"/>
              </a:defRPr>
            </a:lvl1pPr>
          </a:lstStyle>
          <a:p>
            <a:r>
              <a:rPr lang="vi-VN" sz="4000" dirty="0"/>
              <a:t>Khi quan sát dưới ánh sáng mặt trời, ta thấy các viên pha lê ở hình 4.1 có nhiều màu sắc. Vì sao lại có hiện tượng như vậy?</a:t>
            </a:r>
            <a:endParaRPr lang="en-US" sz="4000" dirty="0"/>
          </a:p>
        </p:txBody>
      </p:sp>
    </p:spTree>
    <p:extLst>
      <p:ext uri="{BB962C8B-B14F-4D97-AF65-F5344CB8AC3E}">
        <p14:creationId xmlns:p14="http://schemas.microsoft.com/office/powerpoint/2010/main" val="53859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118" name="Teardrop 3117">
            <a:extLst>
              <a:ext uri="{FF2B5EF4-FFF2-40B4-BE49-F238E27FC236}">
                <a16:creationId xmlns:a16="http://schemas.microsoft.com/office/drawing/2014/main" id="{A4B14CA6-475E-4276-9BF5-CC760F7BA9FE}"/>
              </a:ext>
            </a:extLst>
          </p:cNvPr>
          <p:cNvSpPr/>
          <p:nvPr/>
        </p:nvSpPr>
        <p:spPr>
          <a:xfrm>
            <a:off x="4143632" y="-1266745"/>
            <a:ext cx="10108174" cy="10108174"/>
          </a:xfrm>
          <a:prstGeom prst="teardrop">
            <a:avLst>
              <a:gd name="adj" fmla="val 99571"/>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5740299" y="2074304"/>
            <a:ext cx="4644281" cy="304698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Hãy</a:t>
            </a:r>
            <a:r>
              <a:rPr lang="en-US" sz="4800" dirty="0">
                <a:solidFill>
                  <a:srgbClr val="002060"/>
                </a:solidFill>
              </a:rPr>
              <a:t> </a:t>
            </a:r>
            <a:r>
              <a:rPr lang="en-US" sz="4800" dirty="0" err="1">
                <a:solidFill>
                  <a:srgbClr val="002060"/>
                </a:solidFill>
              </a:rPr>
              <a:t>kể</a:t>
            </a:r>
            <a:r>
              <a:rPr lang="en-US" sz="4800" dirty="0">
                <a:solidFill>
                  <a:srgbClr val="002060"/>
                </a:solidFill>
              </a:rPr>
              <a:t> </a:t>
            </a:r>
            <a:r>
              <a:rPr lang="en-US" sz="4800" dirty="0" err="1">
                <a:solidFill>
                  <a:srgbClr val="002060"/>
                </a:solidFill>
              </a:rPr>
              <a:t>ra</a:t>
            </a:r>
            <a:r>
              <a:rPr lang="en-US" sz="4800" dirty="0">
                <a:solidFill>
                  <a:srgbClr val="002060"/>
                </a:solidFill>
              </a:rPr>
              <a:t> </a:t>
            </a:r>
            <a:r>
              <a:rPr lang="en-US" sz="4800" dirty="0" err="1">
                <a:solidFill>
                  <a:srgbClr val="002060"/>
                </a:solidFill>
              </a:rPr>
              <a:t>các</a:t>
            </a:r>
            <a:r>
              <a:rPr lang="en-US" sz="4800" dirty="0">
                <a:solidFill>
                  <a:srgbClr val="002060"/>
                </a:solidFill>
              </a:rPr>
              <a:t> </a:t>
            </a:r>
            <a:r>
              <a:rPr lang="en-US" sz="4800" dirty="0" err="1">
                <a:solidFill>
                  <a:srgbClr val="002060"/>
                </a:solidFill>
              </a:rPr>
              <a:t>màu</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quang</a:t>
            </a:r>
            <a:r>
              <a:rPr lang="en-US" sz="4800" dirty="0">
                <a:solidFill>
                  <a:srgbClr val="002060"/>
                </a:solidFill>
              </a:rPr>
              <a:t> </a:t>
            </a:r>
            <a:r>
              <a:rPr lang="en-US" sz="4800" dirty="0" err="1">
                <a:solidFill>
                  <a:srgbClr val="002060"/>
                </a:solidFill>
              </a:rPr>
              <a:t>phổ</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r>
              <a:rPr lang="en-US" sz="4800" dirty="0">
                <a:solidFill>
                  <a:srgbClr val="002060"/>
                </a:solidFill>
              </a:rPr>
              <a:t>.</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03352" y="2733320"/>
            <a:ext cx="3546763" cy="3892002"/>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6650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18"/>
                                        </p:tgtEl>
                                        <p:attrNameLst>
                                          <p:attrName>style.visibility</p:attrName>
                                        </p:attrNameLst>
                                      </p:cBhvr>
                                      <p:to>
                                        <p:strVal val="visible"/>
                                      </p:to>
                                    </p:set>
                                    <p:animEffect transition="in" filter="wipe(left)">
                                      <p:cBhvr>
                                        <p:cTn id="13" dur="500"/>
                                        <p:tgtEl>
                                          <p:spTgt spid="311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P spid="30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B67E-D97D-285C-A82E-25C7F5842F5C}"/>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6753618-16FB-1461-9F6D-9A8A321035E2}"/>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9905A02-ED76-0BB1-92E9-CDB3E688C8F3}"/>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46A8ADF6-16A1-4D47-80D5-25C7F3501124}"/>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FE9F11E0-8B5C-F0C5-F123-3B3AAA6FF4F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87563FF5-E8D7-B8E6-D2BF-3858669DE2AB}"/>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168F58F3-2E92-0702-0C9E-E412841870BD}"/>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3DD103F3-807C-DECB-AE39-F6A5150E7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D7E7C84C-4EA2-0167-F644-C18607C167FA}"/>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8FC148A0-FBE5-BA10-430E-8FA33F02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ACD720A2-CED4-562E-3928-3E36298C2B55}"/>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3F18D1F8-972B-F573-C158-200DE9141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F3EED01D-A4D2-B9DC-202D-139559DCAF40}"/>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DC64DECD-26BB-FD8A-24D9-F1F772A43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307DBB9-3F58-5BBA-8AA1-62539671C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30480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400607" y="5633257"/>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a:t>
            </a:r>
          </a:p>
        </p:txBody>
      </p:sp>
      <p:sp>
        <p:nvSpPr>
          <p:cNvPr id="5" name="TextBox 4">
            <a:extLst>
              <a:ext uri="{FF2B5EF4-FFF2-40B4-BE49-F238E27FC236}">
                <a16:creationId xmlns:a16="http://schemas.microsoft.com/office/drawing/2014/main" id="{5D6D6394-FF96-9542-3188-AA4DB6D5390C}"/>
              </a:ext>
            </a:extLst>
          </p:cNvPr>
          <p:cNvSpPr txBox="1"/>
          <p:nvPr/>
        </p:nvSpPr>
        <p:spPr>
          <a:xfrm>
            <a:off x="461559" y="1263609"/>
            <a:ext cx="7486372" cy="4154984"/>
          </a:xfrm>
          <a:prstGeom prst="rect">
            <a:avLst/>
          </a:prstGeom>
          <a:noFill/>
        </p:spPr>
        <p:txBody>
          <a:bodyPr wrap="square" rtlCol="0">
            <a:spAutoFit/>
          </a:bodyPr>
          <a:lstStyle/>
          <a:p>
            <a:pPr defTabSz="1219170">
              <a:defRPr/>
            </a:pPr>
            <a:r>
              <a:rPr lang="en-US" sz="6600" spc="-200" dirty="0">
                <a:solidFill>
                  <a:schemeClr val="bg1"/>
                </a:solidFill>
                <a:latin typeface="Fira Sans Black" panose="020B0A03050000020004" pitchFamily="34" charset="0"/>
              </a:rPr>
              <a:t>BÀI 4:</a:t>
            </a:r>
          </a:p>
          <a:p>
            <a:pPr defTabSz="1219170">
              <a:defRPr/>
            </a:pPr>
            <a:r>
              <a:rPr lang="en-US" sz="6600" spc="-200" dirty="0">
                <a:solidFill>
                  <a:schemeClr val="bg1"/>
                </a:solidFill>
                <a:latin typeface="Fira Sans Black" panose="020B0A03050000020004" pitchFamily="34" charset="0"/>
              </a:rPr>
              <a:t>HIỆN TƯỢNG TÁN SẮC ÁNH SÁNG</a:t>
            </a:r>
          </a:p>
          <a:p>
            <a:pPr defTabSz="1219170">
              <a:defRPr/>
            </a:pPr>
            <a:r>
              <a:rPr lang="en-US" sz="6600" spc="-200" dirty="0">
                <a:solidFill>
                  <a:schemeClr val="bg1"/>
                </a:solidFill>
                <a:latin typeface="Fira Sans Black" panose="020B0A03050000020004" pitchFamily="34" charset="0"/>
              </a:rPr>
              <a:t>MÀU SẮC ÁNH SÁNG</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6403688" y="2939797"/>
            <a:ext cx="5635912"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2. ĐƯỜNG ĐI CỦA TIA SÁNG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8383646" y="1073209"/>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grpSp>
        <p:nvGrpSpPr>
          <p:cNvPr id="20" name="Group 19">
            <a:extLst>
              <a:ext uri="{FF2B5EF4-FFF2-40B4-BE49-F238E27FC236}">
                <a16:creationId xmlns:a16="http://schemas.microsoft.com/office/drawing/2014/main" id="{2E7ABD64-925F-2FD8-E69D-28D394BC1EDB}"/>
              </a:ext>
            </a:extLst>
          </p:cNvPr>
          <p:cNvGrpSpPr/>
          <p:nvPr/>
        </p:nvGrpSpPr>
        <p:grpSpPr>
          <a:xfrm>
            <a:off x="311484" y="114967"/>
            <a:ext cx="5474401" cy="551887"/>
            <a:chOff x="115470" y="245832"/>
            <a:chExt cx="5474401" cy="551887"/>
          </a:xfrm>
        </p:grpSpPr>
        <p:sp>
          <p:nvSpPr>
            <p:cNvPr id="5" name="Rectangle: Rounded Corners 4">
              <a:extLst>
                <a:ext uri="{FF2B5EF4-FFF2-40B4-BE49-F238E27FC236}">
                  <a16:creationId xmlns:a16="http://schemas.microsoft.com/office/drawing/2014/main" id="{5E55F5D1-A048-DD23-420E-4CF55A75E4A9}"/>
                </a:ext>
              </a:extLst>
            </p:cNvPr>
            <p:cNvSpPr/>
            <p:nvPr/>
          </p:nvSpPr>
          <p:spPr>
            <a:xfrm>
              <a:off x="247650"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6937F9-DF3E-88DE-251E-24DD7C25F9F1}"/>
                </a:ext>
              </a:extLst>
            </p:cNvPr>
            <p:cNvSpPr txBox="1"/>
            <p:nvPr/>
          </p:nvSpPr>
          <p:spPr>
            <a:xfrm>
              <a:off x="593754" y="307378"/>
              <a:ext cx="497342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400" dirty="0">
                  <a:solidFill>
                    <a:schemeClr val="bg1"/>
                  </a:solidFill>
                  <a:latin typeface="Fira Sans Condensed Medium" panose="020B0603050000020004" pitchFamily="34" charset="0"/>
                </a:rPr>
                <a:t>2. Đường đi của tia sáng qua lăng 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EB78A590-C9B0-5EDD-40C7-B2A829F01E97}"/>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23B23BDC-1753-C554-D0F1-9724D599684D}"/>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Prism">
                <a:extLst>
                  <a:ext uri="{FF2B5EF4-FFF2-40B4-BE49-F238E27FC236}">
                    <a16:creationId xmlns:a16="http://schemas.microsoft.com/office/drawing/2014/main" id="{9C5E4147-DFF7-C2E5-A807-F56A248B9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grpSp>
        <p:nvGrpSpPr>
          <p:cNvPr id="85" name="Group 84">
            <a:extLst>
              <a:ext uri="{FF2B5EF4-FFF2-40B4-BE49-F238E27FC236}">
                <a16:creationId xmlns:a16="http://schemas.microsoft.com/office/drawing/2014/main" id="{6736917A-DBC0-864E-44E8-B0740AAE47EF}"/>
              </a:ext>
            </a:extLst>
          </p:cNvPr>
          <p:cNvGrpSpPr/>
          <p:nvPr/>
        </p:nvGrpSpPr>
        <p:grpSpPr>
          <a:xfrm>
            <a:off x="186373" y="283005"/>
            <a:ext cx="4505001" cy="447570"/>
            <a:chOff x="115470" y="245832"/>
            <a:chExt cx="5555000" cy="551887"/>
          </a:xfrm>
        </p:grpSpPr>
        <p:sp>
          <p:nvSpPr>
            <p:cNvPr id="11" name="Rectangle: Rounded Corners 10">
              <a:extLst>
                <a:ext uri="{FF2B5EF4-FFF2-40B4-BE49-F238E27FC236}">
                  <a16:creationId xmlns:a16="http://schemas.microsoft.com/office/drawing/2014/main" id="{ADCE05F9-FC26-E461-8E86-72369E21F01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Box 1">
              <a:extLst>
                <a:ext uri="{FF2B5EF4-FFF2-40B4-BE49-F238E27FC236}">
                  <a16:creationId xmlns:a16="http://schemas.microsoft.com/office/drawing/2014/main" id="{C278FA00-ED5B-F0DC-7091-303247ED1EDC}"/>
                </a:ext>
              </a:extLst>
            </p:cNvPr>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F50D54AB-DF43-1493-57B7-45643A9DABAB}"/>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2F893415-A0B4-4B5E-D26F-194AFE577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712B8DBC-2D7C-60DC-170D-A651B9EB2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6538591" y="1706816"/>
            <a:ext cx="5257732" cy="3179232"/>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4796883"/>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4796883"/>
                      <a:gd name="connsiteX1" fmla="*/ 537417 w 11516077"/>
                      <a:gd name="connsiteY1" fmla="*/ 0 h 4796883"/>
                      <a:gd name="connsiteX2" fmla="*/ 1535476 w 11516077"/>
                      <a:gd name="connsiteY2" fmla="*/ 0 h 4796883"/>
                      <a:gd name="connsiteX3" fmla="*/ 2303215 w 11516077"/>
                      <a:gd name="connsiteY3" fmla="*/ 0 h 4796883"/>
                      <a:gd name="connsiteX4" fmla="*/ 2840632 w 11516077"/>
                      <a:gd name="connsiteY4" fmla="*/ 0 h 4796883"/>
                      <a:gd name="connsiteX5" fmla="*/ 3608370 w 11516077"/>
                      <a:gd name="connsiteY5" fmla="*/ 0 h 4796883"/>
                      <a:gd name="connsiteX6" fmla="*/ 4491270 w 11516077"/>
                      <a:gd name="connsiteY6" fmla="*/ 0 h 4796883"/>
                      <a:gd name="connsiteX7" fmla="*/ 4913526 w 11516077"/>
                      <a:gd name="connsiteY7" fmla="*/ 0 h 4796883"/>
                      <a:gd name="connsiteX8" fmla="*/ 5796424 w 11516077"/>
                      <a:gd name="connsiteY8" fmla="*/ 0 h 4796883"/>
                      <a:gd name="connsiteX9" fmla="*/ 6679324 w 11516077"/>
                      <a:gd name="connsiteY9" fmla="*/ 0 h 4796883"/>
                      <a:gd name="connsiteX10" fmla="*/ 7216742 w 11516077"/>
                      <a:gd name="connsiteY10" fmla="*/ 0 h 4796883"/>
                      <a:gd name="connsiteX11" fmla="*/ 7984479 w 11516077"/>
                      <a:gd name="connsiteY11" fmla="*/ 0 h 4796883"/>
                      <a:gd name="connsiteX12" fmla="*/ 8406736 w 11516077"/>
                      <a:gd name="connsiteY12" fmla="*/ 0 h 4796883"/>
                      <a:gd name="connsiteX13" fmla="*/ 9174475 w 11516077"/>
                      <a:gd name="connsiteY13" fmla="*/ 0 h 4796883"/>
                      <a:gd name="connsiteX14" fmla="*/ 9711891 w 11516077"/>
                      <a:gd name="connsiteY14" fmla="*/ 0 h 4796883"/>
                      <a:gd name="connsiteX15" fmla="*/ 10479630 w 11516077"/>
                      <a:gd name="connsiteY15" fmla="*/ 0 h 4796883"/>
                      <a:gd name="connsiteX16" fmla="*/ 11516077 w 11516077"/>
                      <a:gd name="connsiteY16" fmla="*/ 0 h 4796883"/>
                      <a:gd name="connsiteX17" fmla="*/ 11516077 w 11516077"/>
                      <a:gd name="connsiteY17" fmla="*/ 1055315 h 4796883"/>
                      <a:gd name="connsiteX18" fmla="*/ 11516077 w 11516077"/>
                      <a:gd name="connsiteY18" fmla="*/ 2206566 h 4796883"/>
                      <a:gd name="connsiteX19" fmla="*/ 11516077 w 11516077"/>
                      <a:gd name="connsiteY19" fmla="*/ 3501724 h 4796883"/>
                      <a:gd name="connsiteX20" fmla="*/ 11516077 w 11516077"/>
                      <a:gd name="connsiteY20" fmla="*/ 4796883 h 4796883"/>
                      <a:gd name="connsiteX21" fmla="*/ 10633177 w 11516077"/>
                      <a:gd name="connsiteY21" fmla="*/ 4796883 h 4796883"/>
                      <a:gd name="connsiteX22" fmla="*/ 9865439 w 11516077"/>
                      <a:gd name="connsiteY22" fmla="*/ 4796883 h 4796883"/>
                      <a:gd name="connsiteX23" fmla="*/ 9443183 w 11516077"/>
                      <a:gd name="connsiteY23" fmla="*/ 4796883 h 4796883"/>
                      <a:gd name="connsiteX24" fmla="*/ 9020926 w 11516077"/>
                      <a:gd name="connsiteY24" fmla="*/ 4796883 h 4796883"/>
                      <a:gd name="connsiteX25" fmla="*/ 8138028 w 11516077"/>
                      <a:gd name="connsiteY25" fmla="*/ 4796883 h 4796883"/>
                      <a:gd name="connsiteX26" fmla="*/ 7600610 w 11516077"/>
                      <a:gd name="connsiteY26" fmla="*/ 4796883 h 4796883"/>
                      <a:gd name="connsiteX27" fmla="*/ 6602550 w 11516077"/>
                      <a:gd name="connsiteY27" fmla="*/ 4796883 h 4796883"/>
                      <a:gd name="connsiteX28" fmla="*/ 5604491 w 11516077"/>
                      <a:gd name="connsiteY28" fmla="*/ 4796883 h 4796883"/>
                      <a:gd name="connsiteX29" fmla="*/ 4951913 w 11516077"/>
                      <a:gd name="connsiteY29" fmla="*/ 4796883 h 4796883"/>
                      <a:gd name="connsiteX30" fmla="*/ 4299334 w 11516077"/>
                      <a:gd name="connsiteY30" fmla="*/ 4796883 h 4796883"/>
                      <a:gd name="connsiteX31" fmla="*/ 3761918 w 11516077"/>
                      <a:gd name="connsiteY31" fmla="*/ 4796883 h 4796883"/>
                      <a:gd name="connsiteX32" fmla="*/ 3339662 w 11516077"/>
                      <a:gd name="connsiteY32" fmla="*/ 4796883 h 4796883"/>
                      <a:gd name="connsiteX33" fmla="*/ 2456762 w 11516077"/>
                      <a:gd name="connsiteY33" fmla="*/ 4796883 h 4796883"/>
                      <a:gd name="connsiteX34" fmla="*/ 1919346 w 11516077"/>
                      <a:gd name="connsiteY34" fmla="*/ 4796883 h 4796883"/>
                      <a:gd name="connsiteX35" fmla="*/ 1151607 w 11516077"/>
                      <a:gd name="connsiteY35" fmla="*/ 4796883 h 4796883"/>
                      <a:gd name="connsiteX36" fmla="*/ 0 w 11516077"/>
                      <a:gd name="connsiteY36" fmla="*/ 4796883 h 4796883"/>
                      <a:gd name="connsiteX37" fmla="*/ 0 w 11516077"/>
                      <a:gd name="connsiteY37" fmla="*/ 3741567 h 4796883"/>
                      <a:gd name="connsiteX38" fmla="*/ 0 w 11516077"/>
                      <a:gd name="connsiteY38" fmla="*/ 2590316 h 4796883"/>
                      <a:gd name="connsiteX39" fmla="*/ 0 w 11516077"/>
                      <a:gd name="connsiteY39" fmla="*/ 1295158 h 4796883"/>
                      <a:gd name="connsiteX40" fmla="*/ 0 w 11516077"/>
                      <a:gd name="connsiteY40" fmla="*/ 0 h 47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4796883" extrusionOk="0">
                        <a:moveTo>
                          <a:pt x="0" y="0"/>
                        </a:moveTo>
                        <a:cubicBezTo>
                          <a:pt x="203566" y="-24747"/>
                          <a:pt x="243770" y="64328"/>
                          <a:pt x="537417" y="0"/>
                        </a:cubicBezTo>
                        <a:cubicBezTo>
                          <a:pt x="815765" y="-59598"/>
                          <a:pt x="1239594" y="193783"/>
                          <a:pt x="1535476" y="0"/>
                        </a:cubicBezTo>
                        <a:cubicBezTo>
                          <a:pt x="1782221" y="-174776"/>
                          <a:pt x="1941699" y="88429"/>
                          <a:pt x="2303215" y="0"/>
                        </a:cubicBezTo>
                        <a:cubicBezTo>
                          <a:pt x="2690098" y="-86142"/>
                          <a:pt x="2670761" y="65502"/>
                          <a:pt x="2840632" y="0"/>
                        </a:cubicBezTo>
                        <a:cubicBezTo>
                          <a:pt x="3012244" y="-46826"/>
                          <a:pt x="3253902" y="65131"/>
                          <a:pt x="3608370" y="0"/>
                        </a:cubicBezTo>
                        <a:cubicBezTo>
                          <a:pt x="3941212" y="-62189"/>
                          <a:pt x="4137397" y="212014"/>
                          <a:pt x="4491270" y="0"/>
                        </a:cubicBezTo>
                        <a:cubicBezTo>
                          <a:pt x="4895252" y="-149016"/>
                          <a:pt x="4761782" y="9683"/>
                          <a:pt x="4913526" y="0"/>
                        </a:cubicBezTo>
                        <a:cubicBezTo>
                          <a:pt x="5029495" y="-124959"/>
                          <a:pt x="5421749" y="118789"/>
                          <a:pt x="5796424" y="0"/>
                        </a:cubicBezTo>
                        <a:cubicBezTo>
                          <a:pt x="6183514" y="-129154"/>
                          <a:pt x="6411461" y="207"/>
                          <a:pt x="6679324" y="0"/>
                        </a:cubicBezTo>
                        <a:cubicBezTo>
                          <a:pt x="6949493" y="-27037"/>
                          <a:pt x="7100502" y="28117"/>
                          <a:pt x="7216742" y="0"/>
                        </a:cubicBezTo>
                        <a:cubicBezTo>
                          <a:pt x="7256422" y="-17608"/>
                          <a:pt x="7678274" y="80920"/>
                          <a:pt x="7984479" y="0"/>
                        </a:cubicBezTo>
                        <a:cubicBezTo>
                          <a:pt x="8327069" y="-90068"/>
                          <a:pt x="8331923" y="72075"/>
                          <a:pt x="8406736" y="0"/>
                        </a:cubicBezTo>
                        <a:cubicBezTo>
                          <a:pt x="8498042" y="-62134"/>
                          <a:pt x="8876252" y="181846"/>
                          <a:pt x="9174475" y="0"/>
                        </a:cubicBezTo>
                        <a:cubicBezTo>
                          <a:pt x="9515291" y="-116725"/>
                          <a:pt x="9531754" y="58941"/>
                          <a:pt x="9711891" y="0"/>
                        </a:cubicBezTo>
                        <a:cubicBezTo>
                          <a:pt x="9928287" y="29512"/>
                          <a:pt x="10187952" y="77027"/>
                          <a:pt x="10479630" y="0"/>
                        </a:cubicBezTo>
                        <a:cubicBezTo>
                          <a:pt x="10777061" y="-77076"/>
                          <a:pt x="11265101" y="29746"/>
                          <a:pt x="11516077" y="0"/>
                        </a:cubicBezTo>
                        <a:cubicBezTo>
                          <a:pt x="11574339" y="405641"/>
                          <a:pt x="11441770" y="579051"/>
                          <a:pt x="11516077" y="1055315"/>
                        </a:cubicBezTo>
                        <a:cubicBezTo>
                          <a:pt x="11503876" y="1507396"/>
                          <a:pt x="11508560" y="1689327"/>
                          <a:pt x="11516077" y="2206566"/>
                        </a:cubicBezTo>
                        <a:cubicBezTo>
                          <a:pt x="11563787" y="2767006"/>
                          <a:pt x="11549155" y="2996504"/>
                          <a:pt x="11516077" y="3501724"/>
                        </a:cubicBezTo>
                        <a:cubicBezTo>
                          <a:pt x="11526771" y="3956379"/>
                          <a:pt x="11420748" y="4409522"/>
                          <a:pt x="11516077" y="4796883"/>
                        </a:cubicBezTo>
                        <a:cubicBezTo>
                          <a:pt x="11205915" y="4871894"/>
                          <a:pt x="10871711" y="4637717"/>
                          <a:pt x="10633177" y="4796883"/>
                        </a:cubicBezTo>
                        <a:cubicBezTo>
                          <a:pt x="10508585" y="4928853"/>
                          <a:pt x="10241948" y="4731484"/>
                          <a:pt x="9865439" y="4796883"/>
                        </a:cubicBezTo>
                        <a:cubicBezTo>
                          <a:pt x="9542343" y="4845970"/>
                          <a:pt x="9698146" y="4772940"/>
                          <a:pt x="9443183" y="4796883"/>
                        </a:cubicBezTo>
                        <a:cubicBezTo>
                          <a:pt x="9257661" y="4838139"/>
                          <a:pt x="9148054" y="4767633"/>
                          <a:pt x="9020926" y="4796883"/>
                        </a:cubicBezTo>
                        <a:cubicBezTo>
                          <a:pt x="8868949" y="4839670"/>
                          <a:pt x="8479039" y="4793127"/>
                          <a:pt x="8138028" y="4796883"/>
                        </a:cubicBezTo>
                        <a:cubicBezTo>
                          <a:pt x="7807378" y="4844678"/>
                          <a:pt x="7821351" y="4781768"/>
                          <a:pt x="7600610" y="4796883"/>
                        </a:cubicBezTo>
                        <a:cubicBezTo>
                          <a:pt x="7419000" y="4722252"/>
                          <a:pt x="6954473" y="4679723"/>
                          <a:pt x="6602550" y="4796883"/>
                        </a:cubicBezTo>
                        <a:cubicBezTo>
                          <a:pt x="6157308" y="4970860"/>
                          <a:pt x="5809913" y="4785188"/>
                          <a:pt x="5604491" y="4796883"/>
                        </a:cubicBezTo>
                        <a:cubicBezTo>
                          <a:pt x="5402826" y="4873771"/>
                          <a:pt x="5261719" y="4709857"/>
                          <a:pt x="4951913" y="4796883"/>
                        </a:cubicBezTo>
                        <a:cubicBezTo>
                          <a:pt x="4644290" y="4934620"/>
                          <a:pt x="4585943" y="4796089"/>
                          <a:pt x="4299334" y="4796883"/>
                        </a:cubicBezTo>
                        <a:cubicBezTo>
                          <a:pt x="4039630" y="4770913"/>
                          <a:pt x="3895074" y="4767732"/>
                          <a:pt x="3761918" y="4796883"/>
                        </a:cubicBezTo>
                        <a:cubicBezTo>
                          <a:pt x="3621113" y="4816160"/>
                          <a:pt x="3453458" y="4763141"/>
                          <a:pt x="3339662" y="4796883"/>
                        </a:cubicBezTo>
                        <a:cubicBezTo>
                          <a:pt x="3278521" y="4834955"/>
                          <a:pt x="2749959" y="4827584"/>
                          <a:pt x="2456762" y="4796883"/>
                        </a:cubicBezTo>
                        <a:cubicBezTo>
                          <a:pt x="2097853" y="4772710"/>
                          <a:pt x="2173220" y="4751774"/>
                          <a:pt x="1919346" y="4796883"/>
                        </a:cubicBezTo>
                        <a:cubicBezTo>
                          <a:pt x="1629491" y="4849884"/>
                          <a:pt x="1356265" y="4677100"/>
                          <a:pt x="1151607" y="4796883"/>
                        </a:cubicBezTo>
                        <a:cubicBezTo>
                          <a:pt x="956389" y="4938234"/>
                          <a:pt x="345401" y="4686823"/>
                          <a:pt x="0" y="4796883"/>
                        </a:cubicBezTo>
                        <a:cubicBezTo>
                          <a:pt x="-10283" y="4300430"/>
                          <a:pt x="59786" y="4153046"/>
                          <a:pt x="0" y="3741567"/>
                        </a:cubicBezTo>
                        <a:cubicBezTo>
                          <a:pt x="-61461" y="3403583"/>
                          <a:pt x="45958" y="2915750"/>
                          <a:pt x="0" y="2590316"/>
                        </a:cubicBezTo>
                        <a:cubicBezTo>
                          <a:pt x="-43529" y="2258106"/>
                          <a:pt x="79768" y="1791169"/>
                          <a:pt x="0" y="1295158"/>
                        </a:cubicBezTo>
                        <a:cubicBezTo>
                          <a:pt x="-99434" y="773111"/>
                          <a:pt x="-30956" y="305294"/>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720977" y="3922569"/>
            <a:ext cx="6033392" cy="1028423"/>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b)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JR lệch xa pháp tuyến 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hơn so với tia tới I</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720977" y="2877912"/>
            <a:ext cx="6202345" cy="1028423"/>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505001" cy="447570"/>
            <a:chOff x="115470" y="245832"/>
            <a:chExt cx="555500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2" name="Picture 91" descr="A group of people sitting at a table&#10;&#10;Description automatically generated">
            <a:extLst>
              <a:ext uri="{FF2B5EF4-FFF2-40B4-BE49-F238E27FC236}">
                <a16:creationId xmlns:a16="http://schemas.microsoft.com/office/drawing/2014/main" id="{39B4965E-2E5E-42C7-487A-9068780F0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09" y="5237795"/>
            <a:ext cx="2022069" cy="2022069"/>
          </a:xfrm>
          <a:prstGeom prst="rect">
            <a:avLst/>
          </a:prstGeom>
        </p:spPr>
      </p:pic>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937949"/>
          </a:xfrm>
          <a:prstGeom prst="rect">
            <a:avLst/>
          </a:prstGeom>
          <a:noFill/>
        </p:spPr>
        <p:txBody>
          <a:bodyPr wrap="square">
            <a:spAutoFit/>
          </a:bodyPr>
          <a:lstStyle/>
          <a:p>
            <a:pPr>
              <a:lnSpc>
                <a:spcPct val="120000"/>
              </a:lnSpc>
            </a:pPr>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Quan sát sơ đồ đường đi của tia sáng trong Hình 5.5 và giải thích vì sao:</a:t>
            </a:r>
            <a:endParaRPr lang="en-US" sz="2400" dirty="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339397" y="5144920"/>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Nêu nhận xét vé phương của 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so với tia tới SI.</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par>
                                <p:cTn id="22" presetID="14"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randombar(horizontal)">
                                      <p:cBhvr>
                                        <p:cTn id="24" dur="500"/>
                                        <p:tgtEl>
                                          <p:spTgt spid="10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randombar(horizontal)">
                                      <p:cBhvr>
                                        <p:cTn id="28" dur="500"/>
                                        <p:tgtEl>
                                          <p:spTgt spid="9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left)">
                                      <p:cBhvr>
                                        <p:cTn id="3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2970200" y="1352398"/>
            <a:ext cx="6118044" cy="3908473"/>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8679100"/>
              <a:gd name="connsiteY0" fmla="*/ 0 h 2335371"/>
              <a:gd name="connsiteX1" fmla="*/ 405025 w 8679100"/>
              <a:gd name="connsiteY1" fmla="*/ 0 h 2335371"/>
              <a:gd name="connsiteX2" fmla="*/ 1157213 w 8679100"/>
              <a:gd name="connsiteY2" fmla="*/ 0 h 2335371"/>
              <a:gd name="connsiteX3" fmla="*/ 1735820 w 8679100"/>
              <a:gd name="connsiteY3" fmla="*/ 0 h 2335371"/>
              <a:gd name="connsiteX4" fmla="*/ 2140845 w 8679100"/>
              <a:gd name="connsiteY4" fmla="*/ 0 h 2335371"/>
              <a:gd name="connsiteX5" fmla="*/ 2719451 w 8679100"/>
              <a:gd name="connsiteY5" fmla="*/ 0 h 2335371"/>
              <a:gd name="connsiteX6" fmla="*/ 3384849 w 8679100"/>
              <a:gd name="connsiteY6" fmla="*/ 0 h 2335371"/>
              <a:gd name="connsiteX7" fmla="*/ 3703083 w 8679100"/>
              <a:gd name="connsiteY7" fmla="*/ 0 h 2335371"/>
              <a:gd name="connsiteX8" fmla="*/ 4368480 w 8679100"/>
              <a:gd name="connsiteY8" fmla="*/ 0 h 2335371"/>
              <a:gd name="connsiteX9" fmla="*/ 5033878 w 8679100"/>
              <a:gd name="connsiteY9" fmla="*/ 0 h 2335371"/>
              <a:gd name="connsiteX10" fmla="*/ 5438903 w 8679100"/>
              <a:gd name="connsiteY10" fmla="*/ 0 h 2335371"/>
              <a:gd name="connsiteX11" fmla="*/ 6017509 w 8679100"/>
              <a:gd name="connsiteY11" fmla="*/ 0 h 2335371"/>
              <a:gd name="connsiteX12" fmla="*/ 6335743 w 8679100"/>
              <a:gd name="connsiteY12" fmla="*/ 0 h 2335371"/>
              <a:gd name="connsiteX13" fmla="*/ 6914350 w 8679100"/>
              <a:gd name="connsiteY13" fmla="*/ 0 h 2335371"/>
              <a:gd name="connsiteX14" fmla="*/ 7319374 w 8679100"/>
              <a:gd name="connsiteY14" fmla="*/ 0 h 2335371"/>
              <a:gd name="connsiteX15" fmla="*/ 7897981 w 8679100"/>
              <a:gd name="connsiteY15" fmla="*/ 0 h 2335371"/>
              <a:gd name="connsiteX16" fmla="*/ 8679100 w 8679100"/>
              <a:gd name="connsiteY16" fmla="*/ 0 h 2335371"/>
              <a:gd name="connsiteX17" fmla="*/ 8679100 w 8679100"/>
              <a:gd name="connsiteY17" fmla="*/ 513782 h 2335371"/>
              <a:gd name="connsiteX18" fmla="*/ 8679100 w 8679100"/>
              <a:gd name="connsiteY18" fmla="*/ 1074271 h 2335371"/>
              <a:gd name="connsiteX19" fmla="*/ 8679100 w 8679100"/>
              <a:gd name="connsiteY19" fmla="*/ 1704821 h 2335371"/>
              <a:gd name="connsiteX20" fmla="*/ 8679100 w 8679100"/>
              <a:gd name="connsiteY20" fmla="*/ 2335371 h 2335371"/>
              <a:gd name="connsiteX21" fmla="*/ 8013702 w 8679100"/>
              <a:gd name="connsiteY21" fmla="*/ 2335371 h 2335371"/>
              <a:gd name="connsiteX22" fmla="*/ 7435096 w 8679100"/>
              <a:gd name="connsiteY22" fmla="*/ 2335371 h 2335371"/>
              <a:gd name="connsiteX23" fmla="*/ 7116862 w 8679100"/>
              <a:gd name="connsiteY23" fmla="*/ 2335371 h 2335371"/>
              <a:gd name="connsiteX24" fmla="*/ 6798628 w 8679100"/>
              <a:gd name="connsiteY24" fmla="*/ 2335371 h 2335371"/>
              <a:gd name="connsiteX25" fmla="*/ 6133231 w 8679100"/>
              <a:gd name="connsiteY25" fmla="*/ 2335371 h 2335371"/>
              <a:gd name="connsiteX26" fmla="*/ 5728206 w 8679100"/>
              <a:gd name="connsiteY26" fmla="*/ 2335371 h 2335371"/>
              <a:gd name="connsiteX27" fmla="*/ 4976017 w 8679100"/>
              <a:gd name="connsiteY27" fmla="*/ 2335371 h 2335371"/>
              <a:gd name="connsiteX28" fmla="*/ 4223829 w 8679100"/>
              <a:gd name="connsiteY28" fmla="*/ 2335371 h 2335371"/>
              <a:gd name="connsiteX29" fmla="*/ 3732013 w 8679100"/>
              <a:gd name="connsiteY29" fmla="*/ 2335371 h 2335371"/>
              <a:gd name="connsiteX30" fmla="*/ 3240197 w 8679100"/>
              <a:gd name="connsiteY30" fmla="*/ 2335371 h 2335371"/>
              <a:gd name="connsiteX31" fmla="*/ 2835173 w 8679100"/>
              <a:gd name="connsiteY31" fmla="*/ 2335371 h 2335371"/>
              <a:gd name="connsiteX32" fmla="*/ 2516939 w 8679100"/>
              <a:gd name="connsiteY32" fmla="*/ 2335371 h 2335371"/>
              <a:gd name="connsiteX33" fmla="*/ 1851541 w 8679100"/>
              <a:gd name="connsiteY33" fmla="*/ 2335371 h 2335371"/>
              <a:gd name="connsiteX34" fmla="*/ 1446517 w 8679100"/>
              <a:gd name="connsiteY34" fmla="*/ 2335371 h 2335371"/>
              <a:gd name="connsiteX35" fmla="*/ 867910 w 8679100"/>
              <a:gd name="connsiteY35" fmla="*/ 2335371 h 2335371"/>
              <a:gd name="connsiteX36" fmla="*/ 0 w 8679100"/>
              <a:gd name="connsiteY36" fmla="*/ 2335371 h 2335371"/>
              <a:gd name="connsiteX37" fmla="*/ 0 w 8679100"/>
              <a:gd name="connsiteY37" fmla="*/ 1821589 h 2335371"/>
              <a:gd name="connsiteX38" fmla="*/ 0 w 8679100"/>
              <a:gd name="connsiteY38" fmla="*/ 1261100 h 2335371"/>
              <a:gd name="connsiteX39" fmla="*/ 0 w 8679100"/>
              <a:gd name="connsiteY39" fmla="*/ 630550 h 2335371"/>
              <a:gd name="connsiteX40" fmla="*/ 0 w 8679100"/>
              <a:gd name="connsiteY40" fmla="*/ 0 h 23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9100" h="2335371" extrusionOk="0">
                <a:moveTo>
                  <a:pt x="0" y="0"/>
                </a:moveTo>
                <a:cubicBezTo>
                  <a:pt x="155096" y="-25474"/>
                  <a:pt x="204882" y="26980"/>
                  <a:pt x="405025" y="0"/>
                </a:cubicBezTo>
                <a:cubicBezTo>
                  <a:pt x="605169" y="-26980"/>
                  <a:pt x="971904" y="78154"/>
                  <a:pt x="1157213" y="0"/>
                </a:cubicBezTo>
                <a:cubicBezTo>
                  <a:pt x="1342522" y="-78154"/>
                  <a:pt x="1465589" y="31732"/>
                  <a:pt x="1735820" y="0"/>
                </a:cubicBezTo>
                <a:cubicBezTo>
                  <a:pt x="2006051" y="-31732"/>
                  <a:pt x="2022154" y="24572"/>
                  <a:pt x="2140845" y="0"/>
                </a:cubicBezTo>
                <a:cubicBezTo>
                  <a:pt x="2259536" y="-24572"/>
                  <a:pt x="2457362" y="53690"/>
                  <a:pt x="2719451" y="0"/>
                </a:cubicBezTo>
                <a:cubicBezTo>
                  <a:pt x="2981540" y="-53690"/>
                  <a:pt x="3081088" y="77235"/>
                  <a:pt x="3384849" y="0"/>
                </a:cubicBezTo>
                <a:cubicBezTo>
                  <a:pt x="3688610" y="-77235"/>
                  <a:pt x="3609218" y="12859"/>
                  <a:pt x="3703083" y="0"/>
                </a:cubicBezTo>
                <a:cubicBezTo>
                  <a:pt x="3796948" y="-12859"/>
                  <a:pt x="4077128" y="59935"/>
                  <a:pt x="4368480" y="0"/>
                </a:cubicBezTo>
                <a:cubicBezTo>
                  <a:pt x="4659832" y="-59935"/>
                  <a:pt x="4808022" y="15945"/>
                  <a:pt x="5033878" y="0"/>
                </a:cubicBezTo>
                <a:cubicBezTo>
                  <a:pt x="5259734" y="-15945"/>
                  <a:pt x="5345888" y="17034"/>
                  <a:pt x="5438903" y="0"/>
                </a:cubicBezTo>
                <a:cubicBezTo>
                  <a:pt x="5531918" y="-17034"/>
                  <a:pt x="5762244" y="40949"/>
                  <a:pt x="6017509" y="0"/>
                </a:cubicBezTo>
                <a:cubicBezTo>
                  <a:pt x="6272774" y="-40949"/>
                  <a:pt x="6271015" y="32757"/>
                  <a:pt x="6335743" y="0"/>
                </a:cubicBezTo>
                <a:cubicBezTo>
                  <a:pt x="6400471" y="-32757"/>
                  <a:pt x="6660551" y="54510"/>
                  <a:pt x="6914350" y="0"/>
                </a:cubicBezTo>
                <a:cubicBezTo>
                  <a:pt x="7168149" y="-54510"/>
                  <a:pt x="7171228" y="12014"/>
                  <a:pt x="7319374" y="0"/>
                </a:cubicBezTo>
                <a:cubicBezTo>
                  <a:pt x="7467520" y="-12014"/>
                  <a:pt x="7672669" y="44698"/>
                  <a:pt x="7897981" y="0"/>
                </a:cubicBezTo>
                <a:cubicBezTo>
                  <a:pt x="8123293" y="-44698"/>
                  <a:pt x="8473358" y="43793"/>
                  <a:pt x="8679100" y="0"/>
                </a:cubicBezTo>
                <a:cubicBezTo>
                  <a:pt x="8693017" y="181586"/>
                  <a:pt x="8667056" y="287141"/>
                  <a:pt x="8679100" y="513782"/>
                </a:cubicBezTo>
                <a:cubicBezTo>
                  <a:pt x="8691144" y="740423"/>
                  <a:pt x="8676759" y="829578"/>
                  <a:pt x="8679100" y="1074271"/>
                </a:cubicBezTo>
                <a:cubicBezTo>
                  <a:pt x="8681441" y="1318964"/>
                  <a:pt x="8670148" y="1479246"/>
                  <a:pt x="8679100" y="1704821"/>
                </a:cubicBezTo>
                <a:cubicBezTo>
                  <a:pt x="8688052" y="1930396"/>
                  <a:pt x="8616270" y="2162608"/>
                  <a:pt x="8679100" y="2335371"/>
                </a:cubicBezTo>
                <a:cubicBezTo>
                  <a:pt x="8445097" y="2376300"/>
                  <a:pt x="8151352" y="2263303"/>
                  <a:pt x="8013702" y="2335371"/>
                </a:cubicBezTo>
                <a:cubicBezTo>
                  <a:pt x="7876052" y="2407439"/>
                  <a:pt x="7703126" y="2304933"/>
                  <a:pt x="7435096" y="2335371"/>
                </a:cubicBezTo>
                <a:cubicBezTo>
                  <a:pt x="7167066" y="2365809"/>
                  <a:pt x="7272730" y="2320264"/>
                  <a:pt x="7116862" y="2335371"/>
                </a:cubicBezTo>
                <a:cubicBezTo>
                  <a:pt x="6960994" y="2350478"/>
                  <a:pt x="6902539" y="2317403"/>
                  <a:pt x="6798628" y="2335371"/>
                </a:cubicBezTo>
                <a:cubicBezTo>
                  <a:pt x="6694717" y="2353339"/>
                  <a:pt x="6384308" y="2308358"/>
                  <a:pt x="6133231" y="2335371"/>
                </a:cubicBezTo>
                <a:cubicBezTo>
                  <a:pt x="5882154" y="2362384"/>
                  <a:pt x="5886551" y="2323502"/>
                  <a:pt x="5728206" y="2335371"/>
                </a:cubicBezTo>
                <a:cubicBezTo>
                  <a:pt x="5569862" y="2347240"/>
                  <a:pt x="5294316" y="2274879"/>
                  <a:pt x="4976017" y="2335371"/>
                </a:cubicBezTo>
                <a:cubicBezTo>
                  <a:pt x="4657718" y="2395863"/>
                  <a:pt x="4381119" y="2316833"/>
                  <a:pt x="4223829" y="2335371"/>
                </a:cubicBezTo>
                <a:cubicBezTo>
                  <a:pt x="4066539" y="2353909"/>
                  <a:pt x="3954925" y="2279148"/>
                  <a:pt x="3732013" y="2335371"/>
                </a:cubicBezTo>
                <a:cubicBezTo>
                  <a:pt x="3509101" y="2391594"/>
                  <a:pt x="3450057" y="2333019"/>
                  <a:pt x="3240197" y="2335371"/>
                </a:cubicBezTo>
                <a:cubicBezTo>
                  <a:pt x="3030337" y="2337723"/>
                  <a:pt x="2929565" y="2331002"/>
                  <a:pt x="2835173" y="2335371"/>
                </a:cubicBezTo>
                <a:cubicBezTo>
                  <a:pt x="2740781" y="2339740"/>
                  <a:pt x="2584209" y="2314849"/>
                  <a:pt x="2516939" y="2335371"/>
                </a:cubicBezTo>
                <a:cubicBezTo>
                  <a:pt x="2449669" y="2355893"/>
                  <a:pt x="2133215" y="2334907"/>
                  <a:pt x="1851541" y="2335371"/>
                </a:cubicBezTo>
                <a:cubicBezTo>
                  <a:pt x="1569867" y="2335835"/>
                  <a:pt x="1635598" y="2308097"/>
                  <a:pt x="1446517" y="2335371"/>
                </a:cubicBezTo>
                <a:cubicBezTo>
                  <a:pt x="1257436" y="2362645"/>
                  <a:pt x="1022494" y="2274355"/>
                  <a:pt x="867910" y="2335371"/>
                </a:cubicBezTo>
                <a:cubicBezTo>
                  <a:pt x="713326" y="2396387"/>
                  <a:pt x="245472" y="2310957"/>
                  <a:pt x="0" y="2335371"/>
                </a:cubicBezTo>
                <a:cubicBezTo>
                  <a:pt x="-7026" y="2100761"/>
                  <a:pt x="32841" y="2015985"/>
                  <a:pt x="0" y="1821589"/>
                </a:cubicBezTo>
                <a:cubicBezTo>
                  <a:pt x="-32841" y="1627193"/>
                  <a:pt x="63289" y="1419659"/>
                  <a:pt x="0" y="1261100"/>
                </a:cubicBezTo>
                <a:cubicBezTo>
                  <a:pt x="-63289" y="1102541"/>
                  <a:pt x="43233" y="896056"/>
                  <a:pt x="0" y="630550"/>
                </a:cubicBezTo>
                <a:cubicBezTo>
                  <a:pt x="-43233" y="365044"/>
                  <a:pt x="9202" y="129827"/>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prstGeom prst="roundRect">
              <a:avLst/>
            </a:prstGeom>
            <a:solidFill>
              <a:srgbClr val="532CC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103" name="TextBox 102">
            <a:extLst>
              <a:ext uri="{FF2B5EF4-FFF2-40B4-BE49-F238E27FC236}">
                <a16:creationId xmlns:a16="http://schemas.microsoft.com/office/drawing/2014/main" id="{1B259308-DBF0-8655-402F-2A746B5B9387}"/>
              </a:ext>
            </a:extLst>
          </p:cNvPr>
          <p:cNvSpPr txBox="1"/>
          <p:nvPr/>
        </p:nvSpPr>
        <p:spPr>
          <a:xfrm>
            <a:off x="491796" y="5335966"/>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lệch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về</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phía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đáy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của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6579765" cy="653697"/>
            <a:chOff x="115470" y="245832"/>
            <a:chExt cx="555500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497342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2. Đường đi của tia sáng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1589;p20">
            <a:extLst>
              <a:ext uri="{FF2B5EF4-FFF2-40B4-BE49-F238E27FC236}">
                <a16:creationId xmlns:a16="http://schemas.microsoft.com/office/drawing/2014/main" id="{8753913C-4509-5837-B19E-1FB3A643FACF}"/>
              </a:ext>
            </a:extLst>
          </p:cNvPr>
          <p:cNvSpPr txBox="1"/>
          <p:nvPr/>
        </p:nvSpPr>
        <p:spPr>
          <a:xfrm>
            <a:off x="8213135" y="793618"/>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Fira Sans Medium"/>
                <a:ea typeface="Fira Sans Medium"/>
                <a:cs typeface="Fira Sans Medium"/>
                <a:sym typeface="Fira Sans Medium"/>
              </a:rPr>
              <a:t>Neptune</a:t>
            </a:r>
            <a:endParaRPr dirty="0">
              <a:solidFill>
                <a:schemeClr val="bg1"/>
              </a:solidFill>
              <a:latin typeface="Fira Sans Medium"/>
              <a:ea typeface="Fira Sans Medium"/>
              <a:cs typeface="Fira Sans Medium"/>
              <a:sym typeface="Fira Sans Medium"/>
            </a:endParaRPr>
          </a:p>
        </p:txBody>
      </p:sp>
      <p:sp>
        <p:nvSpPr>
          <p:cNvPr id="50" name="Google Shape;1591;p20">
            <a:extLst>
              <a:ext uri="{FF2B5EF4-FFF2-40B4-BE49-F238E27FC236}">
                <a16:creationId xmlns:a16="http://schemas.microsoft.com/office/drawing/2014/main" id="{64558A57-1B26-E0A2-EF2B-EF3D4BCC5493}"/>
              </a:ext>
            </a:extLst>
          </p:cNvPr>
          <p:cNvSpPr txBox="1"/>
          <p:nvPr/>
        </p:nvSpPr>
        <p:spPr>
          <a:xfrm>
            <a:off x="9201691" y="427881"/>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Fira Sans Medium"/>
                <a:ea typeface="Fira Sans Medium"/>
                <a:cs typeface="Fira Sans Medium"/>
                <a:sym typeface="Fira Sans Medium"/>
              </a:rPr>
              <a:t>Mars</a:t>
            </a:r>
            <a:endParaRPr dirty="0">
              <a:solidFill>
                <a:schemeClr val="bg1"/>
              </a:solidFill>
              <a:latin typeface="Fira Sans Medium"/>
              <a:ea typeface="Fira Sans Medium"/>
              <a:cs typeface="Fira Sans Medium"/>
              <a:sym typeface="Fira Sans Medium"/>
            </a:endParaRPr>
          </a:p>
        </p:txBody>
      </p:sp>
      <p:sp>
        <p:nvSpPr>
          <p:cNvPr id="52" name="Google Shape;1593;p20">
            <a:extLst>
              <a:ext uri="{FF2B5EF4-FFF2-40B4-BE49-F238E27FC236}">
                <a16:creationId xmlns:a16="http://schemas.microsoft.com/office/drawing/2014/main" id="{4004A708-3614-8BC7-4CB0-3AA41D7A645C}"/>
              </a:ext>
            </a:extLst>
          </p:cNvPr>
          <p:cNvSpPr txBox="1"/>
          <p:nvPr/>
        </p:nvSpPr>
        <p:spPr>
          <a:xfrm>
            <a:off x="5597100" y="972770"/>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Fira Sans Medium"/>
                <a:ea typeface="Fira Sans Medium"/>
                <a:cs typeface="Fira Sans Medium"/>
                <a:sym typeface="Fira Sans Medium"/>
              </a:rPr>
              <a:t>Saturn</a:t>
            </a:r>
            <a:endParaRPr dirty="0">
              <a:solidFill>
                <a:schemeClr val="bg1"/>
              </a:solidFill>
              <a:latin typeface="Fira Sans Medium"/>
              <a:ea typeface="Fira Sans Medium"/>
              <a:cs typeface="Fira Sans Medium"/>
              <a:sym typeface="Fira Sans Medium"/>
            </a:endParaRPr>
          </a:p>
        </p:txBody>
      </p:sp>
      <p:grpSp>
        <p:nvGrpSpPr>
          <p:cNvPr id="3" name="Group 2">
            <a:extLst>
              <a:ext uri="{FF2B5EF4-FFF2-40B4-BE49-F238E27FC236}">
                <a16:creationId xmlns:a16="http://schemas.microsoft.com/office/drawing/2014/main" id="{5EFC0184-64AF-AE4B-7FF2-2C82235274BA}"/>
              </a:ext>
            </a:extLst>
          </p:cNvPr>
          <p:cNvGrpSpPr/>
          <p:nvPr/>
        </p:nvGrpSpPr>
        <p:grpSpPr>
          <a:xfrm>
            <a:off x="163901" y="977830"/>
            <a:ext cx="11688793" cy="5659821"/>
            <a:chOff x="1366437" y="1327969"/>
            <a:chExt cx="9962739" cy="4824047"/>
          </a:xfrm>
        </p:grpSpPr>
        <p:grpSp>
          <p:nvGrpSpPr>
            <p:cNvPr id="24" name="Google Shape;1565;p20">
              <a:extLst>
                <a:ext uri="{FF2B5EF4-FFF2-40B4-BE49-F238E27FC236}">
                  <a16:creationId xmlns:a16="http://schemas.microsoft.com/office/drawing/2014/main" id="{41907A87-1EFC-7039-4F17-49D910C88E7D}"/>
                </a:ext>
              </a:extLst>
            </p:cNvPr>
            <p:cNvGrpSpPr/>
            <p:nvPr/>
          </p:nvGrpSpPr>
          <p:grpSpPr>
            <a:xfrm>
              <a:off x="1366437" y="1327969"/>
              <a:ext cx="9962739" cy="4824047"/>
              <a:chOff x="1022658" y="1114425"/>
              <a:chExt cx="8006552" cy="3622178"/>
            </a:xfrm>
          </p:grpSpPr>
          <p:sp>
            <p:nvSpPr>
              <p:cNvPr id="25" name="Google Shape;1566;p20">
                <a:extLst>
                  <a:ext uri="{FF2B5EF4-FFF2-40B4-BE49-F238E27FC236}">
                    <a16:creationId xmlns:a16="http://schemas.microsoft.com/office/drawing/2014/main" id="{218AD8EB-DFB6-444B-5090-85023C6CA723}"/>
                  </a:ext>
                </a:extLst>
              </p:cNvPr>
              <p:cNvSpPr/>
              <p:nvPr/>
            </p:nvSpPr>
            <p:spPr>
              <a:xfrm>
                <a:off x="1022658" y="4654656"/>
                <a:ext cx="8006552" cy="81947"/>
              </a:xfrm>
              <a:custGeom>
                <a:avLst/>
                <a:gdLst/>
                <a:ahLst/>
                <a:cxnLst/>
                <a:rect l="l" t="t" r="r" b="b"/>
                <a:pathLst>
                  <a:path w="235270" h="2408" extrusionOk="0">
                    <a:moveTo>
                      <a:pt x="1204" y="0"/>
                    </a:moveTo>
                    <a:cubicBezTo>
                      <a:pt x="539" y="0"/>
                      <a:pt x="0" y="539"/>
                      <a:pt x="0" y="1204"/>
                    </a:cubicBezTo>
                    <a:cubicBezTo>
                      <a:pt x="0" y="1869"/>
                      <a:pt x="539" y="2407"/>
                      <a:pt x="1204" y="2407"/>
                    </a:cubicBezTo>
                    <a:lnTo>
                      <a:pt x="234066" y="2407"/>
                    </a:lnTo>
                    <a:cubicBezTo>
                      <a:pt x="234731" y="2407"/>
                      <a:pt x="235238" y="1869"/>
                      <a:pt x="235270" y="1204"/>
                    </a:cubicBezTo>
                    <a:cubicBezTo>
                      <a:pt x="235270" y="539"/>
                      <a:pt x="234731" y="0"/>
                      <a:pt x="234066"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6" name="Google Shape;1567;p20">
                <a:extLst>
                  <a:ext uri="{FF2B5EF4-FFF2-40B4-BE49-F238E27FC236}">
                    <a16:creationId xmlns:a16="http://schemas.microsoft.com/office/drawing/2014/main" id="{0C1E0BC0-08E6-209E-3F1D-11A591EFB809}"/>
                  </a:ext>
                </a:extLst>
              </p:cNvPr>
              <p:cNvSpPr/>
              <p:nvPr/>
            </p:nvSpPr>
            <p:spPr>
              <a:xfrm>
                <a:off x="2566779" y="1609129"/>
                <a:ext cx="6462431" cy="569536"/>
              </a:xfrm>
              <a:custGeom>
                <a:avLst/>
                <a:gdLst/>
                <a:ahLst/>
                <a:cxnLst/>
                <a:rect l="l" t="t" r="r" b="b"/>
                <a:pathLst>
                  <a:path w="183491" h="18876" extrusionOk="0">
                    <a:moveTo>
                      <a:pt x="13016" y="1"/>
                    </a:moveTo>
                    <a:lnTo>
                      <a:pt x="0" y="18875"/>
                    </a:lnTo>
                    <a:lnTo>
                      <a:pt x="179881" y="18875"/>
                    </a:lnTo>
                    <a:cubicBezTo>
                      <a:pt x="181876" y="18875"/>
                      <a:pt x="183491" y="17292"/>
                      <a:pt x="183491" y="15297"/>
                    </a:cubicBezTo>
                    <a:lnTo>
                      <a:pt x="183491" y="3611"/>
                    </a:lnTo>
                    <a:cubicBezTo>
                      <a:pt x="183491" y="1616"/>
                      <a:pt x="181876" y="1"/>
                      <a:pt x="1798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1568;p20">
                <a:extLst>
                  <a:ext uri="{FF2B5EF4-FFF2-40B4-BE49-F238E27FC236}">
                    <a16:creationId xmlns:a16="http://schemas.microsoft.com/office/drawing/2014/main" id="{68B22919-D2C1-15FB-B59B-B6D2671AD17D}"/>
                  </a:ext>
                </a:extLst>
              </p:cNvPr>
              <p:cNvSpPr/>
              <p:nvPr/>
            </p:nvSpPr>
            <p:spPr>
              <a:xfrm>
                <a:off x="2142527" y="2238823"/>
                <a:ext cx="6886683" cy="569536"/>
              </a:xfrm>
              <a:custGeom>
                <a:avLst/>
                <a:gdLst/>
                <a:ahLst/>
                <a:cxnLst/>
                <a:rect l="l" t="t" r="r" b="b"/>
                <a:pathLst>
                  <a:path w="197552" h="18876" extrusionOk="0">
                    <a:moveTo>
                      <a:pt x="13016" y="1"/>
                    </a:moveTo>
                    <a:lnTo>
                      <a:pt x="0" y="18875"/>
                    </a:lnTo>
                    <a:lnTo>
                      <a:pt x="193942" y="18875"/>
                    </a:lnTo>
                    <a:cubicBezTo>
                      <a:pt x="195937" y="18875"/>
                      <a:pt x="197552" y="17260"/>
                      <a:pt x="197552" y="15297"/>
                    </a:cubicBezTo>
                    <a:lnTo>
                      <a:pt x="197552" y="3579"/>
                    </a:lnTo>
                    <a:cubicBezTo>
                      <a:pt x="197552" y="1616"/>
                      <a:pt x="195937" y="1"/>
                      <a:pt x="193942"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8" name="Google Shape;1569;p20">
                <a:extLst>
                  <a:ext uri="{FF2B5EF4-FFF2-40B4-BE49-F238E27FC236}">
                    <a16:creationId xmlns:a16="http://schemas.microsoft.com/office/drawing/2014/main" id="{81B1C6DF-BE7D-5ACA-B545-A24DB9C0C850}"/>
                  </a:ext>
                </a:extLst>
              </p:cNvPr>
              <p:cNvSpPr/>
              <p:nvPr/>
            </p:nvSpPr>
            <p:spPr>
              <a:xfrm>
                <a:off x="1698213" y="2867552"/>
                <a:ext cx="7330997" cy="571437"/>
              </a:xfrm>
              <a:custGeom>
                <a:avLst/>
                <a:gdLst/>
                <a:ahLst/>
                <a:cxnLst/>
                <a:rect l="l" t="t" r="r" b="b"/>
                <a:pathLst>
                  <a:path w="212278" h="18939" extrusionOk="0">
                    <a:moveTo>
                      <a:pt x="13048" y="1"/>
                    </a:moveTo>
                    <a:lnTo>
                      <a:pt x="0" y="18875"/>
                    </a:lnTo>
                    <a:lnTo>
                      <a:pt x="208668" y="18939"/>
                    </a:lnTo>
                    <a:cubicBezTo>
                      <a:pt x="210663" y="18939"/>
                      <a:pt x="212278" y="17324"/>
                      <a:pt x="212278" y="15360"/>
                    </a:cubicBezTo>
                    <a:cubicBezTo>
                      <a:pt x="212278" y="11496"/>
                      <a:pt x="212278" y="6809"/>
                      <a:pt x="212278" y="3643"/>
                    </a:cubicBezTo>
                    <a:cubicBezTo>
                      <a:pt x="212278" y="1679"/>
                      <a:pt x="210663" y="64"/>
                      <a:pt x="208668" y="64"/>
                    </a:cubicBezTo>
                    <a:lnTo>
                      <a:pt x="13048" y="1"/>
                    </a:lnTo>
                    <a:close/>
                  </a:path>
                </a:pathLst>
              </a:custGeom>
              <a:solidFill>
                <a:srgbClr val="D99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9" name="Google Shape;1570;p20">
                <a:extLst>
                  <a:ext uri="{FF2B5EF4-FFF2-40B4-BE49-F238E27FC236}">
                    <a16:creationId xmlns:a16="http://schemas.microsoft.com/office/drawing/2014/main" id="{711A7A70-E567-CBB7-75C7-8EC087D61891}"/>
                  </a:ext>
                </a:extLst>
              </p:cNvPr>
              <p:cNvSpPr/>
              <p:nvPr/>
            </p:nvSpPr>
            <p:spPr>
              <a:xfrm>
                <a:off x="1263432" y="3498212"/>
                <a:ext cx="7765778" cy="569506"/>
              </a:xfrm>
              <a:custGeom>
                <a:avLst/>
                <a:gdLst/>
                <a:ahLst/>
                <a:cxnLst/>
                <a:rect l="l" t="t" r="r" b="b"/>
                <a:pathLst>
                  <a:path w="226688" h="18875" extrusionOk="0">
                    <a:moveTo>
                      <a:pt x="13017" y="0"/>
                    </a:moveTo>
                    <a:lnTo>
                      <a:pt x="1" y="18875"/>
                    </a:lnTo>
                    <a:lnTo>
                      <a:pt x="223078" y="18875"/>
                    </a:lnTo>
                    <a:cubicBezTo>
                      <a:pt x="225073" y="18875"/>
                      <a:pt x="226688" y="17260"/>
                      <a:pt x="226688" y="15265"/>
                    </a:cubicBezTo>
                    <a:lnTo>
                      <a:pt x="226688" y="3579"/>
                    </a:lnTo>
                    <a:cubicBezTo>
                      <a:pt x="226688" y="1584"/>
                      <a:pt x="225073" y="0"/>
                      <a:pt x="22307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 name="Google Shape;1571;p20">
                <a:extLst>
                  <a:ext uri="{FF2B5EF4-FFF2-40B4-BE49-F238E27FC236}">
                    <a16:creationId xmlns:a16="http://schemas.microsoft.com/office/drawing/2014/main" id="{5DB66586-6E18-053B-B359-AF1A52762655}"/>
                  </a:ext>
                </a:extLst>
              </p:cNvPr>
              <p:cNvSpPr/>
              <p:nvPr/>
            </p:nvSpPr>
            <p:spPr>
              <a:xfrm>
                <a:off x="1862561" y="2868518"/>
                <a:ext cx="851408" cy="569506"/>
              </a:xfrm>
              <a:custGeom>
                <a:avLst/>
                <a:gdLst/>
                <a:ahLst/>
                <a:cxnLst/>
                <a:rect l="l" t="t" r="r" b="b"/>
                <a:pathLst>
                  <a:path w="28218" h="18875" extrusionOk="0">
                    <a:moveTo>
                      <a:pt x="13080" y="0"/>
                    </a:moveTo>
                    <a:lnTo>
                      <a:pt x="0" y="18875"/>
                    </a:lnTo>
                    <a:lnTo>
                      <a:pt x="15138" y="18875"/>
                    </a:lnTo>
                    <a:lnTo>
                      <a:pt x="28217"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 name="Google Shape;1572;p20">
                <a:extLst>
                  <a:ext uri="{FF2B5EF4-FFF2-40B4-BE49-F238E27FC236}">
                    <a16:creationId xmlns:a16="http://schemas.microsoft.com/office/drawing/2014/main" id="{0CDF485B-64B5-DE8C-DDA0-47CC27BFF7C8}"/>
                  </a:ext>
                </a:extLst>
              </p:cNvPr>
              <p:cNvSpPr/>
              <p:nvPr/>
            </p:nvSpPr>
            <p:spPr>
              <a:xfrm>
                <a:off x="1425879" y="3498212"/>
                <a:ext cx="852373" cy="569506"/>
              </a:xfrm>
              <a:custGeom>
                <a:avLst/>
                <a:gdLst/>
                <a:ahLst/>
                <a:cxnLst/>
                <a:rect l="l" t="t" r="r" b="b"/>
                <a:pathLst>
                  <a:path w="28250" h="18875" extrusionOk="0">
                    <a:moveTo>
                      <a:pt x="13111" y="0"/>
                    </a:moveTo>
                    <a:lnTo>
                      <a:pt x="1" y="18875"/>
                    </a:lnTo>
                    <a:lnTo>
                      <a:pt x="15170" y="18875"/>
                    </a:lnTo>
                    <a:lnTo>
                      <a:pt x="28249"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 name="Google Shape;1573;p20">
                <a:extLst>
                  <a:ext uri="{FF2B5EF4-FFF2-40B4-BE49-F238E27FC236}">
                    <a16:creationId xmlns:a16="http://schemas.microsoft.com/office/drawing/2014/main" id="{9D42CBB8-C055-3A2B-C93C-8313EB4DAFC2}"/>
                  </a:ext>
                </a:extLst>
              </p:cNvPr>
              <p:cNvSpPr/>
              <p:nvPr/>
            </p:nvSpPr>
            <p:spPr>
              <a:xfrm>
                <a:off x="2298277" y="2238823"/>
                <a:ext cx="852373" cy="569536"/>
              </a:xfrm>
              <a:custGeom>
                <a:avLst/>
                <a:gdLst/>
                <a:ahLst/>
                <a:cxnLst/>
                <a:rect l="l" t="t" r="r" b="b"/>
                <a:pathLst>
                  <a:path w="28250" h="18876" extrusionOk="0">
                    <a:moveTo>
                      <a:pt x="7854" y="1"/>
                    </a:moveTo>
                    <a:lnTo>
                      <a:pt x="3041" y="6999"/>
                    </a:lnTo>
                    <a:cubicBezTo>
                      <a:pt x="3136" y="7348"/>
                      <a:pt x="3326" y="7664"/>
                      <a:pt x="3642" y="7886"/>
                    </a:cubicBezTo>
                    <a:cubicBezTo>
                      <a:pt x="3911" y="8070"/>
                      <a:pt x="4223" y="8159"/>
                      <a:pt x="4531" y="8159"/>
                    </a:cubicBezTo>
                    <a:cubicBezTo>
                      <a:pt x="5022" y="8159"/>
                      <a:pt x="5504" y="7934"/>
                      <a:pt x="5796" y="7506"/>
                    </a:cubicBezTo>
                    <a:lnTo>
                      <a:pt x="10990" y="1"/>
                    </a:lnTo>
                    <a:close/>
                    <a:moveTo>
                      <a:pt x="13080" y="1"/>
                    </a:moveTo>
                    <a:lnTo>
                      <a:pt x="0" y="18875"/>
                    </a:lnTo>
                    <a:lnTo>
                      <a:pt x="15170" y="18875"/>
                    </a:lnTo>
                    <a:lnTo>
                      <a:pt x="28249"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 name="Google Shape;1574;p20">
                <a:extLst>
                  <a:ext uri="{FF2B5EF4-FFF2-40B4-BE49-F238E27FC236}">
                    <a16:creationId xmlns:a16="http://schemas.microsoft.com/office/drawing/2014/main" id="{B332C618-AC4B-4755-58AD-A03B70005E00}"/>
                  </a:ext>
                </a:extLst>
              </p:cNvPr>
              <p:cNvSpPr/>
              <p:nvPr/>
            </p:nvSpPr>
            <p:spPr>
              <a:xfrm>
                <a:off x="2566779" y="1609129"/>
                <a:ext cx="1019589" cy="569536"/>
              </a:xfrm>
              <a:custGeom>
                <a:avLst/>
                <a:gdLst/>
                <a:ahLst/>
                <a:cxnLst/>
                <a:rect l="l" t="t" r="r" b="b"/>
                <a:pathLst>
                  <a:path w="33792" h="18876" extrusionOk="0">
                    <a:moveTo>
                      <a:pt x="13016" y="1"/>
                    </a:moveTo>
                    <a:lnTo>
                      <a:pt x="0" y="18875"/>
                    </a:lnTo>
                    <a:lnTo>
                      <a:pt x="3484" y="18875"/>
                    </a:lnTo>
                    <a:lnTo>
                      <a:pt x="16563" y="1"/>
                    </a:lnTo>
                    <a:close/>
                    <a:moveTo>
                      <a:pt x="18653" y="1"/>
                    </a:moveTo>
                    <a:lnTo>
                      <a:pt x="5574" y="18875"/>
                    </a:lnTo>
                    <a:lnTo>
                      <a:pt x="20712" y="18875"/>
                    </a:lnTo>
                    <a:lnTo>
                      <a:pt x="33791" y="1"/>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 name="Google Shape;1575;p20">
                <a:extLst>
                  <a:ext uri="{FF2B5EF4-FFF2-40B4-BE49-F238E27FC236}">
                    <a16:creationId xmlns:a16="http://schemas.microsoft.com/office/drawing/2014/main" id="{16735664-CF11-A1AA-E520-D3ABD2B39AFB}"/>
                  </a:ext>
                </a:extLst>
              </p:cNvPr>
              <p:cNvSpPr/>
              <p:nvPr/>
            </p:nvSpPr>
            <p:spPr>
              <a:xfrm>
                <a:off x="1157588" y="4486202"/>
                <a:ext cx="114474" cy="120901"/>
              </a:xfrm>
              <a:custGeom>
                <a:avLst/>
                <a:gdLst/>
                <a:ahLst/>
                <a:cxnLst/>
                <a:rect l="l" t="t" r="r" b="b"/>
                <a:pathLst>
                  <a:path w="3794" h="4007" extrusionOk="0">
                    <a:moveTo>
                      <a:pt x="944" y="1"/>
                    </a:moveTo>
                    <a:lnTo>
                      <a:pt x="120" y="3263"/>
                    </a:lnTo>
                    <a:cubicBezTo>
                      <a:pt x="0" y="3671"/>
                      <a:pt x="317" y="4007"/>
                      <a:pt x="685" y="4007"/>
                    </a:cubicBezTo>
                    <a:cubicBezTo>
                      <a:pt x="802" y="4007"/>
                      <a:pt x="924" y="3973"/>
                      <a:pt x="1039" y="3896"/>
                    </a:cubicBezTo>
                    <a:lnTo>
                      <a:pt x="3794" y="1964"/>
                    </a:lnTo>
                    <a:lnTo>
                      <a:pt x="944"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 name="Google Shape;1576;p20">
                <a:extLst>
                  <a:ext uri="{FF2B5EF4-FFF2-40B4-BE49-F238E27FC236}">
                    <a16:creationId xmlns:a16="http://schemas.microsoft.com/office/drawing/2014/main" id="{E75BDA12-8302-87D8-9074-0878F4A6798C}"/>
                  </a:ext>
                </a:extLst>
              </p:cNvPr>
              <p:cNvSpPr/>
              <p:nvPr/>
            </p:nvSpPr>
            <p:spPr>
              <a:xfrm>
                <a:off x="1170743" y="4143174"/>
                <a:ext cx="396587" cy="417587"/>
              </a:xfrm>
              <a:custGeom>
                <a:avLst/>
                <a:gdLst/>
                <a:ahLst/>
                <a:cxnLst/>
                <a:rect l="l" t="t" r="r" b="b"/>
                <a:pathLst>
                  <a:path w="13144" h="13840" extrusionOk="0">
                    <a:moveTo>
                      <a:pt x="2914" y="1"/>
                    </a:moveTo>
                    <a:lnTo>
                      <a:pt x="1" y="11401"/>
                    </a:lnTo>
                    <a:lnTo>
                      <a:pt x="3516" y="13840"/>
                    </a:lnTo>
                    <a:lnTo>
                      <a:pt x="13144" y="7094"/>
                    </a:lnTo>
                    <a:lnTo>
                      <a:pt x="2914"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6" name="Google Shape;1577;p20">
                <a:extLst>
                  <a:ext uri="{FF2B5EF4-FFF2-40B4-BE49-F238E27FC236}">
                    <a16:creationId xmlns:a16="http://schemas.microsoft.com/office/drawing/2014/main" id="{F170C623-CED4-877D-AD5A-4BE927FA4252}"/>
                  </a:ext>
                </a:extLst>
              </p:cNvPr>
              <p:cNvSpPr/>
              <p:nvPr/>
            </p:nvSpPr>
            <p:spPr>
              <a:xfrm>
                <a:off x="3294894" y="1114425"/>
                <a:ext cx="333497" cy="358117"/>
              </a:xfrm>
              <a:custGeom>
                <a:avLst/>
                <a:gdLst/>
                <a:ahLst/>
                <a:cxnLst/>
                <a:rect l="l" t="t" r="r" b="b"/>
                <a:pathLst>
                  <a:path w="11053" h="11869" extrusionOk="0">
                    <a:moveTo>
                      <a:pt x="6686" y="1"/>
                    </a:moveTo>
                    <a:cubicBezTo>
                      <a:pt x="6072" y="1"/>
                      <a:pt x="5471" y="287"/>
                      <a:pt x="5099" y="816"/>
                    </a:cubicBezTo>
                    <a:lnTo>
                      <a:pt x="0" y="8195"/>
                    </a:lnTo>
                    <a:lnTo>
                      <a:pt x="5352" y="11868"/>
                    </a:lnTo>
                    <a:lnTo>
                      <a:pt x="10451" y="4521"/>
                    </a:lnTo>
                    <a:cubicBezTo>
                      <a:pt x="11053" y="3634"/>
                      <a:pt x="10831" y="2431"/>
                      <a:pt x="9944" y="1829"/>
                    </a:cubicBezTo>
                    <a:lnTo>
                      <a:pt x="7791" y="341"/>
                    </a:lnTo>
                    <a:cubicBezTo>
                      <a:pt x="7452" y="111"/>
                      <a:pt x="7067" y="1"/>
                      <a:pt x="6686"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7" name="Google Shape;1578;p20">
                <a:extLst>
                  <a:ext uri="{FF2B5EF4-FFF2-40B4-BE49-F238E27FC236}">
                    <a16:creationId xmlns:a16="http://schemas.microsoft.com/office/drawing/2014/main" id="{199150C8-74E1-DE65-7509-DD60264DDD70}"/>
                  </a:ext>
                </a:extLst>
              </p:cNvPr>
              <p:cNvSpPr/>
              <p:nvPr/>
            </p:nvSpPr>
            <p:spPr>
              <a:xfrm>
                <a:off x="3396182" y="1128515"/>
                <a:ext cx="232208" cy="344027"/>
              </a:xfrm>
              <a:custGeom>
                <a:avLst/>
                <a:gdLst/>
                <a:ahLst/>
                <a:cxnLst/>
                <a:rect l="l" t="t" r="r" b="b"/>
                <a:pathLst>
                  <a:path w="7696" h="11402" extrusionOk="0">
                    <a:moveTo>
                      <a:pt x="4624" y="0"/>
                    </a:moveTo>
                    <a:cubicBezTo>
                      <a:pt x="5479" y="602"/>
                      <a:pt x="5701" y="1805"/>
                      <a:pt x="5099" y="2660"/>
                    </a:cubicBezTo>
                    <a:lnTo>
                      <a:pt x="0" y="10039"/>
                    </a:lnTo>
                    <a:lnTo>
                      <a:pt x="1995" y="11401"/>
                    </a:lnTo>
                    <a:lnTo>
                      <a:pt x="7094" y="4054"/>
                    </a:lnTo>
                    <a:cubicBezTo>
                      <a:pt x="7696" y="3167"/>
                      <a:pt x="7474" y="1964"/>
                      <a:pt x="6587" y="1362"/>
                    </a:cubicBezTo>
                    <a:lnTo>
                      <a:pt x="4624"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8" name="Google Shape;1579;p20">
                <a:extLst>
                  <a:ext uri="{FF2B5EF4-FFF2-40B4-BE49-F238E27FC236}">
                    <a16:creationId xmlns:a16="http://schemas.microsoft.com/office/drawing/2014/main" id="{E3AE273F-D4E6-A36D-E661-302A8124679C}"/>
                  </a:ext>
                </a:extLst>
              </p:cNvPr>
              <p:cNvSpPr/>
              <p:nvPr/>
            </p:nvSpPr>
            <p:spPr>
              <a:xfrm>
                <a:off x="2279148" y="1308281"/>
                <a:ext cx="1149542" cy="1158021"/>
              </a:xfrm>
              <a:custGeom>
                <a:avLst/>
                <a:gdLst/>
                <a:ahLst/>
                <a:cxnLst/>
                <a:rect l="l" t="t" r="r" b="b"/>
                <a:pathLst>
                  <a:path w="38099" h="38380" extrusionOk="0">
                    <a:moveTo>
                      <a:pt x="36433" y="0"/>
                    </a:moveTo>
                    <a:cubicBezTo>
                      <a:pt x="36335" y="0"/>
                      <a:pt x="36236" y="9"/>
                      <a:pt x="36135" y="28"/>
                    </a:cubicBezTo>
                    <a:lnTo>
                      <a:pt x="23816" y="2245"/>
                    </a:lnTo>
                    <a:lnTo>
                      <a:pt x="508" y="35940"/>
                    </a:lnTo>
                    <a:cubicBezTo>
                      <a:pt x="1" y="36637"/>
                      <a:pt x="191" y="37619"/>
                      <a:pt x="888" y="38094"/>
                    </a:cubicBezTo>
                    <a:cubicBezTo>
                      <a:pt x="1155" y="38288"/>
                      <a:pt x="1464" y="38380"/>
                      <a:pt x="1771" y="38380"/>
                    </a:cubicBezTo>
                    <a:cubicBezTo>
                      <a:pt x="2263" y="38380"/>
                      <a:pt x="2748" y="38143"/>
                      <a:pt x="3041" y="37714"/>
                    </a:cubicBezTo>
                    <a:lnTo>
                      <a:pt x="25653" y="5063"/>
                    </a:lnTo>
                    <a:lnTo>
                      <a:pt x="36705" y="3068"/>
                    </a:lnTo>
                    <a:cubicBezTo>
                      <a:pt x="37529" y="2910"/>
                      <a:pt x="38099" y="2118"/>
                      <a:pt x="37941" y="1263"/>
                    </a:cubicBezTo>
                    <a:cubicBezTo>
                      <a:pt x="37801" y="508"/>
                      <a:pt x="37168" y="0"/>
                      <a:pt x="36433"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9" name="Google Shape;1580;p20">
                <a:extLst>
                  <a:ext uri="{FF2B5EF4-FFF2-40B4-BE49-F238E27FC236}">
                    <a16:creationId xmlns:a16="http://schemas.microsoft.com/office/drawing/2014/main" id="{B59BD20B-09F0-383A-8D18-5EDC702B50E1}"/>
                  </a:ext>
                </a:extLst>
              </p:cNvPr>
              <p:cNvSpPr/>
              <p:nvPr/>
            </p:nvSpPr>
            <p:spPr>
              <a:xfrm>
                <a:off x="1258665" y="1559435"/>
                <a:ext cx="2098377" cy="2797836"/>
              </a:xfrm>
              <a:custGeom>
                <a:avLst/>
                <a:gdLst/>
                <a:ahLst/>
                <a:cxnLst/>
                <a:rect l="l" t="t" r="r" b="b"/>
                <a:pathLst>
                  <a:path w="69546" h="92728" extrusionOk="0">
                    <a:moveTo>
                      <a:pt x="59317" y="1"/>
                    </a:moveTo>
                    <a:lnTo>
                      <a:pt x="0" y="85634"/>
                    </a:lnTo>
                    <a:lnTo>
                      <a:pt x="10230" y="92727"/>
                    </a:lnTo>
                    <a:lnTo>
                      <a:pt x="69546" y="7095"/>
                    </a:lnTo>
                    <a:lnTo>
                      <a:pt x="5931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0" name="Google Shape;1581;p20">
                <a:extLst>
                  <a:ext uri="{FF2B5EF4-FFF2-40B4-BE49-F238E27FC236}">
                    <a16:creationId xmlns:a16="http://schemas.microsoft.com/office/drawing/2014/main" id="{EA56A61E-489D-967E-EDDE-470065D38B3E}"/>
                  </a:ext>
                </a:extLst>
              </p:cNvPr>
              <p:cNvSpPr/>
              <p:nvPr/>
            </p:nvSpPr>
            <p:spPr>
              <a:xfrm>
                <a:off x="1412513" y="1319626"/>
                <a:ext cx="2161437" cy="3037647"/>
              </a:xfrm>
              <a:custGeom>
                <a:avLst/>
                <a:gdLst/>
                <a:ahLst/>
                <a:cxnLst/>
                <a:rect l="l" t="t" r="r" b="b"/>
                <a:pathLst>
                  <a:path w="71636" h="100676" extrusionOk="0">
                    <a:moveTo>
                      <a:pt x="67297" y="0"/>
                    </a:moveTo>
                    <a:lnTo>
                      <a:pt x="0" y="97129"/>
                    </a:lnTo>
                    <a:lnTo>
                      <a:pt x="5131" y="100675"/>
                    </a:lnTo>
                    <a:lnTo>
                      <a:pt x="70654" y="6112"/>
                    </a:lnTo>
                    <a:cubicBezTo>
                      <a:pt x="71636" y="4687"/>
                      <a:pt x="71287" y="2755"/>
                      <a:pt x="69862" y="1774"/>
                    </a:cubicBezTo>
                    <a:lnTo>
                      <a:pt x="67297"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1" name="Google Shape;1582;p20">
                <a:extLst>
                  <a:ext uri="{FF2B5EF4-FFF2-40B4-BE49-F238E27FC236}">
                    <a16:creationId xmlns:a16="http://schemas.microsoft.com/office/drawing/2014/main" id="{DDEBDFDD-82AE-C64D-5D6C-57F4EB2D9B92}"/>
                  </a:ext>
                </a:extLst>
              </p:cNvPr>
              <p:cNvSpPr/>
              <p:nvPr/>
            </p:nvSpPr>
            <p:spPr>
              <a:xfrm>
                <a:off x="2565814" y="1609129"/>
                <a:ext cx="716687" cy="773894"/>
              </a:xfrm>
              <a:custGeom>
                <a:avLst/>
                <a:gdLst/>
                <a:ahLst/>
                <a:cxnLst/>
                <a:rect l="l" t="t" r="r" b="b"/>
                <a:pathLst>
                  <a:path w="23753" h="25649" extrusionOk="0">
                    <a:moveTo>
                      <a:pt x="13048" y="1"/>
                    </a:moveTo>
                    <a:lnTo>
                      <a:pt x="1" y="18875"/>
                    </a:lnTo>
                    <a:lnTo>
                      <a:pt x="32" y="18875"/>
                    </a:lnTo>
                    <a:lnTo>
                      <a:pt x="8995" y="25114"/>
                    </a:lnTo>
                    <a:cubicBezTo>
                      <a:pt x="9512" y="25475"/>
                      <a:pt x="10112" y="25649"/>
                      <a:pt x="10709" y="25649"/>
                    </a:cubicBezTo>
                    <a:cubicBezTo>
                      <a:pt x="11683" y="25649"/>
                      <a:pt x="12649" y="25186"/>
                      <a:pt x="13238" y="24322"/>
                    </a:cubicBezTo>
                    <a:lnTo>
                      <a:pt x="22802" y="10483"/>
                    </a:lnTo>
                    <a:cubicBezTo>
                      <a:pt x="23753" y="9090"/>
                      <a:pt x="23404" y="7190"/>
                      <a:pt x="22011" y="6240"/>
                    </a:cubicBezTo>
                    <a:lnTo>
                      <a:pt x="13048" y="1"/>
                    </a:lnTo>
                    <a:close/>
                  </a:path>
                </a:pathLst>
              </a:custGeom>
              <a:solidFill>
                <a:srgbClr val="F25D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1</a:t>
                </a:r>
                <a:endParaRPr sz="3200" b="1" dirty="0">
                  <a:solidFill>
                    <a:schemeClr val="bg1"/>
                  </a:solidFill>
                  <a:latin typeface="Fira Sans"/>
                  <a:ea typeface="Fira Sans"/>
                  <a:cs typeface="Fira Sans"/>
                  <a:sym typeface="Fira Sans"/>
                </a:endParaRPr>
              </a:p>
            </p:txBody>
          </p:sp>
          <p:sp>
            <p:nvSpPr>
              <p:cNvPr id="42" name="Google Shape;1583;p20">
                <a:extLst>
                  <a:ext uri="{FF2B5EF4-FFF2-40B4-BE49-F238E27FC236}">
                    <a16:creationId xmlns:a16="http://schemas.microsoft.com/office/drawing/2014/main" id="{0C76CA51-E570-D8CE-4578-2D4E38B5A33E}"/>
                  </a:ext>
                </a:extLst>
              </p:cNvPr>
              <p:cNvSpPr/>
              <p:nvPr/>
            </p:nvSpPr>
            <p:spPr>
              <a:xfrm>
                <a:off x="1697247" y="2867552"/>
                <a:ext cx="717623" cy="773683"/>
              </a:xfrm>
              <a:custGeom>
                <a:avLst/>
                <a:gdLst/>
                <a:ahLst/>
                <a:cxnLst/>
                <a:rect l="l" t="t" r="r" b="b"/>
                <a:pathLst>
                  <a:path w="23784" h="25642" extrusionOk="0">
                    <a:moveTo>
                      <a:pt x="13080" y="1"/>
                    </a:moveTo>
                    <a:lnTo>
                      <a:pt x="1" y="18844"/>
                    </a:lnTo>
                    <a:lnTo>
                      <a:pt x="32" y="18875"/>
                    </a:lnTo>
                    <a:lnTo>
                      <a:pt x="8995" y="25082"/>
                    </a:lnTo>
                    <a:cubicBezTo>
                      <a:pt x="9531" y="25460"/>
                      <a:pt x="10142" y="25641"/>
                      <a:pt x="10748" y="25641"/>
                    </a:cubicBezTo>
                    <a:cubicBezTo>
                      <a:pt x="11715" y="25641"/>
                      <a:pt x="12666" y="25179"/>
                      <a:pt x="13270" y="24322"/>
                    </a:cubicBezTo>
                    <a:lnTo>
                      <a:pt x="22834" y="10483"/>
                    </a:lnTo>
                    <a:cubicBezTo>
                      <a:pt x="23784" y="9090"/>
                      <a:pt x="23436" y="7190"/>
                      <a:pt x="22042" y="6239"/>
                    </a:cubicBezTo>
                    <a:lnTo>
                      <a:pt x="13080" y="1"/>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3</a:t>
                </a:r>
                <a:endParaRPr sz="3200" b="1" dirty="0">
                  <a:solidFill>
                    <a:schemeClr val="bg1"/>
                  </a:solidFill>
                  <a:latin typeface="Fira Sans"/>
                  <a:ea typeface="Fira Sans"/>
                  <a:cs typeface="Fira Sans"/>
                  <a:sym typeface="Fira Sans"/>
                </a:endParaRPr>
              </a:p>
            </p:txBody>
          </p:sp>
          <p:sp>
            <p:nvSpPr>
              <p:cNvPr id="43" name="Google Shape;1584;p20">
                <a:extLst>
                  <a:ext uri="{FF2B5EF4-FFF2-40B4-BE49-F238E27FC236}">
                    <a16:creationId xmlns:a16="http://schemas.microsoft.com/office/drawing/2014/main" id="{10C2A837-DB12-8ECB-EF6A-7BCA7EA78B83}"/>
                  </a:ext>
                </a:extLst>
              </p:cNvPr>
              <p:cNvSpPr/>
              <p:nvPr/>
            </p:nvSpPr>
            <p:spPr>
              <a:xfrm>
                <a:off x="2141563" y="2238823"/>
                <a:ext cx="716687" cy="773683"/>
              </a:xfrm>
              <a:custGeom>
                <a:avLst/>
                <a:gdLst/>
                <a:ahLst/>
                <a:cxnLst/>
                <a:rect l="l" t="t" r="r" b="b"/>
                <a:pathLst>
                  <a:path w="23753" h="25642" extrusionOk="0">
                    <a:moveTo>
                      <a:pt x="13048" y="1"/>
                    </a:moveTo>
                    <a:lnTo>
                      <a:pt x="1" y="18844"/>
                    </a:lnTo>
                    <a:lnTo>
                      <a:pt x="32" y="18875"/>
                    </a:lnTo>
                    <a:lnTo>
                      <a:pt x="8995" y="25082"/>
                    </a:lnTo>
                    <a:cubicBezTo>
                      <a:pt x="9531" y="25460"/>
                      <a:pt x="10142" y="25641"/>
                      <a:pt x="10746" y="25641"/>
                    </a:cubicBezTo>
                    <a:cubicBezTo>
                      <a:pt x="11710" y="25641"/>
                      <a:pt x="12654" y="25179"/>
                      <a:pt x="13238" y="24322"/>
                    </a:cubicBezTo>
                    <a:lnTo>
                      <a:pt x="22802" y="10451"/>
                    </a:lnTo>
                    <a:cubicBezTo>
                      <a:pt x="23752" y="9090"/>
                      <a:pt x="23404" y="7189"/>
                      <a:pt x="22042" y="6239"/>
                    </a:cubicBezTo>
                    <a:lnTo>
                      <a:pt x="13048"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2</a:t>
                </a:r>
                <a:endParaRPr sz="3200" b="1" dirty="0">
                  <a:solidFill>
                    <a:schemeClr val="bg1"/>
                  </a:solidFill>
                  <a:latin typeface="Fira Sans"/>
                  <a:ea typeface="Fira Sans"/>
                  <a:cs typeface="Fira Sans"/>
                  <a:sym typeface="Fira Sans"/>
                </a:endParaRPr>
              </a:p>
            </p:txBody>
          </p:sp>
          <p:sp>
            <p:nvSpPr>
              <p:cNvPr id="44" name="Google Shape;1585;p20">
                <a:extLst>
                  <a:ext uri="{FF2B5EF4-FFF2-40B4-BE49-F238E27FC236}">
                    <a16:creationId xmlns:a16="http://schemas.microsoft.com/office/drawing/2014/main" id="{D3FF654C-8C10-E327-DC94-BC61A9326BD2}"/>
                  </a:ext>
                </a:extLst>
              </p:cNvPr>
              <p:cNvSpPr/>
              <p:nvPr/>
            </p:nvSpPr>
            <p:spPr>
              <a:xfrm>
                <a:off x="1262497" y="3498212"/>
                <a:ext cx="716657" cy="773653"/>
              </a:xfrm>
              <a:custGeom>
                <a:avLst/>
                <a:gdLst/>
                <a:ahLst/>
                <a:cxnLst/>
                <a:rect l="l" t="t" r="r" b="b"/>
                <a:pathLst>
                  <a:path w="23752" h="25641" extrusionOk="0">
                    <a:moveTo>
                      <a:pt x="13048" y="0"/>
                    </a:moveTo>
                    <a:lnTo>
                      <a:pt x="0" y="18843"/>
                    </a:lnTo>
                    <a:lnTo>
                      <a:pt x="32" y="18875"/>
                    </a:lnTo>
                    <a:lnTo>
                      <a:pt x="8994" y="25082"/>
                    </a:lnTo>
                    <a:cubicBezTo>
                      <a:pt x="9530" y="25460"/>
                      <a:pt x="10142" y="25641"/>
                      <a:pt x="10745" y="25641"/>
                    </a:cubicBezTo>
                    <a:cubicBezTo>
                      <a:pt x="11710" y="25641"/>
                      <a:pt x="12653" y="25179"/>
                      <a:pt x="13238" y="24322"/>
                    </a:cubicBezTo>
                    <a:lnTo>
                      <a:pt x="22802" y="10451"/>
                    </a:lnTo>
                    <a:cubicBezTo>
                      <a:pt x="23752" y="9057"/>
                      <a:pt x="23404" y="7189"/>
                      <a:pt x="22042" y="6207"/>
                    </a:cubicBezTo>
                    <a:lnTo>
                      <a:pt x="13048"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4</a:t>
                </a:r>
                <a:endParaRPr sz="3200" b="1" dirty="0">
                  <a:solidFill>
                    <a:schemeClr val="bg1"/>
                  </a:solidFill>
                  <a:latin typeface="Fira Sans"/>
                  <a:ea typeface="Fira Sans"/>
                  <a:cs typeface="Fira Sans"/>
                  <a:sym typeface="Fira Sans"/>
                </a:endParaRPr>
              </a:p>
            </p:txBody>
          </p:sp>
          <p:sp>
            <p:nvSpPr>
              <p:cNvPr id="45" name="Google Shape;1586;p20">
                <a:extLst>
                  <a:ext uri="{FF2B5EF4-FFF2-40B4-BE49-F238E27FC236}">
                    <a16:creationId xmlns:a16="http://schemas.microsoft.com/office/drawing/2014/main" id="{C31D62BE-334D-3C6E-3DEA-20CAE60A72AB}"/>
                  </a:ext>
                </a:extLst>
              </p:cNvPr>
              <p:cNvSpPr/>
              <p:nvPr/>
            </p:nvSpPr>
            <p:spPr>
              <a:xfrm>
                <a:off x="3048357" y="1249295"/>
                <a:ext cx="525575" cy="524217"/>
              </a:xfrm>
              <a:custGeom>
                <a:avLst/>
                <a:gdLst/>
                <a:ahLst/>
                <a:cxnLst/>
                <a:rect l="l" t="t" r="r" b="b"/>
                <a:pathLst>
                  <a:path w="17419" h="17374" extrusionOk="0">
                    <a:moveTo>
                      <a:pt x="8752" y="1"/>
                    </a:moveTo>
                    <a:cubicBezTo>
                      <a:pt x="7766" y="1"/>
                      <a:pt x="6794" y="470"/>
                      <a:pt x="6208" y="1349"/>
                    </a:cubicBezTo>
                    <a:lnTo>
                      <a:pt x="1" y="10280"/>
                    </a:lnTo>
                    <a:lnTo>
                      <a:pt x="10230" y="17374"/>
                    </a:lnTo>
                    <a:lnTo>
                      <a:pt x="16437" y="8443"/>
                    </a:lnTo>
                    <a:cubicBezTo>
                      <a:pt x="17419" y="7018"/>
                      <a:pt x="17070" y="5086"/>
                      <a:pt x="15645" y="4105"/>
                    </a:cubicBezTo>
                    <a:lnTo>
                      <a:pt x="10515" y="558"/>
                    </a:lnTo>
                    <a:cubicBezTo>
                      <a:pt x="9981" y="182"/>
                      <a:pt x="9364" y="1"/>
                      <a:pt x="8752" y="1"/>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47" name="Google Shape;1588;p20">
              <a:extLst>
                <a:ext uri="{FF2B5EF4-FFF2-40B4-BE49-F238E27FC236}">
                  <a16:creationId xmlns:a16="http://schemas.microsoft.com/office/drawing/2014/main" id="{7762C4E8-0DF3-6839-2067-38B71C739289}"/>
                </a:ext>
              </a:extLst>
            </p:cNvPr>
            <p:cNvSpPr txBox="1"/>
            <p:nvPr/>
          </p:nvSpPr>
          <p:spPr>
            <a:xfrm>
              <a:off x="4633851" y="2234267"/>
              <a:ext cx="6114218"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T</a:t>
              </a:r>
              <a:r>
                <a:rPr lang="en" sz="2000" dirty="0">
                  <a:latin typeface="Roboto"/>
                  <a:ea typeface="Roboto"/>
                  <a:cs typeface="Roboto"/>
                  <a:sym typeface="Roboto"/>
                </a:rPr>
                <a:t>hực hiện thí nghiệm với lăng kính tạo được quang phổ của ánh sáng trắng.</a:t>
              </a:r>
              <a:endParaRPr sz="2000" dirty="0">
                <a:latin typeface="Roboto"/>
                <a:ea typeface="Roboto"/>
                <a:cs typeface="Roboto"/>
                <a:sym typeface="Roboto"/>
              </a:endParaRPr>
            </a:p>
          </p:txBody>
        </p:sp>
        <p:sp>
          <p:nvSpPr>
            <p:cNvPr id="49" name="Google Shape;1590;p20">
              <a:extLst>
                <a:ext uri="{FF2B5EF4-FFF2-40B4-BE49-F238E27FC236}">
                  <a16:creationId xmlns:a16="http://schemas.microsoft.com/office/drawing/2014/main" id="{663CDB7B-6412-FF0D-8F60-AAB87090F795}"/>
                </a:ext>
              </a:extLst>
            </p:cNvPr>
            <p:cNvSpPr txBox="1"/>
            <p:nvPr/>
          </p:nvSpPr>
          <p:spPr>
            <a:xfrm>
              <a:off x="3903935" y="3883868"/>
              <a:ext cx="6953156"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Nêu được màu sắc của một vật được nhìn thấy phụ thuộc vào màu sắc của ánh sáng bị vật đó hấp thụ và phản xạ</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1" name="Google Shape;1592;p20">
              <a:extLst>
                <a:ext uri="{FF2B5EF4-FFF2-40B4-BE49-F238E27FC236}">
                  <a16:creationId xmlns:a16="http://schemas.microsoft.com/office/drawing/2014/main" id="{61BBC0B5-2F77-E864-9932-2D7A7688A6C1}"/>
                </a:ext>
              </a:extLst>
            </p:cNvPr>
            <p:cNvSpPr txBox="1"/>
            <p:nvPr/>
          </p:nvSpPr>
          <p:spPr>
            <a:xfrm>
              <a:off x="4380568" y="3035714"/>
              <a:ext cx="6411374"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N</a:t>
              </a:r>
              <a:r>
                <a:rPr lang="en" sz="2000" dirty="0">
                  <a:latin typeface="Roboto"/>
                  <a:ea typeface="Roboto"/>
                  <a:cs typeface="Roboto"/>
                  <a:sym typeface="Roboto"/>
                </a:rPr>
                <a:t>êu được khái niệm về ánh sáng màu, vẽ được sơ đồ đường truyền của tia sáng qua lăng kính.</a:t>
              </a:r>
              <a:endParaRPr sz="2000" dirty="0">
                <a:latin typeface="Roboto"/>
                <a:ea typeface="Roboto"/>
                <a:cs typeface="Roboto"/>
                <a:sym typeface="Roboto"/>
              </a:endParaRPr>
            </a:p>
          </p:txBody>
        </p:sp>
        <p:sp>
          <p:nvSpPr>
            <p:cNvPr id="53" name="Google Shape;1594;p20">
              <a:extLst>
                <a:ext uri="{FF2B5EF4-FFF2-40B4-BE49-F238E27FC236}">
                  <a16:creationId xmlns:a16="http://schemas.microsoft.com/office/drawing/2014/main" id="{BE9890D0-5C37-4DAD-0379-012064E38914}"/>
                </a:ext>
              </a:extLst>
            </p:cNvPr>
            <p:cNvSpPr txBox="1"/>
            <p:nvPr/>
          </p:nvSpPr>
          <p:spPr>
            <a:xfrm>
              <a:off x="3470974" y="4728222"/>
              <a:ext cx="7472485"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Vận dụng kiên thức vé màu sắc ánh sáng, giải thích được một số hiện tượng đơn giản thường gặp trong thực tế</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4" name="Google Shape;1595;p20">
              <a:extLst>
                <a:ext uri="{FF2B5EF4-FFF2-40B4-BE49-F238E27FC236}">
                  <a16:creationId xmlns:a16="http://schemas.microsoft.com/office/drawing/2014/main" id="{E1070864-4261-87CD-779F-F3C67127BAD3}"/>
                </a:ext>
              </a:extLst>
            </p:cNvPr>
            <p:cNvSpPr/>
            <p:nvPr/>
          </p:nvSpPr>
          <p:spPr>
            <a:xfrm>
              <a:off x="4203258" y="2226997"/>
              <a:ext cx="356994" cy="356993"/>
            </a:xfrm>
            <a:custGeom>
              <a:avLst/>
              <a:gdLst/>
              <a:ahLst/>
              <a:cxnLst/>
              <a:rect l="l" t="t" r="r" b="b"/>
              <a:pathLst>
                <a:path w="208768" h="208768" extrusionOk="0">
                  <a:moveTo>
                    <a:pt x="116583" y="13896"/>
                  </a:moveTo>
                  <a:cubicBezTo>
                    <a:pt x="126337" y="15201"/>
                    <a:pt x="135894" y="18071"/>
                    <a:pt x="144897" y="22508"/>
                  </a:cubicBezTo>
                  <a:cubicBezTo>
                    <a:pt x="125456" y="27825"/>
                    <a:pt x="106928" y="36534"/>
                    <a:pt x="90488" y="48114"/>
                  </a:cubicBezTo>
                  <a:cubicBezTo>
                    <a:pt x="88204" y="44591"/>
                    <a:pt x="87454" y="41134"/>
                    <a:pt x="88204" y="37709"/>
                  </a:cubicBezTo>
                  <a:cubicBezTo>
                    <a:pt x="90031" y="29293"/>
                    <a:pt x="100861" y="20224"/>
                    <a:pt x="116583" y="13896"/>
                  </a:cubicBezTo>
                  <a:close/>
                  <a:moveTo>
                    <a:pt x="89705" y="14288"/>
                  </a:moveTo>
                  <a:lnTo>
                    <a:pt x="89705" y="14288"/>
                  </a:lnTo>
                  <a:cubicBezTo>
                    <a:pt x="82006" y="20485"/>
                    <a:pt x="77081" y="27564"/>
                    <a:pt x="75450" y="34936"/>
                  </a:cubicBezTo>
                  <a:cubicBezTo>
                    <a:pt x="74308" y="40188"/>
                    <a:pt x="74439" y="47723"/>
                    <a:pt x="80082" y="56041"/>
                  </a:cubicBezTo>
                  <a:cubicBezTo>
                    <a:pt x="77407" y="58259"/>
                    <a:pt x="74765" y="60575"/>
                    <a:pt x="72188" y="62956"/>
                  </a:cubicBezTo>
                  <a:lnTo>
                    <a:pt x="44591" y="35360"/>
                  </a:lnTo>
                  <a:cubicBezTo>
                    <a:pt x="57737" y="23943"/>
                    <a:pt x="73427" y="16897"/>
                    <a:pt x="89705" y="14288"/>
                  </a:cubicBezTo>
                  <a:close/>
                  <a:moveTo>
                    <a:pt x="160457" y="32294"/>
                  </a:moveTo>
                  <a:cubicBezTo>
                    <a:pt x="163426" y="34577"/>
                    <a:pt x="166263" y="37089"/>
                    <a:pt x="168971" y="39796"/>
                  </a:cubicBezTo>
                  <a:cubicBezTo>
                    <a:pt x="180681" y="51507"/>
                    <a:pt x="188510" y="65599"/>
                    <a:pt x="192522" y="80538"/>
                  </a:cubicBezTo>
                  <a:cubicBezTo>
                    <a:pt x="186325" y="75026"/>
                    <a:pt x="179801" y="70687"/>
                    <a:pt x="173407" y="67980"/>
                  </a:cubicBezTo>
                  <a:cubicBezTo>
                    <a:pt x="161870" y="63099"/>
                    <a:pt x="151877" y="61885"/>
                    <a:pt x="142877" y="61885"/>
                  </a:cubicBezTo>
                  <a:cubicBezTo>
                    <a:pt x="138161" y="61885"/>
                    <a:pt x="133718" y="62218"/>
                    <a:pt x="129468" y="62532"/>
                  </a:cubicBezTo>
                  <a:cubicBezTo>
                    <a:pt x="125738" y="62818"/>
                    <a:pt x="122291" y="63079"/>
                    <a:pt x="119020" y="63079"/>
                  </a:cubicBezTo>
                  <a:cubicBezTo>
                    <a:pt x="112195" y="63079"/>
                    <a:pt x="106134" y="61941"/>
                    <a:pt x="99849" y="57509"/>
                  </a:cubicBezTo>
                  <a:cubicBezTo>
                    <a:pt x="118019" y="45081"/>
                    <a:pt x="138765" y="36436"/>
                    <a:pt x="160457" y="32294"/>
                  </a:cubicBezTo>
                  <a:close/>
                  <a:moveTo>
                    <a:pt x="35360" y="44591"/>
                  </a:moveTo>
                  <a:lnTo>
                    <a:pt x="62956" y="72188"/>
                  </a:lnTo>
                  <a:cubicBezTo>
                    <a:pt x="60575" y="74765"/>
                    <a:pt x="58259" y="77407"/>
                    <a:pt x="56041" y="80082"/>
                  </a:cubicBezTo>
                  <a:cubicBezTo>
                    <a:pt x="50234" y="76135"/>
                    <a:pt x="44805" y="74885"/>
                    <a:pt x="40259" y="74885"/>
                  </a:cubicBezTo>
                  <a:cubicBezTo>
                    <a:pt x="38269" y="74885"/>
                    <a:pt x="36447" y="75125"/>
                    <a:pt x="34838" y="75482"/>
                  </a:cubicBezTo>
                  <a:cubicBezTo>
                    <a:pt x="27499" y="77113"/>
                    <a:pt x="20453" y="82039"/>
                    <a:pt x="14288" y="89705"/>
                  </a:cubicBezTo>
                  <a:lnTo>
                    <a:pt x="14288" y="89705"/>
                  </a:lnTo>
                  <a:cubicBezTo>
                    <a:pt x="16897" y="73427"/>
                    <a:pt x="23943" y="57737"/>
                    <a:pt x="35360" y="44591"/>
                  </a:cubicBezTo>
                  <a:close/>
                  <a:moveTo>
                    <a:pt x="40293" y="87937"/>
                  </a:moveTo>
                  <a:cubicBezTo>
                    <a:pt x="42873" y="87937"/>
                    <a:pt x="45467" y="88787"/>
                    <a:pt x="48114" y="90488"/>
                  </a:cubicBezTo>
                  <a:cubicBezTo>
                    <a:pt x="36534" y="106928"/>
                    <a:pt x="27825" y="125456"/>
                    <a:pt x="22508" y="144897"/>
                  </a:cubicBezTo>
                  <a:cubicBezTo>
                    <a:pt x="18071" y="135894"/>
                    <a:pt x="15201" y="126304"/>
                    <a:pt x="13896" y="116551"/>
                  </a:cubicBezTo>
                  <a:cubicBezTo>
                    <a:pt x="20192" y="100893"/>
                    <a:pt x="29227" y="90096"/>
                    <a:pt x="37643" y="88237"/>
                  </a:cubicBezTo>
                  <a:cubicBezTo>
                    <a:pt x="38526" y="88037"/>
                    <a:pt x="39409" y="87937"/>
                    <a:pt x="40293" y="87937"/>
                  </a:cubicBezTo>
                  <a:close/>
                  <a:moveTo>
                    <a:pt x="88987" y="65599"/>
                  </a:moveTo>
                  <a:cubicBezTo>
                    <a:pt x="99290" y="74235"/>
                    <a:pt x="109305" y="76118"/>
                    <a:pt x="119095" y="76118"/>
                  </a:cubicBezTo>
                  <a:cubicBezTo>
                    <a:pt x="122912" y="76118"/>
                    <a:pt x="126695" y="75831"/>
                    <a:pt x="130447" y="75548"/>
                  </a:cubicBezTo>
                  <a:cubicBezTo>
                    <a:pt x="134468" y="75249"/>
                    <a:pt x="138533" y="74942"/>
                    <a:pt x="142755" y="74942"/>
                  </a:cubicBezTo>
                  <a:cubicBezTo>
                    <a:pt x="150522" y="74942"/>
                    <a:pt x="158820" y="75980"/>
                    <a:pt x="168351" y="80017"/>
                  </a:cubicBezTo>
                  <a:cubicBezTo>
                    <a:pt x="177419" y="83866"/>
                    <a:pt x="187532" y="92445"/>
                    <a:pt x="195654" y="103144"/>
                  </a:cubicBezTo>
                  <a:cubicBezTo>
                    <a:pt x="195948" y="124901"/>
                    <a:pt x="188543" y="146757"/>
                    <a:pt x="173407" y="164176"/>
                  </a:cubicBezTo>
                  <a:lnTo>
                    <a:pt x="81419" y="72188"/>
                  </a:lnTo>
                  <a:cubicBezTo>
                    <a:pt x="83866" y="69904"/>
                    <a:pt x="86410" y="67719"/>
                    <a:pt x="88987" y="65599"/>
                  </a:cubicBezTo>
                  <a:close/>
                  <a:moveTo>
                    <a:pt x="57509" y="99849"/>
                  </a:moveTo>
                  <a:cubicBezTo>
                    <a:pt x="64065" y="109146"/>
                    <a:pt x="63413" y="117953"/>
                    <a:pt x="62532" y="129468"/>
                  </a:cubicBezTo>
                  <a:cubicBezTo>
                    <a:pt x="61619" y="141831"/>
                    <a:pt x="60542" y="155825"/>
                    <a:pt x="67980" y="173407"/>
                  </a:cubicBezTo>
                  <a:cubicBezTo>
                    <a:pt x="70687" y="179801"/>
                    <a:pt x="75026" y="186325"/>
                    <a:pt x="80538" y="192522"/>
                  </a:cubicBezTo>
                  <a:cubicBezTo>
                    <a:pt x="65599" y="188510"/>
                    <a:pt x="51507" y="180681"/>
                    <a:pt x="39796" y="168971"/>
                  </a:cubicBezTo>
                  <a:cubicBezTo>
                    <a:pt x="37089" y="166263"/>
                    <a:pt x="34577" y="163426"/>
                    <a:pt x="32294" y="160457"/>
                  </a:cubicBezTo>
                  <a:cubicBezTo>
                    <a:pt x="36436" y="138765"/>
                    <a:pt x="45081" y="118019"/>
                    <a:pt x="57509" y="99849"/>
                  </a:cubicBezTo>
                  <a:close/>
                  <a:moveTo>
                    <a:pt x="72188" y="81419"/>
                  </a:moveTo>
                  <a:lnTo>
                    <a:pt x="164176" y="173407"/>
                  </a:lnTo>
                  <a:cubicBezTo>
                    <a:pt x="147089" y="188254"/>
                    <a:pt x="125733" y="195662"/>
                    <a:pt x="104389" y="195662"/>
                  </a:cubicBezTo>
                  <a:cubicBezTo>
                    <a:pt x="103974" y="195662"/>
                    <a:pt x="103559" y="195660"/>
                    <a:pt x="103144" y="195654"/>
                  </a:cubicBezTo>
                  <a:cubicBezTo>
                    <a:pt x="92445" y="187532"/>
                    <a:pt x="83866" y="177419"/>
                    <a:pt x="80017" y="168351"/>
                  </a:cubicBezTo>
                  <a:cubicBezTo>
                    <a:pt x="73786" y="153640"/>
                    <a:pt x="74699" y="141864"/>
                    <a:pt x="75548" y="130447"/>
                  </a:cubicBezTo>
                  <a:cubicBezTo>
                    <a:pt x="76559" y="117073"/>
                    <a:pt x="77603" y="103307"/>
                    <a:pt x="65599" y="88987"/>
                  </a:cubicBezTo>
                  <a:cubicBezTo>
                    <a:pt x="67719" y="86410"/>
                    <a:pt x="69904" y="83866"/>
                    <a:pt x="72188" y="81419"/>
                  </a:cubicBezTo>
                  <a:close/>
                  <a:moveTo>
                    <a:pt x="104384" y="0"/>
                  </a:moveTo>
                  <a:cubicBezTo>
                    <a:pt x="76494" y="0"/>
                    <a:pt x="50300" y="10862"/>
                    <a:pt x="30565" y="30565"/>
                  </a:cubicBezTo>
                  <a:cubicBezTo>
                    <a:pt x="10862" y="50300"/>
                    <a:pt x="0" y="76494"/>
                    <a:pt x="0" y="104384"/>
                  </a:cubicBezTo>
                  <a:cubicBezTo>
                    <a:pt x="0" y="132274"/>
                    <a:pt x="10862" y="158467"/>
                    <a:pt x="30565" y="178202"/>
                  </a:cubicBezTo>
                  <a:cubicBezTo>
                    <a:pt x="50300" y="197905"/>
                    <a:pt x="76494"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55" name="Google Shape;1596;p20">
              <a:extLst>
                <a:ext uri="{FF2B5EF4-FFF2-40B4-BE49-F238E27FC236}">
                  <a16:creationId xmlns:a16="http://schemas.microsoft.com/office/drawing/2014/main" id="{ED6B4C2E-B461-5908-7206-580236FDF1D5}"/>
                </a:ext>
              </a:extLst>
            </p:cNvPr>
            <p:cNvGrpSpPr/>
            <p:nvPr/>
          </p:nvGrpSpPr>
          <p:grpSpPr>
            <a:xfrm>
              <a:off x="3843821" y="3045666"/>
              <a:ext cx="356502" cy="356633"/>
              <a:chOff x="3782950" y="2344788"/>
              <a:chExt cx="356502" cy="356633"/>
            </a:xfrm>
          </p:grpSpPr>
          <p:sp>
            <p:nvSpPr>
              <p:cNvPr id="56" name="Google Shape;1597;p20">
                <a:extLst>
                  <a:ext uri="{FF2B5EF4-FFF2-40B4-BE49-F238E27FC236}">
                    <a16:creationId xmlns:a16="http://schemas.microsoft.com/office/drawing/2014/main" id="{17359CA1-BE55-2BC4-6DE1-A899918F876B}"/>
                  </a:ext>
                </a:extLst>
              </p:cNvPr>
              <p:cNvSpPr/>
              <p:nvPr/>
            </p:nvSpPr>
            <p:spPr>
              <a:xfrm>
                <a:off x="3782950" y="2344788"/>
                <a:ext cx="356502" cy="356633"/>
              </a:xfrm>
              <a:custGeom>
                <a:avLst/>
                <a:gdLst/>
                <a:ahLst/>
                <a:cxnLst/>
                <a:rect l="l" t="t" r="r" b="b"/>
                <a:pathLst>
                  <a:path w="211574" h="210403" extrusionOk="0">
                    <a:moveTo>
                      <a:pt x="94044" y="13444"/>
                    </a:moveTo>
                    <a:lnTo>
                      <a:pt x="185184" y="42932"/>
                    </a:lnTo>
                    <a:lnTo>
                      <a:pt x="119781" y="68082"/>
                    </a:lnTo>
                    <a:lnTo>
                      <a:pt x="28641" y="38594"/>
                    </a:lnTo>
                    <a:lnTo>
                      <a:pt x="94044" y="13444"/>
                    </a:lnTo>
                    <a:close/>
                    <a:moveTo>
                      <a:pt x="198232" y="51903"/>
                    </a:moveTo>
                    <a:lnTo>
                      <a:pt x="198232" y="165094"/>
                    </a:lnTo>
                    <a:lnTo>
                      <a:pt x="126468" y="192690"/>
                    </a:lnTo>
                    <a:lnTo>
                      <a:pt x="126468" y="79499"/>
                    </a:lnTo>
                    <a:lnTo>
                      <a:pt x="198232" y="51903"/>
                    </a:lnTo>
                    <a:close/>
                    <a:moveTo>
                      <a:pt x="15593" y="48086"/>
                    </a:moveTo>
                    <a:lnTo>
                      <a:pt x="87455" y="71344"/>
                    </a:lnTo>
                    <a:cubicBezTo>
                      <a:pt x="88094" y="74650"/>
                      <a:pt x="90951" y="76631"/>
                      <a:pt x="93892" y="76631"/>
                    </a:cubicBezTo>
                    <a:cubicBezTo>
                      <a:pt x="95449" y="76631"/>
                      <a:pt x="97030" y="76076"/>
                      <a:pt x="98317" y="74867"/>
                    </a:cubicBezTo>
                    <a:lnTo>
                      <a:pt x="113420" y="79760"/>
                    </a:lnTo>
                    <a:lnTo>
                      <a:pt x="113420" y="134920"/>
                    </a:lnTo>
                    <a:cubicBezTo>
                      <a:pt x="108201" y="137204"/>
                      <a:pt x="108233" y="144608"/>
                      <a:pt x="113420" y="146859"/>
                    </a:cubicBezTo>
                    <a:lnTo>
                      <a:pt x="113420" y="193212"/>
                    </a:lnTo>
                    <a:lnTo>
                      <a:pt x="15593" y="161571"/>
                    </a:lnTo>
                    <a:lnTo>
                      <a:pt x="15593" y="48086"/>
                    </a:lnTo>
                    <a:close/>
                    <a:moveTo>
                      <a:pt x="93830" y="1"/>
                    </a:moveTo>
                    <a:cubicBezTo>
                      <a:pt x="93053" y="1"/>
                      <a:pt x="92273" y="140"/>
                      <a:pt x="91532" y="429"/>
                    </a:cubicBezTo>
                    <a:cubicBezTo>
                      <a:pt x="653" y="35365"/>
                      <a:pt x="6362" y="33114"/>
                      <a:pt x="5513" y="33701"/>
                    </a:cubicBezTo>
                    <a:cubicBezTo>
                      <a:pt x="4078" y="34614"/>
                      <a:pt x="3100" y="36050"/>
                      <a:pt x="2741" y="37648"/>
                    </a:cubicBezTo>
                    <a:cubicBezTo>
                      <a:pt x="2415" y="38920"/>
                      <a:pt x="2578" y="166823"/>
                      <a:pt x="2578" y="166920"/>
                    </a:cubicBezTo>
                    <a:cubicBezTo>
                      <a:pt x="2773" y="168845"/>
                      <a:pt x="3850" y="170672"/>
                      <a:pt x="5448" y="171748"/>
                    </a:cubicBezTo>
                    <a:cubicBezTo>
                      <a:pt x="6557" y="172466"/>
                      <a:pt x="1" y="170215"/>
                      <a:pt x="117954" y="208380"/>
                    </a:cubicBezTo>
                    <a:cubicBezTo>
                      <a:pt x="118554" y="208589"/>
                      <a:pt x="119238" y="208693"/>
                      <a:pt x="119938" y="208693"/>
                    </a:cubicBezTo>
                    <a:cubicBezTo>
                      <a:pt x="120114" y="208693"/>
                      <a:pt x="120290" y="208687"/>
                      <a:pt x="120466" y="208674"/>
                    </a:cubicBezTo>
                    <a:cubicBezTo>
                      <a:pt x="121901" y="208576"/>
                      <a:pt x="116780" y="210403"/>
                      <a:pt x="207072" y="175663"/>
                    </a:cubicBezTo>
                    <a:cubicBezTo>
                      <a:pt x="208539" y="175108"/>
                      <a:pt x="209909" y="173934"/>
                      <a:pt x="210660" y="172303"/>
                    </a:cubicBezTo>
                    <a:cubicBezTo>
                      <a:pt x="211573" y="170313"/>
                      <a:pt x="211247" y="178892"/>
                      <a:pt x="211247" y="42410"/>
                    </a:cubicBezTo>
                    <a:cubicBezTo>
                      <a:pt x="211247" y="39833"/>
                      <a:pt x="209746" y="37550"/>
                      <a:pt x="207496" y="36506"/>
                    </a:cubicBezTo>
                    <a:cubicBezTo>
                      <a:pt x="206811" y="36180"/>
                      <a:pt x="95773" y="298"/>
                      <a:pt x="95675" y="266"/>
                    </a:cubicBezTo>
                    <a:cubicBezTo>
                      <a:pt x="95078" y="91"/>
                      <a:pt x="94455" y="1"/>
                      <a:pt x="938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7" name="Google Shape;1598;p20">
                <a:extLst>
                  <a:ext uri="{FF2B5EF4-FFF2-40B4-BE49-F238E27FC236}">
                    <a16:creationId xmlns:a16="http://schemas.microsoft.com/office/drawing/2014/main" id="{3670EDAB-055B-B7B8-37C0-2F74C4EA119A}"/>
                  </a:ext>
                </a:extLst>
              </p:cNvPr>
              <p:cNvSpPr/>
              <p:nvPr/>
            </p:nvSpPr>
            <p:spPr>
              <a:xfrm>
                <a:off x="4041145" y="2596577"/>
                <a:ext cx="24626" cy="22128"/>
              </a:xfrm>
              <a:custGeom>
                <a:avLst/>
                <a:gdLst/>
                <a:ahLst/>
                <a:cxnLst/>
                <a:rect l="l" t="t" r="r" b="b"/>
                <a:pathLst>
                  <a:path w="14615" h="13055" extrusionOk="0">
                    <a:moveTo>
                      <a:pt x="7299" y="1"/>
                    </a:moveTo>
                    <a:cubicBezTo>
                      <a:pt x="4551" y="1"/>
                      <a:pt x="2004" y="1765"/>
                      <a:pt x="1110" y="4526"/>
                    </a:cubicBezTo>
                    <a:cubicBezTo>
                      <a:pt x="1" y="7951"/>
                      <a:pt x="1860" y="11637"/>
                      <a:pt x="5285" y="12746"/>
                    </a:cubicBezTo>
                    <a:cubicBezTo>
                      <a:pt x="5948" y="12955"/>
                      <a:pt x="6621" y="13054"/>
                      <a:pt x="7283" y="13054"/>
                    </a:cubicBezTo>
                    <a:cubicBezTo>
                      <a:pt x="10041" y="13054"/>
                      <a:pt x="12611" y="11327"/>
                      <a:pt x="13505" y="8538"/>
                    </a:cubicBezTo>
                    <a:cubicBezTo>
                      <a:pt x="14614" y="5113"/>
                      <a:pt x="12722" y="1427"/>
                      <a:pt x="9297" y="318"/>
                    </a:cubicBezTo>
                    <a:cubicBezTo>
                      <a:pt x="8633" y="103"/>
                      <a:pt x="7960" y="1"/>
                      <a:pt x="7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8" name="Google Shape;1599;p20">
                <a:extLst>
                  <a:ext uri="{FF2B5EF4-FFF2-40B4-BE49-F238E27FC236}">
                    <a16:creationId xmlns:a16="http://schemas.microsoft.com/office/drawing/2014/main" id="{5429337D-A71A-24B2-DC81-5C9DD644F48B}"/>
                  </a:ext>
                </a:extLst>
              </p:cNvPr>
              <p:cNvSpPr/>
              <p:nvPr/>
            </p:nvSpPr>
            <p:spPr>
              <a:xfrm>
                <a:off x="4003735" y="2584425"/>
                <a:ext cx="24625" cy="22143"/>
              </a:xfrm>
              <a:custGeom>
                <a:avLst/>
                <a:gdLst/>
                <a:ahLst/>
                <a:cxnLst/>
                <a:rect l="l" t="t" r="r" b="b"/>
                <a:pathLst>
                  <a:path w="14614" h="13064" extrusionOk="0">
                    <a:moveTo>
                      <a:pt x="7327" y="0"/>
                    </a:moveTo>
                    <a:cubicBezTo>
                      <a:pt x="4571" y="0"/>
                      <a:pt x="2003" y="1765"/>
                      <a:pt x="1109" y="4526"/>
                    </a:cubicBezTo>
                    <a:cubicBezTo>
                      <a:pt x="0" y="7951"/>
                      <a:pt x="1892" y="11637"/>
                      <a:pt x="5317" y="12746"/>
                    </a:cubicBezTo>
                    <a:cubicBezTo>
                      <a:pt x="5982" y="12961"/>
                      <a:pt x="6655" y="13063"/>
                      <a:pt x="7316" y="13063"/>
                    </a:cubicBezTo>
                    <a:cubicBezTo>
                      <a:pt x="10064" y="13063"/>
                      <a:pt x="12611" y="11299"/>
                      <a:pt x="13505" y="8538"/>
                    </a:cubicBezTo>
                    <a:cubicBezTo>
                      <a:pt x="14614" y="5113"/>
                      <a:pt x="12755" y="1427"/>
                      <a:pt x="9329" y="318"/>
                    </a:cubicBezTo>
                    <a:cubicBezTo>
                      <a:pt x="8665" y="103"/>
                      <a:pt x="7991" y="0"/>
                      <a:pt x="7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9" name="Google Shape;1600;p20">
                <a:extLst>
                  <a:ext uri="{FF2B5EF4-FFF2-40B4-BE49-F238E27FC236}">
                    <a16:creationId xmlns:a16="http://schemas.microsoft.com/office/drawing/2014/main" id="{E889AA9B-CA38-49AB-BE56-1132CD41F39E}"/>
                  </a:ext>
                </a:extLst>
              </p:cNvPr>
              <p:cNvSpPr/>
              <p:nvPr/>
            </p:nvSpPr>
            <p:spPr>
              <a:xfrm>
                <a:off x="4078502" y="2608730"/>
                <a:ext cx="24680" cy="22143"/>
              </a:xfrm>
              <a:custGeom>
                <a:avLst/>
                <a:gdLst/>
                <a:ahLst/>
                <a:cxnLst/>
                <a:rect l="l" t="t" r="r" b="b"/>
                <a:pathLst>
                  <a:path w="14647" h="13064" extrusionOk="0">
                    <a:moveTo>
                      <a:pt x="7328" y="0"/>
                    </a:moveTo>
                    <a:cubicBezTo>
                      <a:pt x="4572" y="0"/>
                      <a:pt x="2004" y="1765"/>
                      <a:pt x="1110" y="4525"/>
                    </a:cubicBezTo>
                    <a:cubicBezTo>
                      <a:pt x="1" y="7951"/>
                      <a:pt x="1893" y="11637"/>
                      <a:pt x="5318" y="12746"/>
                    </a:cubicBezTo>
                    <a:cubicBezTo>
                      <a:pt x="5982" y="12961"/>
                      <a:pt x="6656" y="13063"/>
                      <a:pt x="7320" y="13063"/>
                    </a:cubicBezTo>
                    <a:cubicBezTo>
                      <a:pt x="10076" y="13063"/>
                      <a:pt x="12644" y="11298"/>
                      <a:pt x="13538" y="8538"/>
                    </a:cubicBezTo>
                    <a:cubicBezTo>
                      <a:pt x="14647" y="5113"/>
                      <a:pt x="12755" y="1427"/>
                      <a:pt x="9330" y="318"/>
                    </a:cubicBezTo>
                    <a:cubicBezTo>
                      <a:pt x="8665" y="102"/>
                      <a:pt x="7991" y="0"/>
                      <a:pt x="7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0" name="Google Shape;1601;p20">
                <a:extLst>
                  <a:ext uri="{FF2B5EF4-FFF2-40B4-BE49-F238E27FC236}">
                    <a16:creationId xmlns:a16="http://schemas.microsoft.com/office/drawing/2014/main" id="{53AD4DAD-700B-89E8-9500-855312A46132}"/>
                  </a:ext>
                </a:extLst>
              </p:cNvPr>
              <p:cNvSpPr/>
              <p:nvPr/>
            </p:nvSpPr>
            <p:spPr>
              <a:xfrm>
                <a:off x="3930286" y="2524258"/>
                <a:ext cx="21932" cy="22118"/>
              </a:xfrm>
              <a:custGeom>
                <a:avLst/>
                <a:gdLst/>
                <a:ahLst/>
                <a:cxnLst/>
                <a:rect l="l" t="t" r="r" b="b"/>
                <a:pathLst>
                  <a:path w="13016" h="13049" extrusionOk="0">
                    <a:moveTo>
                      <a:pt x="6525" y="1"/>
                    </a:moveTo>
                    <a:cubicBezTo>
                      <a:pt x="2904" y="1"/>
                      <a:pt x="1" y="2904"/>
                      <a:pt x="1" y="6525"/>
                    </a:cubicBezTo>
                    <a:cubicBezTo>
                      <a:pt x="1" y="10113"/>
                      <a:pt x="2904" y="13049"/>
                      <a:pt x="6525" y="13049"/>
                    </a:cubicBezTo>
                    <a:cubicBezTo>
                      <a:pt x="10113" y="13049"/>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1" name="Google Shape;1602;p20">
                <a:extLst>
                  <a:ext uri="{FF2B5EF4-FFF2-40B4-BE49-F238E27FC236}">
                    <a16:creationId xmlns:a16="http://schemas.microsoft.com/office/drawing/2014/main" id="{AA1E0B80-E381-8059-1EC4-D7576225BF1C}"/>
                  </a:ext>
                </a:extLst>
              </p:cNvPr>
              <p:cNvSpPr/>
              <p:nvPr/>
            </p:nvSpPr>
            <p:spPr>
              <a:xfrm>
                <a:off x="3930286" y="2488354"/>
                <a:ext cx="21932" cy="22118"/>
              </a:xfrm>
              <a:custGeom>
                <a:avLst/>
                <a:gdLst/>
                <a:ahLst/>
                <a:cxnLst/>
                <a:rect l="l" t="t" r="r" b="b"/>
                <a:pathLst>
                  <a:path w="13016" h="13049" extrusionOk="0">
                    <a:moveTo>
                      <a:pt x="6525" y="1"/>
                    </a:moveTo>
                    <a:cubicBezTo>
                      <a:pt x="2904" y="1"/>
                      <a:pt x="1" y="2936"/>
                      <a:pt x="1" y="6525"/>
                    </a:cubicBezTo>
                    <a:cubicBezTo>
                      <a:pt x="1" y="10145"/>
                      <a:pt x="2904" y="13049"/>
                      <a:pt x="6525" y="13049"/>
                    </a:cubicBezTo>
                    <a:cubicBezTo>
                      <a:pt x="10113" y="13049"/>
                      <a:pt x="13016" y="10145"/>
                      <a:pt x="13016" y="6525"/>
                    </a:cubicBezTo>
                    <a:cubicBezTo>
                      <a:pt x="13016" y="2936"/>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2" name="Google Shape;1603;p20">
                <a:extLst>
                  <a:ext uri="{FF2B5EF4-FFF2-40B4-BE49-F238E27FC236}">
                    <a16:creationId xmlns:a16="http://schemas.microsoft.com/office/drawing/2014/main" id="{8B42CEDC-91E2-FD43-2185-A9C88825EA84}"/>
                  </a:ext>
                </a:extLst>
              </p:cNvPr>
              <p:cNvSpPr/>
              <p:nvPr/>
            </p:nvSpPr>
            <p:spPr>
              <a:xfrm>
                <a:off x="3930286" y="2416602"/>
                <a:ext cx="21932" cy="22062"/>
              </a:xfrm>
              <a:custGeom>
                <a:avLst/>
                <a:gdLst/>
                <a:ahLst/>
                <a:cxnLst/>
                <a:rect l="l" t="t" r="r" b="b"/>
                <a:pathLst>
                  <a:path w="13016" h="13016" extrusionOk="0">
                    <a:moveTo>
                      <a:pt x="6525" y="0"/>
                    </a:moveTo>
                    <a:cubicBezTo>
                      <a:pt x="2904" y="0"/>
                      <a:pt x="1" y="2904"/>
                      <a:pt x="1" y="6524"/>
                    </a:cubicBezTo>
                    <a:cubicBezTo>
                      <a:pt x="1" y="10113"/>
                      <a:pt x="2904" y="13016"/>
                      <a:pt x="6525" y="13016"/>
                    </a:cubicBezTo>
                    <a:cubicBezTo>
                      <a:pt x="10113" y="13016"/>
                      <a:pt x="13016" y="10113"/>
                      <a:pt x="13016" y="6524"/>
                    </a:cubicBezTo>
                    <a:cubicBezTo>
                      <a:pt x="13016" y="2904"/>
                      <a:pt x="10113" y="0"/>
                      <a:pt x="6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3" name="Google Shape;1604;p20">
                <a:extLst>
                  <a:ext uri="{FF2B5EF4-FFF2-40B4-BE49-F238E27FC236}">
                    <a16:creationId xmlns:a16="http://schemas.microsoft.com/office/drawing/2014/main" id="{2C6DF19C-9837-BE47-B66B-6AE111FC6B0A}"/>
                  </a:ext>
                </a:extLst>
              </p:cNvPr>
              <p:cNvSpPr/>
              <p:nvPr/>
            </p:nvSpPr>
            <p:spPr>
              <a:xfrm>
                <a:off x="3930286" y="2380698"/>
                <a:ext cx="21932" cy="22118"/>
              </a:xfrm>
              <a:custGeom>
                <a:avLst/>
                <a:gdLst/>
                <a:ahLst/>
                <a:cxnLst/>
                <a:rect l="l" t="t" r="r" b="b"/>
                <a:pathLst>
                  <a:path w="13016" h="13049" extrusionOk="0">
                    <a:moveTo>
                      <a:pt x="6525" y="1"/>
                    </a:moveTo>
                    <a:cubicBezTo>
                      <a:pt x="2904" y="1"/>
                      <a:pt x="1" y="2904"/>
                      <a:pt x="1" y="6525"/>
                    </a:cubicBezTo>
                    <a:cubicBezTo>
                      <a:pt x="1" y="10113"/>
                      <a:pt x="2904" y="13048"/>
                      <a:pt x="6525" y="13048"/>
                    </a:cubicBezTo>
                    <a:cubicBezTo>
                      <a:pt x="10113" y="13048"/>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4" name="Google Shape;1605;p20">
                <a:extLst>
                  <a:ext uri="{FF2B5EF4-FFF2-40B4-BE49-F238E27FC236}">
                    <a16:creationId xmlns:a16="http://schemas.microsoft.com/office/drawing/2014/main" id="{25905082-9198-0BBF-A8A1-10255E51B19A}"/>
                  </a:ext>
                </a:extLst>
              </p:cNvPr>
              <p:cNvSpPr/>
              <p:nvPr/>
            </p:nvSpPr>
            <p:spPr>
              <a:xfrm>
                <a:off x="3857333" y="2587753"/>
                <a:ext cx="25450" cy="22089"/>
              </a:xfrm>
              <a:custGeom>
                <a:avLst/>
                <a:gdLst/>
                <a:ahLst/>
                <a:cxnLst/>
                <a:rect l="l" t="t" r="r" b="b"/>
                <a:pathLst>
                  <a:path w="15104" h="13032" extrusionOk="0">
                    <a:moveTo>
                      <a:pt x="7365" y="0"/>
                    </a:moveTo>
                    <a:cubicBezTo>
                      <a:pt x="6586" y="0"/>
                      <a:pt x="5794" y="142"/>
                      <a:pt x="5024" y="440"/>
                    </a:cubicBezTo>
                    <a:cubicBezTo>
                      <a:pt x="1664" y="1745"/>
                      <a:pt x="1" y="5497"/>
                      <a:pt x="1273" y="8856"/>
                    </a:cubicBezTo>
                    <a:cubicBezTo>
                      <a:pt x="2284" y="11466"/>
                      <a:pt x="4763" y="13032"/>
                      <a:pt x="7373" y="13032"/>
                    </a:cubicBezTo>
                    <a:cubicBezTo>
                      <a:pt x="11907"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 name="Google Shape;1606;p20">
                <a:extLst>
                  <a:ext uri="{FF2B5EF4-FFF2-40B4-BE49-F238E27FC236}">
                    <a16:creationId xmlns:a16="http://schemas.microsoft.com/office/drawing/2014/main" id="{2EF75234-D160-0AC5-77A0-CB1D39F422CA}"/>
                  </a:ext>
                </a:extLst>
              </p:cNvPr>
              <p:cNvSpPr/>
              <p:nvPr/>
            </p:nvSpPr>
            <p:spPr>
              <a:xfrm>
                <a:off x="3821572" y="2601562"/>
                <a:ext cx="25450" cy="22089"/>
              </a:xfrm>
              <a:custGeom>
                <a:avLst/>
                <a:gdLst/>
                <a:ahLst/>
                <a:cxnLst/>
                <a:rect l="l" t="t" r="r" b="b"/>
                <a:pathLst>
                  <a:path w="15104" h="13032" extrusionOk="0">
                    <a:moveTo>
                      <a:pt x="7365" y="0"/>
                    </a:moveTo>
                    <a:cubicBezTo>
                      <a:pt x="6586" y="0"/>
                      <a:pt x="5794" y="142"/>
                      <a:pt x="5024" y="440"/>
                    </a:cubicBezTo>
                    <a:cubicBezTo>
                      <a:pt x="1664" y="1713"/>
                      <a:pt x="1" y="5497"/>
                      <a:pt x="1306" y="8856"/>
                    </a:cubicBezTo>
                    <a:cubicBezTo>
                      <a:pt x="2284" y="11466"/>
                      <a:pt x="4763" y="13032"/>
                      <a:pt x="7373" y="13032"/>
                    </a:cubicBezTo>
                    <a:cubicBezTo>
                      <a:pt x="11940"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6" name="Google Shape;1607;p20">
                <a:extLst>
                  <a:ext uri="{FF2B5EF4-FFF2-40B4-BE49-F238E27FC236}">
                    <a16:creationId xmlns:a16="http://schemas.microsoft.com/office/drawing/2014/main" id="{94C50AFC-3515-CEE2-795B-649BB1E446A7}"/>
                  </a:ext>
                </a:extLst>
              </p:cNvPr>
              <p:cNvSpPr/>
              <p:nvPr/>
            </p:nvSpPr>
            <p:spPr>
              <a:xfrm>
                <a:off x="3893040" y="2573944"/>
                <a:ext cx="25504" cy="22145"/>
              </a:xfrm>
              <a:custGeom>
                <a:avLst/>
                <a:gdLst/>
                <a:ahLst/>
                <a:cxnLst/>
                <a:rect l="l" t="t" r="r" b="b"/>
                <a:pathLst>
                  <a:path w="15136" h="13065" extrusionOk="0">
                    <a:moveTo>
                      <a:pt x="7397" y="0"/>
                    </a:moveTo>
                    <a:cubicBezTo>
                      <a:pt x="6618" y="0"/>
                      <a:pt x="5826" y="142"/>
                      <a:pt x="5056" y="440"/>
                    </a:cubicBezTo>
                    <a:cubicBezTo>
                      <a:pt x="1696" y="1745"/>
                      <a:pt x="0" y="5497"/>
                      <a:pt x="1305" y="8856"/>
                    </a:cubicBezTo>
                    <a:cubicBezTo>
                      <a:pt x="2316" y="11466"/>
                      <a:pt x="4795" y="13064"/>
                      <a:pt x="7405" y="13064"/>
                    </a:cubicBezTo>
                    <a:cubicBezTo>
                      <a:pt x="11939" y="13064"/>
                      <a:pt x="15136" y="8465"/>
                      <a:pt x="13472" y="4192"/>
                    </a:cubicBezTo>
                    <a:cubicBezTo>
                      <a:pt x="12491" y="1602"/>
                      <a:pt x="10018" y="0"/>
                      <a:pt x="7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7" name="Google Shape;1608;p20">
                <a:extLst>
                  <a:ext uri="{FF2B5EF4-FFF2-40B4-BE49-F238E27FC236}">
                    <a16:creationId xmlns:a16="http://schemas.microsoft.com/office/drawing/2014/main" id="{7835881B-ED4A-400B-36C9-FEC6D41D4DBA}"/>
                  </a:ext>
                </a:extLst>
              </p:cNvPr>
              <p:cNvSpPr/>
              <p:nvPr/>
            </p:nvSpPr>
            <p:spPr>
              <a:xfrm>
                <a:off x="3929021" y="2560146"/>
                <a:ext cx="24075" cy="22111"/>
              </a:xfrm>
              <a:custGeom>
                <a:avLst/>
                <a:gdLst/>
                <a:ahLst/>
                <a:cxnLst/>
                <a:rect l="l" t="t" r="r" b="b"/>
                <a:pathLst>
                  <a:path w="14288" h="13045" extrusionOk="0">
                    <a:moveTo>
                      <a:pt x="7232" y="1"/>
                    </a:moveTo>
                    <a:cubicBezTo>
                      <a:pt x="6608" y="1"/>
                      <a:pt x="5975" y="89"/>
                      <a:pt x="5350" y="270"/>
                    </a:cubicBezTo>
                    <a:cubicBezTo>
                      <a:pt x="1860" y="1347"/>
                      <a:pt x="0" y="5000"/>
                      <a:pt x="1012" y="8425"/>
                    </a:cubicBezTo>
                    <a:cubicBezTo>
                      <a:pt x="1892" y="11226"/>
                      <a:pt x="4451" y="13045"/>
                      <a:pt x="7263" y="13045"/>
                    </a:cubicBezTo>
                    <a:cubicBezTo>
                      <a:pt x="7890" y="13045"/>
                      <a:pt x="8530" y="12954"/>
                      <a:pt x="9167" y="12764"/>
                    </a:cubicBezTo>
                    <a:cubicBezTo>
                      <a:pt x="12363" y="11785"/>
                      <a:pt x="14288" y="8556"/>
                      <a:pt x="13668" y="5261"/>
                    </a:cubicBezTo>
                    <a:cubicBezTo>
                      <a:pt x="12941" y="1975"/>
                      <a:pt x="10189" y="1"/>
                      <a:pt x="7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68" name="Google Shape;1609;p20">
              <a:extLst>
                <a:ext uri="{FF2B5EF4-FFF2-40B4-BE49-F238E27FC236}">
                  <a16:creationId xmlns:a16="http://schemas.microsoft.com/office/drawing/2014/main" id="{5A90AF73-7152-5D8C-D374-9A68EE78985A}"/>
                </a:ext>
              </a:extLst>
            </p:cNvPr>
            <p:cNvSpPr/>
            <p:nvPr/>
          </p:nvSpPr>
          <p:spPr>
            <a:xfrm>
              <a:off x="3319912" y="3854847"/>
              <a:ext cx="356599" cy="356500"/>
            </a:xfrm>
            <a:custGeom>
              <a:avLst/>
              <a:gdLst/>
              <a:ahLst/>
              <a:cxnLst/>
              <a:rect l="l" t="t" r="r" b="b"/>
              <a:pathLst>
                <a:path w="210073" h="208785" extrusionOk="0">
                  <a:moveTo>
                    <a:pt x="160490" y="15764"/>
                  </a:moveTo>
                  <a:lnTo>
                    <a:pt x="193665" y="48939"/>
                  </a:lnTo>
                  <a:lnTo>
                    <a:pt x="176800" y="65803"/>
                  </a:lnTo>
                  <a:lnTo>
                    <a:pt x="171614" y="60649"/>
                  </a:lnTo>
                  <a:cubicBezTo>
                    <a:pt x="170342" y="59361"/>
                    <a:pt x="168678" y="58717"/>
                    <a:pt x="167014" y="58717"/>
                  </a:cubicBezTo>
                  <a:cubicBezTo>
                    <a:pt x="165351" y="58717"/>
                    <a:pt x="163687" y="59361"/>
                    <a:pt x="162415" y="60649"/>
                  </a:cubicBezTo>
                  <a:cubicBezTo>
                    <a:pt x="159838" y="63194"/>
                    <a:pt x="159838" y="67304"/>
                    <a:pt x="162415" y="69848"/>
                  </a:cubicBezTo>
                  <a:lnTo>
                    <a:pt x="167569" y="75035"/>
                  </a:lnTo>
                  <a:lnTo>
                    <a:pt x="157228" y="85375"/>
                  </a:lnTo>
                  <a:lnTo>
                    <a:pt x="152042" y="80221"/>
                  </a:lnTo>
                  <a:cubicBezTo>
                    <a:pt x="150770" y="78933"/>
                    <a:pt x="149106" y="78289"/>
                    <a:pt x="147442" y="78289"/>
                  </a:cubicBezTo>
                  <a:cubicBezTo>
                    <a:pt x="145779" y="78289"/>
                    <a:pt x="144115" y="78933"/>
                    <a:pt x="142843" y="80221"/>
                  </a:cubicBezTo>
                  <a:cubicBezTo>
                    <a:pt x="140266" y="82766"/>
                    <a:pt x="140266" y="86876"/>
                    <a:pt x="142843" y="89420"/>
                  </a:cubicBezTo>
                  <a:lnTo>
                    <a:pt x="147997" y="94607"/>
                  </a:lnTo>
                  <a:lnTo>
                    <a:pt x="139287" y="103316"/>
                  </a:lnTo>
                  <a:lnTo>
                    <a:pt x="106113" y="70142"/>
                  </a:lnTo>
                  <a:lnTo>
                    <a:pt x="160490" y="15764"/>
                  </a:lnTo>
                  <a:close/>
                  <a:moveTo>
                    <a:pt x="39797" y="22288"/>
                  </a:moveTo>
                  <a:lnTo>
                    <a:pt x="172755" y="155247"/>
                  </a:lnTo>
                  <a:cubicBezTo>
                    <a:pt x="165644" y="159129"/>
                    <a:pt x="159773" y="165000"/>
                    <a:pt x="155891" y="172111"/>
                  </a:cubicBezTo>
                  <a:lnTo>
                    <a:pt x="22932" y="39153"/>
                  </a:lnTo>
                  <a:lnTo>
                    <a:pt x="39797" y="22288"/>
                  </a:lnTo>
                  <a:close/>
                  <a:moveTo>
                    <a:pt x="181367" y="165555"/>
                  </a:moveTo>
                  <a:lnTo>
                    <a:pt x="187076" y="186432"/>
                  </a:lnTo>
                  <a:lnTo>
                    <a:pt x="166199" y="180723"/>
                  </a:lnTo>
                  <a:cubicBezTo>
                    <a:pt x="169135" y="173905"/>
                    <a:pt x="174549" y="168491"/>
                    <a:pt x="181367" y="165555"/>
                  </a:cubicBezTo>
                  <a:close/>
                  <a:moveTo>
                    <a:pt x="70786" y="105469"/>
                  </a:moveTo>
                  <a:lnTo>
                    <a:pt x="103960" y="138643"/>
                  </a:lnTo>
                  <a:lnTo>
                    <a:pt x="95251" y="147353"/>
                  </a:lnTo>
                  <a:lnTo>
                    <a:pt x="90064" y="142199"/>
                  </a:lnTo>
                  <a:cubicBezTo>
                    <a:pt x="88792" y="140911"/>
                    <a:pt x="87128" y="140266"/>
                    <a:pt x="85465" y="140266"/>
                  </a:cubicBezTo>
                  <a:cubicBezTo>
                    <a:pt x="83801" y="140266"/>
                    <a:pt x="82137" y="140911"/>
                    <a:pt x="80865" y="142199"/>
                  </a:cubicBezTo>
                  <a:cubicBezTo>
                    <a:pt x="78288" y="144743"/>
                    <a:pt x="78288" y="148853"/>
                    <a:pt x="80865" y="151398"/>
                  </a:cubicBezTo>
                  <a:lnTo>
                    <a:pt x="86019" y="156584"/>
                  </a:lnTo>
                  <a:lnTo>
                    <a:pt x="75679" y="166925"/>
                  </a:lnTo>
                  <a:lnTo>
                    <a:pt x="70492" y="161771"/>
                  </a:lnTo>
                  <a:cubicBezTo>
                    <a:pt x="69220" y="160482"/>
                    <a:pt x="67556" y="159838"/>
                    <a:pt x="65893" y="159838"/>
                  </a:cubicBezTo>
                  <a:cubicBezTo>
                    <a:pt x="64229" y="159838"/>
                    <a:pt x="62566" y="160482"/>
                    <a:pt x="61293" y="161771"/>
                  </a:cubicBezTo>
                  <a:cubicBezTo>
                    <a:pt x="58716" y="164315"/>
                    <a:pt x="58716" y="168425"/>
                    <a:pt x="61293" y="170970"/>
                  </a:cubicBezTo>
                  <a:lnTo>
                    <a:pt x="66447" y="176156"/>
                  </a:lnTo>
                  <a:lnTo>
                    <a:pt x="49583" y="193021"/>
                  </a:lnTo>
                  <a:lnTo>
                    <a:pt x="16408" y="159846"/>
                  </a:lnTo>
                  <a:lnTo>
                    <a:pt x="70786" y="105469"/>
                  </a:lnTo>
                  <a:close/>
                  <a:moveTo>
                    <a:pt x="160490" y="1"/>
                  </a:moveTo>
                  <a:cubicBezTo>
                    <a:pt x="158827" y="1"/>
                    <a:pt x="157163" y="645"/>
                    <a:pt x="155891" y="1934"/>
                  </a:cubicBezTo>
                  <a:lnTo>
                    <a:pt x="96882" y="60910"/>
                  </a:lnTo>
                  <a:lnTo>
                    <a:pt x="44396" y="8458"/>
                  </a:lnTo>
                  <a:cubicBezTo>
                    <a:pt x="43124" y="7169"/>
                    <a:pt x="41460" y="6525"/>
                    <a:pt x="39797" y="6525"/>
                  </a:cubicBezTo>
                  <a:cubicBezTo>
                    <a:pt x="38133" y="6525"/>
                    <a:pt x="36470" y="7169"/>
                    <a:pt x="35197" y="8458"/>
                  </a:cubicBezTo>
                  <a:lnTo>
                    <a:pt x="9102" y="34553"/>
                  </a:lnTo>
                  <a:cubicBezTo>
                    <a:pt x="6525" y="37098"/>
                    <a:pt x="6525" y="41208"/>
                    <a:pt x="9102" y="43752"/>
                  </a:cubicBezTo>
                  <a:lnTo>
                    <a:pt x="61554" y="96238"/>
                  </a:lnTo>
                  <a:lnTo>
                    <a:pt x="2578" y="155247"/>
                  </a:lnTo>
                  <a:cubicBezTo>
                    <a:pt x="1" y="157791"/>
                    <a:pt x="1" y="161901"/>
                    <a:pt x="2578" y="164446"/>
                  </a:cubicBezTo>
                  <a:lnTo>
                    <a:pt x="44983" y="206852"/>
                  </a:lnTo>
                  <a:cubicBezTo>
                    <a:pt x="46256" y="208140"/>
                    <a:pt x="47919" y="208784"/>
                    <a:pt x="49583" y="208784"/>
                  </a:cubicBezTo>
                  <a:cubicBezTo>
                    <a:pt x="51246" y="208784"/>
                    <a:pt x="52910" y="208140"/>
                    <a:pt x="54182" y="206852"/>
                  </a:cubicBezTo>
                  <a:lnTo>
                    <a:pt x="113192" y="147875"/>
                  </a:lnTo>
                  <a:lnTo>
                    <a:pt x="153673" y="188356"/>
                  </a:lnTo>
                  <a:cubicBezTo>
                    <a:pt x="155826" y="190509"/>
                    <a:pt x="156706" y="191683"/>
                    <a:pt x="158761" y="192238"/>
                  </a:cubicBezTo>
                  <a:cubicBezTo>
                    <a:pt x="193431" y="201685"/>
                    <a:pt x="195286" y="202263"/>
                    <a:pt x="196037" y="202263"/>
                  </a:cubicBezTo>
                  <a:cubicBezTo>
                    <a:pt x="196141" y="202263"/>
                    <a:pt x="196225" y="202252"/>
                    <a:pt x="196372" y="202252"/>
                  </a:cubicBezTo>
                  <a:cubicBezTo>
                    <a:pt x="200678" y="202252"/>
                    <a:pt x="203810" y="198142"/>
                    <a:pt x="202668" y="193999"/>
                  </a:cubicBezTo>
                  <a:lnTo>
                    <a:pt x="192882" y="158117"/>
                  </a:lnTo>
                  <a:cubicBezTo>
                    <a:pt x="192588" y="157041"/>
                    <a:pt x="192001" y="156030"/>
                    <a:pt x="191186" y="155247"/>
                  </a:cubicBezTo>
                  <a:lnTo>
                    <a:pt x="148519" y="112548"/>
                  </a:lnTo>
                  <a:lnTo>
                    <a:pt x="207496" y="53538"/>
                  </a:lnTo>
                  <a:cubicBezTo>
                    <a:pt x="210073" y="50994"/>
                    <a:pt x="210073" y="46884"/>
                    <a:pt x="207496" y="44339"/>
                  </a:cubicBezTo>
                  <a:lnTo>
                    <a:pt x="165090" y="1934"/>
                  </a:lnTo>
                  <a:cubicBezTo>
                    <a:pt x="163818" y="645"/>
                    <a:pt x="162154" y="1"/>
                    <a:pt x="160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69" name="Google Shape;1610;p20">
              <a:extLst>
                <a:ext uri="{FF2B5EF4-FFF2-40B4-BE49-F238E27FC236}">
                  <a16:creationId xmlns:a16="http://schemas.microsoft.com/office/drawing/2014/main" id="{E123F7B5-DD5F-A244-C47A-772886DDA203}"/>
                </a:ext>
              </a:extLst>
            </p:cNvPr>
            <p:cNvGrpSpPr/>
            <p:nvPr/>
          </p:nvGrpSpPr>
          <p:grpSpPr>
            <a:xfrm>
              <a:off x="2862120" y="4703718"/>
              <a:ext cx="356471" cy="356471"/>
              <a:chOff x="3782963" y="3605125"/>
              <a:chExt cx="356471" cy="356471"/>
            </a:xfrm>
          </p:grpSpPr>
          <p:sp>
            <p:nvSpPr>
              <p:cNvPr id="70" name="Google Shape;1611;p20">
                <a:extLst>
                  <a:ext uri="{FF2B5EF4-FFF2-40B4-BE49-F238E27FC236}">
                    <a16:creationId xmlns:a16="http://schemas.microsoft.com/office/drawing/2014/main" id="{9CF93C6F-072C-8EF7-CD44-FE6C43CCAB32}"/>
                  </a:ext>
                </a:extLst>
              </p:cNvPr>
              <p:cNvSpPr/>
              <p:nvPr/>
            </p:nvSpPr>
            <p:spPr>
              <a:xfrm>
                <a:off x="3782963" y="3605125"/>
                <a:ext cx="356471" cy="356471"/>
              </a:xfrm>
              <a:custGeom>
                <a:avLst/>
                <a:gdLst/>
                <a:ahLst/>
                <a:cxnLst/>
                <a:rect l="l" t="t" r="r" b="b"/>
                <a:pathLst>
                  <a:path w="208768" h="208768" extrusionOk="0">
                    <a:moveTo>
                      <a:pt x="140265" y="13048"/>
                    </a:moveTo>
                    <a:cubicBezTo>
                      <a:pt x="143854" y="13048"/>
                      <a:pt x="146789" y="15984"/>
                      <a:pt x="146789" y="19572"/>
                    </a:cubicBezTo>
                    <a:lnTo>
                      <a:pt x="146789" y="91336"/>
                    </a:lnTo>
                    <a:cubicBezTo>
                      <a:pt x="146789" y="94924"/>
                      <a:pt x="143854" y="97860"/>
                      <a:pt x="140265" y="97860"/>
                    </a:cubicBezTo>
                    <a:lnTo>
                      <a:pt x="68502" y="97860"/>
                    </a:lnTo>
                    <a:cubicBezTo>
                      <a:pt x="64914" y="97860"/>
                      <a:pt x="61978" y="94924"/>
                      <a:pt x="61978" y="91336"/>
                    </a:cubicBezTo>
                    <a:lnTo>
                      <a:pt x="61978" y="19572"/>
                    </a:lnTo>
                    <a:cubicBezTo>
                      <a:pt x="61978" y="15984"/>
                      <a:pt x="64914" y="13048"/>
                      <a:pt x="68502" y="13048"/>
                    </a:cubicBezTo>
                    <a:close/>
                    <a:moveTo>
                      <a:pt x="91336" y="110908"/>
                    </a:moveTo>
                    <a:cubicBezTo>
                      <a:pt x="94924" y="110908"/>
                      <a:pt x="97860" y="113843"/>
                      <a:pt x="97860" y="117432"/>
                    </a:cubicBezTo>
                    <a:lnTo>
                      <a:pt x="97860" y="189195"/>
                    </a:lnTo>
                    <a:cubicBezTo>
                      <a:pt x="97860" y="192783"/>
                      <a:pt x="94924" y="195719"/>
                      <a:pt x="91336" y="195719"/>
                    </a:cubicBezTo>
                    <a:lnTo>
                      <a:pt x="19572" y="195719"/>
                    </a:lnTo>
                    <a:cubicBezTo>
                      <a:pt x="15984" y="195719"/>
                      <a:pt x="13048" y="192783"/>
                      <a:pt x="13048" y="189195"/>
                    </a:cubicBezTo>
                    <a:lnTo>
                      <a:pt x="13048" y="117432"/>
                    </a:lnTo>
                    <a:cubicBezTo>
                      <a:pt x="13048" y="113843"/>
                      <a:pt x="15984" y="110908"/>
                      <a:pt x="19572" y="110908"/>
                    </a:cubicBezTo>
                    <a:close/>
                    <a:moveTo>
                      <a:pt x="189195" y="110908"/>
                    </a:moveTo>
                    <a:cubicBezTo>
                      <a:pt x="192783" y="110908"/>
                      <a:pt x="195719" y="113843"/>
                      <a:pt x="195719" y="117432"/>
                    </a:cubicBezTo>
                    <a:lnTo>
                      <a:pt x="195719" y="189195"/>
                    </a:lnTo>
                    <a:cubicBezTo>
                      <a:pt x="195719" y="192783"/>
                      <a:pt x="192783" y="195719"/>
                      <a:pt x="189195" y="195719"/>
                    </a:cubicBezTo>
                    <a:lnTo>
                      <a:pt x="117432" y="195719"/>
                    </a:lnTo>
                    <a:cubicBezTo>
                      <a:pt x="113843" y="195719"/>
                      <a:pt x="110908" y="192783"/>
                      <a:pt x="110908" y="189195"/>
                    </a:cubicBezTo>
                    <a:lnTo>
                      <a:pt x="110908" y="117432"/>
                    </a:lnTo>
                    <a:cubicBezTo>
                      <a:pt x="110908" y="113843"/>
                      <a:pt x="113843" y="110908"/>
                      <a:pt x="117432" y="110908"/>
                    </a:cubicBezTo>
                    <a:close/>
                    <a:moveTo>
                      <a:pt x="68502" y="0"/>
                    </a:moveTo>
                    <a:cubicBezTo>
                      <a:pt x="57705" y="0"/>
                      <a:pt x="48930" y="8775"/>
                      <a:pt x="48930" y="19572"/>
                    </a:cubicBezTo>
                    <a:lnTo>
                      <a:pt x="48930" y="91336"/>
                    </a:lnTo>
                    <a:cubicBezTo>
                      <a:pt x="48930" y="93619"/>
                      <a:pt x="49321" y="95805"/>
                      <a:pt x="50039" y="97860"/>
                    </a:cubicBezTo>
                    <a:lnTo>
                      <a:pt x="19572" y="97860"/>
                    </a:lnTo>
                    <a:cubicBezTo>
                      <a:pt x="8775" y="97860"/>
                      <a:pt x="0" y="106634"/>
                      <a:pt x="0" y="117432"/>
                    </a:cubicBezTo>
                    <a:lnTo>
                      <a:pt x="0" y="189195"/>
                    </a:lnTo>
                    <a:cubicBezTo>
                      <a:pt x="0" y="199992"/>
                      <a:pt x="8775" y="208767"/>
                      <a:pt x="19572" y="208767"/>
                    </a:cubicBezTo>
                    <a:lnTo>
                      <a:pt x="91336" y="208767"/>
                    </a:lnTo>
                    <a:cubicBezTo>
                      <a:pt x="96359" y="208767"/>
                      <a:pt x="100926" y="206875"/>
                      <a:pt x="104384" y="203776"/>
                    </a:cubicBezTo>
                    <a:cubicBezTo>
                      <a:pt x="107841" y="206875"/>
                      <a:pt x="112408" y="208767"/>
                      <a:pt x="117432" y="208767"/>
                    </a:cubicBezTo>
                    <a:lnTo>
                      <a:pt x="189195" y="208767"/>
                    </a:lnTo>
                    <a:cubicBezTo>
                      <a:pt x="199992" y="208767"/>
                      <a:pt x="208767" y="199992"/>
                      <a:pt x="208767" y="189195"/>
                    </a:cubicBezTo>
                    <a:lnTo>
                      <a:pt x="208767" y="117432"/>
                    </a:lnTo>
                    <a:cubicBezTo>
                      <a:pt x="208767" y="106634"/>
                      <a:pt x="199992" y="97860"/>
                      <a:pt x="189195" y="97860"/>
                    </a:cubicBezTo>
                    <a:lnTo>
                      <a:pt x="158728" y="97860"/>
                    </a:lnTo>
                    <a:cubicBezTo>
                      <a:pt x="159446" y="95805"/>
                      <a:pt x="159837" y="93619"/>
                      <a:pt x="159837" y="91336"/>
                    </a:cubicBezTo>
                    <a:lnTo>
                      <a:pt x="159837" y="19572"/>
                    </a:lnTo>
                    <a:cubicBezTo>
                      <a:pt x="159837" y="8775"/>
                      <a:pt x="151063" y="0"/>
                      <a:pt x="140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1" name="Google Shape;1612;p20">
                <a:extLst>
                  <a:ext uri="{FF2B5EF4-FFF2-40B4-BE49-F238E27FC236}">
                    <a16:creationId xmlns:a16="http://schemas.microsoft.com/office/drawing/2014/main" id="{A8A9ACC0-DC2E-1EA9-72A5-6441C0DE0AED}"/>
                  </a:ext>
                </a:extLst>
              </p:cNvPr>
              <p:cNvSpPr/>
              <p:nvPr/>
            </p:nvSpPr>
            <p:spPr>
              <a:xfrm>
                <a:off x="4014027" y="3822270"/>
                <a:ext cx="69347" cy="89120"/>
              </a:xfrm>
              <a:custGeom>
                <a:avLst/>
                <a:gdLst/>
                <a:ahLst/>
                <a:cxnLst/>
                <a:rect l="l" t="t" r="r" b="b"/>
                <a:pathLst>
                  <a:path w="40613" h="52193" extrusionOk="0">
                    <a:moveTo>
                      <a:pt x="6524" y="0"/>
                    </a:moveTo>
                    <a:cubicBezTo>
                      <a:pt x="2936" y="0"/>
                      <a:pt x="0" y="2936"/>
                      <a:pt x="0" y="6524"/>
                    </a:cubicBezTo>
                    <a:cubicBezTo>
                      <a:pt x="0" y="10113"/>
                      <a:pt x="2936" y="13048"/>
                      <a:pt x="6524" y="13048"/>
                    </a:cubicBezTo>
                    <a:lnTo>
                      <a:pt x="19572" y="13048"/>
                    </a:lnTo>
                    <a:cubicBezTo>
                      <a:pt x="21366" y="13048"/>
                      <a:pt x="22834" y="14516"/>
                      <a:pt x="22834" y="16310"/>
                    </a:cubicBezTo>
                    <a:cubicBezTo>
                      <a:pt x="22834" y="18104"/>
                      <a:pt x="21366" y="19572"/>
                      <a:pt x="19572" y="19572"/>
                    </a:cubicBezTo>
                    <a:lnTo>
                      <a:pt x="13048" y="19572"/>
                    </a:lnTo>
                    <a:cubicBezTo>
                      <a:pt x="9460" y="19572"/>
                      <a:pt x="6524" y="22508"/>
                      <a:pt x="6524" y="26096"/>
                    </a:cubicBezTo>
                    <a:cubicBezTo>
                      <a:pt x="6524" y="29685"/>
                      <a:pt x="9460" y="32620"/>
                      <a:pt x="13048" y="32620"/>
                    </a:cubicBezTo>
                    <a:lnTo>
                      <a:pt x="19572" y="32620"/>
                    </a:lnTo>
                    <a:cubicBezTo>
                      <a:pt x="21366" y="32620"/>
                      <a:pt x="22834" y="34088"/>
                      <a:pt x="22834" y="35882"/>
                    </a:cubicBezTo>
                    <a:cubicBezTo>
                      <a:pt x="22834" y="37676"/>
                      <a:pt x="21366" y="39144"/>
                      <a:pt x="19572" y="39144"/>
                    </a:cubicBezTo>
                    <a:lnTo>
                      <a:pt x="6524" y="39144"/>
                    </a:lnTo>
                    <a:cubicBezTo>
                      <a:pt x="2936" y="39144"/>
                      <a:pt x="0" y="42080"/>
                      <a:pt x="0" y="45668"/>
                    </a:cubicBezTo>
                    <a:cubicBezTo>
                      <a:pt x="0" y="49256"/>
                      <a:pt x="2936" y="52192"/>
                      <a:pt x="6524" y="52192"/>
                    </a:cubicBezTo>
                    <a:lnTo>
                      <a:pt x="19572" y="52192"/>
                    </a:lnTo>
                    <a:cubicBezTo>
                      <a:pt x="33044" y="52192"/>
                      <a:pt x="40612" y="36730"/>
                      <a:pt x="32620" y="26096"/>
                    </a:cubicBezTo>
                    <a:cubicBezTo>
                      <a:pt x="40612" y="15462"/>
                      <a:pt x="33044" y="0"/>
                      <a:pt x="19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2" name="Google Shape;1613;p20">
                <a:extLst>
                  <a:ext uri="{FF2B5EF4-FFF2-40B4-BE49-F238E27FC236}">
                    <a16:creationId xmlns:a16="http://schemas.microsoft.com/office/drawing/2014/main" id="{F4B3FAD4-E404-20C7-7686-959A94F5F1BA}"/>
                  </a:ext>
                </a:extLst>
              </p:cNvPr>
              <p:cNvSpPr/>
              <p:nvPr/>
            </p:nvSpPr>
            <p:spPr>
              <a:xfrm>
                <a:off x="3846991" y="3822270"/>
                <a:ext cx="61270" cy="89120"/>
              </a:xfrm>
              <a:custGeom>
                <a:avLst/>
                <a:gdLst/>
                <a:ahLst/>
                <a:cxnLst/>
                <a:rect l="l" t="t" r="r" b="b"/>
                <a:pathLst>
                  <a:path w="35883" h="52193" extrusionOk="0">
                    <a:moveTo>
                      <a:pt x="17942" y="0"/>
                    </a:moveTo>
                    <a:cubicBezTo>
                      <a:pt x="8058" y="0"/>
                      <a:pt x="1" y="8058"/>
                      <a:pt x="1" y="17941"/>
                    </a:cubicBezTo>
                    <a:cubicBezTo>
                      <a:pt x="1" y="21530"/>
                      <a:pt x="2937" y="24465"/>
                      <a:pt x="6525" y="24465"/>
                    </a:cubicBezTo>
                    <a:cubicBezTo>
                      <a:pt x="10113" y="24465"/>
                      <a:pt x="13049" y="21530"/>
                      <a:pt x="13049" y="17941"/>
                    </a:cubicBezTo>
                    <a:cubicBezTo>
                      <a:pt x="13049" y="15234"/>
                      <a:pt x="15234" y="13048"/>
                      <a:pt x="17942" y="13048"/>
                    </a:cubicBezTo>
                    <a:cubicBezTo>
                      <a:pt x="20649" y="13048"/>
                      <a:pt x="22835" y="15234"/>
                      <a:pt x="22835" y="17941"/>
                    </a:cubicBezTo>
                    <a:cubicBezTo>
                      <a:pt x="22835" y="20942"/>
                      <a:pt x="21367" y="23780"/>
                      <a:pt x="18920" y="25542"/>
                    </a:cubicBezTo>
                    <a:lnTo>
                      <a:pt x="2741" y="37089"/>
                    </a:lnTo>
                    <a:cubicBezTo>
                      <a:pt x="1012" y="38329"/>
                      <a:pt x="1" y="40286"/>
                      <a:pt x="1" y="42406"/>
                    </a:cubicBezTo>
                    <a:lnTo>
                      <a:pt x="1" y="45668"/>
                    </a:lnTo>
                    <a:cubicBezTo>
                      <a:pt x="1" y="49256"/>
                      <a:pt x="2937" y="52192"/>
                      <a:pt x="6525" y="52192"/>
                    </a:cubicBezTo>
                    <a:lnTo>
                      <a:pt x="29359" y="52192"/>
                    </a:lnTo>
                    <a:cubicBezTo>
                      <a:pt x="32947" y="52192"/>
                      <a:pt x="35883" y="49256"/>
                      <a:pt x="35883" y="45668"/>
                    </a:cubicBezTo>
                    <a:cubicBezTo>
                      <a:pt x="35883" y="42080"/>
                      <a:pt x="32947" y="39144"/>
                      <a:pt x="29359" y="39144"/>
                    </a:cubicBezTo>
                    <a:lnTo>
                      <a:pt x="22313" y="39144"/>
                    </a:lnTo>
                    <a:lnTo>
                      <a:pt x="26521" y="36143"/>
                    </a:lnTo>
                    <a:cubicBezTo>
                      <a:pt x="32392" y="31968"/>
                      <a:pt x="35883" y="25150"/>
                      <a:pt x="35883" y="17941"/>
                    </a:cubicBezTo>
                    <a:cubicBezTo>
                      <a:pt x="35883" y="8058"/>
                      <a:pt x="27826" y="0"/>
                      <a:pt x="17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3" name="Google Shape;1614;p20">
                <a:extLst>
                  <a:ext uri="{FF2B5EF4-FFF2-40B4-BE49-F238E27FC236}">
                    <a16:creationId xmlns:a16="http://schemas.microsoft.com/office/drawing/2014/main" id="{A4C90D0E-9291-5077-02B1-6C53246E9967}"/>
                  </a:ext>
                </a:extLst>
              </p:cNvPr>
              <p:cNvSpPr/>
              <p:nvPr/>
            </p:nvSpPr>
            <p:spPr>
              <a:xfrm>
                <a:off x="3944429" y="3655234"/>
                <a:ext cx="33421" cy="89120"/>
              </a:xfrm>
              <a:custGeom>
                <a:avLst/>
                <a:gdLst/>
                <a:ahLst/>
                <a:cxnLst/>
                <a:rect l="l" t="t" r="r" b="b"/>
                <a:pathLst>
                  <a:path w="19573" h="52193" extrusionOk="0">
                    <a:moveTo>
                      <a:pt x="6525" y="1"/>
                    </a:moveTo>
                    <a:cubicBezTo>
                      <a:pt x="2936" y="1"/>
                      <a:pt x="1" y="2937"/>
                      <a:pt x="1" y="6525"/>
                    </a:cubicBezTo>
                    <a:cubicBezTo>
                      <a:pt x="1" y="10113"/>
                      <a:pt x="2936" y="13049"/>
                      <a:pt x="6525" y="13049"/>
                    </a:cubicBezTo>
                    <a:lnTo>
                      <a:pt x="6525" y="45669"/>
                    </a:lnTo>
                    <a:cubicBezTo>
                      <a:pt x="6525" y="49257"/>
                      <a:pt x="9460" y="52193"/>
                      <a:pt x="13049" y="52193"/>
                    </a:cubicBezTo>
                    <a:cubicBezTo>
                      <a:pt x="16637" y="52193"/>
                      <a:pt x="19573" y="49257"/>
                      <a:pt x="19573" y="45669"/>
                    </a:cubicBezTo>
                    <a:lnTo>
                      <a:pt x="19573" y="6525"/>
                    </a:lnTo>
                    <a:cubicBezTo>
                      <a:pt x="19573" y="2937"/>
                      <a:pt x="16637" y="1"/>
                      <a:pt x="13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79" name="TextBox 78">
            <a:extLst>
              <a:ext uri="{FF2B5EF4-FFF2-40B4-BE49-F238E27FC236}">
                <a16:creationId xmlns:a16="http://schemas.microsoft.com/office/drawing/2014/main" id="{3C91BB8F-FAC4-771F-576D-CC874EC87B8C}"/>
              </a:ext>
            </a:extLst>
          </p:cNvPr>
          <p:cNvSpPr txBox="1"/>
          <p:nvPr/>
        </p:nvSpPr>
        <p:spPr>
          <a:xfrm>
            <a:off x="4120249" y="324706"/>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effectLst>
                  <a:glow rad="139700">
                    <a:schemeClr val="accent2">
                      <a:satMod val="175000"/>
                      <a:alpha val="40000"/>
                    </a:schemeClr>
                  </a:glow>
                </a:effectLst>
                <a:latin typeface="Fira Sans Black" panose="020B0A03050000020004" pitchFamily="34" charset="0"/>
              </a:rPr>
              <a:t>MỤC TIÊU</a:t>
            </a:r>
            <a:endParaRPr kumimoji="0" lang="en-US" sz="4800" b="0" i="0" u="none" strike="noStrike" kern="1200" cap="none" spc="-150" normalizeH="0" baseline="0" noProof="0" dirty="0">
              <a:ln>
                <a:noFill/>
              </a:ln>
              <a:effectLst>
                <a:glow rad="139700">
                  <a:schemeClr val="accent2">
                    <a:satMod val="175000"/>
                    <a:alpha val="40000"/>
                  </a:schemeClr>
                </a:glow>
              </a:effectLst>
              <a:uLnTx/>
              <a:uFillTx/>
              <a:latin typeface="Fira Sans Black" panose="020B0A03050000020004" pitchFamily="34" charset="0"/>
            </a:endParaRPr>
          </a:p>
        </p:txBody>
      </p:sp>
    </p:spTree>
    <p:extLst>
      <p:ext uri="{BB962C8B-B14F-4D97-AF65-F5344CB8AC3E}">
        <p14:creationId xmlns:p14="http://schemas.microsoft.com/office/powerpoint/2010/main" val="37093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3.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123505" cy="550841"/>
            <a:chOff x="113327" y="269852"/>
            <a:chExt cx="3123505"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1456242" y="1099457"/>
            <a:ext cx="10583358" cy="5380842"/>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584826" y="1792054"/>
            <a:ext cx="7946157"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Một quả bóng có màu vàng dưới ánh sáng mặt trời. Đặt quả bóng này trong phòng tối, sau đó lần lượt chiếu ánh sáng đỏ, lục vào quả bóng thì ta sẽ thấy nó có màu gì?</a:t>
            </a:r>
            <a:endParaRPr lang="en-US" dirty="0"/>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152401" y="4242903"/>
            <a:ext cx="2357273" cy="2586728"/>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A3414AA-2DF6-C28D-40E9-C3AD9EDD6EF4}"/>
              </a:ext>
            </a:extLst>
          </p:cNvPr>
          <p:cNvGrpSpPr/>
          <p:nvPr/>
        </p:nvGrpSpPr>
        <p:grpSpPr>
          <a:xfrm>
            <a:off x="327631" y="297986"/>
            <a:ext cx="3123505" cy="550841"/>
            <a:chOff x="113327" y="269852"/>
            <a:chExt cx="3123505" cy="550841"/>
          </a:xfrm>
        </p:grpSpPr>
        <p:sp>
          <p:nvSpPr>
            <p:cNvPr id="24" name="Rectangle: Rounded Corners 23">
              <a:extLst>
                <a:ext uri="{FF2B5EF4-FFF2-40B4-BE49-F238E27FC236}">
                  <a16:creationId xmlns:a16="http://schemas.microsoft.com/office/drawing/2014/main" id="{DFC6F0CC-A867-537B-6309-1B8216C60ABF}"/>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a:extLst>
                <a:ext uri="{FF2B5EF4-FFF2-40B4-BE49-F238E27FC236}">
                  <a16:creationId xmlns:a16="http://schemas.microsoft.com/office/drawing/2014/main" id="{36676967-16BA-A07F-7774-193AB9DAAA84}"/>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1" name="Group 30">
              <a:extLst>
                <a:ext uri="{FF2B5EF4-FFF2-40B4-BE49-F238E27FC236}">
                  <a16:creationId xmlns:a16="http://schemas.microsoft.com/office/drawing/2014/main" id="{4C91F298-78F0-65F7-79FF-9BCFD940C8DC}"/>
                </a:ext>
              </a:extLst>
            </p:cNvPr>
            <p:cNvGrpSpPr/>
            <p:nvPr/>
          </p:nvGrpSpPr>
          <p:grpSpPr>
            <a:xfrm>
              <a:off x="113327" y="269852"/>
              <a:ext cx="550841" cy="550841"/>
              <a:chOff x="9388348" y="2444808"/>
              <a:chExt cx="1675995" cy="1675995"/>
            </a:xfrm>
          </p:grpSpPr>
          <p:sp>
            <p:nvSpPr>
              <p:cNvPr id="3073" name="Oval 3072">
                <a:extLst>
                  <a:ext uri="{FF2B5EF4-FFF2-40B4-BE49-F238E27FC236}">
                    <a16:creationId xmlns:a16="http://schemas.microsoft.com/office/drawing/2014/main" id="{1589D58E-A4A2-647B-B11B-DBF4160EE999}"/>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075" name="Picture 8" descr="Palette ">
                <a:extLst>
                  <a:ext uri="{FF2B5EF4-FFF2-40B4-BE49-F238E27FC236}">
                    <a16:creationId xmlns:a16="http://schemas.microsoft.com/office/drawing/2014/main" id="{860E538F-9792-18B3-9364-D6797EFE6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a:extLst>
              <a:ext uri="{FF2B5EF4-FFF2-40B4-BE49-F238E27FC236}">
                <a16:creationId xmlns:a16="http://schemas.microsoft.com/office/drawing/2014/main" id="{9822FDCD-2E9E-2412-C820-38D927447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803" y="1321059"/>
            <a:ext cx="2502392" cy="2502392"/>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2657937" y="3855612"/>
            <a:ext cx="5914563" cy="22467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Một người mặc một chiếc áo màu đỏ đứng trên sân khấu. Dưới ánh sáng của đèn sân khấu luôn thay đổi màu, có phải lúc nào khán giả cũng nhìn thấy áo người này màu đỏ không?</a:t>
            </a:r>
            <a:endParaRPr lang="en-US" dirty="0"/>
          </a:p>
        </p:txBody>
      </p:sp>
      <p:pic>
        <p:nvPicPr>
          <p:cNvPr id="2053" name="Picture 4" descr="Áo cờ đỏ sao vàng trẻ em | Áo cờ trẻ em | KHO SỈ ÁO CỜ ĐỎ SAO VÀNG">
            <a:extLst>
              <a:ext uri="{FF2B5EF4-FFF2-40B4-BE49-F238E27FC236}">
                <a16:creationId xmlns:a16="http://schemas.microsoft.com/office/drawing/2014/main" id="{7D9D1339-7D7B-A205-C457-75763EFCC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135" y="4002525"/>
            <a:ext cx="3486150" cy="232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randombar(horizontal)">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randombar(horizontal)">
                                      <p:cBhvr>
                                        <p:cTn id="2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3054142" y="1386571"/>
            <a:ext cx="8834332" cy="2267544"/>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a:p>
            <a:pPr>
              <a:lnSpc>
                <a:spcPct val="120000"/>
              </a:lnSpc>
            </a:pPr>
            <a:r>
              <a:rPr lang="en-US" dirty="0" err="1"/>
              <a:t>Quả</a:t>
            </a:r>
            <a:r>
              <a:rPr lang="en-US" dirty="0"/>
              <a:t> </a:t>
            </a:r>
            <a:r>
              <a:rPr lang="en-US" dirty="0" err="1"/>
              <a:t>bóng</a:t>
            </a:r>
            <a:r>
              <a:rPr lang="en-US" dirty="0"/>
              <a:t> </a:t>
            </a:r>
            <a:r>
              <a:rPr lang="en-US" dirty="0" err="1"/>
              <a:t>vàng</a:t>
            </a:r>
            <a:r>
              <a:rPr lang="en-US" dirty="0"/>
              <a:t> </a:t>
            </a:r>
            <a:r>
              <a:rPr lang="vi-VN" dirty="0"/>
              <a:t>phản xạ mạnh ánh sáng màu </a:t>
            </a:r>
            <a:r>
              <a:rPr lang="en-US" dirty="0" err="1"/>
              <a:t>vàng</a:t>
            </a:r>
            <a:r>
              <a:rPr lang="vi-VN" dirty="0"/>
              <a:t> và hấp thụ các ánh sáng màu còn</a:t>
            </a:r>
            <a:r>
              <a:rPr lang="en-US" dirty="0"/>
              <a:t> </a:t>
            </a:r>
            <a:r>
              <a:rPr lang="en-US" dirty="0" err="1"/>
              <a:t>lại</a:t>
            </a:r>
            <a:endParaRPr lang="en-US" dirty="0"/>
          </a:p>
          <a:p>
            <a:pPr>
              <a:lnSpc>
                <a:spcPct val="120000"/>
              </a:lnSpc>
            </a:pP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Lần lượt chiếu ánh sáng đỏ, lục vào quả bóng thì ta sẽ thấy nó có màu đen</a:t>
            </a:r>
            <a:endParaRPr lang="en-US" dirty="0"/>
          </a:p>
        </p:txBody>
      </p:sp>
      <p:grpSp>
        <p:nvGrpSpPr>
          <p:cNvPr id="23" name="Group 22">
            <a:extLst>
              <a:ext uri="{FF2B5EF4-FFF2-40B4-BE49-F238E27FC236}">
                <a16:creationId xmlns:a16="http://schemas.microsoft.com/office/drawing/2014/main" id="{3A3414AA-2DF6-C28D-40E9-C3AD9EDD6EF4}"/>
              </a:ext>
            </a:extLst>
          </p:cNvPr>
          <p:cNvGrpSpPr/>
          <p:nvPr/>
        </p:nvGrpSpPr>
        <p:grpSpPr>
          <a:xfrm>
            <a:off x="327631" y="297986"/>
            <a:ext cx="3123505" cy="550841"/>
            <a:chOff x="113327" y="269852"/>
            <a:chExt cx="3123505" cy="550841"/>
          </a:xfrm>
        </p:grpSpPr>
        <p:sp>
          <p:nvSpPr>
            <p:cNvPr id="24" name="Rectangle: Rounded Corners 23">
              <a:extLst>
                <a:ext uri="{FF2B5EF4-FFF2-40B4-BE49-F238E27FC236}">
                  <a16:creationId xmlns:a16="http://schemas.microsoft.com/office/drawing/2014/main" id="{DFC6F0CC-A867-537B-6309-1B8216C60ABF}"/>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a:extLst>
                <a:ext uri="{FF2B5EF4-FFF2-40B4-BE49-F238E27FC236}">
                  <a16:creationId xmlns:a16="http://schemas.microsoft.com/office/drawing/2014/main" id="{36676967-16BA-A07F-7774-193AB9DAAA84}"/>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1" name="Group 30">
              <a:extLst>
                <a:ext uri="{FF2B5EF4-FFF2-40B4-BE49-F238E27FC236}">
                  <a16:creationId xmlns:a16="http://schemas.microsoft.com/office/drawing/2014/main" id="{4C91F298-78F0-65F7-79FF-9BCFD940C8DC}"/>
                </a:ext>
              </a:extLst>
            </p:cNvPr>
            <p:cNvGrpSpPr/>
            <p:nvPr/>
          </p:nvGrpSpPr>
          <p:grpSpPr>
            <a:xfrm>
              <a:off x="113327" y="269852"/>
              <a:ext cx="550841" cy="550841"/>
              <a:chOff x="9388348" y="2444808"/>
              <a:chExt cx="1675995" cy="1675995"/>
            </a:xfrm>
          </p:grpSpPr>
          <p:sp>
            <p:nvSpPr>
              <p:cNvPr id="3073" name="Oval 3072">
                <a:extLst>
                  <a:ext uri="{FF2B5EF4-FFF2-40B4-BE49-F238E27FC236}">
                    <a16:creationId xmlns:a16="http://schemas.microsoft.com/office/drawing/2014/main" id="{1589D58E-A4A2-647B-B11B-DBF4160EE999}"/>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075" name="Picture 8" descr="Palette ">
                <a:extLst>
                  <a:ext uri="{FF2B5EF4-FFF2-40B4-BE49-F238E27FC236}">
                    <a16:creationId xmlns:a16="http://schemas.microsoft.com/office/drawing/2014/main" id="{860E538F-9792-18B3-9364-D6797EFE6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a:extLst>
              <a:ext uri="{FF2B5EF4-FFF2-40B4-BE49-F238E27FC236}">
                <a16:creationId xmlns:a16="http://schemas.microsoft.com/office/drawing/2014/main" id="{9822FDCD-2E9E-2412-C820-38D927447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86" y="1321059"/>
            <a:ext cx="2200975" cy="2200975"/>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prstGeom prst="roundRect">
              <a:avLst/>
            </a:prstGeom>
            <a:solidFill>
              <a:srgbClr val="F25D07"/>
            </a:solidFill>
            <a:ln>
              <a:extLst>
                <a:ext uri="{C807C97D-BFC1-408E-A445-0C87EB9F89A2}">
                  <ask:lineSketchStyleProps xmlns:ask="http://schemas.microsoft.com/office/drawing/2018/sketchyshapes" sd="1331767788">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1064581" y="3696211"/>
            <a:ext cx="5736905" cy="2710742"/>
          </a:xfrm>
          <a:prstGeom prst="rect">
            <a:avLst/>
          </a:prstGeom>
          <a:noFill/>
        </p:spPr>
        <p:txBody>
          <a:bodyPr wrap="square" rtlCol="0">
            <a:spAutoFit/>
          </a:bodyPr>
          <a:lstStyle>
            <a:defPPr>
              <a:defRPr lang="en-US"/>
            </a:defPPr>
            <a:lvl1pPr>
              <a:lnSpc>
                <a:spcPct val="120000"/>
              </a:lnSpc>
              <a:defRPr sz="2400" b="1">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p>
          <a:p>
            <a:r>
              <a:rPr lang="en-US" b="0" dirty="0" err="1"/>
              <a:t>Áo</a:t>
            </a:r>
            <a:r>
              <a:rPr lang="en-US" b="0" dirty="0"/>
              <a:t> </a:t>
            </a:r>
            <a:r>
              <a:rPr lang="en-US" b="0" dirty="0" err="1"/>
              <a:t>đỏ</a:t>
            </a:r>
            <a:r>
              <a:rPr lang="en-US" b="0" dirty="0"/>
              <a:t> </a:t>
            </a:r>
            <a:r>
              <a:rPr lang="vi-VN" b="0" dirty="0"/>
              <a:t>phản xạ mạnh ánh sáng màu </a:t>
            </a:r>
            <a:r>
              <a:rPr lang="en-US" b="0" dirty="0" err="1"/>
              <a:t>đỏ</a:t>
            </a:r>
            <a:r>
              <a:rPr lang="vi-VN" b="0" dirty="0"/>
              <a:t> và hấp thụ các ánh sáng màu còn</a:t>
            </a:r>
            <a:r>
              <a:rPr lang="en-US" b="0" dirty="0"/>
              <a:t> </a:t>
            </a:r>
            <a:r>
              <a:rPr lang="en-US" b="0" dirty="0" err="1"/>
              <a:t>lại</a:t>
            </a:r>
            <a:endParaRPr lang="en-US" b="0" dirty="0"/>
          </a:p>
          <a:p>
            <a:r>
              <a:rPr lang="en-US" dirty="0">
                <a:latin typeface="#9Slide03 Arima Madurai Black" panose="00000A00000000000000" pitchFamily="2" charset="-93"/>
                <a:cs typeface="#9Slide03 Arima Madurai Black" panose="00000A00000000000000" pitchFamily="2" charset="-93"/>
              </a:rPr>
              <a:t>→</a:t>
            </a:r>
            <a:r>
              <a:rPr lang="en-US" dirty="0"/>
              <a:t> </a:t>
            </a:r>
            <a:r>
              <a:rPr lang="vi-VN" b="0" dirty="0"/>
              <a:t>Khi đèn sân khấu thay đổi màu, không phải lúc nào khán giả cũng nhìn thấy áo người này màu đỏ</a:t>
            </a:r>
            <a:endParaRPr lang="en-US" b="0" dirty="0"/>
          </a:p>
        </p:txBody>
      </p:sp>
      <p:pic>
        <p:nvPicPr>
          <p:cNvPr id="2053" name="Picture 4" descr="Áo cờ đỏ sao vàng trẻ em | Áo cờ trẻ em | KHO SỈ ÁO CỜ ĐỎ SAO VÀNG">
            <a:extLst>
              <a:ext uri="{FF2B5EF4-FFF2-40B4-BE49-F238E27FC236}">
                <a16:creationId xmlns:a16="http://schemas.microsoft.com/office/drawing/2014/main" id="{7D9D1339-7D7B-A205-C457-75763EFCC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586" y="3661614"/>
            <a:ext cx="4161776" cy="277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grpSp>
        <p:nvGrpSpPr>
          <p:cNvPr id="16" name="Group 15">
            <a:extLst>
              <a:ext uri="{FF2B5EF4-FFF2-40B4-BE49-F238E27FC236}">
                <a16:creationId xmlns:a16="http://schemas.microsoft.com/office/drawing/2014/main" id="{2BD34C76-C3E4-E1FF-05A2-36C54F6861A7}"/>
              </a:ext>
            </a:extLst>
          </p:cNvPr>
          <p:cNvGrpSpPr/>
          <p:nvPr/>
        </p:nvGrpSpPr>
        <p:grpSpPr>
          <a:xfrm>
            <a:off x="327631" y="297986"/>
            <a:ext cx="3123505" cy="550841"/>
            <a:chOff x="113327" y="269852"/>
            <a:chExt cx="3123505" cy="550841"/>
          </a:xfrm>
        </p:grpSpPr>
        <p:sp>
          <p:nvSpPr>
            <p:cNvPr id="34" name="Rectangle: Rounded Corners 33">
              <a:extLst>
                <a:ext uri="{FF2B5EF4-FFF2-40B4-BE49-F238E27FC236}">
                  <a16:creationId xmlns:a16="http://schemas.microsoft.com/office/drawing/2014/main" id="{3F4D6D47-723F-D580-376E-D6CD5EC0298C}"/>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FFE2255D-474B-4B26-C34C-108656C0E766}"/>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6" name="Group 35">
              <a:extLst>
                <a:ext uri="{FF2B5EF4-FFF2-40B4-BE49-F238E27FC236}">
                  <a16:creationId xmlns:a16="http://schemas.microsoft.com/office/drawing/2014/main" id="{11AD8A6E-A3AF-951C-E778-76C34D9F104E}"/>
                </a:ext>
              </a:extLst>
            </p:cNvPr>
            <p:cNvGrpSpPr/>
            <p:nvPr/>
          </p:nvGrpSpPr>
          <p:grpSpPr>
            <a:xfrm>
              <a:off x="113327" y="269852"/>
              <a:ext cx="550841" cy="550841"/>
              <a:chOff x="9388348" y="2444808"/>
              <a:chExt cx="1675995" cy="1675995"/>
            </a:xfrm>
          </p:grpSpPr>
          <p:sp>
            <p:nvSpPr>
              <p:cNvPr id="37" name="Oval 36">
                <a:extLst>
                  <a:ext uri="{FF2B5EF4-FFF2-40B4-BE49-F238E27FC236}">
                    <a16:creationId xmlns:a16="http://schemas.microsoft.com/office/drawing/2014/main" id="{3ABC508A-1CF8-BDB6-DFAC-FE31249DE43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9" name="Picture 8" descr="Palette ">
                <a:extLst>
                  <a:ext uri="{FF2B5EF4-FFF2-40B4-BE49-F238E27FC236}">
                    <a16:creationId xmlns:a16="http://schemas.microsoft.com/office/drawing/2014/main" id="{6400F965-34F7-D9E0-AAF4-903596423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14" name="Group 13">
            <a:extLst>
              <a:ext uri="{FF2B5EF4-FFF2-40B4-BE49-F238E27FC236}">
                <a16:creationId xmlns:a16="http://schemas.microsoft.com/office/drawing/2014/main" id="{A8FFEFA5-9E39-1255-04C0-F85205804E84}"/>
              </a:ext>
            </a:extLst>
          </p:cNvPr>
          <p:cNvGrpSpPr/>
          <p:nvPr/>
        </p:nvGrpSpPr>
        <p:grpSpPr>
          <a:xfrm>
            <a:off x="327631" y="297986"/>
            <a:ext cx="3123505" cy="550841"/>
            <a:chOff x="113327" y="269852"/>
            <a:chExt cx="3123505" cy="550841"/>
          </a:xfrm>
        </p:grpSpPr>
        <p:sp>
          <p:nvSpPr>
            <p:cNvPr id="16" name="Rectangle: Rounded Corners 15">
              <a:extLst>
                <a:ext uri="{FF2B5EF4-FFF2-40B4-BE49-F238E27FC236}">
                  <a16:creationId xmlns:a16="http://schemas.microsoft.com/office/drawing/2014/main" id="{6316A4D3-44F4-7863-D9D3-7F48B538C904}"/>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802E242-6AC2-2DBF-816C-E0DC90F541AF}"/>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a:extLst>
                <a:ext uri="{FF2B5EF4-FFF2-40B4-BE49-F238E27FC236}">
                  <a16:creationId xmlns:a16="http://schemas.microsoft.com/office/drawing/2014/main" id="{21656040-607F-81E9-7EEA-CD18D6194AA8}"/>
                </a:ext>
              </a:extLst>
            </p:cNvPr>
            <p:cNvGrpSpPr/>
            <p:nvPr/>
          </p:nvGrpSpPr>
          <p:grpSpPr>
            <a:xfrm>
              <a:off x="113327" y="269852"/>
              <a:ext cx="550841" cy="550841"/>
              <a:chOff x="9388348" y="2444808"/>
              <a:chExt cx="1675995" cy="1675995"/>
            </a:xfrm>
          </p:grpSpPr>
          <p:sp>
            <p:nvSpPr>
              <p:cNvPr id="20" name="Oval 19">
                <a:extLst>
                  <a:ext uri="{FF2B5EF4-FFF2-40B4-BE49-F238E27FC236}">
                    <a16:creationId xmlns:a16="http://schemas.microsoft.com/office/drawing/2014/main" id="{833B7B50-2DC7-15C7-C6F2-EDD4FABA9CB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a:extLst>
                  <a:ext uri="{FF2B5EF4-FFF2-40B4-BE49-F238E27FC236}">
                    <a16:creationId xmlns:a16="http://schemas.microsoft.com/office/drawing/2014/main" id="{095B9366-13E9-D945-12CC-A381AFE4C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14" name="Group 13">
            <a:extLst>
              <a:ext uri="{FF2B5EF4-FFF2-40B4-BE49-F238E27FC236}">
                <a16:creationId xmlns:a16="http://schemas.microsoft.com/office/drawing/2014/main" id="{A8FFEFA5-9E39-1255-04C0-F85205804E84}"/>
              </a:ext>
            </a:extLst>
          </p:cNvPr>
          <p:cNvGrpSpPr/>
          <p:nvPr/>
        </p:nvGrpSpPr>
        <p:grpSpPr>
          <a:xfrm>
            <a:off x="327631" y="297986"/>
            <a:ext cx="3123505" cy="550841"/>
            <a:chOff x="113327" y="269852"/>
            <a:chExt cx="3123505" cy="550841"/>
          </a:xfrm>
        </p:grpSpPr>
        <p:sp>
          <p:nvSpPr>
            <p:cNvPr id="16" name="Rectangle: Rounded Corners 15">
              <a:extLst>
                <a:ext uri="{FF2B5EF4-FFF2-40B4-BE49-F238E27FC236}">
                  <a16:creationId xmlns:a16="http://schemas.microsoft.com/office/drawing/2014/main" id="{6316A4D3-44F4-7863-D9D3-7F48B538C904}"/>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802E242-6AC2-2DBF-816C-E0DC90F541AF}"/>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a:extLst>
                <a:ext uri="{FF2B5EF4-FFF2-40B4-BE49-F238E27FC236}">
                  <a16:creationId xmlns:a16="http://schemas.microsoft.com/office/drawing/2014/main" id="{21656040-607F-81E9-7EEA-CD18D6194AA8}"/>
                </a:ext>
              </a:extLst>
            </p:cNvPr>
            <p:cNvGrpSpPr/>
            <p:nvPr/>
          </p:nvGrpSpPr>
          <p:grpSpPr>
            <a:xfrm>
              <a:off x="113327" y="269852"/>
              <a:ext cx="550841" cy="550841"/>
              <a:chOff x="9388348" y="2444808"/>
              <a:chExt cx="1675995" cy="1675995"/>
            </a:xfrm>
          </p:grpSpPr>
          <p:sp>
            <p:nvSpPr>
              <p:cNvPr id="20" name="Oval 19">
                <a:extLst>
                  <a:ext uri="{FF2B5EF4-FFF2-40B4-BE49-F238E27FC236}">
                    <a16:creationId xmlns:a16="http://schemas.microsoft.com/office/drawing/2014/main" id="{833B7B50-2DC7-15C7-C6F2-EDD4FABA9CB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a:extLst>
                  <a:ext uri="{FF2B5EF4-FFF2-40B4-BE49-F238E27FC236}">
                    <a16:creationId xmlns:a16="http://schemas.microsoft.com/office/drawing/2014/main" id="{095B9366-13E9-D945-12CC-A381AFE4C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FFEFA5-9E39-1255-04C0-F85205804E84}"/>
              </a:ext>
            </a:extLst>
          </p:cNvPr>
          <p:cNvGrpSpPr/>
          <p:nvPr/>
        </p:nvGrpSpPr>
        <p:grpSpPr>
          <a:xfrm>
            <a:off x="327631" y="297986"/>
            <a:ext cx="3123505" cy="550841"/>
            <a:chOff x="113327" y="269852"/>
            <a:chExt cx="3123505" cy="550841"/>
          </a:xfrm>
        </p:grpSpPr>
        <p:sp>
          <p:nvSpPr>
            <p:cNvPr id="16" name="Rectangle: Rounded Corners 15">
              <a:extLst>
                <a:ext uri="{FF2B5EF4-FFF2-40B4-BE49-F238E27FC236}">
                  <a16:creationId xmlns:a16="http://schemas.microsoft.com/office/drawing/2014/main" id="{6316A4D3-44F4-7863-D9D3-7F48B538C904}"/>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802E242-6AC2-2DBF-816C-E0DC90F541AF}"/>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a:extLst>
                <a:ext uri="{FF2B5EF4-FFF2-40B4-BE49-F238E27FC236}">
                  <a16:creationId xmlns:a16="http://schemas.microsoft.com/office/drawing/2014/main" id="{21656040-607F-81E9-7EEA-CD18D6194AA8}"/>
                </a:ext>
              </a:extLst>
            </p:cNvPr>
            <p:cNvGrpSpPr/>
            <p:nvPr/>
          </p:nvGrpSpPr>
          <p:grpSpPr>
            <a:xfrm>
              <a:off x="113327" y="269852"/>
              <a:ext cx="550841" cy="550841"/>
              <a:chOff x="9388348" y="2444808"/>
              <a:chExt cx="1675995" cy="1675995"/>
            </a:xfrm>
          </p:grpSpPr>
          <p:sp>
            <p:nvSpPr>
              <p:cNvPr id="20" name="Oval 19">
                <a:extLst>
                  <a:ext uri="{FF2B5EF4-FFF2-40B4-BE49-F238E27FC236}">
                    <a16:creationId xmlns:a16="http://schemas.microsoft.com/office/drawing/2014/main" id="{833B7B50-2DC7-15C7-C6F2-EDD4FABA9CB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a:extLst>
                  <a:ext uri="{FF2B5EF4-FFF2-40B4-BE49-F238E27FC236}">
                    <a16:creationId xmlns:a16="http://schemas.microsoft.com/office/drawing/2014/main" id="{095B9366-13E9-D945-12CC-A381AFE4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3"/>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15" name="Group 14">
            <a:extLst>
              <a:ext uri="{FF2B5EF4-FFF2-40B4-BE49-F238E27FC236}">
                <a16:creationId xmlns:a16="http://schemas.microsoft.com/office/drawing/2014/main" id="{1D233B97-7CD2-5327-F13C-397BC918E18F}"/>
              </a:ext>
            </a:extLst>
          </p:cNvPr>
          <p:cNvGrpSpPr/>
          <p:nvPr/>
        </p:nvGrpSpPr>
        <p:grpSpPr>
          <a:xfrm>
            <a:off x="327631" y="297986"/>
            <a:ext cx="3123505" cy="550841"/>
            <a:chOff x="113327" y="269852"/>
            <a:chExt cx="3123505" cy="550841"/>
          </a:xfrm>
        </p:grpSpPr>
        <p:sp>
          <p:nvSpPr>
            <p:cNvPr id="48" name="Rectangle: Rounded Corners 47">
              <a:extLst>
                <a:ext uri="{FF2B5EF4-FFF2-40B4-BE49-F238E27FC236}">
                  <a16:creationId xmlns:a16="http://schemas.microsoft.com/office/drawing/2014/main" id="{4607EA51-E67A-8824-D1B3-7AA8A23061B2}"/>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a:extLst>
                <a:ext uri="{FF2B5EF4-FFF2-40B4-BE49-F238E27FC236}">
                  <a16:creationId xmlns:a16="http://schemas.microsoft.com/office/drawing/2014/main" id="{646BA710-0C74-098B-B070-0867E4117378}"/>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0" name="Group 49">
              <a:extLst>
                <a:ext uri="{FF2B5EF4-FFF2-40B4-BE49-F238E27FC236}">
                  <a16:creationId xmlns:a16="http://schemas.microsoft.com/office/drawing/2014/main" id="{F4C1EF47-C225-A728-62B6-3D7F48CC5C69}"/>
                </a:ext>
              </a:extLst>
            </p:cNvPr>
            <p:cNvGrpSpPr/>
            <p:nvPr/>
          </p:nvGrpSpPr>
          <p:grpSpPr>
            <a:xfrm>
              <a:off x="113327" y="269852"/>
              <a:ext cx="550841" cy="550841"/>
              <a:chOff x="9388348" y="2444808"/>
              <a:chExt cx="1675995" cy="1675995"/>
            </a:xfrm>
          </p:grpSpPr>
          <p:sp>
            <p:nvSpPr>
              <p:cNvPr id="52" name="Oval 51">
                <a:extLst>
                  <a:ext uri="{FF2B5EF4-FFF2-40B4-BE49-F238E27FC236}">
                    <a16:creationId xmlns:a16="http://schemas.microsoft.com/office/drawing/2014/main" id="{FD3E7223-78CB-00F3-F0B9-5E2C274653A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3" name="Picture 8" descr="Palette ">
                <a:extLst>
                  <a:ext uri="{FF2B5EF4-FFF2-40B4-BE49-F238E27FC236}">
                    <a16:creationId xmlns:a16="http://schemas.microsoft.com/office/drawing/2014/main" id="{B3EA10A3-EAE8-CBEF-A866-1F647C8F6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15" name="Group 14">
            <a:extLst>
              <a:ext uri="{FF2B5EF4-FFF2-40B4-BE49-F238E27FC236}">
                <a16:creationId xmlns:a16="http://schemas.microsoft.com/office/drawing/2014/main" id="{1D233B97-7CD2-5327-F13C-397BC918E18F}"/>
              </a:ext>
            </a:extLst>
          </p:cNvPr>
          <p:cNvGrpSpPr/>
          <p:nvPr/>
        </p:nvGrpSpPr>
        <p:grpSpPr>
          <a:xfrm>
            <a:off x="327631" y="297986"/>
            <a:ext cx="3123505" cy="550841"/>
            <a:chOff x="113327" y="269852"/>
            <a:chExt cx="3123505" cy="550841"/>
          </a:xfrm>
        </p:grpSpPr>
        <p:sp>
          <p:nvSpPr>
            <p:cNvPr id="48" name="Rectangle: Rounded Corners 47">
              <a:extLst>
                <a:ext uri="{FF2B5EF4-FFF2-40B4-BE49-F238E27FC236}">
                  <a16:creationId xmlns:a16="http://schemas.microsoft.com/office/drawing/2014/main" id="{4607EA51-E67A-8824-D1B3-7AA8A23061B2}"/>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a:extLst>
                <a:ext uri="{FF2B5EF4-FFF2-40B4-BE49-F238E27FC236}">
                  <a16:creationId xmlns:a16="http://schemas.microsoft.com/office/drawing/2014/main" id="{646BA710-0C74-098B-B070-0867E4117378}"/>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0" name="Group 49">
              <a:extLst>
                <a:ext uri="{FF2B5EF4-FFF2-40B4-BE49-F238E27FC236}">
                  <a16:creationId xmlns:a16="http://schemas.microsoft.com/office/drawing/2014/main" id="{F4C1EF47-C225-A728-62B6-3D7F48CC5C69}"/>
                </a:ext>
              </a:extLst>
            </p:cNvPr>
            <p:cNvGrpSpPr/>
            <p:nvPr/>
          </p:nvGrpSpPr>
          <p:grpSpPr>
            <a:xfrm>
              <a:off x="113327" y="269852"/>
              <a:ext cx="550841" cy="550841"/>
              <a:chOff x="9388348" y="2444808"/>
              <a:chExt cx="1675995" cy="1675995"/>
            </a:xfrm>
          </p:grpSpPr>
          <p:sp>
            <p:nvSpPr>
              <p:cNvPr id="52" name="Oval 51">
                <a:extLst>
                  <a:ext uri="{FF2B5EF4-FFF2-40B4-BE49-F238E27FC236}">
                    <a16:creationId xmlns:a16="http://schemas.microsoft.com/office/drawing/2014/main" id="{FD3E7223-78CB-00F3-F0B9-5E2C274653A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3" name="Picture 8" descr="Palette ">
                <a:extLst>
                  <a:ext uri="{FF2B5EF4-FFF2-40B4-BE49-F238E27FC236}">
                    <a16:creationId xmlns:a16="http://schemas.microsoft.com/office/drawing/2014/main" id="{B3EA10A3-EAE8-CBEF-A866-1F647C8F6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4"/>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51762" y="4608284"/>
            <a:ext cx="3696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4405067" y="4582252"/>
            <a:ext cx="3830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Đường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Đi</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Tia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8592148" y="4828473"/>
            <a:ext cx="32683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1321149"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548244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388348"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và hẩp thụ các ánh sáng màu còn lại.</a:t>
            </a:r>
            <a:endParaRPr lang="en-US" sz="1900" dirty="0"/>
          </a:p>
        </p:txBody>
      </p:sp>
      <p:grpSp>
        <p:nvGrpSpPr>
          <p:cNvPr id="2" name="Group 1">
            <a:extLst>
              <a:ext uri="{FF2B5EF4-FFF2-40B4-BE49-F238E27FC236}">
                <a16:creationId xmlns:a16="http://schemas.microsoft.com/office/drawing/2014/main" id="{A96C21F7-996D-B171-35F3-0D4EF4DBFD91}"/>
              </a:ext>
            </a:extLst>
          </p:cNvPr>
          <p:cNvGrpSpPr/>
          <p:nvPr/>
        </p:nvGrpSpPr>
        <p:grpSpPr>
          <a:xfrm>
            <a:off x="275096" y="455006"/>
            <a:ext cx="3123505" cy="550841"/>
            <a:chOff x="113327" y="269852"/>
            <a:chExt cx="3123505" cy="550841"/>
          </a:xfrm>
        </p:grpSpPr>
        <p:sp>
          <p:nvSpPr>
            <p:cNvPr id="12" name="Rectangle: Rounded Corners 11">
              <a:extLst>
                <a:ext uri="{FF2B5EF4-FFF2-40B4-BE49-F238E27FC236}">
                  <a16:creationId xmlns:a16="http://schemas.microsoft.com/office/drawing/2014/main" id="{85CD62F4-1067-3688-EE37-CFA1EE9DB9F5}"/>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0A3C80D-D1DF-A06C-7885-78506A66C529}"/>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a:extLst>
                <a:ext uri="{FF2B5EF4-FFF2-40B4-BE49-F238E27FC236}">
                  <a16:creationId xmlns:a16="http://schemas.microsoft.com/office/drawing/2014/main" id="{580B2176-5E8F-ABC1-7F54-54F384570C91}"/>
                </a:ext>
              </a:extLst>
            </p:cNvPr>
            <p:cNvGrpSpPr/>
            <p:nvPr/>
          </p:nvGrpSpPr>
          <p:grpSpPr>
            <a:xfrm>
              <a:off x="113327" y="269852"/>
              <a:ext cx="550841" cy="550841"/>
              <a:chOff x="9388348" y="2444808"/>
              <a:chExt cx="1675995" cy="1675995"/>
            </a:xfrm>
          </p:grpSpPr>
          <p:sp>
            <p:nvSpPr>
              <p:cNvPr id="24" name="Oval 23">
                <a:extLst>
                  <a:ext uri="{FF2B5EF4-FFF2-40B4-BE49-F238E27FC236}">
                    <a16:creationId xmlns:a16="http://schemas.microsoft.com/office/drawing/2014/main" id="{C672FCCE-E3E9-D2DC-40CA-7691C326A112}"/>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a:extLst>
                  <a:ext uri="{FF2B5EF4-FFF2-40B4-BE49-F238E27FC236}">
                    <a16:creationId xmlns:a16="http://schemas.microsoft.com/office/drawing/2014/main" id="{6B953EC1-C1D3-87ED-4657-A5229D52C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grpSp>
        <p:nvGrpSpPr>
          <p:cNvPr id="2" name="Group 1">
            <a:extLst>
              <a:ext uri="{FF2B5EF4-FFF2-40B4-BE49-F238E27FC236}">
                <a16:creationId xmlns:a16="http://schemas.microsoft.com/office/drawing/2014/main" id="{A96C21F7-996D-B171-35F3-0D4EF4DBFD91}"/>
              </a:ext>
            </a:extLst>
          </p:cNvPr>
          <p:cNvGrpSpPr/>
          <p:nvPr/>
        </p:nvGrpSpPr>
        <p:grpSpPr>
          <a:xfrm>
            <a:off x="681203" y="1650420"/>
            <a:ext cx="3123505" cy="550841"/>
            <a:chOff x="113327" y="269852"/>
            <a:chExt cx="3123505" cy="550841"/>
          </a:xfrm>
        </p:grpSpPr>
        <p:sp>
          <p:nvSpPr>
            <p:cNvPr id="12" name="Rectangle: Rounded Corners 11">
              <a:extLst>
                <a:ext uri="{FF2B5EF4-FFF2-40B4-BE49-F238E27FC236}">
                  <a16:creationId xmlns:a16="http://schemas.microsoft.com/office/drawing/2014/main" id="{85CD62F4-1067-3688-EE37-CFA1EE9DB9F5}"/>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0A3C80D-D1DF-A06C-7885-78506A66C529}"/>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a:extLst>
                <a:ext uri="{FF2B5EF4-FFF2-40B4-BE49-F238E27FC236}">
                  <a16:creationId xmlns:a16="http://schemas.microsoft.com/office/drawing/2014/main" id="{580B2176-5E8F-ABC1-7F54-54F384570C91}"/>
                </a:ext>
              </a:extLst>
            </p:cNvPr>
            <p:cNvGrpSpPr/>
            <p:nvPr/>
          </p:nvGrpSpPr>
          <p:grpSpPr>
            <a:xfrm>
              <a:off x="113327" y="269852"/>
              <a:ext cx="550841" cy="550841"/>
              <a:chOff x="9388348" y="2444808"/>
              <a:chExt cx="1675995" cy="1675995"/>
            </a:xfrm>
          </p:grpSpPr>
          <p:sp>
            <p:nvSpPr>
              <p:cNvPr id="24" name="Oval 23">
                <a:extLst>
                  <a:ext uri="{FF2B5EF4-FFF2-40B4-BE49-F238E27FC236}">
                    <a16:creationId xmlns:a16="http://schemas.microsoft.com/office/drawing/2014/main" id="{C672FCCE-E3E9-D2DC-40CA-7691C326A112}"/>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a:extLst>
                  <a:ext uri="{FF2B5EF4-FFF2-40B4-BE49-F238E27FC236}">
                    <a16:creationId xmlns:a16="http://schemas.microsoft.com/office/drawing/2014/main" id="{6B953EC1-C1D3-87ED-4657-A5229D52C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2614905"/>
            <a:ext cx="5454587"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1. TÁN SẮC ÁNH SÁNG QUA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8154381" y="1157496"/>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grpSp>
        <p:nvGrpSpPr>
          <p:cNvPr id="16" name="Group 15">
            <a:extLst>
              <a:ext uri="{FF2B5EF4-FFF2-40B4-BE49-F238E27FC236}">
                <a16:creationId xmlns:a16="http://schemas.microsoft.com/office/drawing/2014/main" id="{8C694278-CC50-C121-628A-0AE15C2DBEF7}"/>
              </a:ext>
            </a:extLst>
          </p:cNvPr>
          <p:cNvGrpSpPr/>
          <p:nvPr/>
        </p:nvGrpSpPr>
        <p:grpSpPr>
          <a:xfrm>
            <a:off x="424480" y="404881"/>
            <a:ext cx="5161330" cy="579253"/>
            <a:chOff x="489662" y="435125"/>
            <a:chExt cx="5161330" cy="579253"/>
          </a:xfrm>
        </p:grpSpPr>
        <p:sp>
          <p:nvSpPr>
            <p:cNvPr id="15" name="Rectangle: Rounded Corners 14">
              <a:extLst>
                <a:ext uri="{FF2B5EF4-FFF2-40B4-BE49-F238E27FC236}">
                  <a16:creationId xmlns:a16="http://schemas.microsoft.com/office/drawing/2014/main" id="{9ACCC63D-AEBA-D7DD-9D47-843C526455D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779289" y="493667"/>
              <a:ext cx="47711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1. </a:t>
              </a:r>
              <a:r>
                <a:rPr lang="en-US" sz="2400" dirty="0" err="1">
                  <a:solidFill>
                    <a:schemeClr val="bg1"/>
                  </a:solidFill>
                  <a:latin typeface="Fira Sans Condensed Medium" panose="020B0603050000020004" pitchFamily="34" charset="0"/>
                </a:rPr>
                <a:t>Tán</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ánh</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sáng</a:t>
              </a:r>
              <a:r>
                <a:rPr lang="en-US" sz="2400" dirty="0">
                  <a:solidFill>
                    <a:schemeClr val="bg1"/>
                  </a:solidFill>
                  <a:latin typeface="Fira Sans Condensed Medium" panose="020B0603050000020004" pitchFamily="34" charset="0"/>
                </a:rPr>
                <a:t> qua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A15095BF-6507-B326-F0D5-11678A79769D}"/>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20F73F9B-2E80-3321-7C0B-F527E0B8CD23}"/>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Prism ">
                <a:extLst>
                  <a:ext uri="{FF2B5EF4-FFF2-40B4-BE49-F238E27FC236}">
                    <a16:creationId xmlns:a16="http://schemas.microsoft.com/office/drawing/2014/main" id="{26DBE41A-AB3D-B3BB-CA78-0F5203414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118" name="Teardrop 3117">
            <a:extLst>
              <a:ext uri="{FF2B5EF4-FFF2-40B4-BE49-F238E27FC236}">
                <a16:creationId xmlns:a16="http://schemas.microsoft.com/office/drawing/2014/main" id="{A4B14CA6-475E-4276-9BF5-CC760F7BA9FE}"/>
              </a:ext>
            </a:extLst>
          </p:cNvPr>
          <p:cNvSpPr/>
          <p:nvPr/>
        </p:nvSpPr>
        <p:spPr>
          <a:xfrm>
            <a:off x="4143632" y="-1266745"/>
            <a:ext cx="10108174" cy="10108174"/>
          </a:xfrm>
          <a:prstGeom prst="teardrop">
            <a:avLst>
              <a:gd name="adj" fmla="val 99571"/>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5788218" y="2048959"/>
            <a:ext cx="4644281" cy="37856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4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Nêu một số vật trong suốt xung quanh em có hình dạng giống như lăng kính.</a:t>
            </a:r>
            <a:endParaRPr lang="en-US" dirty="0"/>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03352" y="2733320"/>
            <a:ext cx="3546763" cy="3892002"/>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18"/>
                                        </p:tgtEl>
                                        <p:attrNameLst>
                                          <p:attrName>style.visibility</p:attrName>
                                        </p:attrNameLst>
                                      </p:cBhvr>
                                      <p:to>
                                        <p:strVal val="visible"/>
                                      </p:to>
                                    </p:set>
                                    <p:animEffect transition="in" filter="wipe(left)">
                                      <p:cBhvr>
                                        <p:cTn id="13" dur="500"/>
                                        <p:tgtEl>
                                          <p:spTgt spid="311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P spid="30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24;p44">
            <a:extLst>
              <a:ext uri="{FF2B5EF4-FFF2-40B4-BE49-F238E27FC236}">
                <a16:creationId xmlns:a16="http://schemas.microsoft.com/office/drawing/2014/main" id="{D4D29839-5A63-D97B-39C6-06EAD6F21171}"/>
              </a:ext>
            </a:extLst>
          </p:cNvPr>
          <p:cNvSpPr txBox="1">
            <a:spLocks/>
          </p:cNvSpPr>
          <p:nvPr/>
        </p:nvSpPr>
        <p:spPr>
          <a:xfrm>
            <a:off x="688911" y="5897643"/>
            <a:ext cx="1040363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4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4400" dirty="0"/>
              <a:t>M</a:t>
            </a:r>
            <a:r>
              <a:rPr lang="vi-VN" sz="4400" dirty="0"/>
              <a:t>ột số vật giống như lăng kính</a:t>
            </a:r>
            <a:r>
              <a:rPr lang="en-US" sz="4400" dirty="0"/>
              <a:t> </a:t>
            </a:r>
          </a:p>
        </p:txBody>
      </p:sp>
      <p:sp>
        <p:nvSpPr>
          <p:cNvPr id="3" name="TextBox 2">
            <a:extLst>
              <a:ext uri="{FF2B5EF4-FFF2-40B4-BE49-F238E27FC236}">
                <a16:creationId xmlns:a16="http://schemas.microsoft.com/office/drawing/2014/main" id="{5F4EB1CD-6839-A22E-96DF-D5E49A137352}"/>
              </a:ext>
            </a:extLst>
          </p:cNvPr>
          <p:cNvSpPr txBox="1"/>
          <p:nvPr/>
        </p:nvSpPr>
        <p:spPr>
          <a:xfrm>
            <a:off x="351762" y="4653582"/>
            <a:ext cx="3696974"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a:solidFill>
                  <a:srgbClr val="002060"/>
                </a:solidFill>
                <a:latin typeface="Arial" panose="020B0604020202020204" pitchFamily="34" charset="0"/>
                <a:cs typeface="Arial" panose="020B0604020202020204" pitchFamily="34" charset="0"/>
              </a:defRPr>
            </a:lvl1pPr>
          </a:lstStyle>
          <a:p>
            <a:r>
              <a:rPr lang="en-US" dirty="0"/>
              <a:t>Viên </a:t>
            </a:r>
            <a:r>
              <a:rPr lang="en-US" dirty="0" err="1"/>
              <a:t>pha</a:t>
            </a:r>
            <a:r>
              <a:rPr lang="en-US" dirty="0"/>
              <a:t> </a:t>
            </a:r>
            <a:r>
              <a:rPr lang="en-US" dirty="0" err="1"/>
              <a:t>lê</a:t>
            </a:r>
            <a:endParaRPr lang="en-US" dirty="0"/>
          </a:p>
        </p:txBody>
      </p:sp>
      <p:sp>
        <p:nvSpPr>
          <p:cNvPr id="4" name="TextBox 3">
            <a:extLst>
              <a:ext uri="{FF2B5EF4-FFF2-40B4-BE49-F238E27FC236}">
                <a16:creationId xmlns:a16="http://schemas.microsoft.com/office/drawing/2014/main" id="{6068684F-9393-B7F2-6B0E-E24E8112E706}"/>
              </a:ext>
            </a:extLst>
          </p:cNvPr>
          <p:cNvSpPr txBox="1"/>
          <p:nvPr/>
        </p:nvSpPr>
        <p:spPr>
          <a:xfrm>
            <a:off x="4156549" y="4627550"/>
            <a:ext cx="3830749"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a:solidFill>
                  <a:srgbClr val="002060"/>
                </a:solidFill>
                <a:latin typeface="Arial" panose="020B0604020202020204" pitchFamily="34" charset="0"/>
                <a:cs typeface="Arial" panose="020B0604020202020204" pitchFamily="34" charset="0"/>
              </a:defRPr>
            </a:lvl1pPr>
          </a:lstStyle>
          <a:p>
            <a:r>
              <a:rPr lang="en-US" dirty="0"/>
              <a:t> </a:t>
            </a:r>
            <a:r>
              <a:rPr lang="en-US" dirty="0" err="1"/>
              <a:t>Đĩa</a:t>
            </a:r>
            <a:r>
              <a:rPr lang="en-US" dirty="0"/>
              <a:t> CD</a:t>
            </a:r>
          </a:p>
        </p:txBody>
      </p:sp>
      <p:sp>
        <p:nvSpPr>
          <p:cNvPr id="5" name="TextBox 4">
            <a:extLst>
              <a:ext uri="{FF2B5EF4-FFF2-40B4-BE49-F238E27FC236}">
                <a16:creationId xmlns:a16="http://schemas.microsoft.com/office/drawing/2014/main" id="{F18510C4-577E-DF60-22DE-3F15A2584746}"/>
              </a:ext>
            </a:extLst>
          </p:cNvPr>
          <p:cNvSpPr txBox="1"/>
          <p:nvPr/>
        </p:nvSpPr>
        <p:spPr>
          <a:xfrm>
            <a:off x="8257100" y="4627550"/>
            <a:ext cx="3830749" cy="55399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a:solidFill>
                  <a:srgbClr val="002060"/>
                </a:solidFill>
                <a:latin typeface="Arial" panose="020B0604020202020204" pitchFamily="34" charset="0"/>
                <a:cs typeface="Arial" panose="020B0604020202020204" pitchFamily="34" charset="0"/>
              </a:defRPr>
            </a:lvl1pPr>
          </a:lstStyle>
          <a:p>
            <a:r>
              <a:rPr lang="en-US" dirty="0"/>
              <a:t>Bong </a:t>
            </a:r>
            <a:r>
              <a:rPr lang="en-US" dirty="0" err="1"/>
              <a:t>bóng</a:t>
            </a:r>
            <a:r>
              <a:rPr lang="en-US" dirty="0"/>
              <a:t> </a:t>
            </a:r>
            <a:r>
              <a:rPr lang="en-US" dirty="0" err="1"/>
              <a:t>xà</a:t>
            </a:r>
            <a:r>
              <a:rPr lang="en-US" dirty="0"/>
              <a:t> </a:t>
            </a:r>
            <a:r>
              <a:rPr lang="en-US" dirty="0" err="1"/>
              <a:t>phòng</a:t>
            </a:r>
            <a:endParaRPr lang="en-US" dirty="0"/>
          </a:p>
        </p:txBody>
      </p:sp>
      <p:sp>
        <p:nvSpPr>
          <p:cNvPr id="7" name="Oval 6">
            <a:extLst>
              <a:ext uri="{FF2B5EF4-FFF2-40B4-BE49-F238E27FC236}">
                <a16:creationId xmlns:a16="http://schemas.microsoft.com/office/drawing/2014/main" id="{992A6F91-3847-0559-D1BD-751B7D269792}"/>
              </a:ext>
            </a:extLst>
          </p:cNvPr>
          <p:cNvSpPr/>
          <p:nvPr/>
        </p:nvSpPr>
        <p:spPr>
          <a:xfrm>
            <a:off x="480409" y="889279"/>
            <a:ext cx="3268397" cy="3268397"/>
          </a:xfrm>
          <a:prstGeom prst="ellipse">
            <a:avLst/>
          </a:prstGeom>
          <a:blipFill>
            <a:blip r:embed="rId2"/>
            <a:stretch>
              <a:fillRect/>
            </a:stretch>
          </a:blipFill>
          <a:ln>
            <a:noFill/>
          </a:ln>
          <a:effectLst>
            <a:glow rad="101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4CDD7-0882-5415-F575-177509EDEB88}"/>
              </a:ext>
            </a:extLst>
          </p:cNvPr>
          <p:cNvSpPr/>
          <p:nvPr/>
        </p:nvSpPr>
        <p:spPr>
          <a:xfrm>
            <a:off x="4461801" y="889279"/>
            <a:ext cx="3268397" cy="3268397"/>
          </a:xfrm>
          <a:prstGeom prst="ellipse">
            <a:avLst/>
          </a:prstGeom>
          <a:blipFill>
            <a:blip r:embed="rId3"/>
            <a:stretch>
              <a:fillRect/>
            </a:stretch>
          </a:blipFill>
          <a:ln>
            <a:noFill/>
          </a:ln>
          <a:effectLst>
            <a:glow rad="101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91ABC9-CF3F-8F69-7EE3-BF24B1CDF9E2}"/>
              </a:ext>
            </a:extLst>
          </p:cNvPr>
          <p:cNvSpPr/>
          <p:nvPr/>
        </p:nvSpPr>
        <p:spPr>
          <a:xfrm>
            <a:off x="8538277" y="889278"/>
            <a:ext cx="3268397" cy="3268397"/>
          </a:xfrm>
          <a:prstGeom prst="ellipse">
            <a:avLst/>
          </a:prstGeom>
          <a:blipFill>
            <a:blip r:embed="rId4"/>
            <a:srcRect/>
            <a:stretch>
              <a:fillRect l="-25030" r="-25030"/>
            </a:stretch>
          </a:blipFill>
          <a:ln>
            <a:noFill/>
          </a:ln>
          <a:effectLst>
            <a:glow rad="101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28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a:extLst>
              <a:ext uri="{FF2B5EF4-FFF2-40B4-BE49-F238E27FC236}">
                <a16:creationId xmlns:a16="http://schemas.microsoft.com/office/drawing/2014/main" id="{521CFEB0-E397-22B4-4658-FD6F511651BF}"/>
              </a:ext>
            </a:extLst>
          </p:cNvPr>
          <p:cNvSpPr/>
          <p:nvPr/>
        </p:nvSpPr>
        <p:spPr>
          <a:xfrm>
            <a:off x="734060" y="4494583"/>
            <a:ext cx="10619970" cy="2011680"/>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2CFC24B0-0CF6-7E9C-3DD5-400C881E907D}"/>
              </a:ext>
            </a:extLst>
          </p:cNvPr>
          <p:cNvSpPr/>
          <p:nvPr/>
        </p:nvSpPr>
        <p:spPr>
          <a:xfrm>
            <a:off x="734060" y="1072672"/>
            <a:ext cx="3916107" cy="3108016"/>
          </a:xfrm>
          <a:custGeom>
            <a:avLst/>
            <a:gdLst>
              <a:gd name="connsiteX0" fmla="*/ 274697 w 4796479"/>
              <a:gd name="connsiteY0" fmla="*/ 0 h 1648148"/>
              <a:gd name="connsiteX1" fmla="*/ 875448 w 4796479"/>
              <a:gd name="connsiteY1" fmla="*/ 0 h 1648148"/>
              <a:gd name="connsiteX2" fmla="*/ 1521417 w 4796479"/>
              <a:gd name="connsiteY2" fmla="*/ 0 h 1648148"/>
              <a:gd name="connsiteX3" fmla="*/ 2122168 w 4796479"/>
              <a:gd name="connsiteY3" fmla="*/ 0 h 1648148"/>
              <a:gd name="connsiteX4" fmla="*/ 2858572 w 4796479"/>
              <a:gd name="connsiteY4" fmla="*/ 0 h 1648148"/>
              <a:gd name="connsiteX5" fmla="*/ 3414106 w 4796479"/>
              <a:gd name="connsiteY5" fmla="*/ 0 h 1648148"/>
              <a:gd name="connsiteX6" fmla="*/ 4014857 w 4796479"/>
              <a:gd name="connsiteY6" fmla="*/ 0 h 1648148"/>
              <a:gd name="connsiteX7" fmla="*/ 4796479 w 4796479"/>
              <a:gd name="connsiteY7" fmla="*/ 0 h 1648148"/>
              <a:gd name="connsiteX8" fmla="*/ 4796479 w 4796479"/>
              <a:gd name="connsiteY8" fmla="*/ 0 h 1648148"/>
              <a:gd name="connsiteX9" fmla="*/ 4796479 w 4796479"/>
              <a:gd name="connsiteY9" fmla="*/ 659256 h 1648148"/>
              <a:gd name="connsiteX10" fmla="*/ 4796479 w 4796479"/>
              <a:gd name="connsiteY10" fmla="*/ 1373451 h 1648148"/>
              <a:gd name="connsiteX11" fmla="*/ 4521782 w 4796479"/>
              <a:gd name="connsiteY11" fmla="*/ 1648148 h 1648148"/>
              <a:gd name="connsiteX12" fmla="*/ 3921031 w 4796479"/>
              <a:gd name="connsiteY12" fmla="*/ 1648148 h 1648148"/>
              <a:gd name="connsiteX13" fmla="*/ 3320280 w 4796479"/>
              <a:gd name="connsiteY13" fmla="*/ 1648148 h 1648148"/>
              <a:gd name="connsiteX14" fmla="*/ 2629093 w 4796479"/>
              <a:gd name="connsiteY14" fmla="*/ 1648148 h 1648148"/>
              <a:gd name="connsiteX15" fmla="*/ 2118778 w 4796479"/>
              <a:gd name="connsiteY15" fmla="*/ 1648148 h 1648148"/>
              <a:gd name="connsiteX16" fmla="*/ 1472809 w 4796479"/>
              <a:gd name="connsiteY16" fmla="*/ 1648148 h 1648148"/>
              <a:gd name="connsiteX17" fmla="*/ 962494 w 4796479"/>
              <a:gd name="connsiteY17" fmla="*/ 1648148 h 1648148"/>
              <a:gd name="connsiteX18" fmla="*/ 0 w 4796479"/>
              <a:gd name="connsiteY18" fmla="*/ 1648148 h 1648148"/>
              <a:gd name="connsiteX19" fmla="*/ 0 w 4796479"/>
              <a:gd name="connsiteY19" fmla="*/ 1648148 h 1648148"/>
              <a:gd name="connsiteX20" fmla="*/ 0 w 4796479"/>
              <a:gd name="connsiteY20" fmla="*/ 947688 h 1648148"/>
              <a:gd name="connsiteX21" fmla="*/ 0 w 4796479"/>
              <a:gd name="connsiteY21" fmla="*/ 274697 h 1648148"/>
              <a:gd name="connsiteX22" fmla="*/ 274697 w 4796479"/>
              <a:gd name="connsiteY22" fmla="*/ 0 h 16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79" h="1648148" fill="none" extrusionOk="0">
                <a:moveTo>
                  <a:pt x="274697" y="0"/>
                </a:moveTo>
                <a:cubicBezTo>
                  <a:pt x="532174" y="-8545"/>
                  <a:pt x="694071" y="-25139"/>
                  <a:pt x="875448" y="0"/>
                </a:cubicBezTo>
                <a:cubicBezTo>
                  <a:pt x="1056825" y="25139"/>
                  <a:pt x="1252161" y="-12319"/>
                  <a:pt x="1521417" y="0"/>
                </a:cubicBezTo>
                <a:cubicBezTo>
                  <a:pt x="1790673" y="12319"/>
                  <a:pt x="1952296" y="-3488"/>
                  <a:pt x="2122168" y="0"/>
                </a:cubicBezTo>
                <a:cubicBezTo>
                  <a:pt x="2292040" y="3488"/>
                  <a:pt x="2691910" y="14057"/>
                  <a:pt x="2858572" y="0"/>
                </a:cubicBezTo>
                <a:cubicBezTo>
                  <a:pt x="3025234" y="-14057"/>
                  <a:pt x="3276373" y="-20853"/>
                  <a:pt x="3414106" y="0"/>
                </a:cubicBezTo>
                <a:cubicBezTo>
                  <a:pt x="3551839" y="20853"/>
                  <a:pt x="3720310" y="8371"/>
                  <a:pt x="4014857" y="0"/>
                </a:cubicBezTo>
                <a:cubicBezTo>
                  <a:pt x="4309404" y="-8371"/>
                  <a:pt x="4427304" y="-9082"/>
                  <a:pt x="4796479" y="0"/>
                </a:cubicBezTo>
                <a:lnTo>
                  <a:pt x="4796479" y="0"/>
                </a:lnTo>
                <a:cubicBezTo>
                  <a:pt x="4818351" y="181798"/>
                  <a:pt x="4776005" y="475052"/>
                  <a:pt x="4796479" y="659256"/>
                </a:cubicBezTo>
                <a:cubicBezTo>
                  <a:pt x="4816953" y="843460"/>
                  <a:pt x="4825380" y="1105785"/>
                  <a:pt x="4796479" y="1373451"/>
                </a:cubicBezTo>
                <a:cubicBezTo>
                  <a:pt x="4824339" y="1508283"/>
                  <a:pt x="4694474" y="1650911"/>
                  <a:pt x="4521782" y="1648148"/>
                </a:cubicBezTo>
                <a:cubicBezTo>
                  <a:pt x="4370912" y="1660576"/>
                  <a:pt x="4211046" y="1618319"/>
                  <a:pt x="3921031" y="1648148"/>
                </a:cubicBezTo>
                <a:cubicBezTo>
                  <a:pt x="3631016" y="1677977"/>
                  <a:pt x="3493324" y="1655451"/>
                  <a:pt x="3320280" y="1648148"/>
                </a:cubicBezTo>
                <a:cubicBezTo>
                  <a:pt x="3147236" y="1640845"/>
                  <a:pt x="2777945" y="1629048"/>
                  <a:pt x="2629093" y="1648148"/>
                </a:cubicBezTo>
                <a:cubicBezTo>
                  <a:pt x="2480241" y="1667248"/>
                  <a:pt x="2285392" y="1633733"/>
                  <a:pt x="2118778" y="1648148"/>
                </a:cubicBezTo>
                <a:cubicBezTo>
                  <a:pt x="1952164" y="1662563"/>
                  <a:pt x="1697968" y="1668526"/>
                  <a:pt x="1472809" y="1648148"/>
                </a:cubicBezTo>
                <a:cubicBezTo>
                  <a:pt x="1247650" y="1627770"/>
                  <a:pt x="1106780" y="1643226"/>
                  <a:pt x="962494" y="1648148"/>
                </a:cubicBezTo>
                <a:cubicBezTo>
                  <a:pt x="818209" y="1653070"/>
                  <a:pt x="253203" y="1602819"/>
                  <a:pt x="0" y="1648148"/>
                </a:cubicBezTo>
                <a:lnTo>
                  <a:pt x="0" y="1648148"/>
                </a:lnTo>
                <a:cubicBezTo>
                  <a:pt x="-3432" y="1361502"/>
                  <a:pt x="-149" y="1270411"/>
                  <a:pt x="0" y="947688"/>
                </a:cubicBezTo>
                <a:cubicBezTo>
                  <a:pt x="149" y="624965"/>
                  <a:pt x="-25854" y="481516"/>
                  <a:pt x="0" y="274697"/>
                </a:cubicBezTo>
                <a:cubicBezTo>
                  <a:pt x="15190" y="145866"/>
                  <a:pt x="159178" y="-1643"/>
                  <a:pt x="274697" y="0"/>
                </a:cubicBezTo>
                <a:close/>
              </a:path>
              <a:path w="4796479" h="1648148" stroke="0" extrusionOk="0">
                <a:moveTo>
                  <a:pt x="274697" y="0"/>
                </a:moveTo>
                <a:cubicBezTo>
                  <a:pt x="383653" y="-4455"/>
                  <a:pt x="661506" y="13227"/>
                  <a:pt x="785012" y="0"/>
                </a:cubicBezTo>
                <a:cubicBezTo>
                  <a:pt x="908518" y="-13227"/>
                  <a:pt x="1222308" y="-19423"/>
                  <a:pt x="1476199" y="0"/>
                </a:cubicBezTo>
                <a:cubicBezTo>
                  <a:pt x="1730090" y="19423"/>
                  <a:pt x="1857310" y="12407"/>
                  <a:pt x="2076950" y="0"/>
                </a:cubicBezTo>
                <a:cubicBezTo>
                  <a:pt x="2296590" y="-12407"/>
                  <a:pt x="2389211" y="2623"/>
                  <a:pt x="2632483" y="0"/>
                </a:cubicBezTo>
                <a:cubicBezTo>
                  <a:pt x="2875755" y="-2623"/>
                  <a:pt x="2928532" y="-11796"/>
                  <a:pt x="3188017" y="0"/>
                </a:cubicBezTo>
                <a:cubicBezTo>
                  <a:pt x="3447502" y="11796"/>
                  <a:pt x="3676366" y="-25787"/>
                  <a:pt x="3924421" y="0"/>
                </a:cubicBezTo>
                <a:cubicBezTo>
                  <a:pt x="4172476" y="25787"/>
                  <a:pt x="4533235" y="-10406"/>
                  <a:pt x="4796479" y="0"/>
                </a:cubicBezTo>
                <a:lnTo>
                  <a:pt x="4796479" y="0"/>
                </a:lnTo>
                <a:cubicBezTo>
                  <a:pt x="4773699" y="240226"/>
                  <a:pt x="4768029" y="500626"/>
                  <a:pt x="4796479" y="686726"/>
                </a:cubicBezTo>
                <a:cubicBezTo>
                  <a:pt x="4824929" y="872826"/>
                  <a:pt x="4806343" y="1212809"/>
                  <a:pt x="4796479" y="1373451"/>
                </a:cubicBezTo>
                <a:cubicBezTo>
                  <a:pt x="4770650" y="1535016"/>
                  <a:pt x="4690240" y="1617081"/>
                  <a:pt x="4521782" y="1648148"/>
                </a:cubicBezTo>
                <a:cubicBezTo>
                  <a:pt x="4291359" y="1621218"/>
                  <a:pt x="4192053" y="1668267"/>
                  <a:pt x="3875813" y="1648148"/>
                </a:cubicBezTo>
                <a:cubicBezTo>
                  <a:pt x="3559573" y="1628029"/>
                  <a:pt x="3478351" y="1639993"/>
                  <a:pt x="3275062" y="1648148"/>
                </a:cubicBezTo>
                <a:cubicBezTo>
                  <a:pt x="3071773" y="1656303"/>
                  <a:pt x="2838707" y="1659239"/>
                  <a:pt x="2538658" y="1648148"/>
                </a:cubicBezTo>
                <a:cubicBezTo>
                  <a:pt x="2238609" y="1637057"/>
                  <a:pt x="2192199" y="1652099"/>
                  <a:pt x="2028342" y="1648148"/>
                </a:cubicBezTo>
                <a:cubicBezTo>
                  <a:pt x="1864485" y="1644197"/>
                  <a:pt x="1634383" y="1659819"/>
                  <a:pt x="1518027" y="1648148"/>
                </a:cubicBezTo>
                <a:cubicBezTo>
                  <a:pt x="1401671" y="1636477"/>
                  <a:pt x="1123345" y="1659486"/>
                  <a:pt x="872058" y="1648148"/>
                </a:cubicBezTo>
                <a:cubicBezTo>
                  <a:pt x="620771" y="1636810"/>
                  <a:pt x="201620" y="1642998"/>
                  <a:pt x="0" y="1648148"/>
                </a:cubicBezTo>
                <a:lnTo>
                  <a:pt x="0" y="1648148"/>
                </a:lnTo>
                <a:cubicBezTo>
                  <a:pt x="-3197" y="1350421"/>
                  <a:pt x="-15336" y="1120368"/>
                  <a:pt x="0" y="933953"/>
                </a:cubicBezTo>
                <a:cubicBezTo>
                  <a:pt x="15336" y="747539"/>
                  <a:pt x="-5343" y="441340"/>
                  <a:pt x="0" y="274697"/>
                </a:cubicBezTo>
                <a:cubicBezTo>
                  <a:pt x="27561" y="99894"/>
                  <a:pt x="127394" y="-4442"/>
                  <a:pt x="27469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224277 w 3916107"/>
                      <a:gd name="connsiteY0" fmla="*/ 0 h 3108016"/>
                      <a:gd name="connsiteX1" fmla="*/ 714763 w 3916107"/>
                      <a:gd name="connsiteY1" fmla="*/ 0 h 3108016"/>
                      <a:gd name="connsiteX2" fmla="*/ 1242167 w 3916107"/>
                      <a:gd name="connsiteY2" fmla="*/ 0 h 3108016"/>
                      <a:gd name="connsiteX3" fmla="*/ 1732653 w 3916107"/>
                      <a:gd name="connsiteY3" fmla="*/ 0 h 3108016"/>
                      <a:gd name="connsiteX4" fmla="*/ 2333894 w 3916107"/>
                      <a:gd name="connsiteY4" fmla="*/ 0 h 3108016"/>
                      <a:gd name="connsiteX5" fmla="*/ 2787462 w 3916107"/>
                      <a:gd name="connsiteY5" fmla="*/ 0 h 3108016"/>
                      <a:gd name="connsiteX6" fmla="*/ 3277948 w 3916107"/>
                      <a:gd name="connsiteY6" fmla="*/ 0 h 3108016"/>
                      <a:gd name="connsiteX7" fmla="*/ 3916107 w 3916107"/>
                      <a:gd name="connsiteY7" fmla="*/ 0 h 3108016"/>
                      <a:gd name="connsiteX8" fmla="*/ 3916107 w 3916107"/>
                      <a:gd name="connsiteY8" fmla="*/ 0 h 3108016"/>
                      <a:gd name="connsiteX9" fmla="*/ 3916107 w 3916107"/>
                      <a:gd name="connsiteY9" fmla="*/ 1243200 h 3108016"/>
                      <a:gd name="connsiteX10" fmla="*/ 3916107 w 3916107"/>
                      <a:gd name="connsiteY10" fmla="*/ 2590002 h 3108016"/>
                      <a:gd name="connsiteX11" fmla="*/ 3691829 w 3916107"/>
                      <a:gd name="connsiteY11" fmla="*/ 3108016 h 3108016"/>
                      <a:gd name="connsiteX12" fmla="*/ 3201343 w 3916107"/>
                      <a:gd name="connsiteY12" fmla="*/ 3108016 h 3108016"/>
                      <a:gd name="connsiteX13" fmla="*/ 2710857 w 3916107"/>
                      <a:gd name="connsiteY13" fmla="*/ 3108016 h 3108016"/>
                      <a:gd name="connsiteX14" fmla="*/ 2146534 w 3916107"/>
                      <a:gd name="connsiteY14" fmla="*/ 3108016 h 3108016"/>
                      <a:gd name="connsiteX15" fmla="*/ 1729885 w 3916107"/>
                      <a:gd name="connsiteY15" fmla="*/ 3108016 h 3108016"/>
                      <a:gd name="connsiteX16" fmla="*/ 1202481 w 3916107"/>
                      <a:gd name="connsiteY16" fmla="*/ 3108016 h 3108016"/>
                      <a:gd name="connsiteX17" fmla="*/ 785832 w 3916107"/>
                      <a:gd name="connsiteY17" fmla="*/ 3108016 h 3108016"/>
                      <a:gd name="connsiteX18" fmla="*/ 0 w 3916107"/>
                      <a:gd name="connsiteY18" fmla="*/ 3108016 h 3108016"/>
                      <a:gd name="connsiteX19" fmla="*/ 0 w 3916107"/>
                      <a:gd name="connsiteY19" fmla="*/ 3108016 h 3108016"/>
                      <a:gd name="connsiteX20" fmla="*/ 0 w 3916107"/>
                      <a:gd name="connsiteY20" fmla="*/ 1787114 h 3108016"/>
                      <a:gd name="connsiteX21" fmla="*/ 0 w 3916107"/>
                      <a:gd name="connsiteY21" fmla="*/ 518013 h 3108016"/>
                      <a:gd name="connsiteX22" fmla="*/ 224277 w 3916107"/>
                      <a:gd name="connsiteY22" fmla="*/ 0 h 3108016"/>
                      <a:gd name="connsiteX0" fmla="*/ 224277 w 3916107"/>
                      <a:gd name="connsiteY0" fmla="*/ 0 h 3108016"/>
                      <a:gd name="connsiteX1" fmla="*/ 640926 w 3916107"/>
                      <a:gd name="connsiteY1" fmla="*/ 0 h 3108016"/>
                      <a:gd name="connsiteX2" fmla="*/ 1205249 w 3916107"/>
                      <a:gd name="connsiteY2" fmla="*/ 0 h 3108016"/>
                      <a:gd name="connsiteX3" fmla="*/ 1695735 w 3916107"/>
                      <a:gd name="connsiteY3" fmla="*/ 0 h 3108016"/>
                      <a:gd name="connsiteX4" fmla="*/ 2149302 w 3916107"/>
                      <a:gd name="connsiteY4" fmla="*/ 0 h 3108016"/>
                      <a:gd name="connsiteX5" fmla="*/ 2602870 w 3916107"/>
                      <a:gd name="connsiteY5" fmla="*/ 0 h 3108016"/>
                      <a:gd name="connsiteX6" fmla="*/ 3204111 w 3916107"/>
                      <a:gd name="connsiteY6" fmla="*/ 0 h 3108016"/>
                      <a:gd name="connsiteX7" fmla="*/ 3916107 w 3916107"/>
                      <a:gd name="connsiteY7" fmla="*/ 0 h 3108016"/>
                      <a:gd name="connsiteX8" fmla="*/ 3916107 w 3916107"/>
                      <a:gd name="connsiteY8" fmla="*/ 0 h 3108016"/>
                      <a:gd name="connsiteX9" fmla="*/ 3916107 w 3916107"/>
                      <a:gd name="connsiteY9" fmla="*/ 1295002 h 3108016"/>
                      <a:gd name="connsiteX10" fmla="*/ 3916107 w 3916107"/>
                      <a:gd name="connsiteY10" fmla="*/ 2590002 h 3108016"/>
                      <a:gd name="connsiteX11" fmla="*/ 3691829 w 3916107"/>
                      <a:gd name="connsiteY11" fmla="*/ 3108016 h 3108016"/>
                      <a:gd name="connsiteX12" fmla="*/ 3164425 w 3916107"/>
                      <a:gd name="connsiteY12" fmla="*/ 3108016 h 3108016"/>
                      <a:gd name="connsiteX13" fmla="*/ 2673939 w 3916107"/>
                      <a:gd name="connsiteY13" fmla="*/ 3108016 h 3108016"/>
                      <a:gd name="connsiteX14" fmla="*/ 2072698 w 3916107"/>
                      <a:gd name="connsiteY14" fmla="*/ 3108016 h 3108016"/>
                      <a:gd name="connsiteX15" fmla="*/ 1656049 w 3916107"/>
                      <a:gd name="connsiteY15" fmla="*/ 3108016 h 3108016"/>
                      <a:gd name="connsiteX16" fmla="*/ 1239400 w 3916107"/>
                      <a:gd name="connsiteY16" fmla="*/ 3108016 h 3108016"/>
                      <a:gd name="connsiteX17" fmla="*/ 711995 w 3916107"/>
                      <a:gd name="connsiteY17" fmla="*/ 3108016 h 3108016"/>
                      <a:gd name="connsiteX18" fmla="*/ 0 w 3916107"/>
                      <a:gd name="connsiteY18" fmla="*/ 3108016 h 3108016"/>
                      <a:gd name="connsiteX19" fmla="*/ 0 w 3916107"/>
                      <a:gd name="connsiteY19" fmla="*/ 3108016 h 3108016"/>
                      <a:gd name="connsiteX20" fmla="*/ 0 w 3916107"/>
                      <a:gd name="connsiteY20" fmla="*/ 1761213 h 3108016"/>
                      <a:gd name="connsiteX21" fmla="*/ 0 w 3916107"/>
                      <a:gd name="connsiteY21" fmla="*/ 518013 h 3108016"/>
                      <a:gd name="connsiteX22" fmla="*/ 224277 w 3916107"/>
                      <a:gd name="connsiteY22" fmla="*/ 0 h 310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6107" h="3108016" fill="none" extrusionOk="0">
                        <a:moveTo>
                          <a:pt x="224277" y="0"/>
                        </a:moveTo>
                        <a:cubicBezTo>
                          <a:pt x="431951" y="6553"/>
                          <a:pt x="558516" y="-45654"/>
                          <a:pt x="714763" y="0"/>
                        </a:cubicBezTo>
                        <a:cubicBezTo>
                          <a:pt x="879764" y="68622"/>
                          <a:pt x="1007332" y="-20750"/>
                          <a:pt x="1242167" y="0"/>
                        </a:cubicBezTo>
                        <a:cubicBezTo>
                          <a:pt x="1446374" y="37563"/>
                          <a:pt x="1594267" y="-14133"/>
                          <a:pt x="1732653" y="0"/>
                        </a:cubicBezTo>
                        <a:cubicBezTo>
                          <a:pt x="1852017" y="18166"/>
                          <a:pt x="2163391" y="30237"/>
                          <a:pt x="2333894" y="0"/>
                        </a:cubicBezTo>
                        <a:cubicBezTo>
                          <a:pt x="2470606" y="-35954"/>
                          <a:pt x="2677841" y="-40343"/>
                          <a:pt x="2787462" y="0"/>
                        </a:cubicBezTo>
                        <a:cubicBezTo>
                          <a:pt x="2896868" y="62436"/>
                          <a:pt x="3039693" y="22003"/>
                          <a:pt x="3277948" y="0"/>
                        </a:cubicBezTo>
                        <a:cubicBezTo>
                          <a:pt x="3500322" y="-27267"/>
                          <a:pt x="3625773" y="-21704"/>
                          <a:pt x="3916107" y="0"/>
                        </a:cubicBezTo>
                        <a:lnTo>
                          <a:pt x="3916107" y="0"/>
                        </a:lnTo>
                        <a:cubicBezTo>
                          <a:pt x="3998385" y="288031"/>
                          <a:pt x="3868480" y="914773"/>
                          <a:pt x="3916107" y="1243200"/>
                        </a:cubicBezTo>
                        <a:cubicBezTo>
                          <a:pt x="3953732" y="1552359"/>
                          <a:pt x="3977245" y="2202744"/>
                          <a:pt x="3916107" y="2590002"/>
                        </a:cubicBezTo>
                        <a:cubicBezTo>
                          <a:pt x="3946673" y="2844463"/>
                          <a:pt x="3857258" y="3122311"/>
                          <a:pt x="3691829" y="3108016"/>
                        </a:cubicBezTo>
                        <a:cubicBezTo>
                          <a:pt x="3590789" y="3139966"/>
                          <a:pt x="3441080" y="3062573"/>
                          <a:pt x="3201343" y="3108016"/>
                        </a:cubicBezTo>
                        <a:cubicBezTo>
                          <a:pt x="2967772" y="3134646"/>
                          <a:pt x="2832918" y="3140208"/>
                          <a:pt x="2710857" y="3108016"/>
                        </a:cubicBezTo>
                        <a:cubicBezTo>
                          <a:pt x="2580360" y="3087206"/>
                          <a:pt x="2256600" y="3063225"/>
                          <a:pt x="2146534" y="3108016"/>
                        </a:cubicBezTo>
                        <a:cubicBezTo>
                          <a:pt x="2044527" y="3130082"/>
                          <a:pt x="1849615" y="3078352"/>
                          <a:pt x="1729885" y="3108016"/>
                        </a:cubicBezTo>
                        <a:cubicBezTo>
                          <a:pt x="1618321" y="3172054"/>
                          <a:pt x="1411881" y="3145283"/>
                          <a:pt x="1202481" y="3108016"/>
                        </a:cubicBezTo>
                        <a:cubicBezTo>
                          <a:pt x="1027399" y="3075200"/>
                          <a:pt x="886988" y="3080443"/>
                          <a:pt x="785832" y="3108016"/>
                        </a:cubicBezTo>
                        <a:cubicBezTo>
                          <a:pt x="709109" y="3081743"/>
                          <a:pt x="255532" y="3043887"/>
                          <a:pt x="0" y="3108016"/>
                        </a:cubicBezTo>
                        <a:lnTo>
                          <a:pt x="0" y="3108016"/>
                        </a:lnTo>
                        <a:cubicBezTo>
                          <a:pt x="-14093" y="2563763"/>
                          <a:pt x="25848" y="2388230"/>
                          <a:pt x="0" y="1787114"/>
                        </a:cubicBezTo>
                        <a:cubicBezTo>
                          <a:pt x="-14468" y="1165318"/>
                          <a:pt x="-33756" y="969826"/>
                          <a:pt x="0" y="518013"/>
                        </a:cubicBezTo>
                        <a:cubicBezTo>
                          <a:pt x="14890" y="254775"/>
                          <a:pt x="126643" y="1018"/>
                          <a:pt x="224277" y="0"/>
                        </a:cubicBezTo>
                        <a:close/>
                      </a:path>
                      <a:path w="3916107" h="3108016" stroke="0" extrusionOk="0">
                        <a:moveTo>
                          <a:pt x="224277" y="0"/>
                        </a:moveTo>
                        <a:cubicBezTo>
                          <a:pt x="311075" y="208"/>
                          <a:pt x="546752" y="24662"/>
                          <a:pt x="640926" y="0"/>
                        </a:cubicBezTo>
                        <a:cubicBezTo>
                          <a:pt x="730357" y="9085"/>
                          <a:pt x="951693" y="-45227"/>
                          <a:pt x="1205249" y="0"/>
                        </a:cubicBezTo>
                        <a:cubicBezTo>
                          <a:pt x="1424226" y="55125"/>
                          <a:pt x="1534804" y="24001"/>
                          <a:pt x="1695735" y="0"/>
                        </a:cubicBezTo>
                        <a:cubicBezTo>
                          <a:pt x="1870000" y="-28883"/>
                          <a:pt x="1960932" y="-10940"/>
                          <a:pt x="2149302" y="0"/>
                        </a:cubicBezTo>
                        <a:cubicBezTo>
                          <a:pt x="2349384" y="-7850"/>
                          <a:pt x="2390232" y="-21485"/>
                          <a:pt x="2602870" y="0"/>
                        </a:cubicBezTo>
                        <a:cubicBezTo>
                          <a:pt x="2792969" y="-2709"/>
                          <a:pt x="2994331" y="-42984"/>
                          <a:pt x="3204111" y="0"/>
                        </a:cubicBezTo>
                        <a:cubicBezTo>
                          <a:pt x="3399070" y="31463"/>
                          <a:pt x="3697681" y="-39361"/>
                          <a:pt x="3916107" y="0"/>
                        </a:cubicBezTo>
                        <a:lnTo>
                          <a:pt x="3916107" y="0"/>
                        </a:lnTo>
                        <a:cubicBezTo>
                          <a:pt x="3871955" y="434218"/>
                          <a:pt x="3870506" y="940732"/>
                          <a:pt x="3916107" y="1295002"/>
                        </a:cubicBezTo>
                        <a:cubicBezTo>
                          <a:pt x="3933720" y="1641464"/>
                          <a:pt x="3885036" y="2292341"/>
                          <a:pt x="3916107" y="2590002"/>
                        </a:cubicBezTo>
                        <a:cubicBezTo>
                          <a:pt x="3884591" y="2895551"/>
                          <a:pt x="3862897" y="3051282"/>
                          <a:pt x="3691829" y="3108016"/>
                        </a:cubicBezTo>
                        <a:cubicBezTo>
                          <a:pt x="3502753" y="3068929"/>
                          <a:pt x="3436847" y="3120927"/>
                          <a:pt x="3164425" y="3108016"/>
                        </a:cubicBezTo>
                        <a:cubicBezTo>
                          <a:pt x="2901379" y="3085827"/>
                          <a:pt x="2826183" y="3084363"/>
                          <a:pt x="2673939" y="3108016"/>
                        </a:cubicBezTo>
                        <a:cubicBezTo>
                          <a:pt x="2527800" y="3084864"/>
                          <a:pt x="2306863" y="3140778"/>
                          <a:pt x="2072698" y="3108016"/>
                        </a:cubicBezTo>
                        <a:cubicBezTo>
                          <a:pt x="1826860" y="3091845"/>
                          <a:pt x="1789242" y="3114189"/>
                          <a:pt x="1656049" y="3108016"/>
                        </a:cubicBezTo>
                        <a:cubicBezTo>
                          <a:pt x="1502207" y="3098298"/>
                          <a:pt x="1328287" y="3148271"/>
                          <a:pt x="1239400" y="3108016"/>
                        </a:cubicBezTo>
                        <a:cubicBezTo>
                          <a:pt x="1117185" y="3084832"/>
                          <a:pt x="903714" y="3127159"/>
                          <a:pt x="711995" y="3108016"/>
                        </a:cubicBezTo>
                        <a:cubicBezTo>
                          <a:pt x="509795" y="3078318"/>
                          <a:pt x="162333" y="3131409"/>
                          <a:pt x="0" y="3108016"/>
                        </a:cubicBezTo>
                        <a:lnTo>
                          <a:pt x="0" y="3108016"/>
                        </a:lnTo>
                        <a:cubicBezTo>
                          <a:pt x="-7001" y="2633143"/>
                          <a:pt x="-11087" y="2126524"/>
                          <a:pt x="0" y="1761213"/>
                        </a:cubicBezTo>
                        <a:cubicBezTo>
                          <a:pt x="-19272" y="1388526"/>
                          <a:pt x="31887" y="845746"/>
                          <a:pt x="0" y="518013"/>
                        </a:cubicBezTo>
                        <a:cubicBezTo>
                          <a:pt x="45791" y="174916"/>
                          <a:pt x="125137" y="-10881"/>
                          <a:pt x="224277" y="0"/>
                        </a:cubicBezTo>
                        <a:close/>
                      </a:path>
                      <a:path w="3916107" h="3108016" fill="none" stroke="0" extrusionOk="0">
                        <a:moveTo>
                          <a:pt x="224277" y="0"/>
                        </a:moveTo>
                        <a:cubicBezTo>
                          <a:pt x="447936" y="-21853"/>
                          <a:pt x="560318" y="-46272"/>
                          <a:pt x="714763" y="0"/>
                        </a:cubicBezTo>
                        <a:cubicBezTo>
                          <a:pt x="893364" y="73378"/>
                          <a:pt x="1056447" y="-6358"/>
                          <a:pt x="1242167" y="0"/>
                        </a:cubicBezTo>
                        <a:cubicBezTo>
                          <a:pt x="1443451" y="41138"/>
                          <a:pt x="1607755" y="6158"/>
                          <a:pt x="1732653" y="0"/>
                        </a:cubicBezTo>
                        <a:cubicBezTo>
                          <a:pt x="1869100" y="976"/>
                          <a:pt x="2196815" y="32067"/>
                          <a:pt x="2333894" y="0"/>
                        </a:cubicBezTo>
                        <a:cubicBezTo>
                          <a:pt x="2477079" y="-32188"/>
                          <a:pt x="2663200" y="-25954"/>
                          <a:pt x="2787462" y="0"/>
                        </a:cubicBezTo>
                        <a:cubicBezTo>
                          <a:pt x="2925315" y="40069"/>
                          <a:pt x="3025256" y="-4310"/>
                          <a:pt x="3277948" y="0"/>
                        </a:cubicBezTo>
                        <a:cubicBezTo>
                          <a:pt x="3522714" y="-22317"/>
                          <a:pt x="3616355" y="-19124"/>
                          <a:pt x="3916107" y="0"/>
                        </a:cubicBezTo>
                        <a:lnTo>
                          <a:pt x="3916107" y="0"/>
                        </a:lnTo>
                        <a:cubicBezTo>
                          <a:pt x="3933098" y="265011"/>
                          <a:pt x="3853690" y="955426"/>
                          <a:pt x="3916107" y="1243200"/>
                        </a:cubicBezTo>
                        <a:cubicBezTo>
                          <a:pt x="3976682" y="1628561"/>
                          <a:pt x="3918353" y="2100757"/>
                          <a:pt x="3916107" y="2590002"/>
                        </a:cubicBezTo>
                        <a:cubicBezTo>
                          <a:pt x="3916007" y="2863692"/>
                          <a:pt x="3836574" y="3115145"/>
                          <a:pt x="3691829" y="3108016"/>
                        </a:cubicBezTo>
                        <a:cubicBezTo>
                          <a:pt x="3560469" y="3164385"/>
                          <a:pt x="3454139" y="3047466"/>
                          <a:pt x="3201343" y="3108016"/>
                        </a:cubicBezTo>
                        <a:cubicBezTo>
                          <a:pt x="2989739" y="3164683"/>
                          <a:pt x="2841518" y="3093773"/>
                          <a:pt x="2710857" y="3108016"/>
                        </a:cubicBezTo>
                        <a:cubicBezTo>
                          <a:pt x="2567364" y="3097815"/>
                          <a:pt x="2253576" y="3080077"/>
                          <a:pt x="2146534" y="3108016"/>
                        </a:cubicBezTo>
                        <a:cubicBezTo>
                          <a:pt x="2036477" y="3167907"/>
                          <a:pt x="1841984" y="3087945"/>
                          <a:pt x="1729885" y="3108016"/>
                        </a:cubicBezTo>
                        <a:cubicBezTo>
                          <a:pt x="1582560" y="3171405"/>
                          <a:pt x="1361683" y="3131344"/>
                          <a:pt x="1202481" y="3108016"/>
                        </a:cubicBezTo>
                        <a:cubicBezTo>
                          <a:pt x="1028907" y="3054779"/>
                          <a:pt x="887501" y="3099563"/>
                          <a:pt x="785832" y="3108016"/>
                        </a:cubicBezTo>
                        <a:cubicBezTo>
                          <a:pt x="675952" y="3118638"/>
                          <a:pt x="243190" y="2991986"/>
                          <a:pt x="0" y="3108016"/>
                        </a:cubicBezTo>
                        <a:lnTo>
                          <a:pt x="0" y="3108016"/>
                        </a:lnTo>
                        <a:cubicBezTo>
                          <a:pt x="21764" y="2542713"/>
                          <a:pt x="11979" y="2395508"/>
                          <a:pt x="0" y="1787114"/>
                        </a:cubicBezTo>
                        <a:cubicBezTo>
                          <a:pt x="36888" y="1163169"/>
                          <a:pt x="-55695" y="864647"/>
                          <a:pt x="0" y="518013"/>
                        </a:cubicBezTo>
                        <a:cubicBezTo>
                          <a:pt x="12882" y="253682"/>
                          <a:pt x="132606" y="1367"/>
                          <a:pt x="224277"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734060" y="803339"/>
            <a:ext cx="1750522"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endParaRPr lang="en-US" sz="2400" b="1" dirty="0">
              <a:solidFill>
                <a:schemeClr val="bg1"/>
              </a:solidFill>
              <a:latin typeface="Fira Sans Condensed Medium" panose="020B0603050000020004" pitchFamily="34" charset="0"/>
            </a:endParaRPr>
          </a:p>
        </p:txBody>
      </p:sp>
      <p:pic>
        <p:nvPicPr>
          <p:cNvPr id="5" name="Picture 4" descr="A close-up of a glass object&#10;&#10;Description automatically generated">
            <a:extLst>
              <a:ext uri="{FF2B5EF4-FFF2-40B4-BE49-F238E27FC236}">
                <a16:creationId xmlns:a16="http://schemas.microsoft.com/office/drawing/2014/main" id="{BE2FF7EC-96C1-087B-5677-CB709914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986" y="571134"/>
            <a:ext cx="6967577" cy="3780257"/>
          </a:xfrm>
          <a:prstGeom prst="rect">
            <a:avLst/>
          </a:prstGeom>
          <a:ln>
            <a:noFill/>
          </a:ln>
          <a:effectLst>
            <a:softEdge rad="112500"/>
          </a:effectLst>
        </p:spPr>
      </p:pic>
      <p:sp>
        <p:nvSpPr>
          <p:cNvPr id="6" name="TextBox 5">
            <a:extLst>
              <a:ext uri="{FF2B5EF4-FFF2-40B4-BE49-F238E27FC236}">
                <a16:creationId xmlns:a16="http://schemas.microsoft.com/office/drawing/2014/main" id="{B5B282D2-BBF0-702F-ED77-0AF8C1DDB166}"/>
              </a:ext>
            </a:extLst>
          </p:cNvPr>
          <p:cNvSpPr txBox="1"/>
          <p:nvPr/>
        </p:nvSpPr>
        <p:spPr>
          <a:xfrm>
            <a:off x="750902" y="1354284"/>
            <a:ext cx="1750523" cy="437299"/>
          </a:xfrm>
          <a:prstGeom prst="rect">
            <a:avLst/>
          </a:prstGeom>
          <a:noFill/>
        </p:spPr>
        <p:txBody>
          <a:bodyPr wrap="square" rtlCol="0">
            <a:spAutoFit/>
          </a:bodyPr>
          <a:lstStyle/>
          <a:p>
            <a:pPr>
              <a:lnSpc>
                <a:spcPct val="120000"/>
              </a:lnSpc>
            </a:pPr>
            <a:r>
              <a:rPr lang="en-US" sz="2000" dirty="0" err="1">
                <a:solidFill>
                  <a:srgbClr val="F25D07"/>
                </a:solidFill>
                <a:latin typeface="Fira Sans Black" panose="020B0A03050000020004" pitchFamily="34" charset="0"/>
                <a:cs typeface="Arial" panose="020B0604020202020204" pitchFamily="34" charset="0"/>
              </a:rPr>
              <a:t>Chuẩn</a:t>
            </a:r>
            <a:r>
              <a:rPr lang="en-US" sz="2000" dirty="0">
                <a:solidFill>
                  <a:srgbClr val="F25D07"/>
                </a:solidFill>
                <a:latin typeface="Fira Sans Black" panose="020B0A03050000020004" pitchFamily="34" charset="0"/>
                <a:cs typeface="Arial" panose="020B0604020202020204" pitchFamily="34" charset="0"/>
              </a:rPr>
              <a:t> </a:t>
            </a:r>
            <a:r>
              <a:rPr lang="en-US" sz="2000" dirty="0" err="1">
                <a:solidFill>
                  <a:srgbClr val="F25D07"/>
                </a:solidFill>
                <a:latin typeface="Fira Sans Black" panose="020B0A03050000020004" pitchFamily="34" charset="0"/>
                <a:cs typeface="Arial" panose="020B0604020202020204" pitchFamily="34" charset="0"/>
              </a:rPr>
              <a:t>bị</a:t>
            </a:r>
            <a:r>
              <a:rPr lang="en-US" sz="2000" dirty="0">
                <a:solidFill>
                  <a:srgbClr val="F25D07"/>
                </a:solidFill>
                <a:latin typeface="Fira Sans Black" panose="020B0A03050000020004" pitchFamily="34" charset="0"/>
                <a:cs typeface="Arial" panose="020B0604020202020204" pitchFamily="34" charset="0"/>
              </a:rPr>
              <a:t>: </a:t>
            </a:r>
          </a:p>
        </p:txBody>
      </p:sp>
      <p:sp>
        <p:nvSpPr>
          <p:cNvPr id="7" name="TextBox 6">
            <a:extLst>
              <a:ext uri="{FF2B5EF4-FFF2-40B4-BE49-F238E27FC236}">
                <a16:creationId xmlns:a16="http://schemas.microsoft.com/office/drawing/2014/main" id="{69589669-B318-70EC-E44D-61688824BE22}"/>
              </a:ext>
            </a:extLst>
          </p:cNvPr>
          <p:cNvSpPr txBox="1"/>
          <p:nvPr/>
        </p:nvSpPr>
        <p:spPr>
          <a:xfrm>
            <a:off x="931737" y="4662042"/>
            <a:ext cx="10184126" cy="168001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srgbClr val="F25D07"/>
                </a:solidFill>
                <a:latin typeface="Fira Sans Black" panose="020B0A03050000020004" pitchFamily="34" charset="0"/>
              </a:rPr>
              <a:t>Tiến</a:t>
            </a:r>
            <a:r>
              <a:rPr lang="en-US" sz="2200" dirty="0">
                <a:solidFill>
                  <a:srgbClr val="F25D07"/>
                </a:solidFill>
                <a:latin typeface="Fira Sans Black" panose="020B0A03050000020004" pitchFamily="34" charset="0"/>
              </a:rPr>
              <a:t> </a:t>
            </a:r>
            <a:r>
              <a:rPr lang="en-US" sz="2200" dirty="0" err="1">
                <a:solidFill>
                  <a:srgbClr val="F25D07"/>
                </a:solidFill>
                <a:latin typeface="Fira Sans Black" panose="020B0A03050000020004" pitchFamily="34" charset="0"/>
              </a:rPr>
              <a:t>hành</a:t>
            </a:r>
            <a:r>
              <a:rPr lang="en-US" sz="2200" dirty="0">
                <a:solidFill>
                  <a:srgbClr val="F25D07"/>
                </a:solidFill>
                <a:latin typeface="Fira Sans Black" panose="020B0A03050000020004" pitchFamily="34" charset="0"/>
              </a:rPr>
              <a:t>:</a:t>
            </a:r>
          </a:p>
          <a:p>
            <a:r>
              <a:rPr lang="vi-VN" sz="2200" b="1" dirty="0"/>
              <a:t>Bước 1: </a:t>
            </a:r>
            <a:r>
              <a:rPr lang="vi-VN" sz="2200" dirty="0"/>
              <a:t>Bố trí thí nghiệm như </a:t>
            </a:r>
            <a:r>
              <a:rPr lang="en-US" sz="2200" dirty="0" err="1"/>
              <a:t>hình</a:t>
            </a:r>
            <a:r>
              <a:rPr lang="vi-VN" sz="2200" dirty="0"/>
              <a:t>. </a:t>
            </a:r>
            <a:endParaRPr lang="en-US" sz="2200" dirty="0"/>
          </a:p>
          <a:p>
            <a:r>
              <a:rPr lang="vi-VN" sz="2200" b="1" dirty="0"/>
              <a:t>Bước 2: </a:t>
            </a:r>
            <a:r>
              <a:rPr lang="vi-VN" sz="2200" dirty="0"/>
              <a:t>Bật đèn đ</a:t>
            </a:r>
            <a:r>
              <a:rPr lang="en-US" sz="2200" dirty="0"/>
              <a:t>ể</a:t>
            </a:r>
            <a:r>
              <a:rPr lang="vi-VN" sz="2200" dirty="0"/>
              <a:t> chiếu chùm sáng trắng hẹp vào một mặt bên của l</a:t>
            </a:r>
            <a:r>
              <a:rPr lang="en-US" sz="2200" dirty="0"/>
              <a:t>ă</a:t>
            </a:r>
            <a:r>
              <a:rPr lang="vi-VN" sz="2200" dirty="0"/>
              <a:t>ng kính. Quan sát ánh sáng thu được trên màn chắn.</a:t>
            </a:r>
            <a:endParaRPr lang="en-US" sz="2200" dirty="0"/>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671639" y="1934775"/>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L</a:t>
            </a:r>
            <a:r>
              <a:rPr lang="vi-VN" sz="2000" dirty="0">
                <a:latin typeface="Arial" panose="020B0604020202020204" pitchFamily="34" charset="0"/>
                <a:cs typeface="Arial" panose="020B0604020202020204" pitchFamily="34" charset="0"/>
              </a:rPr>
              <a:t>ăng kính</a:t>
            </a:r>
            <a:endParaRPr lang="en-US" sz="2000" dirty="0">
              <a:latin typeface="Arial" panose="020B0604020202020204" pitchFamily="34" charset="0"/>
              <a:cs typeface="Arial" panose="020B0604020202020204" pitchFamily="34" charset="0"/>
            </a:endParaRP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308" y="1946707"/>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659167" y="2491905"/>
            <a:ext cx="2849360" cy="797078"/>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N</a:t>
            </a:r>
            <a:r>
              <a:rPr lang="vi-VN" sz="2000" dirty="0">
                <a:latin typeface="Arial" panose="020B0604020202020204" pitchFamily="34" charset="0"/>
                <a:cs typeface="Arial" panose="020B0604020202020204" pitchFamily="34" charset="0"/>
              </a:rPr>
              <a:t>gu</a:t>
            </a:r>
            <a:r>
              <a:rPr lang="en-US" sz="2000" dirty="0">
                <a:latin typeface="Arial" panose="020B0604020202020204" pitchFamily="34" charset="0"/>
                <a:cs typeface="Arial" panose="020B0604020202020204" pitchFamily="34" charset="0"/>
              </a:rPr>
              <a:t>ồ</a:t>
            </a:r>
            <a:r>
              <a:rPr lang="vi-VN" sz="2000" dirty="0">
                <a:latin typeface="Arial" panose="020B0604020202020204" pitchFamily="34" charset="0"/>
                <a:cs typeface="Arial" panose="020B0604020202020204" pitchFamily="34" charset="0"/>
              </a:rPr>
              <a:t>n ánh sáng trắng phát ra chùm sáng hẹp</a:t>
            </a:r>
            <a:endParaRPr lang="en-US" sz="2000" dirty="0">
              <a:latin typeface="Arial" panose="020B0604020202020204" pitchFamily="34" charset="0"/>
              <a:cs typeface="Arial" panose="020B0604020202020204" pitchFamily="34" charset="0"/>
            </a:endParaRP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308" y="2512471"/>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659167" y="3344443"/>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M</a:t>
            </a:r>
            <a:r>
              <a:rPr lang="vi-VN" sz="2000" dirty="0">
                <a:latin typeface="Arial" panose="020B0604020202020204" pitchFamily="34" charset="0"/>
                <a:cs typeface="Arial" panose="020B0604020202020204" pitchFamily="34" charset="0"/>
              </a:rPr>
              <a:t>àn chắn.</a:t>
            </a:r>
            <a:endParaRPr lang="en-US" sz="2000" dirty="0">
              <a:latin typeface="Arial" panose="020B0604020202020204" pitchFamily="34" charset="0"/>
              <a:cs typeface="Arial" panose="020B0604020202020204" pitchFamily="34" charset="0"/>
            </a:endParaRP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308" y="3338099"/>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anim calcmode="lin" valueType="num">
                                      <p:cBhvr>
                                        <p:cTn id="61" dur="500" fill="hold"/>
                                        <p:tgtEl>
                                          <p:spTgt spid="11"/>
                                        </p:tgtEl>
                                        <p:attrNameLst>
                                          <p:attrName>ppt_x</p:attrName>
                                        </p:attrNameLst>
                                      </p:cBhvr>
                                      <p:tavLst>
                                        <p:tav tm="0">
                                          <p:val>
                                            <p:strVal val="#ppt_x"/>
                                          </p:val>
                                        </p:tav>
                                        <p:tav tm="100000">
                                          <p:val>
                                            <p:strVal val="#ppt_x"/>
                                          </p:val>
                                        </p:tav>
                                      </p:tavLst>
                                    </p:anim>
                                    <p:anim calcmode="lin" valueType="num">
                                      <p:cBhvr>
                                        <p:cTn id="62" dur="500" fill="hold"/>
                                        <p:tgtEl>
                                          <p:spTgt spid="11"/>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6" grpId="0"/>
      <p:bldP spid="7" grpId="0"/>
      <p:bldP spid="15" grpId="0"/>
      <p:bldP spid="16"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13599</TotalTime>
  <Words>2363</Words>
  <Application>Microsoft Office PowerPoint</Application>
  <PresentationFormat>Widescreen</PresentationFormat>
  <Paragraphs>274</Paragraphs>
  <Slides>50</Slides>
  <Notes>3</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50</vt:i4>
      </vt:variant>
    </vt:vector>
  </HeadingPairs>
  <TitlesOfParts>
    <vt:vector size="73" baseType="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Fira Sans Medium</vt:lpstr>
      <vt:lpstr>Franklin Gothic Book</vt:lpstr>
      <vt:lpstr>Franklin Gothic Demi Cond</vt:lpstr>
      <vt:lpstr>Roboto</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Oanh Phạm</cp:lastModifiedBy>
  <cp:revision>60</cp:revision>
  <dcterms:created xsi:type="dcterms:W3CDTF">2024-01-30T02:30:17Z</dcterms:created>
  <dcterms:modified xsi:type="dcterms:W3CDTF">2024-06-04T09:47:53Z</dcterms:modified>
</cp:coreProperties>
</file>