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483" r:id="rId2"/>
    <p:sldMasterId id="2147484772" r:id="rId3"/>
  </p:sldMasterIdLst>
  <p:notesMasterIdLst>
    <p:notesMasterId r:id="rId21"/>
  </p:notesMasterIdLst>
  <p:sldIdLst>
    <p:sldId id="412" r:id="rId4"/>
    <p:sldId id="428" r:id="rId5"/>
    <p:sldId id="415" r:id="rId6"/>
    <p:sldId id="422" r:id="rId7"/>
    <p:sldId id="421" r:id="rId8"/>
    <p:sldId id="397" r:id="rId9"/>
    <p:sldId id="439" r:id="rId10"/>
    <p:sldId id="440" r:id="rId11"/>
    <p:sldId id="441" r:id="rId12"/>
    <p:sldId id="401" r:id="rId13"/>
    <p:sldId id="442" r:id="rId14"/>
    <p:sldId id="453" r:id="rId15"/>
    <p:sldId id="449" r:id="rId16"/>
    <p:sldId id="450" r:id="rId17"/>
    <p:sldId id="443" r:id="rId18"/>
    <p:sldId id="444" r:id="rId19"/>
    <p:sldId id="458" r:id="rId20"/>
  </p:sldIdLst>
  <p:sldSz cx="12192000" cy="6858000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FFFF"/>
    <a:srgbClr val="3A8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21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FED19F-7185-4EA9-9FAD-F37744F7D402}" type="datetimeFigureOut">
              <a:rPr lang="en-US"/>
              <a:pPr>
                <a:defRPr/>
              </a:pPr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60FCECD-02DC-49BC-B278-038734388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340A4-4841-41BF-A90A-60EFAF5825D0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61C8-0E4F-43AA-87BE-A2C5F88CB2A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78487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64A9-BCD0-40EB-AA39-F90CB0EF573D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F3F0B-9B98-471A-AFBC-C2A67155424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451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A98A0-F9C1-469D-B383-3146A0E789D1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6DF9F-B526-4A9D-A5DE-56E2319C14B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386544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C205C-397E-4AEF-B5B5-B57E1C8F01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2201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285EE-A072-41D2-9F84-D52FBA7C9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59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912A0-45D5-4FD5-BB8C-033C4CEF2B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007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322E-0165-4307-AF3B-0682A18E9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484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201BC-B3CE-49D2-80D5-C7FAC25BCF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027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37770-6BE5-4478-869D-8413295665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122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34D8-2AF3-41C7-BF92-2EC81A617D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482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8397D-31FB-4C90-9E7F-AA8552ED15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89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0F468-1E30-4D5D-8445-B456886F1982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C9E04-EAAB-4D64-A291-D1F54EF3759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695325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140E6-46E5-47AE-9D0F-CCAF4063E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177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664D5-D9FA-443F-A906-37B24B337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82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9EDD-870D-468C-91BF-CD4566A2F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6584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050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386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DDF025-8E2B-43D7-9DA6-DAF6783EC1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179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17"/>
          <p:cNvSpPr txBox="1">
            <a:spLocks noChangeArrowheads="1"/>
          </p:cNvSpPr>
          <p:nvPr/>
        </p:nvSpPr>
        <p:spPr bwMode="auto">
          <a:xfrm>
            <a:off x="4791075" y="736600"/>
            <a:ext cx="2609850" cy="871538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2800">
                <a:solidFill>
                  <a:srgbClr val="00CEF6"/>
                </a:solidFill>
              </a:rPr>
              <a:t>“</a:t>
            </a:r>
          </a:p>
        </p:txBody>
      </p:sp>
      <p:sp>
        <p:nvSpPr>
          <p:cNvPr id="4" name="Shape 118"/>
          <p:cNvSpPr>
            <a:spLocks/>
          </p:cNvSpPr>
          <p:nvPr/>
        </p:nvSpPr>
        <p:spPr bwMode="auto">
          <a:xfrm>
            <a:off x="-38100" y="5929313"/>
            <a:ext cx="12255500" cy="949325"/>
          </a:xfrm>
          <a:custGeom>
            <a:avLst/>
            <a:gdLst>
              <a:gd name="T0" fmla="*/ 2147483646 w 367665"/>
              <a:gd name="T1" fmla="*/ 2147483646 h 41339"/>
              <a:gd name="T2" fmla="*/ 2147483646 w 367665"/>
              <a:gd name="T3" fmla="*/ 2147483646 h 41339"/>
              <a:gd name="T4" fmla="*/ 2147483646 w 367665"/>
              <a:gd name="T5" fmla="*/ 2147483646 h 41339"/>
              <a:gd name="T6" fmla="*/ 2147483646 w 367665"/>
              <a:gd name="T7" fmla="*/ 2147483646 h 41339"/>
              <a:gd name="T8" fmla="*/ 2147483646 w 367665"/>
              <a:gd name="T9" fmla="*/ 0 h 41339"/>
              <a:gd name="T10" fmla="*/ 2147483646 w 367665"/>
              <a:gd name="T11" fmla="*/ 2147483646 h 41339"/>
              <a:gd name="T12" fmla="*/ 2147483646 w 367665"/>
              <a:gd name="T13" fmla="*/ 2147483646 h 41339"/>
              <a:gd name="T14" fmla="*/ 2147483646 w 367665"/>
              <a:gd name="T15" fmla="*/ 2147483646 h 41339"/>
              <a:gd name="T16" fmla="*/ 2147483646 w 367665"/>
              <a:gd name="T17" fmla="*/ 2147483646 h 41339"/>
              <a:gd name="T18" fmla="*/ 2147483646 w 367665"/>
              <a:gd name="T19" fmla="*/ 2147483646 h 41339"/>
              <a:gd name="T20" fmla="*/ 2147483646 w 367665"/>
              <a:gd name="T21" fmla="*/ 2147483646 h 41339"/>
              <a:gd name="T22" fmla="*/ 2147483646 w 367665"/>
              <a:gd name="T23" fmla="*/ 2147483646 h 41339"/>
              <a:gd name="T24" fmla="*/ 2147483646 w 367665"/>
              <a:gd name="T25" fmla="*/ 2147483646 h 41339"/>
              <a:gd name="T26" fmla="*/ 2147483646 w 367665"/>
              <a:gd name="T27" fmla="*/ 2147483646 h 41339"/>
              <a:gd name="T28" fmla="*/ 2147483646 w 367665"/>
              <a:gd name="T29" fmla="*/ 2147483646 h 41339"/>
              <a:gd name="T30" fmla="*/ 2147483646 w 367665"/>
              <a:gd name="T31" fmla="*/ 2147483646 h 41339"/>
              <a:gd name="T32" fmla="*/ 2147483646 w 367665"/>
              <a:gd name="T33" fmla="*/ 2147483646 h 41339"/>
              <a:gd name="T34" fmla="*/ 2147483646 w 367665"/>
              <a:gd name="T35" fmla="*/ 2147483646 h 41339"/>
              <a:gd name="T36" fmla="*/ 2147483646 w 367665"/>
              <a:gd name="T37" fmla="*/ 2147483646 h 41339"/>
              <a:gd name="T38" fmla="*/ 2147483646 w 367665"/>
              <a:gd name="T39" fmla="*/ 2147483646 h 41339"/>
              <a:gd name="T40" fmla="*/ 2147483646 w 367665"/>
              <a:gd name="T41" fmla="*/ 2147483646 h 41339"/>
              <a:gd name="T42" fmla="*/ 2147483646 w 367665"/>
              <a:gd name="T43" fmla="*/ 2147483646 h 41339"/>
              <a:gd name="T44" fmla="*/ 2147483646 w 367665"/>
              <a:gd name="T45" fmla="*/ 2147483646 h 41339"/>
              <a:gd name="T46" fmla="*/ 2147483646 w 367665"/>
              <a:gd name="T47" fmla="*/ 2147483646 h 41339"/>
              <a:gd name="T48" fmla="*/ 0 w 367665"/>
              <a:gd name="T49" fmla="*/ 2147483646 h 41339"/>
              <a:gd name="T50" fmla="*/ 2147483646 w 367665"/>
              <a:gd name="T51" fmla="*/ 2147483646 h 4133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41339"/>
              <a:gd name="T80" fmla="*/ 367665 w 367665"/>
              <a:gd name="T81" fmla="*/ 41339 h 4133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lnTo>
                  <a:pt x="381" y="381"/>
                </a:lnTo>
                <a:close/>
              </a:path>
            </a:pathLst>
          </a:custGeom>
          <a:solidFill>
            <a:srgbClr val="AFF000">
              <a:alpha val="8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Shape 119"/>
          <p:cNvSpPr>
            <a:spLocks/>
          </p:cNvSpPr>
          <p:nvPr/>
        </p:nvSpPr>
        <p:spPr bwMode="auto">
          <a:xfrm>
            <a:off x="-38100" y="6103938"/>
            <a:ext cx="12255500" cy="779462"/>
          </a:xfrm>
          <a:custGeom>
            <a:avLst/>
            <a:gdLst>
              <a:gd name="T0" fmla="*/ 2147483646 w 367665"/>
              <a:gd name="T1" fmla="*/ 2147483646 h 33910"/>
              <a:gd name="T2" fmla="*/ 2147483646 w 367665"/>
              <a:gd name="T3" fmla="*/ 2147483646 h 33910"/>
              <a:gd name="T4" fmla="*/ 2147483646 w 367665"/>
              <a:gd name="T5" fmla="*/ 2147483646 h 33910"/>
              <a:gd name="T6" fmla="*/ 2147483646 w 367665"/>
              <a:gd name="T7" fmla="*/ 2147483646 h 33910"/>
              <a:gd name="T8" fmla="*/ 2147483646 w 367665"/>
              <a:gd name="T9" fmla="*/ 2147483646 h 33910"/>
              <a:gd name="T10" fmla="*/ 2147483646 w 367665"/>
              <a:gd name="T11" fmla="*/ 2147483646 h 33910"/>
              <a:gd name="T12" fmla="*/ 2147483646 w 367665"/>
              <a:gd name="T13" fmla="*/ 2147483646 h 33910"/>
              <a:gd name="T14" fmla="*/ 2147483646 w 367665"/>
              <a:gd name="T15" fmla="*/ 2147483646 h 33910"/>
              <a:gd name="T16" fmla="*/ 2147483646 w 367665"/>
              <a:gd name="T17" fmla="*/ 2147483646 h 33910"/>
              <a:gd name="T18" fmla="*/ 2147483646 w 367665"/>
              <a:gd name="T19" fmla="*/ 2147483646 h 33910"/>
              <a:gd name="T20" fmla="*/ 2147483646 w 367665"/>
              <a:gd name="T21" fmla="*/ 2147483646 h 33910"/>
              <a:gd name="T22" fmla="*/ 2147483646 w 367665"/>
              <a:gd name="T23" fmla="*/ 2147483646 h 33910"/>
              <a:gd name="T24" fmla="*/ 2147483646 w 367665"/>
              <a:gd name="T25" fmla="*/ 2147483646 h 33910"/>
              <a:gd name="T26" fmla="*/ 2147483646 w 367665"/>
              <a:gd name="T27" fmla="*/ 2147483646 h 33910"/>
              <a:gd name="T28" fmla="*/ 2147483646 w 367665"/>
              <a:gd name="T29" fmla="*/ 2147483646 h 33910"/>
              <a:gd name="T30" fmla="*/ 2147483646 w 367665"/>
              <a:gd name="T31" fmla="*/ 2147483646 h 33910"/>
              <a:gd name="T32" fmla="*/ 2147483646 w 367665"/>
              <a:gd name="T33" fmla="*/ 2147483646 h 33910"/>
              <a:gd name="T34" fmla="*/ 2147483646 w 367665"/>
              <a:gd name="T35" fmla="*/ 2147483646 h 33910"/>
              <a:gd name="T36" fmla="*/ 2147483646 w 367665"/>
              <a:gd name="T37" fmla="*/ 2147483646 h 33910"/>
              <a:gd name="T38" fmla="*/ 2147483646 w 367665"/>
              <a:gd name="T39" fmla="*/ 2147483646 h 33910"/>
              <a:gd name="T40" fmla="*/ 2147483646 w 367665"/>
              <a:gd name="T41" fmla="*/ 2147483646 h 33910"/>
              <a:gd name="T42" fmla="*/ 2147483646 w 367665"/>
              <a:gd name="T43" fmla="*/ 2147483646 h 33910"/>
              <a:gd name="T44" fmla="*/ 2147483646 w 367665"/>
              <a:gd name="T45" fmla="*/ 0 h 33910"/>
              <a:gd name="T46" fmla="*/ 2147483646 w 367665"/>
              <a:gd name="T47" fmla="*/ 2147483646 h 33910"/>
              <a:gd name="T48" fmla="*/ 0 w 367665"/>
              <a:gd name="T49" fmla="*/ 2147483646 h 33910"/>
              <a:gd name="T50" fmla="*/ 2147483646 w 367665"/>
              <a:gd name="T51" fmla="*/ 2147483646 h 339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33910"/>
              <a:gd name="T80" fmla="*/ 367665 w 367665"/>
              <a:gd name="T81" fmla="*/ 33910 h 3391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lnTo>
                  <a:pt x="381" y="8001"/>
                </a:lnTo>
                <a:close/>
              </a:path>
            </a:pathLst>
          </a:custGeom>
          <a:solidFill>
            <a:srgbClr val="00CEF6">
              <a:alpha val="7333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Shape 120"/>
          <p:cNvSpPr/>
          <p:nvPr/>
        </p:nvSpPr>
        <p:spPr>
          <a:xfrm rot="8100000">
            <a:off x="2463800" y="5670550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7" name="Shape 121"/>
          <p:cNvSpPr/>
          <p:nvPr/>
        </p:nvSpPr>
        <p:spPr>
          <a:xfrm rot="8100000">
            <a:off x="8051800" y="6048375"/>
            <a:ext cx="163513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8" name="Shape 122"/>
          <p:cNvSpPr/>
          <p:nvPr/>
        </p:nvSpPr>
        <p:spPr>
          <a:xfrm rot="8100000">
            <a:off x="9575800" y="6092825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grpSp>
        <p:nvGrpSpPr>
          <p:cNvPr id="9" name="Shape 123"/>
          <p:cNvGrpSpPr>
            <a:grpSpLocks/>
          </p:cNvGrpSpPr>
          <p:nvPr/>
        </p:nvGrpSpPr>
        <p:grpSpPr bwMode="auto">
          <a:xfrm>
            <a:off x="-12700" y="5949950"/>
            <a:ext cx="12223750" cy="793750"/>
            <a:chOff x="-9525" y="4462475"/>
            <a:chExt cx="9167825" cy="595300"/>
          </a:xfrm>
        </p:grpSpPr>
        <p:sp>
          <p:nvSpPr>
            <p:cNvPr id="10" name="Shape 124"/>
            <p:cNvSpPr>
              <a:spLocks/>
            </p:cNvSpPr>
            <p:nvPr/>
          </p:nvSpPr>
          <p:spPr bwMode="auto">
            <a:xfrm>
              <a:off x="-9525" y="4581525"/>
              <a:ext cx="4205300" cy="476250"/>
            </a:xfrm>
            <a:custGeom>
              <a:avLst/>
              <a:gdLst>
                <a:gd name="T0" fmla="*/ 0 w 168212"/>
                <a:gd name="T1" fmla="*/ 2147483646 h 19050"/>
                <a:gd name="T2" fmla="*/ 2147483646 w 168212"/>
                <a:gd name="T3" fmla="*/ 2147483646 h 19050"/>
                <a:gd name="T4" fmla="*/ 2147483646 w 168212"/>
                <a:gd name="T5" fmla="*/ 2147483646 h 19050"/>
                <a:gd name="T6" fmla="*/ 2147483646 w 168212"/>
                <a:gd name="T7" fmla="*/ 2147483646 h 19050"/>
                <a:gd name="T8" fmla="*/ 2147483646 w 168212"/>
                <a:gd name="T9" fmla="*/ 2147483646 h 19050"/>
                <a:gd name="T10" fmla="*/ 2147483646 w 168212"/>
                <a:gd name="T11" fmla="*/ 2147483646 h 19050"/>
                <a:gd name="T12" fmla="*/ 2147483646 w 168212"/>
                <a:gd name="T13" fmla="*/ 2147483646 h 19050"/>
                <a:gd name="T14" fmla="*/ 2147483646 w 168212"/>
                <a:gd name="T15" fmla="*/ 0 h 19050"/>
                <a:gd name="T16" fmla="*/ 2147483646 w 168212"/>
                <a:gd name="T17" fmla="*/ 2147483646 h 19050"/>
                <a:gd name="T18" fmla="*/ 2147483646 w 168212"/>
                <a:gd name="T19" fmla="*/ 2147483646 h 19050"/>
                <a:gd name="T20" fmla="*/ 2147483646 w 168212"/>
                <a:gd name="T21" fmla="*/ 2147483646 h 19050"/>
                <a:gd name="T22" fmla="*/ 2147483646 w 168212"/>
                <a:gd name="T23" fmla="*/ 2147483646 h 190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8212"/>
                <a:gd name="T37" fmla="*/ 0 h 19050"/>
                <a:gd name="T38" fmla="*/ 168212 w 168212"/>
                <a:gd name="T39" fmla="*/ 19050 h 1905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Shape 125"/>
            <p:cNvSpPr>
              <a:spLocks/>
            </p:cNvSpPr>
            <p:nvPr/>
          </p:nvSpPr>
          <p:spPr bwMode="auto">
            <a:xfrm>
              <a:off x="4195775" y="4462475"/>
              <a:ext cx="3424225" cy="590550"/>
            </a:xfrm>
            <a:custGeom>
              <a:avLst/>
              <a:gdLst>
                <a:gd name="T0" fmla="*/ 0 w 136969"/>
                <a:gd name="T1" fmla="*/ 2147483646 h 23622"/>
                <a:gd name="T2" fmla="*/ 2147483646 w 136969"/>
                <a:gd name="T3" fmla="*/ 2147483646 h 23622"/>
                <a:gd name="T4" fmla="*/ 2147483646 w 136969"/>
                <a:gd name="T5" fmla="*/ 2147483646 h 23622"/>
                <a:gd name="T6" fmla="*/ 2147483646 w 136969"/>
                <a:gd name="T7" fmla="*/ 2147483646 h 23622"/>
                <a:gd name="T8" fmla="*/ 2147483646 w 136969"/>
                <a:gd name="T9" fmla="*/ 2147483646 h 23622"/>
                <a:gd name="T10" fmla="*/ 2147483646 w 136969"/>
                <a:gd name="T11" fmla="*/ 2147483646 h 23622"/>
                <a:gd name="T12" fmla="*/ 2147483646 w 136969"/>
                <a:gd name="T13" fmla="*/ 2147483646 h 23622"/>
                <a:gd name="T14" fmla="*/ 2147483646 w 136969"/>
                <a:gd name="T15" fmla="*/ 2147483646 h 23622"/>
                <a:gd name="T16" fmla="*/ 2147483646 w 136969"/>
                <a:gd name="T17" fmla="*/ 2147483646 h 23622"/>
                <a:gd name="T18" fmla="*/ 2147483646 w 136969"/>
                <a:gd name="T19" fmla="*/ 0 h 236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6969"/>
                <a:gd name="T31" fmla="*/ 0 h 23622"/>
                <a:gd name="T32" fmla="*/ 136969 w 136969"/>
                <a:gd name="T33" fmla="*/ 23622 h 236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Shape 126"/>
            <p:cNvSpPr>
              <a:spLocks/>
            </p:cNvSpPr>
            <p:nvPr/>
          </p:nvSpPr>
          <p:spPr bwMode="auto">
            <a:xfrm>
              <a:off x="7624775" y="4472000"/>
              <a:ext cx="1533525" cy="414325"/>
            </a:xfrm>
            <a:custGeom>
              <a:avLst/>
              <a:gdLst>
                <a:gd name="T0" fmla="*/ 0 w 61341"/>
                <a:gd name="T1" fmla="*/ 0 h 16573"/>
                <a:gd name="T2" fmla="*/ 2147483646 w 61341"/>
                <a:gd name="T3" fmla="*/ 2147483646 h 16573"/>
                <a:gd name="T4" fmla="*/ 2147483646 w 61341"/>
                <a:gd name="T5" fmla="*/ 2147483646 h 16573"/>
                <a:gd name="T6" fmla="*/ 2147483646 w 61341"/>
                <a:gd name="T7" fmla="*/ 2147483646 h 16573"/>
                <a:gd name="T8" fmla="*/ 2147483646 w 61341"/>
                <a:gd name="T9" fmla="*/ 2147483646 h 165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341"/>
                <a:gd name="T16" fmla="*/ 0 h 16573"/>
                <a:gd name="T17" fmla="*/ 61341 w 61341"/>
                <a:gd name="T18" fmla="*/ 16573 h 165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Shape 127"/>
          <p:cNvGrpSpPr>
            <a:grpSpLocks/>
          </p:cNvGrpSpPr>
          <p:nvPr/>
        </p:nvGrpSpPr>
        <p:grpSpPr bwMode="auto">
          <a:xfrm>
            <a:off x="-57150" y="5924550"/>
            <a:ext cx="12306300" cy="857250"/>
            <a:chOff x="-42837" y="4443487"/>
            <a:chExt cx="9229574" cy="642787"/>
          </a:xfrm>
        </p:grpSpPr>
        <p:sp>
          <p:nvSpPr>
            <p:cNvPr id="14" name="Shape 128"/>
            <p:cNvSpPr>
              <a:spLocks noChangeArrowheads="1"/>
            </p:cNvSpPr>
            <p:nvPr/>
          </p:nvSpPr>
          <p:spPr bwMode="auto">
            <a:xfrm>
              <a:off x="1114432" y="490058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5" name="Shape 129"/>
            <p:cNvSpPr>
              <a:spLocks noChangeArrowheads="1"/>
            </p:cNvSpPr>
            <p:nvPr/>
          </p:nvSpPr>
          <p:spPr bwMode="auto">
            <a:xfrm>
              <a:off x="1495425" y="50291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6" name="Shape 130"/>
            <p:cNvSpPr>
              <a:spLocks noChangeArrowheads="1"/>
            </p:cNvSpPr>
            <p:nvPr/>
          </p:nvSpPr>
          <p:spPr bwMode="auto">
            <a:xfrm>
              <a:off x="733438" y="497200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7" name="Shape 131"/>
            <p:cNvSpPr>
              <a:spLocks noChangeArrowheads="1"/>
            </p:cNvSpPr>
            <p:nvPr/>
          </p:nvSpPr>
          <p:spPr bwMode="auto">
            <a:xfrm>
              <a:off x="352444" y="4962478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8" name="Shape 132"/>
            <p:cNvSpPr>
              <a:spLocks noChangeArrowheads="1"/>
            </p:cNvSpPr>
            <p:nvPr/>
          </p:nvSpPr>
          <p:spPr bwMode="auto">
            <a:xfrm>
              <a:off x="-42837" y="460537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9" name="Shape 133"/>
            <p:cNvSpPr>
              <a:spLocks noChangeArrowheads="1"/>
            </p:cNvSpPr>
            <p:nvPr/>
          </p:nvSpPr>
          <p:spPr bwMode="auto">
            <a:xfrm>
              <a:off x="1876419" y="483392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0" name="Shape 134"/>
            <p:cNvSpPr>
              <a:spLocks noChangeArrowheads="1"/>
            </p:cNvSpPr>
            <p:nvPr/>
          </p:nvSpPr>
          <p:spPr bwMode="auto">
            <a:xfrm>
              <a:off x="2257413" y="4829159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1" name="Shape 135"/>
            <p:cNvSpPr>
              <a:spLocks noChangeArrowheads="1"/>
            </p:cNvSpPr>
            <p:nvPr/>
          </p:nvSpPr>
          <p:spPr bwMode="auto">
            <a:xfrm>
              <a:off x="2638407" y="45482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2" name="Shape 136"/>
            <p:cNvSpPr>
              <a:spLocks noChangeArrowheads="1"/>
            </p:cNvSpPr>
            <p:nvPr/>
          </p:nvSpPr>
          <p:spPr bwMode="auto">
            <a:xfrm>
              <a:off x="3019400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3" name="Shape 137"/>
            <p:cNvSpPr>
              <a:spLocks noChangeArrowheads="1"/>
            </p:cNvSpPr>
            <p:nvPr/>
          </p:nvSpPr>
          <p:spPr bwMode="auto">
            <a:xfrm>
              <a:off x="3400394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4" name="Shape 138"/>
            <p:cNvSpPr>
              <a:spLocks noChangeArrowheads="1"/>
            </p:cNvSpPr>
            <p:nvPr/>
          </p:nvSpPr>
          <p:spPr bwMode="auto">
            <a:xfrm>
              <a:off x="3781388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5" name="Shape 139"/>
            <p:cNvSpPr>
              <a:spLocks noChangeArrowheads="1"/>
            </p:cNvSpPr>
            <p:nvPr/>
          </p:nvSpPr>
          <p:spPr bwMode="auto">
            <a:xfrm>
              <a:off x="4162382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6" name="Shape 140"/>
            <p:cNvSpPr>
              <a:spLocks noChangeArrowheads="1"/>
            </p:cNvSpPr>
            <p:nvPr/>
          </p:nvSpPr>
          <p:spPr bwMode="auto">
            <a:xfrm>
              <a:off x="4543375" y="4667272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7" name="Shape 141"/>
            <p:cNvSpPr>
              <a:spLocks noChangeArrowheads="1"/>
            </p:cNvSpPr>
            <p:nvPr/>
          </p:nvSpPr>
          <p:spPr bwMode="auto">
            <a:xfrm>
              <a:off x="4924369" y="45434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8" name="Shape 142"/>
            <p:cNvSpPr>
              <a:spLocks noChangeArrowheads="1"/>
            </p:cNvSpPr>
            <p:nvPr/>
          </p:nvSpPr>
          <p:spPr bwMode="auto">
            <a:xfrm>
              <a:off x="5305363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9" name="Shape 143"/>
            <p:cNvSpPr>
              <a:spLocks noChangeArrowheads="1"/>
            </p:cNvSpPr>
            <p:nvPr/>
          </p:nvSpPr>
          <p:spPr bwMode="auto">
            <a:xfrm>
              <a:off x="5686357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0" name="Shape 144"/>
            <p:cNvSpPr>
              <a:spLocks noChangeArrowheads="1"/>
            </p:cNvSpPr>
            <p:nvPr/>
          </p:nvSpPr>
          <p:spPr bwMode="auto">
            <a:xfrm>
              <a:off x="6067351" y="4848205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1" name="Shape 145"/>
            <p:cNvSpPr>
              <a:spLocks noChangeArrowheads="1"/>
            </p:cNvSpPr>
            <p:nvPr/>
          </p:nvSpPr>
          <p:spPr bwMode="auto">
            <a:xfrm>
              <a:off x="6448344" y="472917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2" name="Shape 146"/>
            <p:cNvSpPr>
              <a:spLocks noChangeArrowheads="1"/>
            </p:cNvSpPr>
            <p:nvPr/>
          </p:nvSpPr>
          <p:spPr bwMode="auto">
            <a:xfrm>
              <a:off x="6829338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3" name="Shape 147"/>
            <p:cNvSpPr>
              <a:spLocks noChangeArrowheads="1"/>
            </p:cNvSpPr>
            <p:nvPr/>
          </p:nvSpPr>
          <p:spPr bwMode="auto">
            <a:xfrm>
              <a:off x="7210332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4" name="Shape 148"/>
            <p:cNvSpPr>
              <a:spLocks noChangeArrowheads="1"/>
            </p:cNvSpPr>
            <p:nvPr/>
          </p:nvSpPr>
          <p:spPr bwMode="auto">
            <a:xfrm>
              <a:off x="7591326" y="444348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5" name="Shape 149"/>
            <p:cNvSpPr>
              <a:spLocks noChangeArrowheads="1"/>
            </p:cNvSpPr>
            <p:nvPr/>
          </p:nvSpPr>
          <p:spPr bwMode="auto">
            <a:xfrm>
              <a:off x="7972319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6" name="Shape 150"/>
            <p:cNvSpPr>
              <a:spLocks noChangeArrowheads="1"/>
            </p:cNvSpPr>
            <p:nvPr/>
          </p:nvSpPr>
          <p:spPr bwMode="auto">
            <a:xfrm>
              <a:off x="8353313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7" name="Shape 151"/>
            <p:cNvSpPr>
              <a:spLocks noChangeArrowheads="1"/>
            </p:cNvSpPr>
            <p:nvPr/>
          </p:nvSpPr>
          <p:spPr bwMode="auto">
            <a:xfrm>
              <a:off x="8734307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8" name="Shape 152"/>
            <p:cNvSpPr>
              <a:spLocks noChangeArrowheads="1"/>
            </p:cNvSpPr>
            <p:nvPr/>
          </p:nvSpPr>
          <p:spPr bwMode="auto">
            <a:xfrm>
              <a:off x="9129588" y="486725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39" name="Shape 153"/>
          <p:cNvSpPr>
            <a:spLocks noChangeArrowheads="1"/>
          </p:cNvSpPr>
          <p:nvPr/>
        </p:nvSpPr>
        <p:spPr bwMode="auto">
          <a:xfrm>
            <a:off x="3987800" y="6115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Shape 154"/>
          <p:cNvSpPr>
            <a:spLocks noChangeArrowheads="1"/>
          </p:cNvSpPr>
          <p:nvPr/>
        </p:nvSpPr>
        <p:spPr bwMode="auto">
          <a:xfrm>
            <a:off x="1447800" y="6496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1" name="Shape 155"/>
          <p:cNvSpPr>
            <a:spLocks noChangeArrowheads="1"/>
          </p:cNvSpPr>
          <p:nvPr/>
        </p:nvSpPr>
        <p:spPr bwMode="auto">
          <a:xfrm>
            <a:off x="6527800" y="6021388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2" name="Shape 156"/>
          <p:cNvSpPr/>
          <p:nvPr/>
        </p:nvSpPr>
        <p:spPr>
          <a:xfrm rot="8100000">
            <a:off x="11599863" y="5772150"/>
            <a:ext cx="163512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2026634" y="2882401"/>
            <a:ext cx="8138799" cy="1093199"/>
          </a:xfrm>
          <a:prstGeom prst="rect">
            <a:avLst/>
          </a:prstGeom>
        </p:spPr>
        <p:txBody>
          <a:bodyPr anchor="ctr"/>
          <a:lstStyle>
            <a:lvl1pPr lvl="0" algn="ctr" rtl="0">
              <a:spcBef>
                <a:spcPts val="0"/>
              </a:spcBef>
              <a:buSzPct val="100000"/>
              <a:defRPr sz="4000" i="1"/>
            </a:lvl1pPr>
            <a:lvl2pPr lvl="1" algn="ctr" rtl="0">
              <a:spcBef>
                <a:spcPts val="0"/>
              </a:spcBef>
              <a:buSzPct val="100000"/>
              <a:defRPr sz="4000" i="1"/>
            </a:lvl2pPr>
            <a:lvl3pPr lvl="2" algn="ctr" rtl="0">
              <a:spcBef>
                <a:spcPts val="0"/>
              </a:spcBef>
              <a:buSzPct val="100000"/>
              <a:defRPr sz="4000" i="1"/>
            </a:lvl3pPr>
            <a:lvl4pPr lvl="3" algn="ctr" rtl="0">
              <a:spcBef>
                <a:spcPts val="0"/>
              </a:spcBef>
              <a:buSzPct val="100000"/>
              <a:defRPr sz="4000" i="1"/>
            </a:lvl4pPr>
            <a:lvl5pPr lvl="4" algn="ctr" rtl="0">
              <a:spcBef>
                <a:spcPts val="0"/>
              </a:spcBef>
              <a:buSzPct val="100000"/>
              <a:defRPr sz="4000" i="1"/>
            </a:lvl5pPr>
            <a:lvl6pPr lvl="5" algn="ctr" rtl="0">
              <a:spcBef>
                <a:spcPts val="0"/>
              </a:spcBef>
              <a:buSzPct val="100000"/>
              <a:defRPr sz="4000" i="1"/>
            </a:lvl6pPr>
            <a:lvl7pPr lvl="6" algn="ctr" rtl="0">
              <a:spcBef>
                <a:spcPts val="0"/>
              </a:spcBef>
              <a:buSzPct val="100000"/>
              <a:defRPr sz="4000" i="1"/>
            </a:lvl7pPr>
            <a:lvl8pPr lvl="7" algn="ctr" rtl="0">
              <a:spcBef>
                <a:spcPts val="0"/>
              </a:spcBef>
              <a:buSzPct val="100000"/>
              <a:defRPr sz="4000" i="1"/>
            </a:lvl8pPr>
            <a:lvl9pPr lvl="8" algn="ctr">
              <a:spcBef>
                <a:spcPts val="0"/>
              </a:spcBef>
              <a:buSzPct val="100000"/>
              <a:defRPr sz="4000" i="1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39350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60"/>
          <p:cNvSpPr>
            <a:spLocks/>
          </p:cNvSpPr>
          <p:nvPr/>
        </p:nvSpPr>
        <p:spPr bwMode="auto">
          <a:xfrm>
            <a:off x="-38100" y="5929313"/>
            <a:ext cx="12255500" cy="949325"/>
          </a:xfrm>
          <a:custGeom>
            <a:avLst/>
            <a:gdLst>
              <a:gd name="T0" fmla="*/ 2147483646 w 367665"/>
              <a:gd name="T1" fmla="*/ 2147483646 h 41339"/>
              <a:gd name="T2" fmla="*/ 2147483646 w 367665"/>
              <a:gd name="T3" fmla="*/ 2147483646 h 41339"/>
              <a:gd name="T4" fmla="*/ 2147483646 w 367665"/>
              <a:gd name="T5" fmla="*/ 2147483646 h 41339"/>
              <a:gd name="T6" fmla="*/ 2147483646 w 367665"/>
              <a:gd name="T7" fmla="*/ 2147483646 h 41339"/>
              <a:gd name="T8" fmla="*/ 2147483646 w 367665"/>
              <a:gd name="T9" fmla="*/ 0 h 41339"/>
              <a:gd name="T10" fmla="*/ 2147483646 w 367665"/>
              <a:gd name="T11" fmla="*/ 2147483646 h 41339"/>
              <a:gd name="T12" fmla="*/ 2147483646 w 367665"/>
              <a:gd name="T13" fmla="*/ 2147483646 h 41339"/>
              <a:gd name="T14" fmla="*/ 2147483646 w 367665"/>
              <a:gd name="T15" fmla="*/ 2147483646 h 41339"/>
              <a:gd name="T16" fmla="*/ 2147483646 w 367665"/>
              <a:gd name="T17" fmla="*/ 2147483646 h 41339"/>
              <a:gd name="T18" fmla="*/ 2147483646 w 367665"/>
              <a:gd name="T19" fmla="*/ 2147483646 h 41339"/>
              <a:gd name="T20" fmla="*/ 2147483646 w 367665"/>
              <a:gd name="T21" fmla="*/ 2147483646 h 41339"/>
              <a:gd name="T22" fmla="*/ 2147483646 w 367665"/>
              <a:gd name="T23" fmla="*/ 2147483646 h 41339"/>
              <a:gd name="T24" fmla="*/ 2147483646 w 367665"/>
              <a:gd name="T25" fmla="*/ 2147483646 h 41339"/>
              <a:gd name="T26" fmla="*/ 2147483646 w 367665"/>
              <a:gd name="T27" fmla="*/ 2147483646 h 41339"/>
              <a:gd name="T28" fmla="*/ 2147483646 w 367665"/>
              <a:gd name="T29" fmla="*/ 2147483646 h 41339"/>
              <a:gd name="T30" fmla="*/ 2147483646 w 367665"/>
              <a:gd name="T31" fmla="*/ 2147483646 h 41339"/>
              <a:gd name="T32" fmla="*/ 2147483646 w 367665"/>
              <a:gd name="T33" fmla="*/ 2147483646 h 41339"/>
              <a:gd name="T34" fmla="*/ 2147483646 w 367665"/>
              <a:gd name="T35" fmla="*/ 2147483646 h 41339"/>
              <a:gd name="T36" fmla="*/ 2147483646 w 367665"/>
              <a:gd name="T37" fmla="*/ 2147483646 h 41339"/>
              <a:gd name="T38" fmla="*/ 2147483646 w 367665"/>
              <a:gd name="T39" fmla="*/ 2147483646 h 41339"/>
              <a:gd name="T40" fmla="*/ 2147483646 w 367665"/>
              <a:gd name="T41" fmla="*/ 2147483646 h 41339"/>
              <a:gd name="T42" fmla="*/ 2147483646 w 367665"/>
              <a:gd name="T43" fmla="*/ 2147483646 h 41339"/>
              <a:gd name="T44" fmla="*/ 2147483646 w 367665"/>
              <a:gd name="T45" fmla="*/ 2147483646 h 41339"/>
              <a:gd name="T46" fmla="*/ 2147483646 w 367665"/>
              <a:gd name="T47" fmla="*/ 2147483646 h 41339"/>
              <a:gd name="T48" fmla="*/ 0 w 367665"/>
              <a:gd name="T49" fmla="*/ 2147483646 h 41339"/>
              <a:gd name="T50" fmla="*/ 2147483646 w 367665"/>
              <a:gd name="T51" fmla="*/ 2147483646 h 4133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41339"/>
              <a:gd name="T80" fmla="*/ 367665 w 367665"/>
              <a:gd name="T81" fmla="*/ 41339 h 4133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lnTo>
                  <a:pt x="381" y="381"/>
                </a:lnTo>
                <a:close/>
              </a:path>
            </a:pathLst>
          </a:custGeom>
          <a:solidFill>
            <a:srgbClr val="AFF000">
              <a:alpha val="8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Shape 161"/>
          <p:cNvSpPr>
            <a:spLocks/>
          </p:cNvSpPr>
          <p:nvPr/>
        </p:nvSpPr>
        <p:spPr bwMode="auto">
          <a:xfrm>
            <a:off x="-38100" y="6103938"/>
            <a:ext cx="12255500" cy="779462"/>
          </a:xfrm>
          <a:custGeom>
            <a:avLst/>
            <a:gdLst>
              <a:gd name="T0" fmla="*/ 2147483646 w 367665"/>
              <a:gd name="T1" fmla="*/ 2147483646 h 33910"/>
              <a:gd name="T2" fmla="*/ 2147483646 w 367665"/>
              <a:gd name="T3" fmla="*/ 2147483646 h 33910"/>
              <a:gd name="T4" fmla="*/ 2147483646 w 367665"/>
              <a:gd name="T5" fmla="*/ 2147483646 h 33910"/>
              <a:gd name="T6" fmla="*/ 2147483646 w 367665"/>
              <a:gd name="T7" fmla="*/ 2147483646 h 33910"/>
              <a:gd name="T8" fmla="*/ 2147483646 w 367665"/>
              <a:gd name="T9" fmla="*/ 2147483646 h 33910"/>
              <a:gd name="T10" fmla="*/ 2147483646 w 367665"/>
              <a:gd name="T11" fmla="*/ 2147483646 h 33910"/>
              <a:gd name="T12" fmla="*/ 2147483646 w 367665"/>
              <a:gd name="T13" fmla="*/ 2147483646 h 33910"/>
              <a:gd name="T14" fmla="*/ 2147483646 w 367665"/>
              <a:gd name="T15" fmla="*/ 2147483646 h 33910"/>
              <a:gd name="T16" fmla="*/ 2147483646 w 367665"/>
              <a:gd name="T17" fmla="*/ 2147483646 h 33910"/>
              <a:gd name="T18" fmla="*/ 2147483646 w 367665"/>
              <a:gd name="T19" fmla="*/ 2147483646 h 33910"/>
              <a:gd name="T20" fmla="*/ 2147483646 w 367665"/>
              <a:gd name="T21" fmla="*/ 2147483646 h 33910"/>
              <a:gd name="T22" fmla="*/ 2147483646 w 367665"/>
              <a:gd name="T23" fmla="*/ 2147483646 h 33910"/>
              <a:gd name="T24" fmla="*/ 2147483646 w 367665"/>
              <a:gd name="T25" fmla="*/ 2147483646 h 33910"/>
              <a:gd name="T26" fmla="*/ 2147483646 w 367665"/>
              <a:gd name="T27" fmla="*/ 2147483646 h 33910"/>
              <a:gd name="T28" fmla="*/ 2147483646 w 367665"/>
              <a:gd name="T29" fmla="*/ 2147483646 h 33910"/>
              <a:gd name="T30" fmla="*/ 2147483646 w 367665"/>
              <a:gd name="T31" fmla="*/ 2147483646 h 33910"/>
              <a:gd name="T32" fmla="*/ 2147483646 w 367665"/>
              <a:gd name="T33" fmla="*/ 2147483646 h 33910"/>
              <a:gd name="T34" fmla="*/ 2147483646 w 367665"/>
              <a:gd name="T35" fmla="*/ 2147483646 h 33910"/>
              <a:gd name="T36" fmla="*/ 2147483646 w 367665"/>
              <a:gd name="T37" fmla="*/ 2147483646 h 33910"/>
              <a:gd name="T38" fmla="*/ 2147483646 w 367665"/>
              <a:gd name="T39" fmla="*/ 2147483646 h 33910"/>
              <a:gd name="T40" fmla="*/ 2147483646 w 367665"/>
              <a:gd name="T41" fmla="*/ 2147483646 h 33910"/>
              <a:gd name="T42" fmla="*/ 2147483646 w 367665"/>
              <a:gd name="T43" fmla="*/ 2147483646 h 33910"/>
              <a:gd name="T44" fmla="*/ 2147483646 w 367665"/>
              <a:gd name="T45" fmla="*/ 0 h 33910"/>
              <a:gd name="T46" fmla="*/ 2147483646 w 367665"/>
              <a:gd name="T47" fmla="*/ 2147483646 h 33910"/>
              <a:gd name="T48" fmla="*/ 0 w 367665"/>
              <a:gd name="T49" fmla="*/ 2147483646 h 33910"/>
              <a:gd name="T50" fmla="*/ 2147483646 w 367665"/>
              <a:gd name="T51" fmla="*/ 2147483646 h 339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33910"/>
              <a:gd name="T80" fmla="*/ 367665 w 367665"/>
              <a:gd name="T81" fmla="*/ 33910 h 3391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lnTo>
                  <a:pt x="381" y="8001"/>
                </a:lnTo>
                <a:close/>
              </a:path>
            </a:pathLst>
          </a:custGeom>
          <a:solidFill>
            <a:srgbClr val="00CEF6">
              <a:alpha val="7333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Shape 162"/>
          <p:cNvSpPr/>
          <p:nvPr/>
        </p:nvSpPr>
        <p:spPr>
          <a:xfrm rot="8100000">
            <a:off x="2463800" y="5670550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7" name="Shape 163"/>
          <p:cNvSpPr/>
          <p:nvPr/>
        </p:nvSpPr>
        <p:spPr>
          <a:xfrm rot="8100000">
            <a:off x="8051800" y="6048375"/>
            <a:ext cx="163513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8" name="Shape 164"/>
          <p:cNvSpPr/>
          <p:nvPr/>
        </p:nvSpPr>
        <p:spPr>
          <a:xfrm rot="8100000">
            <a:off x="9575800" y="6092825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grpSp>
        <p:nvGrpSpPr>
          <p:cNvPr id="9" name="Shape 165"/>
          <p:cNvGrpSpPr>
            <a:grpSpLocks/>
          </p:cNvGrpSpPr>
          <p:nvPr/>
        </p:nvGrpSpPr>
        <p:grpSpPr bwMode="auto">
          <a:xfrm>
            <a:off x="-12700" y="5949950"/>
            <a:ext cx="12223750" cy="793750"/>
            <a:chOff x="-9525" y="4462475"/>
            <a:chExt cx="9167825" cy="595300"/>
          </a:xfrm>
        </p:grpSpPr>
        <p:sp>
          <p:nvSpPr>
            <p:cNvPr id="10" name="Shape 166"/>
            <p:cNvSpPr>
              <a:spLocks/>
            </p:cNvSpPr>
            <p:nvPr/>
          </p:nvSpPr>
          <p:spPr bwMode="auto">
            <a:xfrm>
              <a:off x="-9525" y="4581525"/>
              <a:ext cx="4205300" cy="476250"/>
            </a:xfrm>
            <a:custGeom>
              <a:avLst/>
              <a:gdLst>
                <a:gd name="T0" fmla="*/ 0 w 168212"/>
                <a:gd name="T1" fmla="*/ 2147483646 h 19050"/>
                <a:gd name="T2" fmla="*/ 2147483646 w 168212"/>
                <a:gd name="T3" fmla="*/ 2147483646 h 19050"/>
                <a:gd name="T4" fmla="*/ 2147483646 w 168212"/>
                <a:gd name="T5" fmla="*/ 2147483646 h 19050"/>
                <a:gd name="T6" fmla="*/ 2147483646 w 168212"/>
                <a:gd name="T7" fmla="*/ 2147483646 h 19050"/>
                <a:gd name="T8" fmla="*/ 2147483646 w 168212"/>
                <a:gd name="T9" fmla="*/ 2147483646 h 19050"/>
                <a:gd name="T10" fmla="*/ 2147483646 w 168212"/>
                <a:gd name="T11" fmla="*/ 2147483646 h 19050"/>
                <a:gd name="T12" fmla="*/ 2147483646 w 168212"/>
                <a:gd name="T13" fmla="*/ 2147483646 h 19050"/>
                <a:gd name="T14" fmla="*/ 2147483646 w 168212"/>
                <a:gd name="T15" fmla="*/ 0 h 19050"/>
                <a:gd name="T16" fmla="*/ 2147483646 w 168212"/>
                <a:gd name="T17" fmla="*/ 2147483646 h 19050"/>
                <a:gd name="T18" fmla="*/ 2147483646 w 168212"/>
                <a:gd name="T19" fmla="*/ 2147483646 h 19050"/>
                <a:gd name="T20" fmla="*/ 2147483646 w 168212"/>
                <a:gd name="T21" fmla="*/ 2147483646 h 19050"/>
                <a:gd name="T22" fmla="*/ 2147483646 w 168212"/>
                <a:gd name="T23" fmla="*/ 2147483646 h 190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8212"/>
                <a:gd name="T37" fmla="*/ 0 h 19050"/>
                <a:gd name="T38" fmla="*/ 168212 w 168212"/>
                <a:gd name="T39" fmla="*/ 19050 h 1905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Shape 167"/>
            <p:cNvSpPr>
              <a:spLocks/>
            </p:cNvSpPr>
            <p:nvPr/>
          </p:nvSpPr>
          <p:spPr bwMode="auto">
            <a:xfrm>
              <a:off x="4195775" y="4462475"/>
              <a:ext cx="3424225" cy="590550"/>
            </a:xfrm>
            <a:custGeom>
              <a:avLst/>
              <a:gdLst>
                <a:gd name="T0" fmla="*/ 0 w 136969"/>
                <a:gd name="T1" fmla="*/ 2147483646 h 23622"/>
                <a:gd name="T2" fmla="*/ 2147483646 w 136969"/>
                <a:gd name="T3" fmla="*/ 2147483646 h 23622"/>
                <a:gd name="T4" fmla="*/ 2147483646 w 136969"/>
                <a:gd name="T5" fmla="*/ 2147483646 h 23622"/>
                <a:gd name="T6" fmla="*/ 2147483646 w 136969"/>
                <a:gd name="T7" fmla="*/ 2147483646 h 23622"/>
                <a:gd name="T8" fmla="*/ 2147483646 w 136969"/>
                <a:gd name="T9" fmla="*/ 2147483646 h 23622"/>
                <a:gd name="T10" fmla="*/ 2147483646 w 136969"/>
                <a:gd name="T11" fmla="*/ 2147483646 h 23622"/>
                <a:gd name="T12" fmla="*/ 2147483646 w 136969"/>
                <a:gd name="T13" fmla="*/ 2147483646 h 23622"/>
                <a:gd name="T14" fmla="*/ 2147483646 w 136969"/>
                <a:gd name="T15" fmla="*/ 2147483646 h 23622"/>
                <a:gd name="T16" fmla="*/ 2147483646 w 136969"/>
                <a:gd name="T17" fmla="*/ 2147483646 h 23622"/>
                <a:gd name="T18" fmla="*/ 2147483646 w 136969"/>
                <a:gd name="T19" fmla="*/ 0 h 236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6969"/>
                <a:gd name="T31" fmla="*/ 0 h 23622"/>
                <a:gd name="T32" fmla="*/ 136969 w 136969"/>
                <a:gd name="T33" fmla="*/ 23622 h 236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Shape 168"/>
            <p:cNvSpPr>
              <a:spLocks/>
            </p:cNvSpPr>
            <p:nvPr/>
          </p:nvSpPr>
          <p:spPr bwMode="auto">
            <a:xfrm>
              <a:off x="7624775" y="4472000"/>
              <a:ext cx="1533525" cy="414325"/>
            </a:xfrm>
            <a:custGeom>
              <a:avLst/>
              <a:gdLst>
                <a:gd name="T0" fmla="*/ 0 w 61341"/>
                <a:gd name="T1" fmla="*/ 0 h 16573"/>
                <a:gd name="T2" fmla="*/ 2147483646 w 61341"/>
                <a:gd name="T3" fmla="*/ 2147483646 h 16573"/>
                <a:gd name="T4" fmla="*/ 2147483646 w 61341"/>
                <a:gd name="T5" fmla="*/ 2147483646 h 16573"/>
                <a:gd name="T6" fmla="*/ 2147483646 w 61341"/>
                <a:gd name="T7" fmla="*/ 2147483646 h 16573"/>
                <a:gd name="T8" fmla="*/ 2147483646 w 61341"/>
                <a:gd name="T9" fmla="*/ 2147483646 h 165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341"/>
                <a:gd name="T16" fmla="*/ 0 h 16573"/>
                <a:gd name="T17" fmla="*/ 61341 w 61341"/>
                <a:gd name="T18" fmla="*/ 16573 h 165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Shape 169"/>
          <p:cNvGrpSpPr>
            <a:grpSpLocks/>
          </p:cNvGrpSpPr>
          <p:nvPr/>
        </p:nvGrpSpPr>
        <p:grpSpPr bwMode="auto">
          <a:xfrm>
            <a:off x="-57150" y="5924550"/>
            <a:ext cx="12306300" cy="857250"/>
            <a:chOff x="-42837" y="4443487"/>
            <a:chExt cx="9229574" cy="642787"/>
          </a:xfrm>
        </p:grpSpPr>
        <p:sp>
          <p:nvSpPr>
            <p:cNvPr id="14" name="Shape 170"/>
            <p:cNvSpPr>
              <a:spLocks noChangeArrowheads="1"/>
            </p:cNvSpPr>
            <p:nvPr/>
          </p:nvSpPr>
          <p:spPr bwMode="auto">
            <a:xfrm>
              <a:off x="1114432" y="490058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5" name="Shape 171"/>
            <p:cNvSpPr>
              <a:spLocks noChangeArrowheads="1"/>
            </p:cNvSpPr>
            <p:nvPr/>
          </p:nvSpPr>
          <p:spPr bwMode="auto">
            <a:xfrm>
              <a:off x="1495425" y="50291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6" name="Shape 172"/>
            <p:cNvSpPr>
              <a:spLocks noChangeArrowheads="1"/>
            </p:cNvSpPr>
            <p:nvPr/>
          </p:nvSpPr>
          <p:spPr bwMode="auto">
            <a:xfrm>
              <a:off x="733438" y="497200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7" name="Shape 173"/>
            <p:cNvSpPr>
              <a:spLocks noChangeArrowheads="1"/>
            </p:cNvSpPr>
            <p:nvPr/>
          </p:nvSpPr>
          <p:spPr bwMode="auto">
            <a:xfrm>
              <a:off x="352444" y="4962478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8" name="Shape 174"/>
            <p:cNvSpPr>
              <a:spLocks noChangeArrowheads="1"/>
            </p:cNvSpPr>
            <p:nvPr/>
          </p:nvSpPr>
          <p:spPr bwMode="auto">
            <a:xfrm>
              <a:off x="-42837" y="460537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9" name="Shape 175"/>
            <p:cNvSpPr>
              <a:spLocks noChangeArrowheads="1"/>
            </p:cNvSpPr>
            <p:nvPr/>
          </p:nvSpPr>
          <p:spPr bwMode="auto">
            <a:xfrm>
              <a:off x="1876419" y="483392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0" name="Shape 176"/>
            <p:cNvSpPr>
              <a:spLocks noChangeArrowheads="1"/>
            </p:cNvSpPr>
            <p:nvPr/>
          </p:nvSpPr>
          <p:spPr bwMode="auto">
            <a:xfrm>
              <a:off x="2257413" y="4829159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1" name="Shape 177"/>
            <p:cNvSpPr>
              <a:spLocks noChangeArrowheads="1"/>
            </p:cNvSpPr>
            <p:nvPr/>
          </p:nvSpPr>
          <p:spPr bwMode="auto">
            <a:xfrm>
              <a:off x="2638407" y="45482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2" name="Shape 178"/>
            <p:cNvSpPr>
              <a:spLocks noChangeArrowheads="1"/>
            </p:cNvSpPr>
            <p:nvPr/>
          </p:nvSpPr>
          <p:spPr bwMode="auto">
            <a:xfrm>
              <a:off x="3019400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3" name="Shape 179"/>
            <p:cNvSpPr>
              <a:spLocks noChangeArrowheads="1"/>
            </p:cNvSpPr>
            <p:nvPr/>
          </p:nvSpPr>
          <p:spPr bwMode="auto">
            <a:xfrm>
              <a:off x="3400394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4" name="Shape 180"/>
            <p:cNvSpPr>
              <a:spLocks noChangeArrowheads="1"/>
            </p:cNvSpPr>
            <p:nvPr/>
          </p:nvSpPr>
          <p:spPr bwMode="auto">
            <a:xfrm>
              <a:off x="3781388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5" name="Shape 181"/>
            <p:cNvSpPr>
              <a:spLocks noChangeArrowheads="1"/>
            </p:cNvSpPr>
            <p:nvPr/>
          </p:nvSpPr>
          <p:spPr bwMode="auto">
            <a:xfrm>
              <a:off x="4162382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6" name="Shape 182"/>
            <p:cNvSpPr>
              <a:spLocks noChangeArrowheads="1"/>
            </p:cNvSpPr>
            <p:nvPr/>
          </p:nvSpPr>
          <p:spPr bwMode="auto">
            <a:xfrm>
              <a:off x="4543375" y="4667272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7" name="Shape 183"/>
            <p:cNvSpPr>
              <a:spLocks noChangeArrowheads="1"/>
            </p:cNvSpPr>
            <p:nvPr/>
          </p:nvSpPr>
          <p:spPr bwMode="auto">
            <a:xfrm>
              <a:off x="4924369" y="45434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8" name="Shape 184"/>
            <p:cNvSpPr>
              <a:spLocks noChangeArrowheads="1"/>
            </p:cNvSpPr>
            <p:nvPr/>
          </p:nvSpPr>
          <p:spPr bwMode="auto">
            <a:xfrm>
              <a:off x="5305363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9" name="Shape 185"/>
            <p:cNvSpPr>
              <a:spLocks noChangeArrowheads="1"/>
            </p:cNvSpPr>
            <p:nvPr/>
          </p:nvSpPr>
          <p:spPr bwMode="auto">
            <a:xfrm>
              <a:off x="5686357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0" name="Shape 186"/>
            <p:cNvSpPr>
              <a:spLocks noChangeArrowheads="1"/>
            </p:cNvSpPr>
            <p:nvPr/>
          </p:nvSpPr>
          <p:spPr bwMode="auto">
            <a:xfrm>
              <a:off x="6067351" y="4848205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1" name="Shape 187"/>
            <p:cNvSpPr>
              <a:spLocks noChangeArrowheads="1"/>
            </p:cNvSpPr>
            <p:nvPr/>
          </p:nvSpPr>
          <p:spPr bwMode="auto">
            <a:xfrm>
              <a:off x="6448344" y="472917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2" name="Shape 188"/>
            <p:cNvSpPr>
              <a:spLocks noChangeArrowheads="1"/>
            </p:cNvSpPr>
            <p:nvPr/>
          </p:nvSpPr>
          <p:spPr bwMode="auto">
            <a:xfrm>
              <a:off x="6829338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3" name="Shape 189"/>
            <p:cNvSpPr>
              <a:spLocks noChangeArrowheads="1"/>
            </p:cNvSpPr>
            <p:nvPr/>
          </p:nvSpPr>
          <p:spPr bwMode="auto">
            <a:xfrm>
              <a:off x="7210332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4" name="Shape 190"/>
            <p:cNvSpPr>
              <a:spLocks noChangeArrowheads="1"/>
            </p:cNvSpPr>
            <p:nvPr/>
          </p:nvSpPr>
          <p:spPr bwMode="auto">
            <a:xfrm>
              <a:off x="7591326" y="444348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5" name="Shape 191"/>
            <p:cNvSpPr>
              <a:spLocks noChangeArrowheads="1"/>
            </p:cNvSpPr>
            <p:nvPr/>
          </p:nvSpPr>
          <p:spPr bwMode="auto">
            <a:xfrm>
              <a:off x="7972319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6" name="Shape 192"/>
            <p:cNvSpPr>
              <a:spLocks noChangeArrowheads="1"/>
            </p:cNvSpPr>
            <p:nvPr/>
          </p:nvSpPr>
          <p:spPr bwMode="auto">
            <a:xfrm>
              <a:off x="8353313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7" name="Shape 193"/>
            <p:cNvSpPr>
              <a:spLocks noChangeArrowheads="1"/>
            </p:cNvSpPr>
            <p:nvPr/>
          </p:nvSpPr>
          <p:spPr bwMode="auto">
            <a:xfrm>
              <a:off x="8734307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8" name="Shape 194"/>
            <p:cNvSpPr>
              <a:spLocks noChangeArrowheads="1"/>
            </p:cNvSpPr>
            <p:nvPr/>
          </p:nvSpPr>
          <p:spPr bwMode="auto">
            <a:xfrm>
              <a:off x="9129588" y="486725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39" name="Shape 195"/>
          <p:cNvSpPr>
            <a:spLocks noChangeArrowheads="1"/>
          </p:cNvSpPr>
          <p:nvPr/>
        </p:nvSpPr>
        <p:spPr bwMode="auto">
          <a:xfrm>
            <a:off x="3987800" y="6115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Shape 196"/>
          <p:cNvSpPr>
            <a:spLocks noChangeArrowheads="1"/>
          </p:cNvSpPr>
          <p:nvPr/>
        </p:nvSpPr>
        <p:spPr bwMode="auto">
          <a:xfrm>
            <a:off x="1447800" y="6496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1" name="Shape 197"/>
          <p:cNvSpPr>
            <a:spLocks noChangeArrowheads="1"/>
          </p:cNvSpPr>
          <p:nvPr/>
        </p:nvSpPr>
        <p:spPr bwMode="auto">
          <a:xfrm>
            <a:off x="6527800" y="6021388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2" name="Shape 198"/>
          <p:cNvSpPr/>
          <p:nvPr/>
        </p:nvSpPr>
        <p:spPr>
          <a:xfrm rot="8100000">
            <a:off x="11599863" y="5772150"/>
            <a:ext cx="163512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1397000" y="845500"/>
            <a:ext cx="9328800" cy="9544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1434467" y="2053567"/>
            <a:ext cx="9328800" cy="256279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09271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03"/>
          <p:cNvSpPr>
            <a:spLocks/>
          </p:cNvSpPr>
          <p:nvPr/>
        </p:nvSpPr>
        <p:spPr bwMode="auto">
          <a:xfrm>
            <a:off x="-38100" y="5929313"/>
            <a:ext cx="12255500" cy="949325"/>
          </a:xfrm>
          <a:custGeom>
            <a:avLst/>
            <a:gdLst>
              <a:gd name="T0" fmla="*/ 2147483646 w 367665"/>
              <a:gd name="T1" fmla="*/ 2147483646 h 41339"/>
              <a:gd name="T2" fmla="*/ 2147483646 w 367665"/>
              <a:gd name="T3" fmla="*/ 2147483646 h 41339"/>
              <a:gd name="T4" fmla="*/ 2147483646 w 367665"/>
              <a:gd name="T5" fmla="*/ 2147483646 h 41339"/>
              <a:gd name="T6" fmla="*/ 2147483646 w 367665"/>
              <a:gd name="T7" fmla="*/ 2147483646 h 41339"/>
              <a:gd name="T8" fmla="*/ 2147483646 w 367665"/>
              <a:gd name="T9" fmla="*/ 0 h 41339"/>
              <a:gd name="T10" fmla="*/ 2147483646 w 367665"/>
              <a:gd name="T11" fmla="*/ 2147483646 h 41339"/>
              <a:gd name="T12" fmla="*/ 2147483646 w 367665"/>
              <a:gd name="T13" fmla="*/ 2147483646 h 41339"/>
              <a:gd name="T14" fmla="*/ 2147483646 w 367665"/>
              <a:gd name="T15" fmla="*/ 2147483646 h 41339"/>
              <a:gd name="T16" fmla="*/ 2147483646 w 367665"/>
              <a:gd name="T17" fmla="*/ 2147483646 h 41339"/>
              <a:gd name="T18" fmla="*/ 2147483646 w 367665"/>
              <a:gd name="T19" fmla="*/ 2147483646 h 41339"/>
              <a:gd name="T20" fmla="*/ 2147483646 w 367665"/>
              <a:gd name="T21" fmla="*/ 2147483646 h 41339"/>
              <a:gd name="T22" fmla="*/ 2147483646 w 367665"/>
              <a:gd name="T23" fmla="*/ 2147483646 h 41339"/>
              <a:gd name="T24" fmla="*/ 2147483646 w 367665"/>
              <a:gd name="T25" fmla="*/ 2147483646 h 41339"/>
              <a:gd name="T26" fmla="*/ 2147483646 w 367665"/>
              <a:gd name="T27" fmla="*/ 2147483646 h 41339"/>
              <a:gd name="T28" fmla="*/ 2147483646 w 367665"/>
              <a:gd name="T29" fmla="*/ 2147483646 h 41339"/>
              <a:gd name="T30" fmla="*/ 2147483646 w 367665"/>
              <a:gd name="T31" fmla="*/ 2147483646 h 41339"/>
              <a:gd name="T32" fmla="*/ 2147483646 w 367665"/>
              <a:gd name="T33" fmla="*/ 2147483646 h 41339"/>
              <a:gd name="T34" fmla="*/ 2147483646 w 367665"/>
              <a:gd name="T35" fmla="*/ 2147483646 h 41339"/>
              <a:gd name="T36" fmla="*/ 2147483646 w 367665"/>
              <a:gd name="T37" fmla="*/ 2147483646 h 41339"/>
              <a:gd name="T38" fmla="*/ 2147483646 w 367665"/>
              <a:gd name="T39" fmla="*/ 2147483646 h 41339"/>
              <a:gd name="T40" fmla="*/ 2147483646 w 367665"/>
              <a:gd name="T41" fmla="*/ 2147483646 h 41339"/>
              <a:gd name="T42" fmla="*/ 2147483646 w 367665"/>
              <a:gd name="T43" fmla="*/ 2147483646 h 41339"/>
              <a:gd name="T44" fmla="*/ 2147483646 w 367665"/>
              <a:gd name="T45" fmla="*/ 2147483646 h 41339"/>
              <a:gd name="T46" fmla="*/ 2147483646 w 367665"/>
              <a:gd name="T47" fmla="*/ 2147483646 h 41339"/>
              <a:gd name="T48" fmla="*/ 0 w 367665"/>
              <a:gd name="T49" fmla="*/ 2147483646 h 41339"/>
              <a:gd name="T50" fmla="*/ 2147483646 w 367665"/>
              <a:gd name="T51" fmla="*/ 2147483646 h 4133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41339"/>
              <a:gd name="T80" fmla="*/ 367665 w 367665"/>
              <a:gd name="T81" fmla="*/ 41339 h 4133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lnTo>
                  <a:pt x="381" y="381"/>
                </a:lnTo>
                <a:close/>
              </a:path>
            </a:pathLst>
          </a:custGeom>
          <a:solidFill>
            <a:srgbClr val="AFF000">
              <a:alpha val="8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Shape 204"/>
          <p:cNvSpPr>
            <a:spLocks/>
          </p:cNvSpPr>
          <p:nvPr/>
        </p:nvSpPr>
        <p:spPr bwMode="auto">
          <a:xfrm>
            <a:off x="-38100" y="6103938"/>
            <a:ext cx="12255500" cy="779462"/>
          </a:xfrm>
          <a:custGeom>
            <a:avLst/>
            <a:gdLst>
              <a:gd name="T0" fmla="*/ 2147483646 w 367665"/>
              <a:gd name="T1" fmla="*/ 2147483646 h 33910"/>
              <a:gd name="T2" fmla="*/ 2147483646 w 367665"/>
              <a:gd name="T3" fmla="*/ 2147483646 h 33910"/>
              <a:gd name="T4" fmla="*/ 2147483646 w 367665"/>
              <a:gd name="T5" fmla="*/ 2147483646 h 33910"/>
              <a:gd name="T6" fmla="*/ 2147483646 w 367665"/>
              <a:gd name="T7" fmla="*/ 2147483646 h 33910"/>
              <a:gd name="T8" fmla="*/ 2147483646 w 367665"/>
              <a:gd name="T9" fmla="*/ 2147483646 h 33910"/>
              <a:gd name="T10" fmla="*/ 2147483646 w 367665"/>
              <a:gd name="T11" fmla="*/ 2147483646 h 33910"/>
              <a:gd name="T12" fmla="*/ 2147483646 w 367665"/>
              <a:gd name="T13" fmla="*/ 2147483646 h 33910"/>
              <a:gd name="T14" fmla="*/ 2147483646 w 367665"/>
              <a:gd name="T15" fmla="*/ 2147483646 h 33910"/>
              <a:gd name="T16" fmla="*/ 2147483646 w 367665"/>
              <a:gd name="T17" fmla="*/ 2147483646 h 33910"/>
              <a:gd name="T18" fmla="*/ 2147483646 w 367665"/>
              <a:gd name="T19" fmla="*/ 2147483646 h 33910"/>
              <a:gd name="T20" fmla="*/ 2147483646 w 367665"/>
              <a:gd name="T21" fmla="*/ 2147483646 h 33910"/>
              <a:gd name="T22" fmla="*/ 2147483646 w 367665"/>
              <a:gd name="T23" fmla="*/ 2147483646 h 33910"/>
              <a:gd name="T24" fmla="*/ 2147483646 w 367665"/>
              <a:gd name="T25" fmla="*/ 2147483646 h 33910"/>
              <a:gd name="T26" fmla="*/ 2147483646 w 367665"/>
              <a:gd name="T27" fmla="*/ 2147483646 h 33910"/>
              <a:gd name="T28" fmla="*/ 2147483646 w 367665"/>
              <a:gd name="T29" fmla="*/ 2147483646 h 33910"/>
              <a:gd name="T30" fmla="*/ 2147483646 w 367665"/>
              <a:gd name="T31" fmla="*/ 2147483646 h 33910"/>
              <a:gd name="T32" fmla="*/ 2147483646 w 367665"/>
              <a:gd name="T33" fmla="*/ 2147483646 h 33910"/>
              <a:gd name="T34" fmla="*/ 2147483646 w 367665"/>
              <a:gd name="T35" fmla="*/ 2147483646 h 33910"/>
              <a:gd name="T36" fmla="*/ 2147483646 w 367665"/>
              <a:gd name="T37" fmla="*/ 2147483646 h 33910"/>
              <a:gd name="T38" fmla="*/ 2147483646 w 367665"/>
              <a:gd name="T39" fmla="*/ 2147483646 h 33910"/>
              <a:gd name="T40" fmla="*/ 2147483646 w 367665"/>
              <a:gd name="T41" fmla="*/ 2147483646 h 33910"/>
              <a:gd name="T42" fmla="*/ 2147483646 w 367665"/>
              <a:gd name="T43" fmla="*/ 2147483646 h 33910"/>
              <a:gd name="T44" fmla="*/ 2147483646 w 367665"/>
              <a:gd name="T45" fmla="*/ 0 h 33910"/>
              <a:gd name="T46" fmla="*/ 2147483646 w 367665"/>
              <a:gd name="T47" fmla="*/ 2147483646 h 33910"/>
              <a:gd name="T48" fmla="*/ 0 w 367665"/>
              <a:gd name="T49" fmla="*/ 2147483646 h 33910"/>
              <a:gd name="T50" fmla="*/ 2147483646 w 367665"/>
              <a:gd name="T51" fmla="*/ 2147483646 h 339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33910"/>
              <a:gd name="T80" fmla="*/ 367665 w 367665"/>
              <a:gd name="T81" fmla="*/ 33910 h 3391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lnTo>
                  <a:pt x="381" y="8001"/>
                </a:lnTo>
                <a:close/>
              </a:path>
            </a:pathLst>
          </a:custGeom>
          <a:solidFill>
            <a:srgbClr val="00CEF6">
              <a:alpha val="7333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Shape 205"/>
          <p:cNvSpPr/>
          <p:nvPr/>
        </p:nvSpPr>
        <p:spPr>
          <a:xfrm rot="8100000">
            <a:off x="2463800" y="5670550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8" name="Shape 206"/>
          <p:cNvSpPr/>
          <p:nvPr/>
        </p:nvSpPr>
        <p:spPr>
          <a:xfrm rot="8100000">
            <a:off x="8051800" y="6048375"/>
            <a:ext cx="163513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9" name="Shape 207"/>
          <p:cNvSpPr/>
          <p:nvPr/>
        </p:nvSpPr>
        <p:spPr>
          <a:xfrm rot="8100000">
            <a:off x="9575800" y="6092825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grpSp>
        <p:nvGrpSpPr>
          <p:cNvPr id="10" name="Shape 208"/>
          <p:cNvGrpSpPr>
            <a:grpSpLocks/>
          </p:cNvGrpSpPr>
          <p:nvPr/>
        </p:nvGrpSpPr>
        <p:grpSpPr bwMode="auto">
          <a:xfrm>
            <a:off x="-12700" y="5949950"/>
            <a:ext cx="12223750" cy="793750"/>
            <a:chOff x="-9525" y="4462475"/>
            <a:chExt cx="9167825" cy="595300"/>
          </a:xfrm>
        </p:grpSpPr>
        <p:sp>
          <p:nvSpPr>
            <p:cNvPr id="11" name="Shape 209"/>
            <p:cNvSpPr>
              <a:spLocks/>
            </p:cNvSpPr>
            <p:nvPr/>
          </p:nvSpPr>
          <p:spPr bwMode="auto">
            <a:xfrm>
              <a:off x="-9525" y="4581525"/>
              <a:ext cx="4205300" cy="476250"/>
            </a:xfrm>
            <a:custGeom>
              <a:avLst/>
              <a:gdLst>
                <a:gd name="T0" fmla="*/ 0 w 168212"/>
                <a:gd name="T1" fmla="*/ 2147483646 h 19050"/>
                <a:gd name="T2" fmla="*/ 2147483646 w 168212"/>
                <a:gd name="T3" fmla="*/ 2147483646 h 19050"/>
                <a:gd name="T4" fmla="*/ 2147483646 w 168212"/>
                <a:gd name="T5" fmla="*/ 2147483646 h 19050"/>
                <a:gd name="T6" fmla="*/ 2147483646 w 168212"/>
                <a:gd name="T7" fmla="*/ 2147483646 h 19050"/>
                <a:gd name="T8" fmla="*/ 2147483646 w 168212"/>
                <a:gd name="T9" fmla="*/ 2147483646 h 19050"/>
                <a:gd name="T10" fmla="*/ 2147483646 w 168212"/>
                <a:gd name="T11" fmla="*/ 2147483646 h 19050"/>
                <a:gd name="T12" fmla="*/ 2147483646 w 168212"/>
                <a:gd name="T13" fmla="*/ 2147483646 h 19050"/>
                <a:gd name="T14" fmla="*/ 2147483646 w 168212"/>
                <a:gd name="T15" fmla="*/ 0 h 19050"/>
                <a:gd name="T16" fmla="*/ 2147483646 w 168212"/>
                <a:gd name="T17" fmla="*/ 2147483646 h 19050"/>
                <a:gd name="T18" fmla="*/ 2147483646 w 168212"/>
                <a:gd name="T19" fmla="*/ 2147483646 h 19050"/>
                <a:gd name="T20" fmla="*/ 2147483646 w 168212"/>
                <a:gd name="T21" fmla="*/ 2147483646 h 19050"/>
                <a:gd name="T22" fmla="*/ 2147483646 w 168212"/>
                <a:gd name="T23" fmla="*/ 2147483646 h 190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8212"/>
                <a:gd name="T37" fmla="*/ 0 h 19050"/>
                <a:gd name="T38" fmla="*/ 168212 w 168212"/>
                <a:gd name="T39" fmla="*/ 19050 h 1905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Shape 210"/>
            <p:cNvSpPr>
              <a:spLocks/>
            </p:cNvSpPr>
            <p:nvPr/>
          </p:nvSpPr>
          <p:spPr bwMode="auto">
            <a:xfrm>
              <a:off x="4195775" y="4462475"/>
              <a:ext cx="3424225" cy="590550"/>
            </a:xfrm>
            <a:custGeom>
              <a:avLst/>
              <a:gdLst>
                <a:gd name="T0" fmla="*/ 0 w 136969"/>
                <a:gd name="T1" fmla="*/ 2147483646 h 23622"/>
                <a:gd name="T2" fmla="*/ 2147483646 w 136969"/>
                <a:gd name="T3" fmla="*/ 2147483646 h 23622"/>
                <a:gd name="T4" fmla="*/ 2147483646 w 136969"/>
                <a:gd name="T5" fmla="*/ 2147483646 h 23622"/>
                <a:gd name="T6" fmla="*/ 2147483646 w 136969"/>
                <a:gd name="T7" fmla="*/ 2147483646 h 23622"/>
                <a:gd name="T8" fmla="*/ 2147483646 w 136969"/>
                <a:gd name="T9" fmla="*/ 2147483646 h 23622"/>
                <a:gd name="T10" fmla="*/ 2147483646 w 136969"/>
                <a:gd name="T11" fmla="*/ 2147483646 h 23622"/>
                <a:gd name="T12" fmla="*/ 2147483646 w 136969"/>
                <a:gd name="T13" fmla="*/ 2147483646 h 23622"/>
                <a:gd name="T14" fmla="*/ 2147483646 w 136969"/>
                <a:gd name="T15" fmla="*/ 2147483646 h 23622"/>
                <a:gd name="T16" fmla="*/ 2147483646 w 136969"/>
                <a:gd name="T17" fmla="*/ 2147483646 h 23622"/>
                <a:gd name="T18" fmla="*/ 2147483646 w 136969"/>
                <a:gd name="T19" fmla="*/ 0 h 236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6969"/>
                <a:gd name="T31" fmla="*/ 0 h 23622"/>
                <a:gd name="T32" fmla="*/ 136969 w 136969"/>
                <a:gd name="T33" fmla="*/ 23622 h 236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Shape 211"/>
            <p:cNvSpPr>
              <a:spLocks/>
            </p:cNvSpPr>
            <p:nvPr/>
          </p:nvSpPr>
          <p:spPr bwMode="auto">
            <a:xfrm>
              <a:off x="7624775" y="4472000"/>
              <a:ext cx="1533525" cy="414325"/>
            </a:xfrm>
            <a:custGeom>
              <a:avLst/>
              <a:gdLst>
                <a:gd name="T0" fmla="*/ 0 w 61341"/>
                <a:gd name="T1" fmla="*/ 0 h 16573"/>
                <a:gd name="T2" fmla="*/ 2147483646 w 61341"/>
                <a:gd name="T3" fmla="*/ 2147483646 h 16573"/>
                <a:gd name="T4" fmla="*/ 2147483646 w 61341"/>
                <a:gd name="T5" fmla="*/ 2147483646 h 16573"/>
                <a:gd name="T6" fmla="*/ 2147483646 w 61341"/>
                <a:gd name="T7" fmla="*/ 2147483646 h 16573"/>
                <a:gd name="T8" fmla="*/ 2147483646 w 61341"/>
                <a:gd name="T9" fmla="*/ 2147483646 h 165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341"/>
                <a:gd name="T16" fmla="*/ 0 h 16573"/>
                <a:gd name="T17" fmla="*/ 61341 w 61341"/>
                <a:gd name="T18" fmla="*/ 16573 h 165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Shape 212"/>
          <p:cNvGrpSpPr>
            <a:grpSpLocks/>
          </p:cNvGrpSpPr>
          <p:nvPr/>
        </p:nvGrpSpPr>
        <p:grpSpPr bwMode="auto">
          <a:xfrm>
            <a:off x="-57150" y="5924550"/>
            <a:ext cx="12306300" cy="857250"/>
            <a:chOff x="-42837" y="4443487"/>
            <a:chExt cx="9229574" cy="642787"/>
          </a:xfrm>
        </p:grpSpPr>
        <p:sp>
          <p:nvSpPr>
            <p:cNvPr id="15" name="Shape 213"/>
            <p:cNvSpPr>
              <a:spLocks noChangeArrowheads="1"/>
            </p:cNvSpPr>
            <p:nvPr/>
          </p:nvSpPr>
          <p:spPr bwMode="auto">
            <a:xfrm>
              <a:off x="1114432" y="490058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6" name="Shape 214"/>
            <p:cNvSpPr>
              <a:spLocks noChangeArrowheads="1"/>
            </p:cNvSpPr>
            <p:nvPr/>
          </p:nvSpPr>
          <p:spPr bwMode="auto">
            <a:xfrm>
              <a:off x="1495425" y="50291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7" name="Shape 215"/>
            <p:cNvSpPr>
              <a:spLocks noChangeArrowheads="1"/>
            </p:cNvSpPr>
            <p:nvPr/>
          </p:nvSpPr>
          <p:spPr bwMode="auto">
            <a:xfrm>
              <a:off x="733438" y="497200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8" name="Shape 216"/>
            <p:cNvSpPr>
              <a:spLocks noChangeArrowheads="1"/>
            </p:cNvSpPr>
            <p:nvPr/>
          </p:nvSpPr>
          <p:spPr bwMode="auto">
            <a:xfrm>
              <a:off x="352444" y="4962478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9" name="Shape 217"/>
            <p:cNvSpPr>
              <a:spLocks noChangeArrowheads="1"/>
            </p:cNvSpPr>
            <p:nvPr/>
          </p:nvSpPr>
          <p:spPr bwMode="auto">
            <a:xfrm>
              <a:off x="-42837" y="460537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0" name="Shape 218"/>
            <p:cNvSpPr>
              <a:spLocks noChangeArrowheads="1"/>
            </p:cNvSpPr>
            <p:nvPr/>
          </p:nvSpPr>
          <p:spPr bwMode="auto">
            <a:xfrm>
              <a:off x="1876419" y="483392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1" name="Shape 219"/>
            <p:cNvSpPr>
              <a:spLocks noChangeArrowheads="1"/>
            </p:cNvSpPr>
            <p:nvPr/>
          </p:nvSpPr>
          <p:spPr bwMode="auto">
            <a:xfrm>
              <a:off x="2257413" y="4829159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2" name="Shape 220"/>
            <p:cNvSpPr>
              <a:spLocks noChangeArrowheads="1"/>
            </p:cNvSpPr>
            <p:nvPr/>
          </p:nvSpPr>
          <p:spPr bwMode="auto">
            <a:xfrm>
              <a:off x="2638407" y="45482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3" name="Shape 221"/>
            <p:cNvSpPr>
              <a:spLocks noChangeArrowheads="1"/>
            </p:cNvSpPr>
            <p:nvPr/>
          </p:nvSpPr>
          <p:spPr bwMode="auto">
            <a:xfrm>
              <a:off x="3019400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4" name="Shape 222"/>
            <p:cNvSpPr>
              <a:spLocks noChangeArrowheads="1"/>
            </p:cNvSpPr>
            <p:nvPr/>
          </p:nvSpPr>
          <p:spPr bwMode="auto">
            <a:xfrm>
              <a:off x="3400394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5" name="Shape 223"/>
            <p:cNvSpPr>
              <a:spLocks noChangeArrowheads="1"/>
            </p:cNvSpPr>
            <p:nvPr/>
          </p:nvSpPr>
          <p:spPr bwMode="auto">
            <a:xfrm>
              <a:off x="3781388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6" name="Shape 224"/>
            <p:cNvSpPr>
              <a:spLocks noChangeArrowheads="1"/>
            </p:cNvSpPr>
            <p:nvPr/>
          </p:nvSpPr>
          <p:spPr bwMode="auto">
            <a:xfrm>
              <a:off x="4162382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7" name="Shape 225"/>
            <p:cNvSpPr>
              <a:spLocks noChangeArrowheads="1"/>
            </p:cNvSpPr>
            <p:nvPr/>
          </p:nvSpPr>
          <p:spPr bwMode="auto">
            <a:xfrm>
              <a:off x="4543375" y="4667272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8" name="Shape 226"/>
            <p:cNvSpPr>
              <a:spLocks noChangeArrowheads="1"/>
            </p:cNvSpPr>
            <p:nvPr/>
          </p:nvSpPr>
          <p:spPr bwMode="auto">
            <a:xfrm>
              <a:off x="4924369" y="45434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9" name="Shape 227"/>
            <p:cNvSpPr>
              <a:spLocks noChangeArrowheads="1"/>
            </p:cNvSpPr>
            <p:nvPr/>
          </p:nvSpPr>
          <p:spPr bwMode="auto">
            <a:xfrm>
              <a:off x="5305363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0" name="Shape 228"/>
            <p:cNvSpPr>
              <a:spLocks noChangeArrowheads="1"/>
            </p:cNvSpPr>
            <p:nvPr/>
          </p:nvSpPr>
          <p:spPr bwMode="auto">
            <a:xfrm>
              <a:off x="5686357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1" name="Shape 229"/>
            <p:cNvSpPr>
              <a:spLocks noChangeArrowheads="1"/>
            </p:cNvSpPr>
            <p:nvPr/>
          </p:nvSpPr>
          <p:spPr bwMode="auto">
            <a:xfrm>
              <a:off x="6067351" y="4848205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2" name="Shape 230"/>
            <p:cNvSpPr>
              <a:spLocks noChangeArrowheads="1"/>
            </p:cNvSpPr>
            <p:nvPr/>
          </p:nvSpPr>
          <p:spPr bwMode="auto">
            <a:xfrm>
              <a:off x="6448344" y="472917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3" name="Shape 231"/>
            <p:cNvSpPr>
              <a:spLocks noChangeArrowheads="1"/>
            </p:cNvSpPr>
            <p:nvPr/>
          </p:nvSpPr>
          <p:spPr bwMode="auto">
            <a:xfrm>
              <a:off x="6829338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4" name="Shape 232"/>
            <p:cNvSpPr>
              <a:spLocks noChangeArrowheads="1"/>
            </p:cNvSpPr>
            <p:nvPr/>
          </p:nvSpPr>
          <p:spPr bwMode="auto">
            <a:xfrm>
              <a:off x="7210332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5" name="Shape 233"/>
            <p:cNvSpPr>
              <a:spLocks noChangeArrowheads="1"/>
            </p:cNvSpPr>
            <p:nvPr/>
          </p:nvSpPr>
          <p:spPr bwMode="auto">
            <a:xfrm>
              <a:off x="7591326" y="444348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6" name="Shape 234"/>
            <p:cNvSpPr>
              <a:spLocks noChangeArrowheads="1"/>
            </p:cNvSpPr>
            <p:nvPr/>
          </p:nvSpPr>
          <p:spPr bwMode="auto">
            <a:xfrm>
              <a:off x="7972319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7" name="Shape 235"/>
            <p:cNvSpPr>
              <a:spLocks noChangeArrowheads="1"/>
            </p:cNvSpPr>
            <p:nvPr/>
          </p:nvSpPr>
          <p:spPr bwMode="auto">
            <a:xfrm>
              <a:off x="8353313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8" name="Shape 236"/>
            <p:cNvSpPr>
              <a:spLocks noChangeArrowheads="1"/>
            </p:cNvSpPr>
            <p:nvPr/>
          </p:nvSpPr>
          <p:spPr bwMode="auto">
            <a:xfrm>
              <a:off x="8734307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9" name="Shape 237"/>
            <p:cNvSpPr>
              <a:spLocks noChangeArrowheads="1"/>
            </p:cNvSpPr>
            <p:nvPr/>
          </p:nvSpPr>
          <p:spPr bwMode="auto">
            <a:xfrm>
              <a:off x="9129588" y="486725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40" name="Shape 238"/>
          <p:cNvSpPr>
            <a:spLocks noChangeArrowheads="1"/>
          </p:cNvSpPr>
          <p:nvPr/>
        </p:nvSpPr>
        <p:spPr bwMode="auto">
          <a:xfrm>
            <a:off x="3987800" y="6115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1" name="Shape 239"/>
          <p:cNvSpPr>
            <a:spLocks noChangeArrowheads="1"/>
          </p:cNvSpPr>
          <p:nvPr/>
        </p:nvSpPr>
        <p:spPr bwMode="auto">
          <a:xfrm>
            <a:off x="1447800" y="6496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2" name="Shape 240"/>
          <p:cNvSpPr>
            <a:spLocks noChangeArrowheads="1"/>
          </p:cNvSpPr>
          <p:nvPr/>
        </p:nvSpPr>
        <p:spPr bwMode="auto">
          <a:xfrm>
            <a:off x="6527800" y="6021388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3" name="Shape 241"/>
          <p:cNvSpPr/>
          <p:nvPr/>
        </p:nvSpPr>
        <p:spPr>
          <a:xfrm rot="8100000">
            <a:off x="11599863" y="5772150"/>
            <a:ext cx="163512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1397000" y="845500"/>
            <a:ext cx="9328800" cy="9544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1508667" y="2070600"/>
            <a:ext cx="4453199" cy="355439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body" idx="2"/>
          </p:nvPr>
        </p:nvSpPr>
        <p:spPr>
          <a:xfrm>
            <a:off x="6230083" y="2070600"/>
            <a:ext cx="4453199" cy="355439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74103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47"/>
          <p:cNvSpPr>
            <a:spLocks/>
          </p:cNvSpPr>
          <p:nvPr/>
        </p:nvSpPr>
        <p:spPr bwMode="auto">
          <a:xfrm>
            <a:off x="-38100" y="5929313"/>
            <a:ext cx="12255500" cy="949325"/>
          </a:xfrm>
          <a:custGeom>
            <a:avLst/>
            <a:gdLst>
              <a:gd name="T0" fmla="*/ 2147483646 w 367665"/>
              <a:gd name="T1" fmla="*/ 2147483646 h 41339"/>
              <a:gd name="T2" fmla="*/ 2147483646 w 367665"/>
              <a:gd name="T3" fmla="*/ 2147483646 h 41339"/>
              <a:gd name="T4" fmla="*/ 2147483646 w 367665"/>
              <a:gd name="T5" fmla="*/ 2147483646 h 41339"/>
              <a:gd name="T6" fmla="*/ 2147483646 w 367665"/>
              <a:gd name="T7" fmla="*/ 2147483646 h 41339"/>
              <a:gd name="T8" fmla="*/ 2147483646 w 367665"/>
              <a:gd name="T9" fmla="*/ 0 h 41339"/>
              <a:gd name="T10" fmla="*/ 2147483646 w 367665"/>
              <a:gd name="T11" fmla="*/ 2147483646 h 41339"/>
              <a:gd name="T12" fmla="*/ 2147483646 w 367665"/>
              <a:gd name="T13" fmla="*/ 2147483646 h 41339"/>
              <a:gd name="T14" fmla="*/ 2147483646 w 367665"/>
              <a:gd name="T15" fmla="*/ 2147483646 h 41339"/>
              <a:gd name="T16" fmla="*/ 2147483646 w 367665"/>
              <a:gd name="T17" fmla="*/ 2147483646 h 41339"/>
              <a:gd name="T18" fmla="*/ 2147483646 w 367665"/>
              <a:gd name="T19" fmla="*/ 2147483646 h 41339"/>
              <a:gd name="T20" fmla="*/ 2147483646 w 367665"/>
              <a:gd name="T21" fmla="*/ 2147483646 h 41339"/>
              <a:gd name="T22" fmla="*/ 2147483646 w 367665"/>
              <a:gd name="T23" fmla="*/ 2147483646 h 41339"/>
              <a:gd name="T24" fmla="*/ 2147483646 w 367665"/>
              <a:gd name="T25" fmla="*/ 2147483646 h 41339"/>
              <a:gd name="T26" fmla="*/ 2147483646 w 367665"/>
              <a:gd name="T27" fmla="*/ 2147483646 h 41339"/>
              <a:gd name="T28" fmla="*/ 2147483646 w 367665"/>
              <a:gd name="T29" fmla="*/ 2147483646 h 41339"/>
              <a:gd name="T30" fmla="*/ 2147483646 w 367665"/>
              <a:gd name="T31" fmla="*/ 2147483646 h 41339"/>
              <a:gd name="T32" fmla="*/ 2147483646 w 367665"/>
              <a:gd name="T33" fmla="*/ 2147483646 h 41339"/>
              <a:gd name="T34" fmla="*/ 2147483646 w 367665"/>
              <a:gd name="T35" fmla="*/ 2147483646 h 41339"/>
              <a:gd name="T36" fmla="*/ 2147483646 w 367665"/>
              <a:gd name="T37" fmla="*/ 2147483646 h 41339"/>
              <a:gd name="T38" fmla="*/ 2147483646 w 367665"/>
              <a:gd name="T39" fmla="*/ 2147483646 h 41339"/>
              <a:gd name="T40" fmla="*/ 2147483646 w 367665"/>
              <a:gd name="T41" fmla="*/ 2147483646 h 41339"/>
              <a:gd name="T42" fmla="*/ 2147483646 w 367665"/>
              <a:gd name="T43" fmla="*/ 2147483646 h 41339"/>
              <a:gd name="T44" fmla="*/ 2147483646 w 367665"/>
              <a:gd name="T45" fmla="*/ 2147483646 h 41339"/>
              <a:gd name="T46" fmla="*/ 2147483646 w 367665"/>
              <a:gd name="T47" fmla="*/ 2147483646 h 41339"/>
              <a:gd name="T48" fmla="*/ 0 w 367665"/>
              <a:gd name="T49" fmla="*/ 2147483646 h 41339"/>
              <a:gd name="T50" fmla="*/ 2147483646 w 367665"/>
              <a:gd name="T51" fmla="*/ 2147483646 h 4133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41339"/>
              <a:gd name="T80" fmla="*/ 367665 w 367665"/>
              <a:gd name="T81" fmla="*/ 41339 h 4133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lnTo>
                  <a:pt x="381" y="381"/>
                </a:lnTo>
                <a:close/>
              </a:path>
            </a:pathLst>
          </a:custGeom>
          <a:solidFill>
            <a:srgbClr val="AFF000">
              <a:alpha val="8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Shape 248"/>
          <p:cNvSpPr>
            <a:spLocks/>
          </p:cNvSpPr>
          <p:nvPr/>
        </p:nvSpPr>
        <p:spPr bwMode="auto">
          <a:xfrm>
            <a:off x="-38100" y="6103938"/>
            <a:ext cx="12255500" cy="779462"/>
          </a:xfrm>
          <a:custGeom>
            <a:avLst/>
            <a:gdLst>
              <a:gd name="T0" fmla="*/ 2147483646 w 367665"/>
              <a:gd name="T1" fmla="*/ 2147483646 h 33910"/>
              <a:gd name="T2" fmla="*/ 2147483646 w 367665"/>
              <a:gd name="T3" fmla="*/ 2147483646 h 33910"/>
              <a:gd name="T4" fmla="*/ 2147483646 w 367665"/>
              <a:gd name="T5" fmla="*/ 2147483646 h 33910"/>
              <a:gd name="T6" fmla="*/ 2147483646 w 367665"/>
              <a:gd name="T7" fmla="*/ 2147483646 h 33910"/>
              <a:gd name="T8" fmla="*/ 2147483646 w 367665"/>
              <a:gd name="T9" fmla="*/ 2147483646 h 33910"/>
              <a:gd name="T10" fmla="*/ 2147483646 w 367665"/>
              <a:gd name="T11" fmla="*/ 2147483646 h 33910"/>
              <a:gd name="T12" fmla="*/ 2147483646 w 367665"/>
              <a:gd name="T13" fmla="*/ 2147483646 h 33910"/>
              <a:gd name="T14" fmla="*/ 2147483646 w 367665"/>
              <a:gd name="T15" fmla="*/ 2147483646 h 33910"/>
              <a:gd name="T16" fmla="*/ 2147483646 w 367665"/>
              <a:gd name="T17" fmla="*/ 2147483646 h 33910"/>
              <a:gd name="T18" fmla="*/ 2147483646 w 367665"/>
              <a:gd name="T19" fmla="*/ 2147483646 h 33910"/>
              <a:gd name="T20" fmla="*/ 2147483646 w 367665"/>
              <a:gd name="T21" fmla="*/ 2147483646 h 33910"/>
              <a:gd name="T22" fmla="*/ 2147483646 w 367665"/>
              <a:gd name="T23" fmla="*/ 2147483646 h 33910"/>
              <a:gd name="T24" fmla="*/ 2147483646 w 367665"/>
              <a:gd name="T25" fmla="*/ 2147483646 h 33910"/>
              <a:gd name="T26" fmla="*/ 2147483646 w 367665"/>
              <a:gd name="T27" fmla="*/ 2147483646 h 33910"/>
              <a:gd name="T28" fmla="*/ 2147483646 w 367665"/>
              <a:gd name="T29" fmla="*/ 2147483646 h 33910"/>
              <a:gd name="T30" fmla="*/ 2147483646 w 367665"/>
              <a:gd name="T31" fmla="*/ 2147483646 h 33910"/>
              <a:gd name="T32" fmla="*/ 2147483646 w 367665"/>
              <a:gd name="T33" fmla="*/ 2147483646 h 33910"/>
              <a:gd name="T34" fmla="*/ 2147483646 w 367665"/>
              <a:gd name="T35" fmla="*/ 2147483646 h 33910"/>
              <a:gd name="T36" fmla="*/ 2147483646 w 367665"/>
              <a:gd name="T37" fmla="*/ 2147483646 h 33910"/>
              <a:gd name="T38" fmla="*/ 2147483646 w 367665"/>
              <a:gd name="T39" fmla="*/ 2147483646 h 33910"/>
              <a:gd name="T40" fmla="*/ 2147483646 w 367665"/>
              <a:gd name="T41" fmla="*/ 2147483646 h 33910"/>
              <a:gd name="T42" fmla="*/ 2147483646 w 367665"/>
              <a:gd name="T43" fmla="*/ 2147483646 h 33910"/>
              <a:gd name="T44" fmla="*/ 2147483646 w 367665"/>
              <a:gd name="T45" fmla="*/ 0 h 33910"/>
              <a:gd name="T46" fmla="*/ 2147483646 w 367665"/>
              <a:gd name="T47" fmla="*/ 2147483646 h 33910"/>
              <a:gd name="T48" fmla="*/ 0 w 367665"/>
              <a:gd name="T49" fmla="*/ 2147483646 h 33910"/>
              <a:gd name="T50" fmla="*/ 2147483646 w 367665"/>
              <a:gd name="T51" fmla="*/ 2147483646 h 339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33910"/>
              <a:gd name="T80" fmla="*/ 367665 w 367665"/>
              <a:gd name="T81" fmla="*/ 33910 h 3391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lnTo>
                  <a:pt x="381" y="8001"/>
                </a:lnTo>
                <a:close/>
              </a:path>
            </a:pathLst>
          </a:custGeom>
          <a:solidFill>
            <a:srgbClr val="00CEF6">
              <a:alpha val="7333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hape 249"/>
          <p:cNvSpPr/>
          <p:nvPr/>
        </p:nvSpPr>
        <p:spPr>
          <a:xfrm rot="8100000">
            <a:off x="2463800" y="5670550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9" name="Shape 250"/>
          <p:cNvSpPr/>
          <p:nvPr/>
        </p:nvSpPr>
        <p:spPr>
          <a:xfrm rot="8100000">
            <a:off x="8051800" y="6048375"/>
            <a:ext cx="163513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10" name="Shape 251"/>
          <p:cNvSpPr/>
          <p:nvPr/>
        </p:nvSpPr>
        <p:spPr>
          <a:xfrm rot="8100000">
            <a:off x="9575800" y="6092825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grpSp>
        <p:nvGrpSpPr>
          <p:cNvPr id="11" name="Shape 252"/>
          <p:cNvGrpSpPr>
            <a:grpSpLocks/>
          </p:cNvGrpSpPr>
          <p:nvPr/>
        </p:nvGrpSpPr>
        <p:grpSpPr bwMode="auto">
          <a:xfrm>
            <a:off x="-12700" y="5949950"/>
            <a:ext cx="12223750" cy="793750"/>
            <a:chOff x="-9525" y="4462475"/>
            <a:chExt cx="9167825" cy="595300"/>
          </a:xfrm>
        </p:grpSpPr>
        <p:sp>
          <p:nvSpPr>
            <p:cNvPr id="12" name="Shape 253"/>
            <p:cNvSpPr>
              <a:spLocks/>
            </p:cNvSpPr>
            <p:nvPr/>
          </p:nvSpPr>
          <p:spPr bwMode="auto">
            <a:xfrm>
              <a:off x="-9525" y="4581525"/>
              <a:ext cx="4205300" cy="476250"/>
            </a:xfrm>
            <a:custGeom>
              <a:avLst/>
              <a:gdLst>
                <a:gd name="T0" fmla="*/ 0 w 168212"/>
                <a:gd name="T1" fmla="*/ 2147483646 h 19050"/>
                <a:gd name="T2" fmla="*/ 2147483646 w 168212"/>
                <a:gd name="T3" fmla="*/ 2147483646 h 19050"/>
                <a:gd name="T4" fmla="*/ 2147483646 w 168212"/>
                <a:gd name="T5" fmla="*/ 2147483646 h 19050"/>
                <a:gd name="T6" fmla="*/ 2147483646 w 168212"/>
                <a:gd name="T7" fmla="*/ 2147483646 h 19050"/>
                <a:gd name="T8" fmla="*/ 2147483646 w 168212"/>
                <a:gd name="T9" fmla="*/ 2147483646 h 19050"/>
                <a:gd name="T10" fmla="*/ 2147483646 w 168212"/>
                <a:gd name="T11" fmla="*/ 2147483646 h 19050"/>
                <a:gd name="T12" fmla="*/ 2147483646 w 168212"/>
                <a:gd name="T13" fmla="*/ 2147483646 h 19050"/>
                <a:gd name="T14" fmla="*/ 2147483646 w 168212"/>
                <a:gd name="T15" fmla="*/ 0 h 19050"/>
                <a:gd name="T16" fmla="*/ 2147483646 w 168212"/>
                <a:gd name="T17" fmla="*/ 2147483646 h 19050"/>
                <a:gd name="T18" fmla="*/ 2147483646 w 168212"/>
                <a:gd name="T19" fmla="*/ 2147483646 h 19050"/>
                <a:gd name="T20" fmla="*/ 2147483646 w 168212"/>
                <a:gd name="T21" fmla="*/ 2147483646 h 19050"/>
                <a:gd name="T22" fmla="*/ 2147483646 w 168212"/>
                <a:gd name="T23" fmla="*/ 2147483646 h 190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8212"/>
                <a:gd name="T37" fmla="*/ 0 h 19050"/>
                <a:gd name="T38" fmla="*/ 168212 w 168212"/>
                <a:gd name="T39" fmla="*/ 19050 h 1905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Shape 254"/>
            <p:cNvSpPr>
              <a:spLocks/>
            </p:cNvSpPr>
            <p:nvPr/>
          </p:nvSpPr>
          <p:spPr bwMode="auto">
            <a:xfrm>
              <a:off x="4195775" y="4462475"/>
              <a:ext cx="3424225" cy="590550"/>
            </a:xfrm>
            <a:custGeom>
              <a:avLst/>
              <a:gdLst>
                <a:gd name="T0" fmla="*/ 0 w 136969"/>
                <a:gd name="T1" fmla="*/ 2147483646 h 23622"/>
                <a:gd name="T2" fmla="*/ 2147483646 w 136969"/>
                <a:gd name="T3" fmla="*/ 2147483646 h 23622"/>
                <a:gd name="T4" fmla="*/ 2147483646 w 136969"/>
                <a:gd name="T5" fmla="*/ 2147483646 h 23622"/>
                <a:gd name="T6" fmla="*/ 2147483646 w 136969"/>
                <a:gd name="T7" fmla="*/ 2147483646 h 23622"/>
                <a:gd name="T8" fmla="*/ 2147483646 w 136969"/>
                <a:gd name="T9" fmla="*/ 2147483646 h 23622"/>
                <a:gd name="T10" fmla="*/ 2147483646 w 136969"/>
                <a:gd name="T11" fmla="*/ 2147483646 h 23622"/>
                <a:gd name="T12" fmla="*/ 2147483646 w 136969"/>
                <a:gd name="T13" fmla="*/ 2147483646 h 23622"/>
                <a:gd name="T14" fmla="*/ 2147483646 w 136969"/>
                <a:gd name="T15" fmla="*/ 2147483646 h 23622"/>
                <a:gd name="T16" fmla="*/ 2147483646 w 136969"/>
                <a:gd name="T17" fmla="*/ 2147483646 h 23622"/>
                <a:gd name="T18" fmla="*/ 2147483646 w 136969"/>
                <a:gd name="T19" fmla="*/ 0 h 236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6969"/>
                <a:gd name="T31" fmla="*/ 0 h 23622"/>
                <a:gd name="T32" fmla="*/ 136969 w 136969"/>
                <a:gd name="T33" fmla="*/ 23622 h 236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Shape 255"/>
            <p:cNvSpPr>
              <a:spLocks/>
            </p:cNvSpPr>
            <p:nvPr/>
          </p:nvSpPr>
          <p:spPr bwMode="auto">
            <a:xfrm>
              <a:off x="7624775" y="4472000"/>
              <a:ext cx="1533525" cy="414325"/>
            </a:xfrm>
            <a:custGeom>
              <a:avLst/>
              <a:gdLst>
                <a:gd name="T0" fmla="*/ 0 w 61341"/>
                <a:gd name="T1" fmla="*/ 0 h 16573"/>
                <a:gd name="T2" fmla="*/ 2147483646 w 61341"/>
                <a:gd name="T3" fmla="*/ 2147483646 h 16573"/>
                <a:gd name="T4" fmla="*/ 2147483646 w 61341"/>
                <a:gd name="T5" fmla="*/ 2147483646 h 16573"/>
                <a:gd name="T6" fmla="*/ 2147483646 w 61341"/>
                <a:gd name="T7" fmla="*/ 2147483646 h 16573"/>
                <a:gd name="T8" fmla="*/ 2147483646 w 61341"/>
                <a:gd name="T9" fmla="*/ 2147483646 h 165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341"/>
                <a:gd name="T16" fmla="*/ 0 h 16573"/>
                <a:gd name="T17" fmla="*/ 61341 w 61341"/>
                <a:gd name="T18" fmla="*/ 16573 h 165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Shape 256"/>
          <p:cNvGrpSpPr>
            <a:grpSpLocks/>
          </p:cNvGrpSpPr>
          <p:nvPr/>
        </p:nvGrpSpPr>
        <p:grpSpPr bwMode="auto">
          <a:xfrm>
            <a:off x="-57150" y="5924550"/>
            <a:ext cx="12306300" cy="857250"/>
            <a:chOff x="-42837" y="4443487"/>
            <a:chExt cx="9229574" cy="642787"/>
          </a:xfrm>
        </p:grpSpPr>
        <p:sp>
          <p:nvSpPr>
            <p:cNvPr id="16" name="Shape 257"/>
            <p:cNvSpPr>
              <a:spLocks noChangeArrowheads="1"/>
            </p:cNvSpPr>
            <p:nvPr/>
          </p:nvSpPr>
          <p:spPr bwMode="auto">
            <a:xfrm>
              <a:off x="1114432" y="490058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7" name="Shape 258"/>
            <p:cNvSpPr>
              <a:spLocks noChangeArrowheads="1"/>
            </p:cNvSpPr>
            <p:nvPr/>
          </p:nvSpPr>
          <p:spPr bwMode="auto">
            <a:xfrm>
              <a:off x="1495425" y="50291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8" name="Shape 259"/>
            <p:cNvSpPr>
              <a:spLocks noChangeArrowheads="1"/>
            </p:cNvSpPr>
            <p:nvPr/>
          </p:nvSpPr>
          <p:spPr bwMode="auto">
            <a:xfrm>
              <a:off x="733438" y="497200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9" name="Shape 260"/>
            <p:cNvSpPr>
              <a:spLocks noChangeArrowheads="1"/>
            </p:cNvSpPr>
            <p:nvPr/>
          </p:nvSpPr>
          <p:spPr bwMode="auto">
            <a:xfrm>
              <a:off x="352444" y="4962478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0" name="Shape 261"/>
            <p:cNvSpPr>
              <a:spLocks noChangeArrowheads="1"/>
            </p:cNvSpPr>
            <p:nvPr/>
          </p:nvSpPr>
          <p:spPr bwMode="auto">
            <a:xfrm>
              <a:off x="-42837" y="460537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1" name="Shape 262"/>
            <p:cNvSpPr>
              <a:spLocks noChangeArrowheads="1"/>
            </p:cNvSpPr>
            <p:nvPr/>
          </p:nvSpPr>
          <p:spPr bwMode="auto">
            <a:xfrm>
              <a:off x="1876419" y="483392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2" name="Shape 263"/>
            <p:cNvSpPr>
              <a:spLocks noChangeArrowheads="1"/>
            </p:cNvSpPr>
            <p:nvPr/>
          </p:nvSpPr>
          <p:spPr bwMode="auto">
            <a:xfrm>
              <a:off x="2257413" y="4829159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3" name="Shape 264"/>
            <p:cNvSpPr>
              <a:spLocks noChangeArrowheads="1"/>
            </p:cNvSpPr>
            <p:nvPr/>
          </p:nvSpPr>
          <p:spPr bwMode="auto">
            <a:xfrm>
              <a:off x="2638407" y="45482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4" name="Shape 265"/>
            <p:cNvSpPr>
              <a:spLocks noChangeArrowheads="1"/>
            </p:cNvSpPr>
            <p:nvPr/>
          </p:nvSpPr>
          <p:spPr bwMode="auto">
            <a:xfrm>
              <a:off x="3019400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5" name="Shape 266"/>
            <p:cNvSpPr>
              <a:spLocks noChangeArrowheads="1"/>
            </p:cNvSpPr>
            <p:nvPr/>
          </p:nvSpPr>
          <p:spPr bwMode="auto">
            <a:xfrm>
              <a:off x="3400394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6" name="Shape 267"/>
            <p:cNvSpPr>
              <a:spLocks noChangeArrowheads="1"/>
            </p:cNvSpPr>
            <p:nvPr/>
          </p:nvSpPr>
          <p:spPr bwMode="auto">
            <a:xfrm>
              <a:off x="3781388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7" name="Shape 268"/>
            <p:cNvSpPr>
              <a:spLocks noChangeArrowheads="1"/>
            </p:cNvSpPr>
            <p:nvPr/>
          </p:nvSpPr>
          <p:spPr bwMode="auto">
            <a:xfrm>
              <a:off x="4162382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8" name="Shape 269"/>
            <p:cNvSpPr>
              <a:spLocks noChangeArrowheads="1"/>
            </p:cNvSpPr>
            <p:nvPr/>
          </p:nvSpPr>
          <p:spPr bwMode="auto">
            <a:xfrm>
              <a:off x="4543375" y="4667272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9" name="Shape 270"/>
            <p:cNvSpPr>
              <a:spLocks noChangeArrowheads="1"/>
            </p:cNvSpPr>
            <p:nvPr/>
          </p:nvSpPr>
          <p:spPr bwMode="auto">
            <a:xfrm>
              <a:off x="4924369" y="45434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0" name="Shape 271"/>
            <p:cNvSpPr>
              <a:spLocks noChangeArrowheads="1"/>
            </p:cNvSpPr>
            <p:nvPr/>
          </p:nvSpPr>
          <p:spPr bwMode="auto">
            <a:xfrm>
              <a:off x="5305363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1" name="Shape 272"/>
            <p:cNvSpPr>
              <a:spLocks noChangeArrowheads="1"/>
            </p:cNvSpPr>
            <p:nvPr/>
          </p:nvSpPr>
          <p:spPr bwMode="auto">
            <a:xfrm>
              <a:off x="5686357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2" name="Shape 273"/>
            <p:cNvSpPr>
              <a:spLocks noChangeArrowheads="1"/>
            </p:cNvSpPr>
            <p:nvPr/>
          </p:nvSpPr>
          <p:spPr bwMode="auto">
            <a:xfrm>
              <a:off x="6067351" y="4848205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3" name="Shape 274"/>
            <p:cNvSpPr>
              <a:spLocks noChangeArrowheads="1"/>
            </p:cNvSpPr>
            <p:nvPr/>
          </p:nvSpPr>
          <p:spPr bwMode="auto">
            <a:xfrm>
              <a:off x="6448344" y="472917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4" name="Shape 275"/>
            <p:cNvSpPr>
              <a:spLocks noChangeArrowheads="1"/>
            </p:cNvSpPr>
            <p:nvPr/>
          </p:nvSpPr>
          <p:spPr bwMode="auto">
            <a:xfrm>
              <a:off x="6829338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5" name="Shape 276"/>
            <p:cNvSpPr>
              <a:spLocks noChangeArrowheads="1"/>
            </p:cNvSpPr>
            <p:nvPr/>
          </p:nvSpPr>
          <p:spPr bwMode="auto">
            <a:xfrm>
              <a:off x="7210332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6" name="Shape 277"/>
            <p:cNvSpPr>
              <a:spLocks noChangeArrowheads="1"/>
            </p:cNvSpPr>
            <p:nvPr/>
          </p:nvSpPr>
          <p:spPr bwMode="auto">
            <a:xfrm>
              <a:off x="7591326" y="444348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7" name="Shape 278"/>
            <p:cNvSpPr>
              <a:spLocks noChangeArrowheads="1"/>
            </p:cNvSpPr>
            <p:nvPr/>
          </p:nvSpPr>
          <p:spPr bwMode="auto">
            <a:xfrm>
              <a:off x="7972319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8" name="Shape 279"/>
            <p:cNvSpPr>
              <a:spLocks noChangeArrowheads="1"/>
            </p:cNvSpPr>
            <p:nvPr/>
          </p:nvSpPr>
          <p:spPr bwMode="auto">
            <a:xfrm>
              <a:off x="8353313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9" name="Shape 280"/>
            <p:cNvSpPr>
              <a:spLocks noChangeArrowheads="1"/>
            </p:cNvSpPr>
            <p:nvPr/>
          </p:nvSpPr>
          <p:spPr bwMode="auto">
            <a:xfrm>
              <a:off x="8734307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40" name="Shape 281"/>
            <p:cNvSpPr>
              <a:spLocks noChangeArrowheads="1"/>
            </p:cNvSpPr>
            <p:nvPr/>
          </p:nvSpPr>
          <p:spPr bwMode="auto">
            <a:xfrm>
              <a:off x="9129588" y="486725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41" name="Shape 282"/>
          <p:cNvSpPr>
            <a:spLocks noChangeArrowheads="1"/>
          </p:cNvSpPr>
          <p:nvPr/>
        </p:nvSpPr>
        <p:spPr bwMode="auto">
          <a:xfrm>
            <a:off x="3987800" y="6115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2" name="Shape 283"/>
          <p:cNvSpPr>
            <a:spLocks noChangeArrowheads="1"/>
          </p:cNvSpPr>
          <p:nvPr/>
        </p:nvSpPr>
        <p:spPr bwMode="auto">
          <a:xfrm>
            <a:off x="1447800" y="6496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3" name="Shape 284"/>
          <p:cNvSpPr>
            <a:spLocks noChangeArrowheads="1"/>
          </p:cNvSpPr>
          <p:nvPr/>
        </p:nvSpPr>
        <p:spPr bwMode="auto">
          <a:xfrm>
            <a:off x="6527800" y="6021388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4" name="Shape 285"/>
          <p:cNvSpPr/>
          <p:nvPr/>
        </p:nvSpPr>
        <p:spPr>
          <a:xfrm rot="8100000">
            <a:off x="11599863" y="5772150"/>
            <a:ext cx="163512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1397000" y="845500"/>
            <a:ext cx="9328800" cy="9544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941201" y="2168801"/>
            <a:ext cx="3295599" cy="4399199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SzPct val="100000"/>
              <a:defRPr sz="2133"/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/>
          </a:p>
        </p:txBody>
      </p:sp>
      <p:sp>
        <p:nvSpPr>
          <p:cNvPr id="245" name="Shape 245"/>
          <p:cNvSpPr txBox="1">
            <a:spLocks noGrp="1"/>
          </p:cNvSpPr>
          <p:nvPr>
            <p:ph type="body" idx="2"/>
          </p:nvPr>
        </p:nvSpPr>
        <p:spPr>
          <a:xfrm>
            <a:off x="4405501" y="2168801"/>
            <a:ext cx="3295599" cy="4399199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SzPct val="100000"/>
              <a:defRPr sz="2133"/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body" idx="3"/>
          </p:nvPr>
        </p:nvSpPr>
        <p:spPr>
          <a:xfrm>
            <a:off x="7869801" y="2168801"/>
            <a:ext cx="3295599" cy="4399199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SzPct val="100000"/>
              <a:defRPr sz="2133"/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0714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69"/>
          <p:cNvSpPr>
            <a:spLocks/>
          </p:cNvSpPr>
          <p:nvPr/>
        </p:nvSpPr>
        <p:spPr bwMode="auto">
          <a:xfrm>
            <a:off x="-38100" y="5929313"/>
            <a:ext cx="12255500" cy="949325"/>
          </a:xfrm>
          <a:custGeom>
            <a:avLst/>
            <a:gdLst>
              <a:gd name="T0" fmla="*/ 2147483646 w 367665"/>
              <a:gd name="T1" fmla="*/ 2147483646 h 41339"/>
              <a:gd name="T2" fmla="*/ 2147483646 w 367665"/>
              <a:gd name="T3" fmla="*/ 2147483646 h 41339"/>
              <a:gd name="T4" fmla="*/ 2147483646 w 367665"/>
              <a:gd name="T5" fmla="*/ 2147483646 h 41339"/>
              <a:gd name="T6" fmla="*/ 2147483646 w 367665"/>
              <a:gd name="T7" fmla="*/ 2147483646 h 41339"/>
              <a:gd name="T8" fmla="*/ 2147483646 w 367665"/>
              <a:gd name="T9" fmla="*/ 0 h 41339"/>
              <a:gd name="T10" fmla="*/ 2147483646 w 367665"/>
              <a:gd name="T11" fmla="*/ 2147483646 h 41339"/>
              <a:gd name="T12" fmla="*/ 2147483646 w 367665"/>
              <a:gd name="T13" fmla="*/ 2147483646 h 41339"/>
              <a:gd name="T14" fmla="*/ 2147483646 w 367665"/>
              <a:gd name="T15" fmla="*/ 2147483646 h 41339"/>
              <a:gd name="T16" fmla="*/ 2147483646 w 367665"/>
              <a:gd name="T17" fmla="*/ 2147483646 h 41339"/>
              <a:gd name="T18" fmla="*/ 2147483646 w 367665"/>
              <a:gd name="T19" fmla="*/ 2147483646 h 41339"/>
              <a:gd name="T20" fmla="*/ 2147483646 w 367665"/>
              <a:gd name="T21" fmla="*/ 2147483646 h 41339"/>
              <a:gd name="T22" fmla="*/ 2147483646 w 367665"/>
              <a:gd name="T23" fmla="*/ 2147483646 h 41339"/>
              <a:gd name="T24" fmla="*/ 2147483646 w 367665"/>
              <a:gd name="T25" fmla="*/ 2147483646 h 41339"/>
              <a:gd name="T26" fmla="*/ 2147483646 w 367665"/>
              <a:gd name="T27" fmla="*/ 2147483646 h 41339"/>
              <a:gd name="T28" fmla="*/ 2147483646 w 367665"/>
              <a:gd name="T29" fmla="*/ 2147483646 h 41339"/>
              <a:gd name="T30" fmla="*/ 2147483646 w 367665"/>
              <a:gd name="T31" fmla="*/ 2147483646 h 41339"/>
              <a:gd name="T32" fmla="*/ 2147483646 w 367665"/>
              <a:gd name="T33" fmla="*/ 2147483646 h 41339"/>
              <a:gd name="T34" fmla="*/ 2147483646 w 367665"/>
              <a:gd name="T35" fmla="*/ 2147483646 h 41339"/>
              <a:gd name="T36" fmla="*/ 2147483646 w 367665"/>
              <a:gd name="T37" fmla="*/ 2147483646 h 41339"/>
              <a:gd name="T38" fmla="*/ 2147483646 w 367665"/>
              <a:gd name="T39" fmla="*/ 2147483646 h 41339"/>
              <a:gd name="T40" fmla="*/ 2147483646 w 367665"/>
              <a:gd name="T41" fmla="*/ 2147483646 h 41339"/>
              <a:gd name="T42" fmla="*/ 2147483646 w 367665"/>
              <a:gd name="T43" fmla="*/ 2147483646 h 41339"/>
              <a:gd name="T44" fmla="*/ 2147483646 w 367665"/>
              <a:gd name="T45" fmla="*/ 2147483646 h 41339"/>
              <a:gd name="T46" fmla="*/ 2147483646 w 367665"/>
              <a:gd name="T47" fmla="*/ 2147483646 h 41339"/>
              <a:gd name="T48" fmla="*/ 0 w 367665"/>
              <a:gd name="T49" fmla="*/ 2147483646 h 41339"/>
              <a:gd name="T50" fmla="*/ 2147483646 w 367665"/>
              <a:gd name="T51" fmla="*/ 2147483646 h 4133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41339"/>
              <a:gd name="T80" fmla="*/ 367665 w 367665"/>
              <a:gd name="T81" fmla="*/ 41339 h 4133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lnTo>
                  <a:pt x="381" y="381"/>
                </a:lnTo>
                <a:close/>
              </a:path>
            </a:pathLst>
          </a:custGeom>
          <a:solidFill>
            <a:srgbClr val="AFF000">
              <a:alpha val="8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Shape 370"/>
          <p:cNvSpPr>
            <a:spLocks/>
          </p:cNvSpPr>
          <p:nvPr/>
        </p:nvSpPr>
        <p:spPr bwMode="auto">
          <a:xfrm>
            <a:off x="-38100" y="6103938"/>
            <a:ext cx="12255500" cy="779462"/>
          </a:xfrm>
          <a:custGeom>
            <a:avLst/>
            <a:gdLst>
              <a:gd name="T0" fmla="*/ 2147483646 w 367665"/>
              <a:gd name="T1" fmla="*/ 2147483646 h 33910"/>
              <a:gd name="T2" fmla="*/ 2147483646 w 367665"/>
              <a:gd name="T3" fmla="*/ 2147483646 h 33910"/>
              <a:gd name="T4" fmla="*/ 2147483646 w 367665"/>
              <a:gd name="T5" fmla="*/ 2147483646 h 33910"/>
              <a:gd name="T6" fmla="*/ 2147483646 w 367665"/>
              <a:gd name="T7" fmla="*/ 2147483646 h 33910"/>
              <a:gd name="T8" fmla="*/ 2147483646 w 367665"/>
              <a:gd name="T9" fmla="*/ 2147483646 h 33910"/>
              <a:gd name="T10" fmla="*/ 2147483646 w 367665"/>
              <a:gd name="T11" fmla="*/ 2147483646 h 33910"/>
              <a:gd name="T12" fmla="*/ 2147483646 w 367665"/>
              <a:gd name="T13" fmla="*/ 2147483646 h 33910"/>
              <a:gd name="T14" fmla="*/ 2147483646 w 367665"/>
              <a:gd name="T15" fmla="*/ 2147483646 h 33910"/>
              <a:gd name="T16" fmla="*/ 2147483646 w 367665"/>
              <a:gd name="T17" fmla="*/ 2147483646 h 33910"/>
              <a:gd name="T18" fmla="*/ 2147483646 w 367665"/>
              <a:gd name="T19" fmla="*/ 2147483646 h 33910"/>
              <a:gd name="T20" fmla="*/ 2147483646 w 367665"/>
              <a:gd name="T21" fmla="*/ 2147483646 h 33910"/>
              <a:gd name="T22" fmla="*/ 2147483646 w 367665"/>
              <a:gd name="T23" fmla="*/ 2147483646 h 33910"/>
              <a:gd name="T24" fmla="*/ 2147483646 w 367665"/>
              <a:gd name="T25" fmla="*/ 2147483646 h 33910"/>
              <a:gd name="T26" fmla="*/ 2147483646 w 367665"/>
              <a:gd name="T27" fmla="*/ 2147483646 h 33910"/>
              <a:gd name="T28" fmla="*/ 2147483646 w 367665"/>
              <a:gd name="T29" fmla="*/ 2147483646 h 33910"/>
              <a:gd name="T30" fmla="*/ 2147483646 w 367665"/>
              <a:gd name="T31" fmla="*/ 2147483646 h 33910"/>
              <a:gd name="T32" fmla="*/ 2147483646 w 367665"/>
              <a:gd name="T33" fmla="*/ 2147483646 h 33910"/>
              <a:gd name="T34" fmla="*/ 2147483646 w 367665"/>
              <a:gd name="T35" fmla="*/ 2147483646 h 33910"/>
              <a:gd name="T36" fmla="*/ 2147483646 w 367665"/>
              <a:gd name="T37" fmla="*/ 2147483646 h 33910"/>
              <a:gd name="T38" fmla="*/ 2147483646 w 367665"/>
              <a:gd name="T39" fmla="*/ 2147483646 h 33910"/>
              <a:gd name="T40" fmla="*/ 2147483646 w 367665"/>
              <a:gd name="T41" fmla="*/ 2147483646 h 33910"/>
              <a:gd name="T42" fmla="*/ 2147483646 w 367665"/>
              <a:gd name="T43" fmla="*/ 2147483646 h 33910"/>
              <a:gd name="T44" fmla="*/ 2147483646 w 367665"/>
              <a:gd name="T45" fmla="*/ 0 h 33910"/>
              <a:gd name="T46" fmla="*/ 2147483646 w 367665"/>
              <a:gd name="T47" fmla="*/ 2147483646 h 33910"/>
              <a:gd name="T48" fmla="*/ 0 w 367665"/>
              <a:gd name="T49" fmla="*/ 2147483646 h 33910"/>
              <a:gd name="T50" fmla="*/ 2147483646 w 367665"/>
              <a:gd name="T51" fmla="*/ 2147483646 h 3391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7665"/>
              <a:gd name="T79" fmla="*/ 0 h 33910"/>
              <a:gd name="T80" fmla="*/ 367665 w 367665"/>
              <a:gd name="T81" fmla="*/ 33910 h 3391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lnTo>
                  <a:pt x="381" y="8001"/>
                </a:lnTo>
                <a:close/>
              </a:path>
            </a:pathLst>
          </a:custGeom>
          <a:solidFill>
            <a:srgbClr val="00CEF6">
              <a:alpha val="7333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hape 371"/>
          <p:cNvSpPr/>
          <p:nvPr/>
        </p:nvSpPr>
        <p:spPr>
          <a:xfrm rot="8100000">
            <a:off x="2463800" y="5670550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5" name="Shape 372"/>
          <p:cNvSpPr/>
          <p:nvPr/>
        </p:nvSpPr>
        <p:spPr>
          <a:xfrm rot="8100000">
            <a:off x="8051800" y="6048375"/>
            <a:ext cx="163513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sp>
        <p:nvSpPr>
          <p:cNvPr id="6" name="Shape 373"/>
          <p:cNvSpPr/>
          <p:nvPr/>
        </p:nvSpPr>
        <p:spPr>
          <a:xfrm rot="8100000">
            <a:off x="9575800" y="6092825"/>
            <a:ext cx="163513" cy="163513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  <p:grpSp>
        <p:nvGrpSpPr>
          <p:cNvPr id="7" name="Shape 374"/>
          <p:cNvGrpSpPr>
            <a:grpSpLocks/>
          </p:cNvGrpSpPr>
          <p:nvPr/>
        </p:nvGrpSpPr>
        <p:grpSpPr bwMode="auto">
          <a:xfrm>
            <a:off x="-12700" y="5949950"/>
            <a:ext cx="12223750" cy="793750"/>
            <a:chOff x="-9525" y="4462475"/>
            <a:chExt cx="9167825" cy="595300"/>
          </a:xfrm>
        </p:grpSpPr>
        <p:sp>
          <p:nvSpPr>
            <p:cNvPr id="8" name="Shape 375"/>
            <p:cNvSpPr>
              <a:spLocks/>
            </p:cNvSpPr>
            <p:nvPr/>
          </p:nvSpPr>
          <p:spPr bwMode="auto">
            <a:xfrm>
              <a:off x="-9525" y="4581525"/>
              <a:ext cx="4205300" cy="476250"/>
            </a:xfrm>
            <a:custGeom>
              <a:avLst/>
              <a:gdLst>
                <a:gd name="T0" fmla="*/ 0 w 168212"/>
                <a:gd name="T1" fmla="*/ 2147483646 h 19050"/>
                <a:gd name="T2" fmla="*/ 2147483646 w 168212"/>
                <a:gd name="T3" fmla="*/ 2147483646 h 19050"/>
                <a:gd name="T4" fmla="*/ 2147483646 w 168212"/>
                <a:gd name="T5" fmla="*/ 2147483646 h 19050"/>
                <a:gd name="T6" fmla="*/ 2147483646 w 168212"/>
                <a:gd name="T7" fmla="*/ 2147483646 h 19050"/>
                <a:gd name="T8" fmla="*/ 2147483646 w 168212"/>
                <a:gd name="T9" fmla="*/ 2147483646 h 19050"/>
                <a:gd name="T10" fmla="*/ 2147483646 w 168212"/>
                <a:gd name="T11" fmla="*/ 2147483646 h 19050"/>
                <a:gd name="T12" fmla="*/ 2147483646 w 168212"/>
                <a:gd name="T13" fmla="*/ 2147483646 h 19050"/>
                <a:gd name="T14" fmla="*/ 2147483646 w 168212"/>
                <a:gd name="T15" fmla="*/ 0 h 19050"/>
                <a:gd name="T16" fmla="*/ 2147483646 w 168212"/>
                <a:gd name="T17" fmla="*/ 2147483646 h 19050"/>
                <a:gd name="T18" fmla="*/ 2147483646 w 168212"/>
                <a:gd name="T19" fmla="*/ 2147483646 h 19050"/>
                <a:gd name="T20" fmla="*/ 2147483646 w 168212"/>
                <a:gd name="T21" fmla="*/ 2147483646 h 19050"/>
                <a:gd name="T22" fmla="*/ 2147483646 w 168212"/>
                <a:gd name="T23" fmla="*/ 2147483646 h 190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8212"/>
                <a:gd name="T37" fmla="*/ 0 h 19050"/>
                <a:gd name="T38" fmla="*/ 168212 w 168212"/>
                <a:gd name="T39" fmla="*/ 19050 h 1905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Shape 376"/>
            <p:cNvSpPr>
              <a:spLocks/>
            </p:cNvSpPr>
            <p:nvPr/>
          </p:nvSpPr>
          <p:spPr bwMode="auto">
            <a:xfrm>
              <a:off x="4195775" y="4462475"/>
              <a:ext cx="3424225" cy="590550"/>
            </a:xfrm>
            <a:custGeom>
              <a:avLst/>
              <a:gdLst>
                <a:gd name="T0" fmla="*/ 0 w 136969"/>
                <a:gd name="T1" fmla="*/ 2147483646 h 23622"/>
                <a:gd name="T2" fmla="*/ 2147483646 w 136969"/>
                <a:gd name="T3" fmla="*/ 2147483646 h 23622"/>
                <a:gd name="T4" fmla="*/ 2147483646 w 136969"/>
                <a:gd name="T5" fmla="*/ 2147483646 h 23622"/>
                <a:gd name="T6" fmla="*/ 2147483646 w 136969"/>
                <a:gd name="T7" fmla="*/ 2147483646 h 23622"/>
                <a:gd name="T8" fmla="*/ 2147483646 w 136969"/>
                <a:gd name="T9" fmla="*/ 2147483646 h 23622"/>
                <a:gd name="T10" fmla="*/ 2147483646 w 136969"/>
                <a:gd name="T11" fmla="*/ 2147483646 h 23622"/>
                <a:gd name="T12" fmla="*/ 2147483646 w 136969"/>
                <a:gd name="T13" fmla="*/ 2147483646 h 23622"/>
                <a:gd name="T14" fmla="*/ 2147483646 w 136969"/>
                <a:gd name="T15" fmla="*/ 2147483646 h 23622"/>
                <a:gd name="T16" fmla="*/ 2147483646 w 136969"/>
                <a:gd name="T17" fmla="*/ 2147483646 h 23622"/>
                <a:gd name="T18" fmla="*/ 2147483646 w 136969"/>
                <a:gd name="T19" fmla="*/ 0 h 236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6969"/>
                <a:gd name="T31" fmla="*/ 0 h 23622"/>
                <a:gd name="T32" fmla="*/ 136969 w 136969"/>
                <a:gd name="T33" fmla="*/ 23622 h 236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Shape 377"/>
            <p:cNvSpPr>
              <a:spLocks/>
            </p:cNvSpPr>
            <p:nvPr/>
          </p:nvSpPr>
          <p:spPr bwMode="auto">
            <a:xfrm>
              <a:off x="7624775" y="4472000"/>
              <a:ext cx="1533525" cy="414325"/>
            </a:xfrm>
            <a:custGeom>
              <a:avLst/>
              <a:gdLst>
                <a:gd name="T0" fmla="*/ 0 w 61341"/>
                <a:gd name="T1" fmla="*/ 0 h 16573"/>
                <a:gd name="T2" fmla="*/ 2147483646 w 61341"/>
                <a:gd name="T3" fmla="*/ 2147483646 h 16573"/>
                <a:gd name="T4" fmla="*/ 2147483646 w 61341"/>
                <a:gd name="T5" fmla="*/ 2147483646 h 16573"/>
                <a:gd name="T6" fmla="*/ 2147483646 w 61341"/>
                <a:gd name="T7" fmla="*/ 2147483646 h 16573"/>
                <a:gd name="T8" fmla="*/ 2147483646 w 61341"/>
                <a:gd name="T9" fmla="*/ 2147483646 h 165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341"/>
                <a:gd name="T16" fmla="*/ 0 h 16573"/>
                <a:gd name="T17" fmla="*/ 61341 w 61341"/>
                <a:gd name="T18" fmla="*/ 16573 h 165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Shape 378"/>
          <p:cNvGrpSpPr>
            <a:grpSpLocks/>
          </p:cNvGrpSpPr>
          <p:nvPr/>
        </p:nvGrpSpPr>
        <p:grpSpPr bwMode="auto">
          <a:xfrm>
            <a:off x="-57150" y="5924550"/>
            <a:ext cx="12306300" cy="857250"/>
            <a:chOff x="-42837" y="4443487"/>
            <a:chExt cx="9229574" cy="642787"/>
          </a:xfrm>
        </p:grpSpPr>
        <p:sp>
          <p:nvSpPr>
            <p:cNvPr id="12" name="Shape 379"/>
            <p:cNvSpPr>
              <a:spLocks noChangeArrowheads="1"/>
            </p:cNvSpPr>
            <p:nvPr/>
          </p:nvSpPr>
          <p:spPr bwMode="auto">
            <a:xfrm>
              <a:off x="1114432" y="490058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3" name="Shape 380"/>
            <p:cNvSpPr>
              <a:spLocks noChangeArrowheads="1"/>
            </p:cNvSpPr>
            <p:nvPr/>
          </p:nvSpPr>
          <p:spPr bwMode="auto">
            <a:xfrm>
              <a:off x="1495425" y="50291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4" name="Shape 381"/>
            <p:cNvSpPr>
              <a:spLocks noChangeArrowheads="1"/>
            </p:cNvSpPr>
            <p:nvPr/>
          </p:nvSpPr>
          <p:spPr bwMode="auto">
            <a:xfrm>
              <a:off x="733438" y="497200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5" name="Shape 382"/>
            <p:cNvSpPr>
              <a:spLocks noChangeArrowheads="1"/>
            </p:cNvSpPr>
            <p:nvPr/>
          </p:nvSpPr>
          <p:spPr bwMode="auto">
            <a:xfrm>
              <a:off x="352444" y="4962478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6" name="Shape 383"/>
            <p:cNvSpPr>
              <a:spLocks noChangeArrowheads="1"/>
            </p:cNvSpPr>
            <p:nvPr/>
          </p:nvSpPr>
          <p:spPr bwMode="auto">
            <a:xfrm>
              <a:off x="-42837" y="460537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7" name="Shape 384"/>
            <p:cNvSpPr>
              <a:spLocks noChangeArrowheads="1"/>
            </p:cNvSpPr>
            <p:nvPr/>
          </p:nvSpPr>
          <p:spPr bwMode="auto">
            <a:xfrm>
              <a:off x="1876419" y="4833921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8" name="Shape 385"/>
            <p:cNvSpPr>
              <a:spLocks noChangeArrowheads="1"/>
            </p:cNvSpPr>
            <p:nvPr/>
          </p:nvSpPr>
          <p:spPr bwMode="auto">
            <a:xfrm>
              <a:off x="2257413" y="4829159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9" name="Shape 386"/>
            <p:cNvSpPr>
              <a:spLocks noChangeArrowheads="1"/>
            </p:cNvSpPr>
            <p:nvPr/>
          </p:nvSpPr>
          <p:spPr bwMode="auto">
            <a:xfrm>
              <a:off x="2638407" y="454823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0" name="Shape 387"/>
            <p:cNvSpPr>
              <a:spLocks noChangeArrowheads="1"/>
            </p:cNvSpPr>
            <p:nvPr/>
          </p:nvSpPr>
          <p:spPr bwMode="auto">
            <a:xfrm>
              <a:off x="3019400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1" name="Shape 388"/>
            <p:cNvSpPr>
              <a:spLocks noChangeArrowheads="1"/>
            </p:cNvSpPr>
            <p:nvPr/>
          </p:nvSpPr>
          <p:spPr bwMode="auto">
            <a:xfrm>
              <a:off x="3400394" y="461489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2" name="Shape 389"/>
            <p:cNvSpPr>
              <a:spLocks noChangeArrowheads="1"/>
            </p:cNvSpPr>
            <p:nvPr/>
          </p:nvSpPr>
          <p:spPr bwMode="auto">
            <a:xfrm>
              <a:off x="3781388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3" name="Shape 390"/>
            <p:cNvSpPr>
              <a:spLocks noChangeArrowheads="1"/>
            </p:cNvSpPr>
            <p:nvPr/>
          </p:nvSpPr>
          <p:spPr bwMode="auto">
            <a:xfrm>
              <a:off x="4162382" y="4948194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4" name="Shape 391"/>
            <p:cNvSpPr>
              <a:spLocks noChangeArrowheads="1"/>
            </p:cNvSpPr>
            <p:nvPr/>
          </p:nvSpPr>
          <p:spPr bwMode="auto">
            <a:xfrm>
              <a:off x="4543375" y="4667272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5" name="Shape 392"/>
            <p:cNvSpPr>
              <a:spLocks noChangeArrowheads="1"/>
            </p:cNvSpPr>
            <p:nvPr/>
          </p:nvSpPr>
          <p:spPr bwMode="auto">
            <a:xfrm>
              <a:off x="4924369" y="45434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6" name="Shape 393"/>
            <p:cNvSpPr>
              <a:spLocks noChangeArrowheads="1"/>
            </p:cNvSpPr>
            <p:nvPr/>
          </p:nvSpPr>
          <p:spPr bwMode="auto">
            <a:xfrm>
              <a:off x="5305363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7" name="Shape 394"/>
            <p:cNvSpPr>
              <a:spLocks noChangeArrowheads="1"/>
            </p:cNvSpPr>
            <p:nvPr/>
          </p:nvSpPr>
          <p:spPr bwMode="auto">
            <a:xfrm>
              <a:off x="5686357" y="4772023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8" name="Shape 395"/>
            <p:cNvSpPr>
              <a:spLocks noChangeArrowheads="1"/>
            </p:cNvSpPr>
            <p:nvPr/>
          </p:nvSpPr>
          <p:spPr bwMode="auto">
            <a:xfrm>
              <a:off x="6067351" y="4848205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29" name="Shape 396"/>
            <p:cNvSpPr>
              <a:spLocks noChangeArrowheads="1"/>
            </p:cNvSpPr>
            <p:nvPr/>
          </p:nvSpPr>
          <p:spPr bwMode="auto">
            <a:xfrm>
              <a:off x="6448344" y="472917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0" name="Shape 397"/>
            <p:cNvSpPr>
              <a:spLocks noChangeArrowheads="1"/>
            </p:cNvSpPr>
            <p:nvPr/>
          </p:nvSpPr>
          <p:spPr bwMode="auto">
            <a:xfrm>
              <a:off x="6829338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1" name="Shape 398"/>
            <p:cNvSpPr>
              <a:spLocks noChangeArrowheads="1"/>
            </p:cNvSpPr>
            <p:nvPr/>
          </p:nvSpPr>
          <p:spPr bwMode="auto">
            <a:xfrm>
              <a:off x="7210332" y="5024376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2" name="Shape 399"/>
            <p:cNvSpPr>
              <a:spLocks noChangeArrowheads="1"/>
            </p:cNvSpPr>
            <p:nvPr/>
          </p:nvSpPr>
          <p:spPr bwMode="auto">
            <a:xfrm>
              <a:off x="7591326" y="4443487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3" name="Shape 400"/>
            <p:cNvSpPr>
              <a:spLocks noChangeArrowheads="1"/>
            </p:cNvSpPr>
            <p:nvPr/>
          </p:nvSpPr>
          <p:spPr bwMode="auto">
            <a:xfrm>
              <a:off x="7972319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4" name="Shape 401"/>
            <p:cNvSpPr>
              <a:spLocks noChangeArrowheads="1"/>
            </p:cNvSpPr>
            <p:nvPr/>
          </p:nvSpPr>
          <p:spPr bwMode="auto">
            <a:xfrm>
              <a:off x="8353313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5" name="Shape 402"/>
            <p:cNvSpPr>
              <a:spLocks noChangeArrowheads="1"/>
            </p:cNvSpPr>
            <p:nvPr/>
          </p:nvSpPr>
          <p:spPr bwMode="auto">
            <a:xfrm>
              <a:off x="8734307" y="455776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36" name="Shape 403"/>
            <p:cNvSpPr>
              <a:spLocks noChangeArrowheads="1"/>
            </p:cNvSpPr>
            <p:nvPr/>
          </p:nvSpPr>
          <p:spPr bwMode="auto">
            <a:xfrm>
              <a:off x="9129588" y="4867250"/>
              <a:ext cx="57149" cy="57137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lIns="91425" tIns="91425" rIns="91425" bIns="91425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37" name="Shape 404"/>
          <p:cNvSpPr>
            <a:spLocks noChangeArrowheads="1"/>
          </p:cNvSpPr>
          <p:nvPr/>
        </p:nvSpPr>
        <p:spPr bwMode="auto">
          <a:xfrm>
            <a:off x="3987800" y="6115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8" name="Shape 405"/>
          <p:cNvSpPr>
            <a:spLocks noChangeArrowheads="1"/>
          </p:cNvSpPr>
          <p:nvPr/>
        </p:nvSpPr>
        <p:spPr bwMode="auto">
          <a:xfrm>
            <a:off x="1447800" y="6496050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Shape 406"/>
          <p:cNvSpPr>
            <a:spLocks noChangeArrowheads="1"/>
          </p:cNvSpPr>
          <p:nvPr/>
        </p:nvSpPr>
        <p:spPr bwMode="auto">
          <a:xfrm>
            <a:off x="6527800" y="6021388"/>
            <a:ext cx="152400" cy="152400"/>
          </a:xfrm>
          <a:prstGeom prst="ellipse">
            <a:avLst/>
          </a:prstGeom>
          <a:noFill/>
          <a:ln w="9525">
            <a:solidFill>
              <a:srgbClr val="3C78D8"/>
            </a:solidFill>
            <a:round/>
            <a:headEnd/>
            <a:tailEnd/>
          </a:ln>
        </p:spPr>
        <p:txBody>
          <a:bodyPr lIns="121900" tIns="121900" rIns="121900" bIns="1219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Shape 407"/>
          <p:cNvSpPr/>
          <p:nvPr/>
        </p:nvSpPr>
        <p:spPr>
          <a:xfrm rot="8100000">
            <a:off x="11599863" y="5772150"/>
            <a:ext cx="163512" cy="163513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/>
          <a:lstStyle/>
          <a:p>
            <a:pPr>
              <a:spcBef>
                <a:spcPts val="0"/>
              </a:spcBef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46684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D6D05-A573-4CB9-B7F1-9BBDFD184E37}" type="datetimeFigureOut">
              <a:rPr lang="en-US"/>
              <a:pPr>
                <a:defRPr/>
              </a:pPr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6083C932-98A3-487E-8761-353BCBF2A4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90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BC5D3-DCBD-4ED0-89F1-5B0CB44ACFC7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80D5B-2890-4E98-8049-9F367273423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8268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1AE50-7C78-4A47-A0FD-1800CDF138B3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4CC0-06F0-4280-90CE-CCDCC5017FD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9337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F0662-9E97-4762-A72B-B09C61A5906E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976EE-7C0B-4188-9AA6-D5A2985287C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409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B8A09-D981-4C02-8E4A-10D63DDE5EA5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F7A18-15BC-43B9-924D-12C05F3647F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19229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7F3C0-FFA4-48D3-8294-E60FA34E41E9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1EAE-E4B8-4AF8-8184-801A1376C5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63352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00CB-494D-459C-A802-F362402C0695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12D1D-C046-424B-8D1C-0A9AC69303D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901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1A621-3DEE-4892-96A1-04FE08E6D710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92027-D56E-4657-A2AA-B10FBC1FCED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9337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86B15E-A70B-4A64-9A2A-CFC99228A506}" type="datetimeFigureOut">
              <a:rPr lang="vi-VN"/>
              <a:pPr>
                <a:defRPr/>
              </a:pPr>
              <a:t>29/10/2024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405A196-AEA4-42FE-B309-92157DF6A19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8" r:id="rId1"/>
    <p:sldLayoutId id="2147484899" r:id="rId2"/>
    <p:sldLayoutId id="2147484900" r:id="rId3"/>
    <p:sldLayoutId id="2147484901" r:id="rId4"/>
    <p:sldLayoutId id="2147484902" r:id="rId5"/>
    <p:sldLayoutId id="2147484903" r:id="rId6"/>
    <p:sldLayoutId id="2147484904" r:id="rId7"/>
    <p:sldLayoutId id="2147484905" r:id="rId8"/>
    <p:sldLayoutId id="2147484906" r:id="rId9"/>
    <p:sldLayoutId id="2147484907" r:id="rId10"/>
    <p:sldLayoutId id="21474849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FEBFCB9-B80E-46A3-B617-D6090019AF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9" r:id="rId1"/>
    <p:sldLayoutId id="2147484910" r:id="rId2"/>
    <p:sldLayoutId id="2147484911" r:id="rId3"/>
    <p:sldLayoutId id="2147484912" r:id="rId4"/>
    <p:sldLayoutId id="2147484913" r:id="rId5"/>
    <p:sldLayoutId id="2147484914" r:id="rId6"/>
    <p:sldLayoutId id="2147484915" r:id="rId7"/>
    <p:sldLayoutId id="2147484916" r:id="rId8"/>
    <p:sldLayoutId id="2147484917" r:id="rId9"/>
    <p:sldLayoutId id="2147484918" r:id="rId10"/>
    <p:sldLayoutId id="2147484919" r:id="rId11"/>
    <p:sldLayoutId id="214748493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Shape 6"/>
          <p:cNvGrpSpPr>
            <a:grpSpLocks/>
          </p:cNvGrpSpPr>
          <p:nvPr/>
        </p:nvGrpSpPr>
        <p:grpSpPr bwMode="auto">
          <a:xfrm>
            <a:off x="508000" y="0"/>
            <a:ext cx="11176000" cy="6883400"/>
            <a:chOff x="381000" y="-18750"/>
            <a:chExt cx="8382000" cy="5180999"/>
          </a:xfrm>
        </p:grpSpPr>
        <p:cxnSp>
          <p:nvCxnSpPr>
            <p:cNvPr id="3077" name="Shape 7"/>
            <p:cNvCxnSpPr>
              <a:cxnSpLocks noChangeShapeType="1"/>
            </p:cNvCxnSpPr>
            <p:nvPr/>
          </p:nvCxnSpPr>
          <p:spPr bwMode="auto">
            <a:xfrm>
              <a:off x="762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8" name="Shape 8"/>
            <p:cNvCxnSpPr>
              <a:cxnSpLocks noChangeShapeType="1"/>
            </p:cNvCxnSpPr>
            <p:nvPr/>
          </p:nvCxnSpPr>
          <p:spPr bwMode="auto">
            <a:xfrm>
              <a:off x="1524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" name="Shape 9"/>
            <p:cNvCxnSpPr>
              <a:cxnSpLocks noChangeShapeType="1"/>
            </p:cNvCxnSpPr>
            <p:nvPr/>
          </p:nvCxnSpPr>
          <p:spPr bwMode="auto">
            <a:xfrm>
              <a:off x="2286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0" name="Shape 10"/>
            <p:cNvCxnSpPr>
              <a:cxnSpLocks noChangeShapeType="1"/>
            </p:cNvCxnSpPr>
            <p:nvPr/>
          </p:nvCxnSpPr>
          <p:spPr bwMode="auto">
            <a:xfrm>
              <a:off x="3048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1" name="Shape 11"/>
            <p:cNvCxnSpPr>
              <a:cxnSpLocks noChangeShapeType="1"/>
            </p:cNvCxnSpPr>
            <p:nvPr/>
          </p:nvCxnSpPr>
          <p:spPr bwMode="auto">
            <a:xfrm>
              <a:off x="3810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2" name="Shape 12"/>
            <p:cNvCxnSpPr>
              <a:cxnSpLocks noChangeShapeType="1"/>
            </p:cNvCxnSpPr>
            <p:nvPr/>
          </p:nvCxnSpPr>
          <p:spPr bwMode="auto">
            <a:xfrm>
              <a:off x="4572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3" name="Shape 13"/>
            <p:cNvCxnSpPr>
              <a:cxnSpLocks noChangeShapeType="1"/>
            </p:cNvCxnSpPr>
            <p:nvPr/>
          </p:nvCxnSpPr>
          <p:spPr bwMode="auto">
            <a:xfrm>
              <a:off x="5334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4" name="Shape 14"/>
            <p:cNvCxnSpPr>
              <a:cxnSpLocks noChangeShapeType="1"/>
            </p:cNvCxnSpPr>
            <p:nvPr/>
          </p:nvCxnSpPr>
          <p:spPr bwMode="auto">
            <a:xfrm>
              <a:off x="6096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5" name="Shape 15"/>
            <p:cNvCxnSpPr>
              <a:cxnSpLocks noChangeShapeType="1"/>
            </p:cNvCxnSpPr>
            <p:nvPr/>
          </p:nvCxnSpPr>
          <p:spPr bwMode="auto">
            <a:xfrm>
              <a:off x="6858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6" name="Shape 16"/>
            <p:cNvCxnSpPr>
              <a:cxnSpLocks noChangeShapeType="1"/>
            </p:cNvCxnSpPr>
            <p:nvPr/>
          </p:nvCxnSpPr>
          <p:spPr bwMode="auto">
            <a:xfrm>
              <a:off x="7620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7" name="Shape 17"/>
            <p:cNvCxnSpPr>
              <a:cxnSpLocks noChangeShapeType="1"/>
            </p:cNvCxnSpPr>
            <p:nvPr/>
          </p:nvCxnSpPr>
          <p:spPr bwMode="auto">
            <a:xfrm>
              <a:off x="8382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8" name="Shape 18"/>
            <p:cNvCxnSpPr>
              <a:cxnSpLocks noChangeShapeType="1"/>
            </p:cNvCxnSpPr>
            <p:nvPr/>
          </p:nvCxnSpPr>
          <p:spPr bwMode="auto">
            <a:xfrm>
              <a:off x="381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9" name="Shape 19"/>
            <p:cNvCxnSpPr>
              <a:cxnSpLocks noChangeShapeType="1"/>
            </p:cNvCxnSpPr>
            <p:nvPr/>
          </p:nvCxnSpPr>
          <p:spPr bwMode="auto">
            <a:xfrm>
              <a:off x="1143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0" name="Shape 20"/>
            <p:cNvCxnSpPr>
              <a:cxnSpLocks noChangeShapeType="1"/>
            </p:cNvCxnSpPr>
            <p:nvPr/>
          </p:nvCxnSpPr>
          <p:spPr bwMode="auto">
            <a:xfrm>
              <a:off x="1905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1" name="Shape 21"/>
            <p:cNvCxnSpPr>
              <a:cxnSpLocks noChangeShapeType="1"/>
            </p:cNvCxnSpPr>
            <p:nvPr/>
          </p:nvCxnSpPr>
          <p:spPr bwMode="auto">
            <a:xfrm>
              <a:off x="2667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2" name="Shape 22"/>
            <p:cNvCxnSpPr>
              <a:cxnSpLocks noChangeShapeType="1"/>
            </p:cNvCxnSpPr>
            <p:nvPr/>
          </p:nvCxnSpPr>
          <p:spPr bwMode="auto">
            <a:xfrm>
              <a:off x="3429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3" name="Shape 23"/>
            <p:cNvCxnSpPr>
              <a:cxnSpLocks noChangeShapeType="1"/>
            </p:cNvCxnSpPr>
            <p:nvPr/>
          </p:nvCxnSpPr>
          <p:spPr bwMode="auto">
            <a:xfrm>
              <a:off x="4191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4" name="Shape 24"/>
            <p:cNvCxnSpPr>
              <a:cxnSpLocks noChangeShapeType="1"/>
            </p:cNvCxnSpPr>
            <p:nvPr/>
          </p:nvCxnSpPr>
          <p:spPr bwMode="auto">
            <a:xfrm>
              <a:off x="4953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5" name="Shape 25"/>
            <p:cNvCxnSpPr>
              <a:cxnSpLocks noChangeShapeType="1"/>
            </p:cNvCxnSpPr>
            <p:nvPr/>
          </p:nvCxnSpPr>
          <p:spPr bwMode="auto">
            <a:xfrm>
              <a:off x="5715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6" name="Shape 26"/>
            <p:cNvCxnSpPr>
              <a:cxnSpLocks noChangeShapeType="1"/>
            </p:cNvCxnSpPr>
            <p:nvPr/>
          </p:nvCxnSpPr>
          <p:spPr bwMode="auto">
            <a:xfrm>
              <a:off x="6477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7" name="Shape 27"/>
            <p:cNvCxnSpPr>
              <a:cxnSpLocks noChangeShapeType="1"/>
            </p:cNvCxnSpPr>
            <p:nvPr/>
          </p:nvCxnSpPr>
          <p:spPr bwMode="auto">
            <a:xfrm>
              <a:off x="7239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8" name="Shape 28"/>
            <p:cNvCxnSpPr>
              <a:cxnSpLocks noChangeShapeType="1"/>
            </p:cNvCxnSpPr>
            <p:nvPr/>
          </p:nvCxnSpPr>
          <p:spPr bwMode="auto">
            <a:xfrm>
              <a:off x="8001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99" name="Shape 29"/>
            <p:cNvCxnSpPr>
              <a:cxnSpLocks noChangeShapeType="1"/>
            </p:cNvCxnSpPr>
            <p:nvPr/>
          </p:nvCxnSpPr>
          <p:spPr bwMode="auto">
            <a:xfrm>
              <a:off x="8763000" y="-18750"/>
              <a:ext cx="0" cy="5180999"/>
            </a:xfrm>
            <a:prstGeom prst="straightConnector1">
              <a:avLst/>
            </a:prstGeom>
            <a:noFill/>
            <a:ln w="9525">
              <a:solidFill>
                <a:srgbClr val="F3F3F3"/>
              </a:solidFill>
              <a:prstDash val="dash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075" name="Shape 3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397000" y="846138"/>
            <a:ext cx="93281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3076" name="Shape 31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435100" y="2054225"/>
            <a:ext cx="93281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4932" r:id="rId1"/>
    <p:sldLayoutId id="2147484933" r:id="rId2"/>
    <p:sldLayoutId id="2147484934" r:id="rId3"/>
    <p:sldLayoutId id="2147484935" r:id="rId4"/>
    <p:sldLayoutId id="2147484936" r:id="rId5"/>
    <p:sldLayoutId id="214748493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5.bin"/><Relationship Id="rId3" Type="http://schemas.openxmlformats.org/officeDocument/2006/relationships/image" Target="../media/image21.wmf"/><Relationship Id="rId21" Type="http://schemas.openxmlformats.org/officeDocument/2006/relationships/image" Target="../media/image30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8.wmf"/><Relationship Id="rId2" Type="http://schemas.openxmlformats.org/officeDocument/2006/relationships/oleObject" Target="../embeddings/oleObject17.bin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31.wmf"/><Relationship Id="rId7" Type="http://schemas.openxmlformats.org/officeDocument/2006/relationships/image" Target="../media/image33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40.emf"/><Relationship Id="rId3" Type="http://schemas.openxmlformats.org/officeDocument/2006/relationships/image" Target="../media/image35.wmf"/><Relationship Id="rId7" Type="http://schemas.openxmlformats.org/officeDocument/2006/relationships/image" Target="../media/image37.e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42.emf"/><Relationship Id="rId2" Type="http://schemas.openxmlformats.org/officeDocument/2006/relationships/oleObject" Target="../embeddings/oleObject31.bin"/><Relationship Id="rId16" Type="http://schemas.openxmlformats.org/officeDocument/2006/relationships/oleObject" Target="../embeddings/oleObject38.bin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9.wmf"/><Relationship Id="rId5" Type="http://schemas.openxmlformats.org/officeDocument/2006/relationships/image" Target="../media/image36.emf"/><Relationship Id="rId15" Type="http://schemas.openxmlformats.org/officeDocument/2006/relationships/image" Target="../media/image41.e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6.wmf"/><Relationship Id="rId18" Type="http://schemas.openxmlformats.org/officeDocument/2006/relationships/oleObject" Target="../embeddings/oleObject47.bin"/><Relationship Id="rId3" Type="http://schemas.openxmlformats.org/officeDocument/2006/relationships/image" Target="../media/image43.wmf"/><Relationship Id="rId21" Type="http://schemas.openxmlformats.org/officeDocument/2006/relationships/image" Target="../media/image50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8.wmf"/><Relationship Id="rId2" Type="http://schemas.openxmlformats.org/officeDocument/2006/relationships/oleObject" Target="../embeddings/oleObject39.bin"/><Relationship Id="rId16" Type="http://schemas.openxmlformats.org/officeDocument/2006/relationships/oleObject" Target="../embeddings/oleObject46.bin"/><Relationship Id="rId20" Type="http://schemas.openxmlformats.org/officeDocument/2006/relationships/oleObject" Target="../embeddings/oleObject48.bin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5.wmf"/><Relationship Id="rId24" Type="http://schemas.openxmlformats.org/officeDocument/2006/relationships/image" Target="../media/image51.wmf"/><Relationship Id="rId5" Type="http://schemas.openxmlformats.org/officeDocument/2006/relationships/image" Target="../media/image22.wmf"/><Relationship Id="rId15" Type="http://schemas.openxmlformats.org/officeDocument/2006/relationships/image" Target="../media/image47.wmf"/><Relationship Id="rId23" Type="http://schemas.openxmlformats.org/officeDocument/2006/relationships/oleObject" Target="../embeddings/oleObject50.bin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49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4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audio" Target="../media/audio2.wav"/><Relationship Id="rId7" Type="http://schemas.openxmlformats.org/officeDocument/2006/relationships/image" Target="../media/image5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gif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9"/>
          <p:cNvSpPr txBox="1">
            <a:spLocks noChangeArrowheads="1"/>
          </p:cNvSpPr>
          <p:nvPr/>
        </p:nvSpPr>
        <p:spPr bwMode="auto">
          <a:xfrm>
            <a:off x="609600" y="2679700"/>
            <a:ext cx="11049000" cy="120032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BỘI CHUNG VÀ BỘI CHUNG NHỎ NHẤT (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4873625" y="1989138"/>
            <a:ext cx="1582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49155" name="Text Box 5"/>
          <p:cNvSpPr txBox="1">
            <a:spLocks noChangeArrowheads="1"/>
          </p:cNvSpPr>
          <p:nvPr/>
        </p:nvSpPr>
        <p:spPr bwMode="auto">
          <a:xfrm>
            <a:off x="6477000" y="2905125"/>
            <a:ext cx="342900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rgbClr val="0563C1"/>
              </a:buClr>
              <a:buSzPct val="120000"/>
              <a:buFontTx/>
              <a:buNone/>
            </a:pPr>
            <a:endParaRPr lang="en-GB" altLang="en-US" sz="1800">
              <a:solidFill>
                <a:srgbClr val="E7E6E6"/>
              </a:solidFill>
              <a:latin typeface="Calibri" panose="020F0502020204030204" pitchFamily="34" charset="0"/>
            </a:endParaRPr>
          </a:p>
        </p:txBody>
      </p:sp>
      <p:sp>
        <p:nvSpPr>
          <p:cNvPr id="62468" name="Text Box 19"/>
          <p:cNvSpPr txBox="1">
            <a:spLocks noChangeArrowheads="1"/>
          </p:cNvSpPr>
          <p:nvPr/>
        </p:nvSpPr>
        <p:spPr bwMode="auto">
          <a:xfrm>
            <a:off x="1919288" y="803275"/>
            <a:ext cx="9342437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đồng mẫu các phân số sau: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   và                                      b)      ;     và   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839788" y="2565400"/>
            <a:ext cx="8183562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Ta có 12 = 2</a:t>
            </a:r>
            <a:r>
              <a:rPr lang="en-US" altLang="en-US" sz="32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3; 15 = 3 . 5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BCNN(12, 15) = 2</a:t>
            </a:r>
            <a:r>
              <a:rPr lang="en-US" altLang="en-US" sz="32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3 . 5= 60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đó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998663" y="3908425"/>
          <a:ext cx="233997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52087" imgH="660113" progId="Equation.DSMT4">
                  <p:embed/>
                </p:oleObj>
              </mc:Choice>
              <mc:Fallback>
                <p:oleObj name="Equation" r:id="rId2" imgW="952087" imgH="6601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663" y="3908425"/>
                        <a:ext cx="2339975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054225" y="5027613"/>
          <a:ext cx="2084388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65200" imgH="660400" progId="Equation.DSMT4">
                  <p:embed/>
                </p:oleObj>
              </mc:Choice>
              <mc:Fallback>
                <p:oleObj name="Equation" r:id="rId4" imgW="965200" imgH="660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5027613"/>
                        <a:ext cx="2084388" cy="142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0" name="TextBox 10"/>
          <p:cNvSpPr txBox="1">
            <a:spLocks noChangeArrowheads="1"/>
          </p:cNvSpPr>
          <p:nvPr/>
        </p:nvSpPr>
        <p:spPr bwMode="auto">
          <a:xfrm>
            <a:off x="1847850" y="17463"/>
            <a:ext cx="2447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3:</a:t>
            </a:r>
            <a:endParaRPr lang="en-US" altLang="en-US" sz="3200" u="sng">
              <a:solidFill>
                <a:srgbClr val="0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519238" y="981075"/>
            <a:ext cx="328612" cy="2873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aphicFrame>
        <p:nvGraphicFramePr>
          <p:cNvPr id="62475" name="Object 15"/>
          <p:cNvGraphicFramePr>
            <a:graphicFrameLocks noChangeAspect="1"/>
          </p:cNvGraphicFramePr>
          <p:nvPr/>
        </p:nvGraphicFramePr>
        <p:xfrm>
          <a:off x="3443288" y="1416050"/>
          <a:ext cx="636587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3112" imgH="660113" progId="Equation.DSMT4">
                  <p:embed/>
                </p:oleObj>
              </mc:Choice>
              <mc:Fallback>
                <p:oleObj name="Equation" r:id="rId6" imgW="203112" imgH="6601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1416050"/>
                        <a:ext cx="636587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6" name="Object 5"/>
          <p:cNvGraphicFramePr>
            <a:graphicFrameLocks noChangeAspect="1"/>
          </p:cNvGraphicFramePr>
          <p:nvPr/>
        </p:nvGraphicFramePr>
        <p:xfrm>
          <a:off x="2351088" y="1412875"/>
          <a:ext cx="523875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112" imgH="660113" progId="Equation.DSMT4">
                  <p:embed/>
                </p:oleObj>
              </mc:Choice>
              <mc:Fallback>
                <p:oleObj name="Equation" r:id="rId8" imgW="203112" imgH="6601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412875"/>
                        <a:ext cx="523875" cy="170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7" name="Object 16"/>
          <p:cNvGraphicFramePr>
            <a:graphicFrameLocks noChangeAspect="1"/>
          </p:cNvGraphicFramePr>
          <p:nvPr/>
        </p:nvGraphicFramePr>
        <p:xfrm>
          <a:off x="7640638" y="1339850"/>
          <a:ext cx="6429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334" imgH="660113" progId="Equation.DSMT4">
                  <p:embed/>
                </p:oleObj>
              </mc:Choice>
              <mc:Fallback>
                <p:oleObj name="Equation" r:id="rId10" imgW="152334" imgH="660113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0638" y="1339850"/>
                        <a:ext cx="6429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8" name="Object 17"/>
          <p:cNvGraphicFramePr>
            <a:graphicFrameLocks noChangeAspect="1"/>
          </p:cNvGraphicFramePr>
          <p:nvPr/>
        </p:nvGraphicFramePr>
        <p:xfrm>
          <a:off x="9334500" y="1296988"/>
          <a:ext cx="793750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3112" imgH="660113" progId="Equation.DSMT4">
                  <p:embed/>
                </p:oleObj>
              </mc:Choice>
              <mc:Fallback>
                <p:oleObj name="Equation" r:id="rId12" imgW="203112" imgH="660113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0" y="1296988"/>
                        <a:ext cx="793750" cy="184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9" name="Object 18"/>
          <p:cNvGraphicFramePr>
            <a:graphicFrameLocks noChangeAspect="1"/>
          </p:cNvGraphicFramePr>
          <p:nvPr/>
        </p:nvGraphicFramePr>
        <p:xfrm>
          <a:off x="8308975" y="1373188"/>
          <a:ext cx="477838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2334" imgH="660113" progId="Equation.DSMT4">
                  <p:embed/>
                </p:oleObj>
              </mc:Choice>
              <mc:Fallback>
                <p:oleObj name="Equation" r:id="rId14" imgW="152334" imgH="66011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8975" y="1373188"/>
                        <a:ext cx="477838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6265863" y="2565400"/>
            <a:ext cx="8183562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Ta có 7 = 7; 9 = 3</a:t>
            </a:r>
            <a:r>
              <a:rPr lang="en-US" altLang="en-US" sz="32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12 = 2</a:t>
            </a:r>
            <a:r>
              <a:rPr lang="en-US" altLang="en-US" sz="32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3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BCNN(7, 9, 12) = 2</a:t>
            </a:r>
            <a:r>
              <a:rPr lang="en-US" altLang="en-US" sz="32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</a:t>
            </a:r>
            <a:r>
              <a:rPr lang="en-US" altLang="en-US" sz="32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7 = 252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đó 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7377113" y="3908425"/>
          <a:ext cx="2433637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90170" imgH="660113" progId="Equation.DSMT4">
                  <p:embed/>
                </p:oleObj>
              </mc:Choice>
              <mc:Fallback>
                <p:oleObj name="Equation" r:id="rId16" imgW="990170" imgH="660113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7113" y="3908425"/>
                        <a:ext cx="2433637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7453313" y="5027613"/>
          <a:ext cx="2139950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90170" imgH="660113" progId="Equation.DSMT4">
                  <p:embed/>
                </p:oleObj>
              </mc:Choice>
              <mc:Fallback>
                <p:oleObj name="Equation" r:id="rId18" imgW="990170" imgH="660113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3313" y="5027613"/>
                        <a:ext cx="2139950" cy="142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410450" y="6062663"/>
          <a:ext cx="2220913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104900" imgH="660400" progId="Equation.DSMT4">
                  <p:embed/>
                </p:oleObj>
              </mc:Choice>
              <mc:Fallback>
                <p:oleObj name="Equation" r:id="rId20" imgW="1104900" imgH="660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0450" y="6062663"/>
                        <a:ext cx="2220913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62468" grpId="0"/>
      <p:bldP spid="14" grpId="0"/>
      <p:bldP spid="13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727575" y="1447800"/>
            <a:ext cx="15843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50179" name="Text Box 19"/>
          <p:cNvSpPr txBox="1">
            <a:spLocks noChangeArrowheads="1"/>
          </p:cNvSpPr>
          <p:nvPr/>
        </p:nvSpPr>
        <p:spPr bwMode="auto">
          <a:xfrm>
            <a:off x="1200150" y="71438"/>
            <a:ext cx="9340850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tính: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                                         b)        </a:t>
            </a:r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1127125" y="2095500"/>
            <a:ext cx="460851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Ta có BCNN(4, 6) = 12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 </a:t>
            </a:r>
          </a:p>
        </p:txBody>
      </p:sp>
      <p:graphicFrame>
        <p:nvGraphicFramePr>
          <p:cNvPr id="5018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894072"/>
              </p:ext>
            </p:extLst>
          </p:nvPr>
        </p:nvGraphicFramePr>
        <p:xfrm>
          <a:off x="1639888" y="655638"/>
          <a:ext cx="1771650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7200" imgH="660400" progId="Equation.DSMT4">
                  <p:embed/>
                </p:oleObj>
              </mc:Choice>
              <mc:Fallback>
                <p:oleObj name="Equation" r:id="rId2" imgW="457200" imgH="660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655638"/>
                        <a:ext cx="1771650" cy="154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5"/>
          <p:cNvGraphicFramePr>
            <a:graphicFrameLocks noChangeAspect="1"/>
          </p:cNvGraphicFramePr>
          <p:nvPr/>
        </p:nvGraphicFramePr>
        <p:xfrm>
          <a:off x="6481763" y="719138"/>
          <a:ext cx="1087437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95085" imgH="660113" progId="Equation.DSMT4">
                  <p:embed/>
                </p:oleObj>
              </mc:Choice>
              <mc:Fallback>
                <p:oleObj name="Equation" r:id="rId4" imgW="495085" imgH="6601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1763" y="719138"/>
                        <a:ext cx="1087437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5951538" y="2024063"/>
            <a:ext cx="5040312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Ta có BCNN(12, 8) = 24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 </a:t>
            </a:r>
          </a:p>
        </p:txBody>
      </p:sp>
      <p:sp>
        <p:nvSpPr>
          <p:cNvPr id="8" name="Oval 7"/>
          <p:cNvSpPr/>
          <p:nvPr/>
        </p:nvSpPr>
        <p:spPr>
          <a:xfrm>
            <a:off x="839788" y="223838"/>
            <a:ext cx="328612" cy="287337"/>
          </a:xfrm>
          <a:prstGeom prst="ellipse">
            <a:avLst/>
          </a:prstGeom>
          <a:solidFill>
            <a:srgbClr val="00B05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919288" y="2809875"/>
          <a:ext cx="1257300" cy="297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85800" imgH="1625600" progId="Equation.DSMT4">
                  <p:embed/>
                </p:oleObj>
              </mc:Choice>
              <mc:Fallback>
                <p:oleObj name="Equation" r:id="rId6" imgW="685800" imgH="1625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809875"/>
                        <a:ext cx="1257300" cy="297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816725" y="2743200"/>
          <a:ext cx="1582738" cy="307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38200" imgH="1625600" progId="Equation.DSMT4">
                  <p:embed/>
                </p:oleObj>
              </mc:Choice>
              <mc:Fallback>
                <p:oleObj name="Equation" r:id="rId8" imgW="838200" imgH="1625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725" y="2743200"/>
                        <a:ext cx="1582738" cy="307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4"/>
          <p:cNvSpPr txBox="1">
            <a:spLocks noChangeArrowheads="1"/>
          </p:cNvSpPr>
          <p:nvPr/>
        </p:nvSpPr>
        <p:spPr bwMode="auto">
          <a:xfrm>
            <a:off x="1200150" y="1328738"/>
            <a:ext cx="10728325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Học sinh lớp 6A khi xếp thành 3 hàng, 4 hàng hay 9 hàng đều vừa đủ. Biết số học sinh của lớp từ 30 đến 40. </a:t>
            </a:r>
          </a:p>
          <a:p>
            <a:pPr>
              <a:lnSpc>
                <a:spcPct val="150000"/>
              </a:lnSpc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Tính số học sinh của lớp 6A.</a:t>
            </a:r>
          </a:p>
        </p:txBody>
      </p:sp>
      <p:sp>
        <p:nvSpPr>
          <p:cNvPr id="3" name="Text Box 124"/>
          <p:cNvSpPr txBox="1">
            <a:spLocks noChangeArrowheads="1"/>
          </p:cNvSpPr>
          <p:nvPr/>
        </p:nvSpPr>
        <p:spPr bwMode="auto">
          <a:xfrm>
            <a:off x="1219200" y="671513"/>
            <a:ext cx="41338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3200" b="1" i="1" u="sng">
                <a:solidFill>
                  <a:srgbClr val="0000FF"/>
                </a:solidFill>
                <a:latin typeface="Times New Roman" panose="02020603050405020304" pitchFamily="18" charset="0"/>
              </a:rPr>
              <a:t>Bài 2.40:</a:t>
            </a:r>
            <a:r>
              <a:rPr lang="en-US" altLang="en-US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 (SGK/53)</a:t>
            </a:r>
            <a:endParaRPr lang="en-US" altLang="en-US" sz="3200" b="1" i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727575" y="-85725"/>
            <a:ext cx="158432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1200150" y="542925"/>
            <a:ext cx="10367963" cy="569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 số học sinh của lớp 6A là x (x    N và                  )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số học sinh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khi xếp thành 3 hàng, 4 hàng hay 9 hàng đều vừa đủ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x  3; x   4; x   9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 ra x     BC(3, 4, 9)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 BCNN(3, 4, 9) = 2</a:t>
            </a:r>
            <a:r>
              <a:rPr lang="en-US" altLang="en-US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</a:t>
            </a:r>
            <a:r>
              <a:rPr lang="en-US" altLang="en-US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36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BC(3, 4, 9) = {0; 36; 72; …}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 ra x    {0; 36; 72; …}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                     nên x = 36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lớp 6A có 36 học sinh.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135188" y="1787525"/>
          <a:ext cx="22066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6035" imgH="177415" progId="Equation.DSMT4">
                  <p:embed/>
                </p:oleObj>
              </mc:Choice>
              <mc:Fallback>
                <p:oleObj name="Equation" r:id="rId2" imgW="76035" imgH="177415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787525"/>
                        <a:ext cx="220662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787775" y="1776413"/>
          <a:ext cx="2206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0938" imgH="513735" progId="Equation.DSMT4">
                  <p:embed/>
                </p:oleObj>
              </mc:Choice>
              <mc:Fallback>
                <p:oleObj name="Equation" r:id="rId4" imgW="220938" imgH="513735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775" y="1776413"/>
                        <a:ext cx="2206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000375" y="1776413"/>
          <a:ext cx="2206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0938" imgH="513735" progId="Equation.DSMT4">
                  <p:embed/>
                </p:oleObj>
              </mc:Choice>
              <mc:Fallback>
                <p:oleObj name="Equation" r:id="rId6" imgW="220938" imgH="51373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1776413"/>
                        <a:ext cx="2206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570163" y="2579688"/>
          <a:ext cx="3571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6725" imgH="126725" progId="Equation.DSMT4">
                  <p:embed/>
                </p:oleObj>
              </mc:Choice>
              <mc:Fallback>
                <p:oleObj name="Equation" r:id="rId8" imgW="126725" imgH="126725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0163" y="2579688"/>
                        <a:ext cx="35718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7399338" y="635000"/>
          <a:ext cx="164941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23272" imgH="177646" progId="Equation.DSMT4">
                  <p:embed/>
                </p:oleObj>
              </mc:Choice>
              <mc:Fallback>
                <p:oleObj name="Equation" r:id="rId10" imgW="723272" imgH="17764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9338" y="635000"/>
                        <a:ext cx="1649412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315075" y="635000"/>
          <a:ext cx="35718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56595" imgH="359795" progId="Equation.DSMT4">
                  <p:embed/>
                </p:oleObj>
              </mc:Choice>
              <mc:Fallback>
                <p:oleObj name="Equation" r:id="rId12" imgW="356595" imgH="359795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5075" y="635000"/>
                        <a:ext cx="35718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566988" y="4508500"/>
          <a:ext cx="3571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56595" imgH="359795" progId="Equation.DSMT4">
                  <p:embed/>
                </p:oleObj>
              </mc:Choice>
              <mc:Fallback>
                <p:oleObj name="Equation" r:id="rId14" imgW="356595" imgH="35979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4508500"/>
                        <a:ext cx="357187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925638" y="5126038"/>
          <a:ext cx="1649412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649116" imgH="405581" progId="Equation.DSMT4">
                  <p:embed/>
                </p:oleObj>
              </mc:Choice>
              <mc:Fallback>
                <p:oleObj name="Equation" r:id="rId16" imgW="1649116" imgH="405581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5126038"/>
                        <a:ext cx="1649412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4"/>
          <p:cNvSpPr txBox="1">
            <a:spLocks noChangeArrowheads="1"/>
          </p:cNvSpPr>
          <p:nvPr/>
        </p:nvSpPr>
        <p:spPr bwMode="auto">
          <a:xfrm>
            <a:off x="1219200" y="115888"/>
            <a:ext cx="4133850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800" b="1" i="1" u="sng">
                <a:solidFill>
                  <a:srgbClr val="0000FF"/>
                </a:solidFill>
                <a:latin typeface="Times New Roman" panose="02020603050405020304" pitchFamily="18" charset="0"/>
              </a:rPr>
              <a:t>Bài 2.43:</a:t>
            </a: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 (SGK/53)</a:t>
            </a:r>
            <a:endParaRPr lang="en-US" altLang="en-US" sz="2800" b="1" i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873625" y="1989138"/>
            <a:ext cx="15827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857250" y="803275"/>
            <a:ext cx="9342438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đồng mẫu các phân số sau: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   và                                      b)      ;      và   </a:t>
            </a: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839788" y="2565400"/>
            <a:ext cx="818356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Ta có 12 = 2</a:t>
            </a:r>
            <a:r>
              <a:rPr lang="en-US" altLang="en-US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3; 15 = 3 . 5 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BCNN(12, 15) = 2</a:t>
            </a:r>
            <a:r>
              <a:rPr lang="en-US" altLang="en-US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3 . 5= 60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đó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98663" y="3716338"/>
          <a:ext cx="1954212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52087" imgH="660113" progId="Equation.DSMT4">
                  <p:embed/>
                </p:oleObj>
              </mc:Choice>
              <mc:Fallback>
                <p:oleObj name="Equation" r:id="rId2" imgW="952087" imgH="6601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663" y="3716338"/>
                        <a:ext cx="1954212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54225" y="4835525"/>
          <a:ext cx="1954213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65200" imgH="660400" progId="Equation.DSMT4">
                  <p:embed/>
                </p:oleObj>
              </mc:Choice>
              <mc:Fallback>
                <p:oleObj name="Equation" r:id="rId4" imgW="965200" imgH="660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4835525"/>
                        <a:ext cx="1954213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5"/>
          <p:cNvGraphicFramePr>
            <a:graphicFrameLocks noChangeAspect="1"/>
          </p:cNvGraphicFramePr>
          <p:nvPr/>
        </p:nvGraphicFramePr>
        <p:xfrm>
          <a:off x="2381250" y="1416050"/>
          <a:ext cx="509588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3112" imgH="660113" progId="Equation.DSMT4">
                  <p:embed/>
                </p:oleObj>
              </mc:Choice>
              <mc:Fallback>
                <p:oleObj name="Equation" r:id="rId6" imgW="203112" imgH="6601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1416050"/>
                        <a:ext cx="509588" cy="131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1289050" y="1341438"/>
          <a:ext cx="414338" cy="134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112" imgH="660113" progId="Equation.DSMT4">
                  <p:embed/>
                </p:oleObj>
              </mc:Choice>
              <mc:Fallback>
                <p:oleObj name="Equation" r:id="rId8" imgW="203112" imgH="6601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341438"/>
                        <a:ext cx="414338" cy="134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7"/>
          <p:cNvGraphicFramePr>
            <a:graphicFrameLocks noChangeAspect="1"/>
          </p:cNvGraphicFramePr>
          <p:nvPr/>
        </p:nvGraphicFramePr>
        <p:xfrm>
          <a:off x="7464425" y="1296988"/>
          <a:ext cx="576263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3112" imgH="660113" progId="Equation.DSMT4">
                  <p:embed/>
                </p:oleObj>
              </mc:Choice>
              <mc:Fallback>
                <p:oleObj name="Equation" r:id="rId10" imgW="203112" imgH="660113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4425" y="1296988"/>
                        <a:ext cx="576263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8"/>
          <p:cNvGraphicFramePr>
            <a:graphicFrameLocks noChangeAspect="1"/>
          </p:cNvGraphicFramePr>
          <p:nvPr/>
        </p:nvGraphicFramePr>
        <p:xfrm>
          <a:off x="6527800" y="1341438"/>
          <a:ext cx="4318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334" imgH="660113" progId="Equation.DSMT4">
                  <p:embed/>
                </p:oleObj>
              </mc:Choice>
              <mc:Fallback>
                <p:oleObj name="Equation" r:id="rId12" imgW="152334" imgH="66011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1341438"/>
                        <a:ext cx="431800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6265863" y="2565400"/>
            <a:ext cx="818356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Ta có 10 = 2 . 5; 4 = 2</a:t>
            </a:r>
            <a:r>
              <a:rPr lang="en-US" altLang="en-US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14 = 2</a:t>
            </a:r>
            <a:r>
              <a:rPr lang="en-US" altLang="en-US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BCNN(10, 4, 14) = 2</a:t>
            </a:r>
            <a:r>
              <a:rPr lang="en-US" altLang="en-US" sz="28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 . 7 = 140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đó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253288" y="3716338"/>
          <a:ext cx="2220912" cy="134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91726" imgH="660113" progId="Equation.DSMT4">
                  <p:embed/>
                </p:oleObj>
              </mc:Choice>
              <mc:Fallback>
                <p:oleObj name="Equation" r:id="rId14" imgW="1091726" imgH="660113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3288" y="3716338"/>
                        <a:ext cx="2220912" cy="134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7391400" y="4581525"/>
          <a:ext cx="1871663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77900" imgH="660400" progId="Equation.DSMT4">
                  <p:embed/>
                </p:oleObj>
              </mc:Choice>
              <mc:Fallback>
                <p:oleObj name="Equation" r:id="rId16" imgW="977900" imgH="660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581525"/>
                        <a:ext cx="1871663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358063" y="5329238"/>
          <a:ext cx="1978025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091726" imgH="660113" progId="Equation.DSMT4">
                  <p:embed/>
                </p:oleObj>
              </mc:Choice>
              <mc:Fallback>
                <p:oleObj name="Equation" r:id="rId18" imgW="1091726" imgH="6601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63" y="5329238"/>
                        <a:ext cx="1978025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4" name="Object 16"/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435285" imgH="677109" progId="Equation.DSMT4">
                  <p:embed/>
                </p:oleObj>
              </mc:Choice>
              <mc:Fallback>
                <p:oleObj name="Equation" r:id="rId20" imgW="435285" imgH="67710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5" name="Object 17"/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435285" imgH="677109" progId="Equation.DSMT4">
                  <p:embed/>
                </p:oleObj>
              </mc:Choice>
              <mc:Fallback>
                <p:oleObj name="Equation" r:id="rId22" imgW="435285" imgH="67710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880100" y="1303338"/>
          <a:ext cx="431800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03112" imgH="660113" progId="Equation.DSMT4">
                  <p:embed/>
                </p:oleObj>
              </mc:Choice>
              <mc:Fallback>
                <p:oleObj name="Equation" r:id="rId23" imgW="203112" imgH="66011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1303338"/>
                        <a:ext cx="431800" cy="140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7704138" y="2111375"/>
            <a:ext cx="1647825" cy="1447800"/>
            <a:chOff x="6247657" y="2169888"/>
            <a:chExt cx="1332409" cy="1086601"/>
          </a:xfrm>
        </p:grpSpPr>
        <p:pic>
          <p:nvPicPr>
            <p:cNvPr id="65563" name="Picture 1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97987" flipH="1">
              <a:off x="6395718" y="2169888"/>
              <a:ext cx="1156094" cy="1086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64" name="WordArt 12"/>
            <p:cNvSpPr>
              <a:spLocks noChangeArrowheads="1" noChangeShapeType="1" noTextEdit="1"/>
            </p:cNvSpPr>
            <p:nvPr/>
          </p:nvSpPr>
          <p:spPr bwMode="auto">
            <a:xfrm rot="1984723">
              <a:off x="6247657" y="2852725"/>
              <a:ext cx="1332409" cy="180140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1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53882" dir="2700000" algn="ctr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 tìm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151563" y="2192338"/>
            <a:ext cx="1589087" cy="1676400"/>
            <a:chOff x="4627544" y="2191858"/>
            <a:chExt cx="1588754" cy="1676400"/>
          </a:xfrm>
        </p:grpSpPr>
        <p:pic>
          <p:nvPicPr>
            <p:cNvPr id="65561" name="Picture 1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409741">
              <a:off x="4693725" y="2456970"/>
              <a:ext cx="1676400" cy="1146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62" name="WordArt 12"/>
            <p:cNvSpPr>
              <a:spLocks noChangeArrowheads="1" noChangeShapeType="1" noTextEdit="1"/>
            </p:cNvSpPr>
            <p:nvPr/>
          </p:nvSpPr>
          <p:spPr bwMode="auto">
            <a:xfrm rot="-2169979">
              <a:off x="4627544" y="2738999"/>
              <a:ext cx="1588754" cy="334033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1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53882" dir="2700000" algn="ctr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BCNN</a:t>
              </a:r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3656013" y="2519363"/>
            <a:ext cx="1757362" cy="1298575"/>
            <a:chOff x="2132142" y="2519036"/>
            <a:chExt cx="1756872" cy="1298575"/>
          </a:xfrm>
        </p:grpSpPr>
        <p:pic>
          <p:nvPicPr>
            <p:cNvPr id="65559" name="Picture 1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142" y="2519036"/>
              <a:ext cx="1676400" cy="1298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60" name="WordArt 12"/>
            <p:cNvSpPr>
              <a:spLocks noChangeArrowheads="1" noChangeShapeType="1" noTextEdit="1"/>
            </p:cNvSpPr>
            <p:nvPr/>
          </p:nvSpPr>
          <p:spPr bwMode="auto">
            <a:xfrm rot="1939767">
              <a:off x="2272870" y="2689658"/>
              <a:ext cx="1616144" cy="424803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1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53882" dir="2700000" algn="ctr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Bội chung</a:t>
              </a:r>
            </a:p>
          </p:txBody>
        </p:sp>
      </p:grpSp>
      <p:grpSp>
        <p:nvGrpSpPr>
          <p:cNvPr id="11" name="Group 37"/>
          <p:cNvGrpSpPr>
            <a:grpSpLocks/>
          </p:cNvGrpSpPr>
          <p:nvPr/>
        </p:nvGrpSpPr>
        <p:grpSpPr bwMode="auto">
          <a:xfrm>
            <a:off x="6818313" y="3975100"/>
            <a:ext cx="2971800" cy="1511300"/>
            <a:chOff x="5251860" y="3986220"/>
            <a:chExt cx="1923537" cy="1393130"/>
          </a:xfrm>
        </p:grpSpPr>
        <p:pic>
          <p:nvPicPr>
            <p:cNvPr id="65557" name="Picture 1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21793">
              <a:off x="5251860" y="3986220"/>
              <a:ext cx="1838048" cy="1393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58" name="WordArt 12"/>
            <p:cNvSpPr>
              <a:spLocks noChangeArrowheads="1" noChangeShapeType="1" noTextEdit="1"/>
            </p:cNvSpPr>
            <p:nvPr/>
          </p:nvSpPr>
          <p:spPr bwMode="auto">
            <a:xfrm rot="1446074">
              <a:off x="5262268" y="4240457"/>
              <a:ext cx="1913129" cy="455612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1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dist="53882" dir="2700000" algn="ctr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Quy đồng mẫu các phân số</a:t>
              </a:r>
            </a:p>
          </p:txBody>
        </p:sp>
      </p:grp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3108176" y="228600"/>
            <a:ext cx="6732240" cy="461665"/>
          </a:xfrm>
          <a:prstGeom prst="rect">
            <a:avLst/>
          </a:prstGeom>
          <a:solidFill>
            <a:srgbClr val="00CC00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SƠ ĐỒ TƯ DUY TÓM TẮT NỘI DUNG BÀI HỌC</a:t>
            </a:r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3843375" y="3509636"/>
            <a:ext cx="2971800" cy="1295400"/>
          </a:xfrm>
          <a:prstGeom prst="flowChartAlternateProcess">
            <a:avLst/>
          </a:prstGeom>
          <a:solidFill>
            <a:srgbClr val="FFFF00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solidFill>
                  <a:srgbClr val="FF0000"/>
                </a:solidFill>
                <a:latin typeface="Times New Roman" pitchFamily="18" charset="0"/>
              </a:rPr>
              <a:t>BỘI CHUNG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solidFill>
                  <a:srgbClr val="FF0000"/>
                </a:solidFill>
                <a:latin typeface="Times New Roman" pitchFamily="18" charset="0"/>
              </a:rPr>
              <a:t>VÀ BỘI CHUNG NHỎ NHẤT</a:t>
            </a:r>
          </a:p>
        </p:txBody>
      </p:sp>
      <p:grpSp>
        <p:nvGrpSpPr>
          <p:cNvPr id="16" name="Group 35"/>
          <p:cNvGrpSpPr>
            <a:grpSpLocks/>
          </p:cNvGrpSpPr>
          <p:nvPr/>
        </p:nvGrpSpPr>
        <p:grpSpPr bwMode="auto">
          <a:xfrm>
            <a:off x="7673975" y="1512888"/>
            <a:ext cx="1685925" cy="1017587"/>
            <a:chOff x="6149971" y="1512633"/>
            <a:chExt cx="1685393" cy="1017769"/>
          </a:xfrm>
        </p:grpSpPr>
        <p:pic>
          <p:nvPicPr>
            <p:cNvPr id="65555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04640" flipH="1">
              <a:off x="6581238" y="1276277"/>
              <a:ext cx="1017769" cy="1490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56" name="WordArt 12"/>
            <p:cNvSpPr>
              <a:spLocks noChangeArrowheads="1" noChangeShapeType="1" noTextEdit="1"/>
            </p:cNvSpPr>
            <p:nvPr/>
          </p:nvSpPr>
          <p:spPr bwMode="auto">
            <a:xfrm rot="-1428801">
              <a:off x="6149971" y="1825474"/>
              <a:ext cx="1397215" cy="270612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1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53882" dir="2700000" algn="ctr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Khái niệm</a:t>
              </a:r>
            </a:p>
          </p:txBody>
        </p:sp>
      </p:grp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2068513" y="1438275"/>
            <a:ext cx="1397000" cy="1739900"/>
            <a:chOff x="544843" y="1437929"/>
            <a:chExt cx="1397215" cy="1739680"/>
          </a:xfrm>
        </p:grpSpPr>
        <p:pic>
          <p:nvPicPr>
            <p:cNvPr id="65553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109602" flipH="1">
              <a:off x="594576" y="1437929"/>
              <a:ext cx="1187932" cy="1739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54" name="WordArt 12"/>
            <p:cNvSpPr>
              <a:spLocks noChangeArrowheads="1" noChangeShapeType="1" noTextEdit="1"/>
            </p:cNvSpPr>
            <p:nvPr/>
          </p:nvSpPr>
          <p:spPr bwMode="auto">
            <a:xfrm rot="605604">
              <a:off x="544843" y="2047448"/>
              <a:ext cx="1397215" cy="270612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1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53882" dir="2700000" algn="ctr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Khái niệm</a:t>
              </a:r>
            </a:p>
          </p:txBody>
        </p:sp>
      </p:grpSp>
      <p:grpSp>
        <p:nvGrpSpPr>
          <p:cNvPr id="22" name="Group 33"/>
          <p:cNvGrpSpPr>
            <a:grpSpLocks/>
          </p:cNvGrpSpPr>
          <p:nvPr/>
        </p:nvGrpSpPr>
        <p:grpSpPr bwMode="auto">
          <a:xfrm>
            <a:off x="2436813" y="2578100"/>
            <a:ext cx="1274762" cy="1373188"/>
            <a:chOff x="912943" y="2578003"/>
            <a:chExt cx="1274472" cy="1373212"/>
          </a:xfrm>
        </p:grpSpPr>
        <p:pic>
          <p:nvPicPr>
            <p:cNvPr id="65551" name="Picture 1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872189" y="2635990"/>
              <a:ext cx="1355979" cy="127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52" name="WordArt 12"/>
            <p:cNvSpPr>
              <a:spLocks noChangeArrowheads="1" noChangeShapeType="1" noTextEdit="1"/>
            </p:cNvSpPr>
            <p:nvPr/>
          </p:nvSpPr>
          <p:spPr bwMode="auto">
            <a:xfrm rot="-3052366">
              <a:off x="537204" y="3080069"/>
              <a:ext cx="1332408" cy="328275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1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53882" dir="2700000" algn="ctr" rotWithShape="0">
                      <a:srgbClr val="C0C0C0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 tìm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3" descr="hin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48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405188" y="914400"/>
            <a:ext cx="5715000" cy="5181600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i="1" kern="0">
                <a:solidFill>
                  <a:srgbClr val="C0504D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i="1" kern="0">
                <a:solidFill>
                  <a:srgbClr val="FF3300"/>
                </a:solidFill>
                <a:latin typeface="Times New Roman" panose="02020603050405020304" pitchFamily="18" charset="0"/>
              </a:rPr>
              <a:t>*  </a:t>
            </a:r>
            <a:r>
              <a:rPr lang="en-US" altLang="en-US" sz="3000" b="1" i="1" u="sng" kern="0">
                <a:solidFill>
                  <a:srgbClr val="FF3300"/>
                </a:solidFill>
                <a:latin typeface="Times New Roman" panose="02020603050405020304" pitchFamily="18" charset="0"/>
              </a:rPr>
              <a:t>Đối với bài học ở tiết học này:</a:t>
            </a:r>
            <a:r>
              <a:rPr lang="en-US" altLang="en-US" sz="3000" b="1" i="1" u="sng" ker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br>
              <a:rPr lang="en-US" altLang="en-US" sz="3000" b="1" i="1" u="sng" kern="0">
                <a:solidFill>
                  <a:srgbClr val="1F497D"/>
                </a:solidFill>
                <a:latin typeface="Times New Roman" panose="02020603050405020304" pitchFamily="18" charset="0"/>
              </a:rPr>
            </a:br>
            <a:r>
              <a:rPr lang="en-US" altLang="en-US" sz="3000" b="1" kern="0">
                <a:solidFill>
                  <a:srgbClr val="1F497D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 </a:t>
            </a:r>
            <a: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</a:rPr>
              <a:t>Nắm được thế nào là bội chung,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</a:rPr>
              <a:t>     bội chung nhỏ nhất.</a:t>
            </a:r>
            <a:r>
              <a:rPr lang="en-US" altLang="en-US" sz="2800" ker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 </a:t>
            </a:r>
            <a: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</a:rPr>
              <a:t>Nắm vững cách tìm bội chung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</a:rPr>
              <a:t>và BCNN của hai hay nhiều số.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</a:t>
            </a:r>
            <a: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</a:rPr>
              <a:t>BTVN: SGK.                </a:t>
            </a:r>
            <a:b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en-US" altLang="en-US" sz="2800" b="1" ker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 </a:t>
            </a:r>
            <a:r>
              <a:rPr lang="en-US" altLang="en-US" sz="2800" b="1" kern="0">
                <a:solidFill>
                  <a:prstClr val="black"/>
                </a:solidFill>
                <a:latin typeface=".VnTime" panose="020B7200000000000000" pitchFamily="34" charset="0"/>
              </a:rPr>
              <a:t>ChuÈn bÞ cho tiÕt sau luyÖn tËp.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713"/>
            <a:ext cx="12192000" cy="488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5"/>
          <p:cNvGrpSpPr>
            <a:grpSpLocks/>
          </p:cNvGrpSpPr>
          <p:nvPr/>
        </p:nvGrpSpPr>
        <p:grpSpPr bwMode="auto">
          <a:xfrm>
            <a:off x="719138" y="549275"/>
            <a:ext cx="10972800" cy="6324600"/>
            <a:chOff x="0" y="0"/>
            <a:chExt cx="2064" cy="2928"/>
          </a:xfrm>
        </p:grpSpPr>
        <p:pic>
          <p:nvPicPr>
            <p:cNvPr id="30724" name="Picture 6" descr="SuyNghi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728"/>
              <a:ext cx="1020" cy="1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AutoShape 7"/>
            <p:cNvSpPr>
              <a:spLocks noChangeArrowheads="1"/>
            </p:cNvSpPr>
            <p:nvPr/>
          </p:nvSpPr>
          <p:spPr bwMode="auto">
            <a:xfrm>
              <a:off x="0" y="0"/>
              <a:ext cx="2064" cy="2928"/>
            </a:xfrm>
            <a:prstGeom prst="cloudCallout">
              <a:avLst>
                <a:gd name="adj1" fmla="val -13227"/>
                <a:gd name="adj2" fmla="val 73134"/>
              </a:avLst>
            </a:prstGeom>
            <a:solidFill>
              <a:srgbClr val="4472C4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vi-VN" altLang="en-US" sz="1800" kern="0">
                <a:solidFill>
                  <a:srgbClr val="000000"/>
                </a:solidFill>
              </a:endParaRPr>
            </a:p>
          </p:txBody>
        </p:sp>
      </p:grp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2825750" y="990600"/>
            <a:ext cx="736123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endParaRPr lang="en-US" altLang="en-US" sz="32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sz="32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BTVN: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 eaLnBrk="1" hangingPunct="1">
              <a:buAutoNum type="alphaLcParenR"/>
            </a:pP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</a:p>
          <a:p>
            <a:pPr marL="514350" indent="-514350" algn="just" eaLnBrk="1" hangingPunct="1">
              <a:buAutoNum type="alphaLcParenR"/>
            </a:pP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</a:p>
          <a:p>
            <a:pPr marL="514350" indent="-514350" algn="just" eaLnBrk="1" hangingPunct="1">
              <a:buAutoNum type="alphaLcParenR"/>
            </a:pP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7; 9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  <a:p>
            <a:pPr marL="514350" indent="-514350" algn="just" eaLnBrk="1" hangingPunct="1">
              <a:buAutoNum type="alphaLcParenR"/>
            </a:pP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</a:t>
            </a:r>
          </a:p>
          <a:p>
            <a:pPr marL="514350" indent="-514350" algn="just" eaLnBrk="1" hangingPunct="1">
              <a:buAutoNum type="alphaLcParenR"/>
            </a:pP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alt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  <a:p>
            <a:pPr algn="just" eaLnBrk="1" hangingPunct="1"/>
            <a:endParaRPr lang="en-US" altLang="en-US" sz="32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4"/>
          <p:cNvSpPr txBox="1">
            <a:spLocks noChangeArrowheads="1"/>
          </p:cNvSpPr>
          <p:nvPr/>
        </p:nvSpPr>
        <p:spPr bwMode="auto">
          <a:xfrm>
            <a:off x="1158081" y="1104190"/>
            <a:ext cx="10236200" cy="1481137"/>
          </a:xfrm>
          <a:prstGeom prst="rect">
            <a:avLst/>
          </a:prstGeom>
          <a:solidFill>
            <a:srgbClr val="FFFFCC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Bội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chung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nhỏ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nhất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của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hai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hay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nhiều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khác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hợp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31504" y="2996952"/>
            <a:ext cx="97202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Kí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BCNN(a, b)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b.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ChangeArrowheads="1"/>
          </p:cNvSpPr>
          <p:nvPr/>
        </p:nvSpPr>
        <p:spPr bwMode="auto">
          <a:xfrm>
            <a:off x="1400969" y="1008519"/>
            <a:ext cx="2928938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1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Nhận</a:t>
            </a:r>
            <a:r>
              <a:rPr kumimoji="0" lang="en-US" alt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1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xét</a:t>
            </a:r>
            <a:r>
              <a:rPr kumimoji="0" lang="en-US" alt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1:</a:t>
            </a:r>
            <a:endParaRPr kumimoji="0" lang="vi-VN" altLang="en-US" sz="2800" b="1" i="1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579" name="TextBox 14"/>
          <p:cNvSpPr txBox="1">
            <a:spLocks noChangeArrowheads="1"/>
          </p:cNvSpPr>
          <p:nvPr/>
        </p:nvSpPr>
        <p:spPr bwMode="auto">
          <a:xfrm>
            <a:off x="1200150" y="1721806"/>
            <a:ext cx="10728325" cy="1043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còn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BCNN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chính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ấy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919E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TextBox 14"/>
          <p:cNvSpPr txBox="1">
            <a:spLocks noChangeArrowheads="1"/>
          </p:cNvSpPr>
          <p:nvPr/>
        </p:nvSpPr>
        <p:spPr bwMode="auto">
          <a:xfrm>
            <a:off x="2865438" y="3190875"/>
            <a:ext cx="5678487" cy="548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  b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BCNN(a, b) = a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498DC9-F59F-629B-D178-4AB439D13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0" y="3869849"/>
            <a:ext cx="9303302" cy="2456901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53CB6B8-7687-8E19-42CB-B1688CB093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464691"/>
              </p:ext>
            </p:extLst>
          </p:nvPr>
        </p:nvGraphicFramePr>
        <p:xfrm>
          <a:off x="3863752" y="3253300"/>
          <a:ext cx="288032" cy="423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5960" imgH="177480" progId="Equation.DSMT4">
                  <p:embed/>
                </p:oleObj>
              </mc:Choice>
              <mc:Fallback>
                <p:oleObj name="Equation" r:id="rId3" imgW="75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3752" y="3253300"/>
                        <a:ext cx="288032" cy="423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831975" y="3049588"/>
            <a:ext cx="9448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563C1"/>
              </a:buCl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ra các thừa số nguyên tố </a:t>
            </a: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800" b="1">
                <a:solidFill>
                  <a:srgbClr val="E7E6E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1908175" y="3860800"/>
            <a:ext cx="9144000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44546A"/>
              </a:buCl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tích các thừa số đã chọn, </a:t>
            </a: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thừa số lấy với số mũ lớn nhất của nó.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 đó là BCNN phải tìm.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1831975" y="2349500"/>
            <a:ext cx="8686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563C1"/>
              </a:buCl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mỗi số ra thừa số nguyên tố.</a:t>
            </a: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524000" y="1676400"/>
            <a:ext cx="967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tìm BCNN của hai hay nhiều số lớn hơn 1:</a:t>
            </a: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1676400" y="1033463"/>
            <a:ext cx="1827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tắc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Oval 6"/>
          <p:cNvSpPr/>
          <p:nvPr/>
        </p:nvSpPr>
        <p:spPr>
          <a:xfrm>
            <a:off x="1519238" y="2420938"/>
            <a:ext cx="328612" cy="287337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1519238" y="3138488"/>
            <a:ext cx="328612" cy="287337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Oval 8"/>
          <p:cNvSpPr/>
          <p:nvPr/>
        </p:nvSpPr>
        <p:spPr>
          <a:xfrm>
            <a:off x="1558925" y="3898900"/>
            <a:ext cx="328613" cy="288925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27125" y="-26988"/>
            <a:ext cx="7526338" cy="785813"/>
          </a:xfrm>
        </p:spPr>
        <p:txBody>
          <a:bodyPr/>
          <a:lstStyle/>
          <a:p>
            <a:pPr algn="l"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32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đồng mẫu các phân số</a:t>
            </a:r>
            <a:endParaRPr lang="vi-VN" altLang="en-US" sz="3200" b="1" u="sng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127125" y="698500"/>
            <a:ext cx="97932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*) Vận dụng BCNN để tìm mẫu chung của hai phân số</a:t>
            </a:r>
            <a:endParaRPr lang="vi-VN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27125" y="1706563"/>
            <a:ext cx="9793288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quy đồng mẫu hai phân số      và      , ta phải tìm mẫu chung của hai phân số đó.  </a:t>
            </a:r>
            <a:endParaRPr lang="vi-VN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388100" y="1384300"/>
          <a:ext cx="644525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660113" progId="Equation.DSMT4">
                  <p:embed/>
                </p:oleObj>
              </mc:Choice>
              <mc:Fallback>
                <p:oleObj name="Equation" r:id="rId2" imgW="152334" imgH="6601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100" y="1384300"/>
                        <a:ext cx="644525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396163" y="1296988"/>
          <a:ext cx="644525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5028" imgH="660113" progId="Equation.DSMT4">
                  <p:embed/>
                </p:oleObj>
              </mc:Choice>
              <mc:Fallback>
                <p:oleObj name="Equation" r:id="rId4" imgW="165028" imgH="6601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6163" y="1296988"/>
                        <a:ext cx="644525" cy="184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1055688" y="3074988"/>
            <a:ext cx="108013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thường ta nên chọn mẫu chung là bội chung nhỏ nhất của hai mẫu.</a:t>
            </a:r>
            <a:endParaRPr lang="vi-VN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055688" y="4298950"/>
            <a:ext cx="1144905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dụ: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Quy đồng mẫu hai phân số      và     </a:t>
            </a:r>
            <a:endParaRPr lang="vi-VN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986588" y="4264025"/>
          <a:ext cx="588962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39" imgH="660113" progId="Equation.DSMT4">
                  <p:embed/>
                </p:oleObj>
              </mc:Choice>
              <mc:Fallback>
                <p:oleObj name="Equation" r:id="rId6" imgW="139639" imgH="660113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6588" y="4264025"/>
                        <a:ext cx="588962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419149"/>
              </p:ext>
            </p:extLst>
          </p:nvPr>
        </p:nvGraphicFramePr>
        <p:xfrm>
          <a:off x="8109521" y="4272884"/>
          <a:ext cx="722783" cy="1676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112" imgH="660113" progId="Equation.DSMT4">
                  <p:embed/>
                </p:oleObj>
              </mc:Choice>
              <mc:Fallback>
                <p:oleObj name="Equation" r:id="rId8" imgW="203112" imgH="66011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9521" y="4272884"/>
                        <a:ext cx="722783" cy="1676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 bwMode="auto">
          <a:xfrm>
            <a:off x="911225" y="5300663"/>
            <a:ext cx="9793288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BCNN(8, 12) = 24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vi-VN" alt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045410"/>
              </p:ext>
            </p:extLst>
          </p:nvPr>
        </p:nvGraphicFramePr>
        <p:xfrm>
          <a:off x="6284913" y="5357813"/>
          <a:ext cx="2225675" cy="167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76240" imgH="660240" progId="Equation.DSMT4">
                  <p:embed/>
                </p:oleObj>
              </mc:Choice>
              <mc:Fallback>
                <p:oleObj name="Equation" r:id="rId10" imgW="876240" imgH="6602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4913" y="5357813"/>
                        <a:ext cx="2225675" cy="167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373746"/>
              </p:ext>
            </p:extLst>
          </p:nvPr>
        </p:nvGraphicFramePr>
        <p:xfrm>
          <a:off x="9337961" y="5301208"/>
          <a:ext cx="2519078" cy="1721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65200" imgH="660400" progId="Equation.DSMT4">
                  <p:embed/>
                </p:oleObj>
              </mc:Choice>
              <mc:Fallback>
                <p:oleObj name="Equation" r:id="rId12" imgW="965200" imgH="660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7961" y="5301208"/>
                        <a:ext cx="2519078" cy="17210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757238"/>
            <a:ext cx="990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91175" y="1341438"/>
            <a:ext cx="15843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46083" name="Text Box 19"/>
          <p:cNvSpPr txBox="1">
            <a:spLocks noChangeArrowheads="1"/>
          </p:cNvSpPr>
          <p:nvPr/>
        </p:nvSpPr>
        <p:spPr bwMode="auto">
          <a:xfrm>
            <a:off x="2514600" y="487363"/>
            <a:ext cx="93424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lang="en-US" alt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4" name="Text Box 18"/>
          <p:cNvSpPr txBox="1">
            <a:spLocks noChangeArrowheads="1"/>
          </p:cNvSpPr>
          <p:nvPr/>
        </p:nvSpPr>
        <p:spPr bwMode="auto">
          <a:xfrm>
            <a:off x="1752600" y="476250"/>
            <a:ext cx="457200" cy="523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2567608" y="1989138"/>
            <a:ext cx="8185150" cy="275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 9 = 3</a:t>
            </a:r>
            <a:r>
              <a:rPr lang="en-US" altLang="en-US" sz="32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rgbClr val="0563C1"/>
              </a:buClr>
              <a:buSzPct val="120000"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15 = 3 . 5 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BCNN(9, 15) = 3</a:t>
            </a:r>
            <a:r>
              <a:rPr lang="en-US" altLang="en-US" sz="32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5 = 45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đó </a:t>
            </a:r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7321550" y="276225"/>
          <a:ext cx="64135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660113" progId="Equation.DSMT4">
                  <p:embed/>
                </p:oleObj>
              </mc:Choice>
              <mc:Fallback>
                <p:oleObj name="Equation" r:id="rId2" imgW="152334" imgH="6601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276225"/>
                        <a:ext cx="64135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113411"/>
              </p:ext>
            </p:extLst>
          </p:nvPr>
        </p:nvGraphicFramePr>
        <p:xfrm>
          <a:off x="8724900" y="196849"/>
          <a:ext cx="795337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040" imgH="660240" progId="Equation.DSMT4">
                  <p:embed/>
                </p:oleObj>
              </mc:Choice>
              <mc:Fallback>
                <p:oleObj name="Equation" r:id="rId4" imgW="203040" imgH="660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4900" y="196849"/>
                        <a:ext cx="795337" cy="184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35413" y="4037013"/>
          <a:ext cx="2057400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38200" imgH="660400" progId="Equation.DSMT4">
                  <p:embed/>
                </p:oleObj>
              </mc:Choice>
              <mc:Fallback>
                <p:oleObj name="Equation" r:id="rId6" imgW="838200" imgH="660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3" y="4037013"/>
                        <a:ext cx="2057400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863975" y="5157788"/>
          <a:ext cx="2055813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52087" imgH="660113" progId="Equation.DSMT4">
                  <p:embed/>
                </p:oleObj>
              </mc:Choice>
              <mc:Fallback>
                <p:oleObj name="Equation" r:id="rId8" imgW="952087" imgH="66011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5157788"/>
                        <a:ext cx="2055813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19"/>
          <p:cNvSpPr txBox="1">
            <a:spLocks noChangeArrowheads="1"/>
          </p:cNvSpPr>
          <p:nvPr/>
        </p:nvSpPr>
        <p:spPr bwMode="auto">
          <a:xfrm>
            <a:off x="641350" y="803275"/>
            <a:ext cx="93424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đồng mẫu các phân số sau:      ;       và</a:t>
            </a:r>
          </a:p>
        </p:txBody>
      </p:sp>
      <p:graphicFrame>
        <p:nvGraphicFramePr>
          <p:cNvPr id="47109" name="Object 6"/>
          <p:cNvGraphicFramePr>
            <a:graphicFrameLocks noChangeAspect="1"/>
          </p:cNvGraphicFramePr>
          <p:nvPr/>
        </p:nvGraphicFramePr>
        <p:xfrm>
          <a:off x="6257925" y="592138"/>
          <a:ext cx="588963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39" imgH="660113" progId="Equation.DSMT4">
                  <p:embed/>
                </p:oleObj>
              </mc:Choice>
              <mc:Fallback>
                <p:oleObj name="Equation" r:id="rId2" imgW="139639" imgH="6601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592138"/>
                        <a:ext cx="588963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7"/>
          <p:cNvGraphicFramePr>
            <a:graphicFrameLocks noChangeAspect="1"/>
          </p:cNvGraphicFramePr>
          <p:nvPr/>
        </p:nvGraphicFramePr>
        <p:xfrm>
          <a:off x="8202613" y="549275"/>
          <a:ext cx="546100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39" imgH="660113" progId="Equation.DSMT4">
                  <p:embed/>
                </p:oleObj>
              </mc:Choice>
              <mc:Fallback>
                <p:oleObj name="Equation" r:id="rId4" imgW="139639" imgH="6601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2613" y="549275"/>
                        <a:ext cx="546100" cy="184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69913" y="17463"/>
            <a:ext cx="2447925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b="1" u="sng" kern="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u="sng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kern="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u="sng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endParaRPr lang="en-US" altLang="en-US" sz="3200" u="sng" kern="0" dirty="0">
              <a:solidFill>
                <a:prstClr val="black"/>
              </a:solidFill>
            </a:endParaRPr>
          </a:p>
        </p:txBody>
      </p:sp>
      <p:graphicFrame>
        <p:nvGraphicFramePr>
          <p:cNvPr id="47114" name="Object 3"/>
          <p:cNvGraphicFramePr>
            <a:graphicFrameLocks noChangeAspect="1"/>
          </p:cNvGraphicFramePr>
          <p:nvPr/>
        </p:nvGraphicFramePr>
        <p:xfrm>
          <a:off x="7194550" y="625475"/>
          <a:ext cx="436563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39" imgH="660113" progId="Equation.DSMT4">
                  <p:embed/>
                </p:oleObj>
              </mc:Choice>
              <mc:Fallback>
                <p:oleObj name="Equation" r:id="rId6" imgW="139639" imgH="6601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4550" y="625475"/>
                        <a:ext cx="436563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A picture containing text, clipart&#10;&#10;Description automatically generate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250" y="4252913"/>
            <a:ext cx="17160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loud 12"/>
          <p:cNvSpPr/>
          <p:nvPr/>
        </p:nvSpPr>
        <p:spPr>
          <a:xfrm>
            <a:off x="6572250" y="1489075"/>
            <a:ext cx="5356225" cy="2803525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 sz="105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445375" y="1841500"/>
            <a:ext cx="38877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Có thể chọn một bội chung khác 0 bất kì của các mẫu làm mẫu chung. Tuy nhiên, người ta thường lấy BCNN làm mẫu chung</a:t>
            </a:r>
          </a:p>
          <a:p>
            <a:pPr algn="ctr"/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19"/>
          <p:cNvSpPr txBox="1">
            <a:spLocks noChangeArrowheads="1"/>
          </p:cNvSpPr>
          <p:nvPr/>
        </p:nvSpPr>
        <p:spPr bwMode="auto">
          <a:xfrm>
            <a:off x="1200150" y="549275"/>
            <a:ext cx="9340850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tính: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                                         b)        </a:t>
            </a:r>
          </a:p>
        </p:txBody>
      </p:sp>
      <p:graphicFrame>
        <p:nvGraphicFramePr>
          <p:cNvPr id="48133" name="Object 6"/>
          <p:cNvGraphicFramePr>
            <a:graphicFrameLocks noChangeAspect="1"/>
          </p:cNvGraphicFramePr>
          <p:nvPr/>
        </p:nvGraphicFramePr>
        <p:xfrm>
          <a:off x="1800225" y="1133475"/>
          <a:ext cx="1487488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0835" imgH="660113" progId="Equation.DSMT4">
                  <p:embed/>
                </p:oleObj>
              </mc:Choice>
              <mc:Fallback>
                <p:oleObj name="Equation" r:id="rId2" imgW="380835" imgH="6601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1133475"/>
                        <a:ext cx="1487488" cy="156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223963" y="17463"/>
            <a:ext cx="2447925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b="1" u="sng" ker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6:</a:t>
            </a:r>
            <a:endParaRPr lang="en-US" altLang="en-US" sz="3200" u="sng" kern="0">
              <a:solidFill>
                <a:srgbClr val="000000"/>
              </a:solidFill>
            </a:endParaRPr>
          </a:p>
        </p:txBody>
      </p:sp>
      <p:graphicFrame>
        <p:nvGraphicFramePr>
          <p:cNvPr id="48135" name="Object 5"/>
          <p:cNvGraphicFramePr>
            <a:graphicFrameLocks noChangeAspect="1"/>
          </p:cNvGraphicFramePr>
          <p:nvPr/>
        </p:nvGraphicFramePr>
        <p:xfrm>
          <a:off x="6551613" y="1196975"/>
          <a:ext cx="947737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1613" imgH="660113" progId="Equation.DSMT4">
                  <p:embed/>
                </p:oleObj>
              </mc:Choice>
              <mc:Fallback>
                <p:oleObj name="Equation" r:id="rId4" imgW="431613" imgH="6601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613" y="1196975"/>
                        <a:ext cx="947737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Quinc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2636</TotalTime>
  <Words>837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.VnTime</vt:lpstr>
      <vt:lpstr>Arial</vt:lpstr>
      <vt:lpstr>Calibri</vt:lpstr>
      <vt:lpstr>Calibri Light</vt:lpstr>
      <vt:lpstr>Times New Roman</vt:lpstr>
      <vt:lpstr>Office Theme</vt:lpstr>
      <vt:lpstr>3_Office Theme</vt:lpstr>
      <vt:lpstr>Quince template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Quy đồng mẫu các phân số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TCT Computer</dc:creator>
  <cp:lastModifiedBy>Administrator</cp:lastModifiedBy>
  <cp:revision>223</cp:revision>
  <dcterms:created xsi:type="dcterms:W3CDTF">2016-10-14T10:01:43Z</dcterms:created>
  <dcterms:modified xsi:type="dcterms:W3CDTF">2024-10-30T02:16:21Z</dcterms:modified>
</cp:coreProperties>
</file>