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8" r:id="rId3"/>
    <p:sldId id="384" r:id="rId4"/>
    <p:sldId id="388" r:id="rId5"/>
    <p:sldId id="386" r:id="rId6"/>
    <p:sldId id="364" r:id="rId7"/>
    <p:sldId id="367" r:id="rId8"/>
    <p:sldId id="365" r:id="rId9"/>
    <p:sldId id="260" r:id="rId10"/>
    <p:sldId id="368" r:id="rId11"/>
    <p:sldId id="369" r:id="rId12"/>
    <p:sldId id="393" r:id="rId13"/>
    <p:sldId id="394" r:id="rId14"/>
    <p:sldId id="373" r:id="rId15"/>
    <p:sldId id="374" r:id="rId16"/>
    <p:sldId id="375" r:id="rId17"/>
    <p:sldId id="376" r:id="rId18"/>
    <p:sldId id="377" r:id="rId19"/>
    <p:sldId id="378" r:id="rId20"/>
    <p:sldId id="379" r:id="rId21"/>
    <p:sldId id="396" r:id="rId22"/>
    <p:sldId id="366" r:id="rId23"/>
    <p:sldId id="382" r:id="rId24"/>
    <p:sldId id="362" r:id="rId25"/>
    <p:sldId id="397" r:id="rId26"/>
    <p:sldId id="39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CCFF"/>
    <a:srgbClr val="0099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78" d="100"/>
          <a:sy n="78" d="100"/>
        </p:scale>
        <p:origin x="216" y="56"/>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úy Mai" userId="222f1c7e07c9bd7a" providerId="LiveId" clId="{6457C856-93F0-4F00-9F7A-02F2215011B5}"/>
    <pc:docChg chg="undo custSel addSld delSld modSld sldOrd modMainMaster">
      <pc:chgData name="Thúy Mai" userId="222f1c7e07c9bd7a" providerId="LiveId" clId="{6457C856-93F0-4F00-9F7A-02F2215011B5}" dt="2022-10-29T07:56:19.152" v="1593"/>
      <pc:docMkLst>
        <pc:docMk/>
      </pc:docMkLst>
      <pc:sldChg chg="del">
        <pc:chgData name="Thúy Mai" userId="222f1c7e07c9bd7a" providerId="LiveId" clId="{6457C856-93F0-4F00-9F7A-02F2215011B5}" dt="2022-10-29T03:49:51.566" v="0" actId="47"/>
        <pc:sldMkLst>
          <pc:docMk/>
          <pc:sldMk cId="3101413362" sldId="256"/>
        </pc:sldMkLst>
      </pc:sldChg>
      <pc:sldChg chg="modSp mod modTransition">
        <pc:chgData name="Thúy Mai" userId="222f1c7e07c9bd7a" providerId="LiveId" clId="{6457C856-93F0-4F00-9F7A-02F2215011B5}" dt="2022-10-29T07:54:55.557" v="1551" actId="1076"/>
        <pc:sldMkLst>
          <pc:docMk/>
          <pc:sldMk cId="1109728443" sldId="257"/>
        </pc:sldMkLst>
        <pc:spChg chg="mod">
          <ac:chgData name="Thúy Mai" userId="222f1c7e07c9bd7a" providerId="LiveId" clId="{6457C856-93F0-4F00-9F7A-02F2215011B5}" dt="2022-10-29T07:54:55.557" v="1551" actId="1076"/>
          <ac:spMkLst>
            <pc:docMk/>
            <pc:sldMk cId="1109728443" sldId="257"/>
            <ac:spMk id="4" creationId="{845776D7-7ED1-A413-C300-7A97029A254A}"/>
          </ac:spMkLst>
        </pc:spChg>
        <pc:spChg chg="mod">
          <ac:chgData name="Thúy Mai" userId="222f1c7e07c9bd7a" providerId="LiveId" clId="{6457C856-93F0-4F00-9F7A-02F2215011B5}" dt="2022-10-29T07:54:46.216" v="1548" actId="207"/>
          <ac:spMkLst>
            <pc:docMk/>
            <pc:sldMk cId="1109728443" sldId="257"/>
            <ac:spMk id="7" creationId="{2F0F8BEF-ABCD-1985-7A9F-4DEB1DE25208}"/>
          </ac:spMkLst>
        </pc:spChg>
      </pc:sldChg>
      <pc:sldChg chg="addSp delSp modSp mod modTransition modAnim">
        <pc:chgData name="Thúy Mai" userId="222f1c7e07c9bd7a" providerId="LiveId" clId="{6457C856-93F0-4F00-9F7A-02F2215011B5}" dt="2022-10-29T07:55:18.717" v="1579" actId="20577"/>
        <pc:sldMkLst>
          <pc:docMk/>
          <pc:sldMk cId="1830496377" sldId="258"/>
        </pc:sldMkLst>
        <pc:spChg chg="mod">
          <ac:chgData name="Thúy Mai" userId="222f1c7e07c9bd7a" providerId="LiveId" clId="{6457C856-93F0-4F00-9F7A-02F2215011B5}" dt="2022-10-29T07:55:18.717" v="1579" actId="20577"/>
          <ac:spMkLst>
            <pc:docMk/>
            <pc:sldMk cId="1830496377" sldId="258"/>
            <ac:spMk id="2" creationId="{1BFA82DB-9E85-9C8D-9E00-4C57AD183CDB}"/>
          </ac:spMkLst>
        </pc:spChg>
        <pc:graphicFrameChg chg="add del mod">
          <ac:chgData name="Thúy Mai" userId="222f1c7e07c9bd7a" providerId="LiveId" clId="{6457C856-93F0-4F00-9F7A-02F2215011B5}" dt="2022-10-29T03:52:18.958" v="3"/>
          <ac:graphicFrameMkLst>
            <pc:docMk/>
            <pc:sldMk cId="1830496377" sldId="258"/>
            <ac:graphicFrameMk id="3" creationId="{1B1D2239-C281-3B89-2652-B904B03444EB}"/>
          </ac:graphicFrameMkLst>
        </pc:graphicFrameChg>
        <pc:picChg chg="add mod">
          <ac:chgData name="Thúy Mai" userId="222f1c7e07c9bd7a" providerId="LiveId" clId="{6457C856-93F0-4F00-9F7A-02F2215011B5}" dt="2022-10-29T07:53:55.235" v="1504" actId="1076"/>
          <ac:picMkLst>
            <pc:docMk/>
            <pc:sldMk cId="1830496377" sldId="258"/>
            <ac:picMk id="3" creationId="{2148DE95-7DA4-7F0A-1D2D-45F9049A816E}"/>
          </ac:picMkLst>
        </pc:picChg>
        <pc:picChg chg="add mod">
          <ac:chgData name="Thúy Mai" userId="222f1c7e07c9bd7a" providerId="LiveId" clId="{6457C856-93F0-4F00-9F7A-02F2215011B5}" dt="2022-10-29T03:53:13.706" v="23"/>
          <ac:picMkLst>
            <pc:docMk/>
            <pc:sldMk cId="1830496377" sldId="258"/>
            <ac:picMk id="6" creationId="{B8CDA549-1E83-FBB6-412A-2349CE6E5088}"/>
          </ac:picMkLst>
        </pc:picChg>
        <pc:picChg chg="mod">
          <ac:chgData name="Thúy Mai" userId="222f1c7e07c9bd7a" providerId="LiveId" clId="{6457C856-93F0-4F00-9F7A-02F2215011B5}" dt="2022-10-29T03:53:25.636" v="24" actId="196"/>
          <ac:picMkLst>
            <pc:docMk/>
            <pc:sldMk cId="1830496377" sldId="258"/>
            <ac:picMk id="7" creationId="{46A07DAC-4EC5-0B09-A3B9-F98FFEBA7404}"/>
          </ac:picMkLst>
        </pc:picChg>
      </pc:sldChg>
      <pc:sldChg chg="del">
        <pc:chgData name="Thúy Mai" userId="222f1c7e07c9bd7a" providerId="LiveId" clId="{6457C856-93F0-4F00-9F7A-02F2215011B5}" dt="2022-10-29T07:52:42.937" v="1445" actId="47"/>
        <pc:sldMkLst>
          <pc:docMk/>
          <pc:sldMk cId="768862185" sldId="259"/>
        </pc:sldMkLst>
      </pc:sldChg>
      <pc:sldChg chg="addSp delSp modSp mod ord modTransition delAnim modAnim">
        <pc:chgData name="Thúy Mai" userId="222f1c7e07c9bd7a" providerId="LiveId" clId="{6457C856-93F0-4F00-9F7A-02F2215011B5}" dt="2022-10-29T07:54:09.288" v="1506"/>
        <pc:sldMkLst>
          <pc:docMk/>
          <pc:sldMk cId="1149722465" sldId="260"/>
        </pc:sldMkLst>
        <pc:spChg chg="mod">
          <ac:chgData name="Thúy Mai" userId="222f1c7e07c9bd7a" providerId="LiveId" clId="{6457C856-93F0-4F00-9F7A-02F2215011B5}" dt="2022-10-29T04:27:55.297" v="448" actId="20577"/>
          <ac:spMkLst>
            <pc:docMk/>
            <pc:sldMk cId="1149722465" sldId="260"/>
            <ac:spMk id="6" creationId="{36E45C66-1E6B-36FB-55A6-3A8294589FDF}"/>
          </ac:spMkLst>
        </pc:spChg>
        <pc:spChg chg="add del mod">
          <ac:chgData name="Thúy Mai" userId="222f1c7e07c9bd7a" providerId="LiveId" clId="{6457C856-93F0-4F00-9F7A-02F2215011B5}" dt="2022-10-29T04:00:19.704" v="79"/>
          <ac:spMkLst>
            <pc:docMk/>
            <pc:sldMk cId="1149722465" sldId="260"/>
            <ac:spMk id="7" creationId="{B1F9594F-910F-74B1-E447-3E0A12A1BA24}"/>
          </ac:spMkLst>
        </pc:spChg>
        <pc:spChg chg="del">
          <ac:chgData name="Thúy Mai" userId="222f1c7e07c9bd7a" providerId="LiveId" clId="{6457C856-93F0-4F00-9F7A-02F2215011B5}" dt="2022-10-29T03:59:27.655" v="64" actId="478"/>
          <ac:spMkLst>
            <pc:docMk/>
            <pc:sldMk cId="1149722465" sldId="260"/>
            <ac:spMk id="8" creationId="{F25C0AEF-1FFA-F19F-AF24-7AC0258D4AEB}"/>
          </ac:spMkLst>
        </pc:spChg>
        <pc:spChg chg="add del mod">
          <ac:chgData name="Thúy Mai" userId="222f1c7e07c9bd7a" providerId="LiveId" clId="{6457C856-93F0-4F00-9F7A-02F2215011B5}" dt="2022-10-29T04:09:08.874" v="167" actId="478"/>
          <ac:spMkLst>
            <pc:docMk/>
            <pc:sldMk cId="1149722465" sldId="260"/>
            <ac:spMk id="9" creationId="{6D542225-4C04-BB70-62F7-4C365602BB21}"/>
          </ac:spMkLst>
        </pc:spChg>
        <pc:spChg chg="add mod">
          <ac:chgData name="Thúy Mai" userId="222f1c7e07c9bd7a" providerId="LiveId" clId="{6457C856-93F0-4F00-9F7A-02F2215011B5}" dt="2022-10-29T04:07:34.247" v="141" actId="14100"/>
          <ac:spMkLst>
            <pc:docMk/>
            <pc:sldMk cId="1149722465" sldId="260"/>
            <ac:spMk id="10" creationId="{914A1EE9-95C5-FCAE-8053-6A8068852622}"/>
          </ac:spMkLst>
        </pc:spChg>
        <pc:spChg chg="add mod">
          <ac:chgData name="Thúy Mai" userId="222f1c7e07c9bd7a" providerId="LiveId" clId="{6457C856-93F0-4F00-9F7A-02F2215011B5}" dt="2022-10-29T04:08:18.865" v="148" actId="1076"/>
          <ac:spMkLst>
            <pc:docMk/>
            <pc:sldMk cId="1149722465" sldId="260"/>
            <ac:spMk id="11" creationId="{B7B0FD1D-6E9B-F03D-735E-15CA9B57330C}"/>
          </ac:spMkLst>
        </pc:spChg>
        <pc:spChg chg="add mod">
          <ac:chgData name="Thúy Mai" userId="222f1c7e07c9bd7a" providerId="LiveId" clId="{6457C856-93F0-4F00-9F7A-02F2215011B5}" dt="2022-10-29T04:08:28.220" v="152"/>
          <ac:spMkLst>
            <pc:docMk/>
            <pc:sldMk cId="1149722465" sldId="260"/>
            <ac:spMk id="12" creationId="{B4B53C12-8C8B-0424-B9B5-C8B1E75C24AC}"/>
          </ac:spMkLst>
        </pc:spChg>
        <pc:spChg chg="add mod">
          <ac:chgData name="Thúy Mai" userId="222f1c7e07c9bd7a" providerId="LiveId" clId="{6457C856-93F0-4F00-9F7A-02F2215011B5}" dt="2022-10-29T04:08:39.609" v="156"/>
          <ac:spMkLst>
            <pc:docMk/>
            <pc:sldMk cId="1149722465" sldId="260"/>
            <ac:spMk id="13" creationId="{4896F1CE-175C-E49A-9900-322E93CFEB2E}"/>
          </ac:spMkLst>
        </pc:spChg>
        <pc:spChg chg="del mod">
          <ac:chgData name="Thúy Mai" userId="222f1c7e07c9bd7a" providerId="LiveId" clId="{6457C856-93F0-4F00-9F7A-02F2215011B5}" dt="2022-10-29T04:05:04.634" v="129" actId="478"/>
          <ac:spMkLst>
            <pc:docMk/>
            <pc:sldMk cId="1149722465" sldId="260"/>
            <ac:spMk id="16" creationId="{9F76AFA2-D82F-275F-936D-5DBE53F4CE11}"/>
          </ac:spMkLst>
        </pc:spChg>
        <pc:spChg chg="del mod">
          <ac:chgData name="Thúy Mai" userId="222f1c7e07c9bd7a" providerId="LiveId" clId="{6457C856-93F0-4F00-9F7A-02F2215011B5}" dt="2022-10-29T04:05:02.132" v="128" actId="478"/>
          <ac:spMkLst>
            <pc:docMk/>
            <pc:sldMk cId="1149722465" sldId="260"/>
            <ac:spMk id="17" creationId="{809BBA79-E86A-3626-0281-41F80A727AA8}"/>
          </ac:spMkLst>
        </pc:spChg>
        <pc:spChg chg="add mod">
          <ac:chgData name="Thúy Mai" userId="222f1c7e07c9bd7a" providerId="LiveId" clId="{6457C856-93F0-4F00-9F7A-02F2215011B5}" dt="2022-10-29T04:09:01.293" v="164"/>
          <ac:spMkLst>
            <pc:docMk/>
            <pc:sldMk cId="1149722465" sldId="260"/>
            <ac:spMk id="19" creationId="{35D4A12C-F619-1E86-D1C8-455F2743C92B}"/>
          </ac:spMkLst>
        </pc:spChg>
        <pc:graphicFrameChg chg="add del mod">
          <ac:chgData name="Thúy Mai" userId="222f1c7e07c9bd7a" providerId="LiveId" clId="{6457C856-93F0-4F00-9F7A-02F2215011B5}" dt="2022-10-29T03:58:30.119" v="56"/>
          <ac:graphicFrameMkLst>
            <pc:docMk/>
            <pc:sldMk cId="1149722465" sldId="260"/>
            <ac:graphicFrameMk id="3" creationId="{296B8DC2-13B1-9B9E-1EA2-60FD670CD372}"/>
          </ac:graphicFrameMkLst>
        </pc:graphicFrameChg>
        <pc:graphicFrameChg chg="add del mod">
          <ac:chgData name="Thúy Mai" userId="222f1c7e07c9bd7a" providerId="LiveId" clId="{6457C856-93F0-4F00-9F7A-02F2215011B5}" dt="2022-10-29T03:59:31.091" v="67"/>
          <ac:graphicFrameMkLst>
            <pc:docMk/>
            <pc:sldMk cId="1149722465" sldId="260"/>
            <ac:graphicFrameMk id="4" creationId="{5C77339A-8320-B9CB-739B-BCDCD2CBFAC6}"/>
          </ac:graphicFrameMkLst>
        </pc:graphicFrameChg>
        <pc:picChg chg="add del mod">
          <ac:chgData name="Thúy Mai" userId="222f1c7e07c9bd7a" providerId="LiveId" clId="{6457C856-93F0-4F00-9F7A-02F2215011B5}" dt="2022-10-29T04:00:19.704" v="77" actId="478"/>
          <ac:picMkLst>
            <pc:docMk/>
            <pc:sldMk cId="1149722465" sldId="260"/>
            <ac:picMk id="2" creationId="{D7A0751D-2EBC-99DB-F63A-F7B75FDDCCB4}"/>
          </ac:picMkLst>
        </pc:picChg>
        <pc:picChg chg="mod">
          <ac:chgData name="Thúy Mai" userId="222f1c7e07c9bd7a" providerId="LiveId" clId="{6457C856-93F0-4F00-9F7A-02F2215011B5}" dt="2022-10-29T04:01:38.247" v="105" actId="1076"/>
          <ac:picMkLst>
            <pc:docMk/>
            <pc:sldMk cId="1149722465" sldId="260"/>
            <ac:picMk id="14" creationId="{C339A071-B844-A9B1-BECC-DC5B1ED859C2}"/>
          </ac:picMkLst>
        </pc:picChg>
        <pc:picChg chg="del mod ord">
          <ac:chgData name="Thúy Mai" userId="222f1c7e07c9bd7a" providerId="LiveId" clId="{6457C856-93F0-4F00-9F7A-02F2215011B5}" dt="2022-10-29T04:05:02.132" v="128" actId="478"/>
          <ac:picMkLst>
            <pc:docMk/>
            <pc:sldMk cId="1149722465" sldId="260"/>
            <ac:picMk id="15" creationId="{EF163BDE-0862-758E-B37C-E5DAEA6432FE}"/>
          </ac:picMkLst>
        </pc:picChg>
        <pc:picChg chg="mod">
          <ac:chgData name="Thúy Mai" userId="222f1c7e07c9bd7a" providerId="LiveId" clId="{6457C856-93F0-4F00-9F7A-02F2215011B5}" dt="2022-10-29T04:08:53.925" v="162" actId="1076"/>
          <ac:picMkLst>
            <pc:docMk/>
            <pc:sldMk cId="1149722465" sldId="260"/>
            <ac:picMk id="18" creationId="{BE0CB56E-5915-C63E-7F72-8EBBB39CD5A8}"/>
          </ac:picMkLst>
        </pc:picChg>
      </pc:sldChg>
      <pc:sldChg chg="del">
        <pc:chgData name="Thúy Mai" userId="222f1c7e07c9bd7a" providerId="LiveId" clId="{6457C856-93F0-4F00-9F7A-02F2215011B5}" dt="2022-10-29T07:52:43.952" v="1446" actId="47"/>
        <pc:sldMkLst>
          <pc:docMk/>
          <pc:sldMk cId="1656677351" sldId="261"/>
        </pc:sldMkLst>
      </pc:sldChg>
      <pc:sldChg chg="del">
        <pc:chgData name="Thúy Mai" userId="222f1c7e07c9bd7a" providerId="LiveId" clId="{6457C856-93F0-4F00-9F7A-02F2215011B5}" dt="2022-10-29T07:52:44.906" v="1447" actId="47"/>
        <pc:sldMkLst>
          <pc:docMk/>
          <pc:sldMk cId="932317476" sldId="262"/>
        </pc:sldMkLst>
      </pc:sldChg>
      <pc:sldChg chg="del">
        <pc:chgData name="Thúy Mai" userId="222f1c7e07c9bd7a" providerId="LiveId" clId="{6457C856-93F0-4F00-9F7A-02F2215011B5}" dt="2022-10-29T07:52:45.288" v="1448" actId="47"/>
        <pc:sldMkLst>
          <pc:docMk/>
          <pc:sldMk cId="354081391" sldId="263"/>
        </pc:sldMkLst>
      </pc:sldChg>
      <pc:sldChg chg="del">
        <pc:chgData name="Thúy Mai" userId="222f1c7e07c9bd7a" providerId="LiveId" clId="{6457C856-93F0-4F00-9F7A-02F2215011B5}" dt="2022-10-29T07:52:45.527" v="1449" actId="47"/>
        <pc:sldMkLst>
          <pc:docMk/>
          <pc:sldMk cId="2902259035" sldId="264"/>
        </pc:sldMkLst>
      </pc:sldChg>
      <pc:sldChg chg="del">
        <pc:chgData name="Thúy Mai" userId="222f1c7e07c9bd7a" providerId="LiveId" clId="{6457C856-93F0-4F00-9F7A-02F2215011B5}" dt="2022-10-29T07:52:45.826" v="1450" actId="47"/>
        <pc:sldMkLst>
          <pc:docMk/>
          <pc:sldMk cId="4037055093" sldId="265"/>
        </pc:sldMkLst>
      </pc:sldChg>
      <pc:sldChg chg="del">
        <pc:chgData name="Thúy Mai" userId="222f1c7e07c9bd7a" providerId="LiveId" clId="{6457C856-93F0-4F00-9F7A-02F2215011B5}" dt="2022-10-29T07:52:46.186" v="1451" actId="47"/>
        <pc:sldMkLst>
          <pc:docMk/>
          <pc:sldMk cId="709797936" sldId="266"/>
        </pc:sldMkLst>
      </pc:sldChg>
      <pc:sldChg chg="del">
        <pc:chgData name="Thúy Mai" userId="222f1c7e07c9bd7a" providerId="LiveId" clId="{6457C856-93F0-4F00-9F7A-02F2215011B5}" dt="2022-10-29T07:52:46.467" v="1452" actId="47"/>
        <pc:sldMkLst>
          <pc:docMk/>
          <pc:sldMk cId="2970688222" sldId="267"/>
        </pc:sldMkLst>
      </pc:sldChg>
      <pc:sldChg chg="del">
        <pc:chgData name="Thúy Mai" userId="222f1c7e07c9bd7a" providerId="LiveId" clId="{6457C856-93F0-4F00-9F7A-02F2215011B5}" dt="2022-10-29T07:52:46.850" v="1453" actId="47"/>
        <pc:sldMkLst>
          <pc:docMk/>
          <pc:sldMk cId="3351313296" sldId="268"/>
        </pc:sldMkLst>
      </pc:sldChg>
      <pc:sldChg chg="del">
        <pc:chgData name="Thúy Mai" userId="222f1c7e07c9bd7a" providerId="LiveId" clId="{6457C856-93F0-4F00-9F7A-02F2215011B5}" dt="2022-10-29T07:52:47.137" v="1454" actId="47"/>
        <pc:sldMkLst>
          <pc:docMk/>
          <pc:sldMk cId="4145693925" sldId="269"/>
        </pc:sldMkLst>
      </pc:sldChg>
      <pc:sldChg chg="del">
        <pc:chgData name="Thúy Mai" userId="222f1c7e07c9bd7a" providerId="LiveId" clId="{6457C856-93F0-4F00-9F7A-02F2215011B5}" dt="2022-10-29T07:52:47.387" v="1455" actId="47"/>
        <pc:sldMkLst>
          <pc:docMk/>
          <pc:sldMk cId="3968720139" sldId="270"/>
        </pc:sldMkLst>
      </pc:sldChg>
      <pc:sldChg chg="del">
        <pc:chgData name="Thúy Mai" userId="222f1c7e07c9bd7a" providerId="LiveId" clId="{6457C856-93F0-4F00-9F7A-02F2215011B5}" dt="2022-10-29T07:52:47.632" v="1456" actId="47"/>
        <pc:sldMkLst>
          <pc:docMk/>
          <pc:sldMk cId="2190234613" sldId="271"/>
        </pc:sldMkLst>
      </pc:sldChg>
      <pc:sldChg chg="del">
        <pc:chgData name="Thúy Mai" userId="222f1c7e07c9bd7a" providerId="LiveId" clId="{6457C856-93F0-4F00-9F7A-02F2215011B5}" dt="2022-10-29T07:52:47.886" v="1457" actId="47"/>
        <pc:sldMkLst>
          <pc:docMk/>
          <pc:sldMk cId="176901303" sldId="272"/>
        </pc:sldMkLst>
      </pc:sldChg>
      <pc:sldChg chg="del">
        <pc:chgData name="Thúy Mai" userId="222f1c7e07c9bd7a" providerId="LiveId" clId="{6457C856-93F0-4F00-9F7A-02F2215011B5}" dt="2022-10-29T07:52:48.166" v="1458" actId="47"/>
        <pc:sldMkLst>
          <pc:docMk/>
          <pc:sldMk cId="4192457683" sldId="273"/>
        </pc:sldMkLst>
      </pc:sldChg>
      <pc:sldChg chg="del">
        <pc:chgData name="Thúy Mai" userId="222f1c7e07c9bd7a" providerId="LiveId" clId="{6457C856-93F0-4F00-9F7A-02F2215011B5}" dt="2022-10-29T07:52:49.549" v="1461" actId="47"/>
        <pc:sldMkLst>
          <pc:docMk/>
          <pc:sldMk cId="3278640453" sldId="274"/>
        </pc:sldMkLst>
      </pc:sldChg>
      <pc:sldChg chg="del">
        <pc:chgData name="Thúy Mai" userId="222f1c7e07c9bd7a" providerId="LiveId" clId="{6457C856-93F0-4F00-9F7A-02F2215011B5}" dt="2022-10-29T07:52:48.371" v="1459" actId="47"/>
        <pc:sldMkLst>
          <pc:docMk/>
          <pc:sldMk cId="816750000" sldId="275"/>
        </pc:sldMkLst>
      </pc:sldChg>
      <pc:sldChg chg="del">
        <pc:chgData name="Thúy Mai" userId="222f1c7e07c9bd7a" providerId="LiveId" clId="{6457C856-93F0-4F00-9F7A-02F2215011B5}" dt="2022-10-29T07:52:48.620" v="1460" actId="47"/>
        <pc:sldMkLst>
          <pc:docMk/>
          <pc:sldMk cId="2689981212" sldId="276"/>
        </pc:sldMkLst>
      </pc:sldChg>
      <pc:sldChg chg="del">
        <pc:chgData name="Thúy Mai" userId="222f1c7e07c9bd7a" providerId="LiveId" clId="{6457C856-93F0-4F00-9F7A-02F2215011B5}" dt="2022-10-29T07:52:50.529" v="1462" actId="47"/>
        <pc:sldMkLst>
          <pc:docMk/>
          <pc:sldMk cId="3114909020" sldId="278"/>
        </pc:sldMkLst>
      </pc:sldChg>
      <pc:sldChg chg="del">
        <pc:chgData name="Thúy Mai" userId="222f1c7e07c9bd7a" providerId="LiveId" clId="{6457C856-93F0-4F00-9F7A-02F2215011B5}" dt="2022-10-29T07:52:51.015" v="1463" actId="47"/>
        <pc:sldMkLst>
          <pc:docMk/>
          <pc:sldMk cId="4124941888" sldId="279"/>
        </pc:sldMkLst>
      </pc:sldChg>
      <pc:sldChg chg="del">
        <pc:chgData name="Thúy Mai" userId="222f1c7e07c9bd7a" providerId="LiveId" clId="{6457C856-93F0-4F00-9F7A-02F2215011B5}" dt="2022-10-29T07:52:51.423" v="1464" actId="47"/>
        <pc:sldMkLst>
          <pc:docMk/>
          <pc:sldMk cId="1592333259" sldId="280"/>
        </pc:sldMkLst>
      </pc:sldChg>
      <pc:sldChg chg="del">
        <pc:chgData name="Thúy Mai" userId="222f1c7e07c9bd7a" providerId="LiveId" clId="{6457C856-93F0-4F00-9F7A-02F2215011B5}" dt="2022-10-29T07:52:52.022" v="1465" actId="47"/>
        <pc:sldMkLst>
          <pc:docMk/>
          <pc:sldMk cId="2867743579" sldId="281"/>
        </pc:sldMkLst>
      </pc:sldChg>
      <pc:sldChg chg="del">
        <pc:chgData name="Thúy Mai" userId="222f1c7e07c9bd7a" providerId="LiveId" clId="{6457C856-93F0-4F00-9F7A-02F2215011B5}" dt="2022-10-29T07:52:52.742" v="1466" actId="47"/>
        <pc:sldMkLst>
          <pc:docMk/>
          <pc:sldMk cId="1366020085" sldId="282"/>
        </pc:sldMkLst>
      </pc:sldChg>
      <pc:sldChg chg="del">
        <pc:chgData name="Thúy Mai" userId="222f1c7e07c9bd7a" providerId="LiveId" clId="{6457C856-93F0-4F00-9F7A-02F2215011B5}" dt="2022-10-29T07:52:53.264" v="1467" actId="47"/>
        <pc:sldMkLst>
          <pc:docMk/>
          <pc:sldMk cId="664808625" sldId="283"/>
        </pc:sldMkLst>
      </pc:sldChg>
      <pc:sldChg chg="del">
        <pc:chgData name="Thúy Mai" userId="222f1c7e07c9bd7a" providerId="LiveId" clId="{6457C856-93F0-4F00-9F7A-02F2215011B5}" dt="2022-10-29T07:52:54.527" v="1468" actId="47"/>
        <pc:sldMkLst>
          <pc:docMk/>
          <pc:sldMk cId="2953555530" sldId="285"/>
        </pc:sldMkLst>
      </pc:sldChg>
      <pc:sldChg chg="addSp delSp modSp add mod modTransition modAnim">
        <pc:chgData name="Thúy Mai" userId="222f1c7e07c9bd7a" providerId="LiveId" clId="{6457C856-93F0-4F00-9F7A-02F2215011B5}" dt="2022-10-29T07:54:09.288" v="1506"/>
        <pc:sldMkLst>
          <pc:docMk/>
          <pc:sldMk cId="711244891" sldId="286"/>
        </pc:sldMkLst>
        <pc:spChg chg="mod">
          <ac:chgData name="Thúy Mai" userId="222f1c7e07c9bd7a" providerId="LiveId" clId="{6457C856-93F0-4F00-9F7A-02F2215011B5}" dt="2022-10-29T07:44:34.502" v="1105" actId="1076"/>
          <ac:spMkLst>
            <pc:docMk/>
            <pc:sldMk cId="711244891" sldId="286"/>
            <ac:spMk id="5" creationId="{F01868CD-C671-5400-4FC7-7796D7BC9C32}"/>
          </ac:spMkLst>
        </pc:spChg>
        <pc:spChg chg="add mod">
          <ac:chgData name="Thúy Mai" userId="222f1c7e07c9bd7a" providerId="LiveId" clId="{6457C856-93F0-4F00-9F7A-02F2215011B5}" dt="2022-10-29T07:45:41.851" v="1132" actId="1076"/>
          <ac:spMkLst>
            <pc:docMk/>
            <pc:sldMk cId="711244891" sldId="286"/>
            <ac:spMk id="7" creationId="{56DC2186-2034-A6E4-BEB1-6EC09E186076}"/>
          </ac:spMkLst>
        </pc:spChg>
        <pc:graphicFrameChg chg="add del mod">
          <ac:chgData name="Thúy Mai" userId="222f1c7e07c9bd7a" providerId="LiveId" clId="{6457C856-93F0-4F00-9F7A-02F2215011B5}" dt="2022-10-29T07:44:50.869" v="1112"/>
          <ac:graphicFrameMkLst>
            <pc:docMk/>
            <pc:sldMk cId="711244891" sldId="286"/>
            <ac:graphicFrameMk id="2" creationId="{A312AF5C-C0BE-9711-766F-C4E10EF96385}"/>
          </ac:graphicFrameMkLst>
        </pc:graphicFrameChg>
        <pc:picChg chg="mod">
          <ac:chgData name="Thúy Mai" userId="222f1c7e07c9bd7a" providerId="LiveId" clId="{6457C856-93F0-4F00-9F7A-02F2215011B5}" dt="2022-10-29T07:44:49.455" v="1109" actId="1076"/>
          <ac:picMkLst>
            <pc:docMk/>
            <pc:sldMk cId="711244891" sldId="286"/>
            <ac:picMk id="3" creationId="{D18EB3A0-BDB7-719C-91EA-84FC3C027960}"/>
          </ac:picMkLst>
        </pc:picChg>
      </pc:sldChg>
      <pc:sldChg chg="del">
        <pc:chgData name="Thúy Mai" userId="222f1c7e07c9bd7a" providerId="LiveId" clId="{6457C856-93F0-4F00-9F7A-02F2215011B5}" dt="2022-10-29T07:44:10.128" v="1062" actId="2696"/>
        <pc:sldMkLst>
          <pc:docMk/>
          <pc:sldMk cId="2546396134" sldId="286"/>
        </pc:sldMkLst>
      </pc:sldChg>
      <pc:sldChg chg="del">
        <pc:chgData name="Thúy Mai" userId="222f1c7e07c9bd7a" providerId="LiveId" clId="{6457C856-93F0-4F00-9F7A-02F2215011B5}" dt="2022-10-29T07:52:55.729" v="1469" actId="47"/>
        <pc:sldMkLst>
          <pc:docMk/>
          <pc:sldMk cId="66414166" sldId="287"/>
        </pc:sldMkLst>
      </pc:sldChg>
      <pc:sldChg chg="del">
        <pc:chgData name="Thúy Mai" userId="222f1c7e07c9bd7a" providerId="LiveId" clId="{6457C856-93F0-4F00-9F7A-02F2215011B5}" dt="2022-10-29T07:52:56.740" v="1470" actId="47"/>
        <pc:sldMkLst>
          <pc:docMk/>
          <pc:sldMk cId="2469312547" sldId="288"/>
        </pc:sldMkLst>
      </pc:sldChg>
      <pc:sldChg chg="del">
        <pc:chgData name="Thúy Mai" userId="222f1c7e07c9bd7a" providerId="LiveId" clId="{6457C856-93F0-4F00-9F7A-02F2215011B5}" dt="2022-10-29T07:52:57.404" v="1471" actId="47"/>
        <pc:sldMkLst>
          <pc:docMk/>
          <pc:sldMk cId="3053211569" sldId="289"/>
        </pc:sldMkLst>
      </pc:sldChg>
      <pc:sldChg chg="del">
        <pc:chgData name="Thúy Mai" userId="222f1c7e07c9bd7a" providerId="LiveId" clId="{6457C856-93F0-4F00-9F7A-02F2215011B5}" dt="2022-10-29T07:52:57.994" v="1472" actId="47"/>
        <pc:sldMkLst>
          <pc:docMk/>
          <pc:sldMk cId="2475885319" sldId="290"/>
        </pc:sldMkLst>
      </pc:sldChg>
      <pc:sldChg chg="del">
        <pc:chgData name="Thúy Mai" userId="222f1c7e07c9bd7a" providerId="LiveId" clId="{6457C856-93F0-4F00-9F7A-02F2215011B5}" dt="2022-10-29T07:52:58.606" v="1473" actId="47"/>
        <pc:sldMkLst>
          <pc:docMk/>
          <pc:sldMk cId="1658113982" sldId="291"/>
        </pc:sldMkLst>
      </pc:sldChg>
      <pc:sldChg chg="del">
        <pc:chgData name="Thúy Mai" userId="222f1c7e07c9bd7a" providerId="LiveId" clId="{6457C856-93F0-4F00-9F7A-02F2215011B5}" dt="2022-10-29T07:52:59.129" v="1474" actId="47"/>
        <pc:sldMkLst>
          <pc:docMk/>
          <pc:sldMk cId="1231941496" sldId="292"/>
        </pc:sldMkLst>
      </pc:sldChg>
      <pc:sldChg chg="del">
        <pc:chgData name="Thúy Mai" userId="222f1c7e07c9bd7a" providerId="LiveId" clId="{6457C856-93F0-4F00-9F7A-02F2215011B5}" dt="2022-10-29T07:52:59.688" v="1475" actId="47"/>
        <pc:sldMkLst>
          <pc:docMk/>
          <pc:sldMk cId="3722682713" sldId="293"/>
        </pc:sldMkLst>
      </pc:sldChg>
      <pc:sldChg chg="del">
        <pc:chgData name="Thúy Mai" userId="222f1c7e07c9bd7a" providerId="LiveId" clId="{6457C856-93F0-4F00-9F7A-02F2215011B5}" dt="2022-10-29T07:53:00.423" v="1476" actId="47"/>
        <pc:sldMkLst>
          <pc:docMk/>
          <pc:sldMk cId="569980175" sldId="294"/>
        </pc:sldMkLst>
      </pc:sldChg>
      <pc:sldChg chg="del">
        <pc:chgData name="Thúy Mai" userId="222f1c7e07c9bd7a" providerId="LiveId" clId="{6457C856-93F0-4F00-9F7A-02F2215011B5}" dt="2022-10-29T07:53:01.749" v="1478" actId="47"/>
        <pc:sldMkLst>
          <pc:docMk/>
          <pc:sldMk cId="3845345347" sldId="295"/>
        </pc:sldMkLst>
      </pc:sldChg>
      <pc:sldChg chg="del">
        <pc:chgData name="Thúy Mai" userId="222f1c7e07c9bd7a" providerId="LiveId" clId="{6457C856-93F0-4F00-9F7A-02F2215011B5}" dt="2022-10-29T07:53:01.170" v="1477" actId="47"/>
        <pc:sldMkLst>
          <pc:docMk/>
          <pc:sldMk cId="540214443" sldId="296"/>
        </pc:sldMkLst>
      </pc:sldChg>
      <pc:sldChg chg="del">
        <pc:chgData name="Thúy Mai" userId="222f1c7e07c9bd7a" providerId="LiveId" clId="{6457C856-93F0-4F00-9F7A-02F2215011B5}" dt="2022-10-29T07:53:02.133" v="1479" actId="47"/>
        <pc:sldMkLst>
          <pc:docMk/>
          <pc:sldMk cId="312289983" sldId="297"/>
        </pc:sldMkLst>
      </pc:sldChg>
      <pc:sldChg chg="del">
        <pc:chgData name="Thúy Mai" userId="222f1c7e07c9bd7a" providerId="LiveId" clId="{6457C856-93F0-4F00-9F7A-02F2215011B5}" dt="2022-10-29T07:53:02.718" v="1480" actId="47"/>
        <pc:sldMkLst>
          <pc:docMk/>
          <pc:sldMk cId="567333656" sldId="298"/>
        </pc:sldMkLst>
      </pc:sldChg>
      <pc:sldChg chg="del">
        <pc:chgData name="Thúy Mai" userId="222f1c7e07c9bd7a" providerId="LiveId" clId="{6457C856-93F0-4F00-9F7A-02F2215011B5}" dt="2022-10-29T07:53:03.367" v="1481" actId="47"/>
        <pc:sldMkLst>
          <pc:docMk/>
          <pc:sldMk cId="1711061771" sldId="299"/>
        </pc:sldMkLst>
      </pc:sldChg>
      <pc:sldChg chg="del">
        <pc:chgData name="Thúy Mai" userId="222f1c7e07c9bd7a" providerId="LiveId" clId="{6457C856-93F0-4F00-9F7A-02F2215011B5}" dt="2022-10-29T07:53:03.783" v="1482" actId="47"/>
        <pc:sldMkLst>
          <pc:docMk/>
          <pc:sldMk cId="3076155460" sldId="300"/>
        </pc:sldMkLst>
      </pc:sldChg>
      <pc:sldChg chg="del">
        <pc:chgData name="Thúy Mai" userId="222f1c7e07c9bd7a" providerId="LiveId" clId="{6457C856-93F0-4F00-9F7A-02F2215011B5}" dt="2022-10-29T07:53:05.290" v="1485" actId="47"/>
        <pc:sldMkLst>
          <pc:docMk/>
          <pc:sldMk cId="4243873558" sldId="301"/>
        </pc:sldMkLst>
      </pc:sldChg>
      <pc:sldChg chg="del">
        <pc:chgData name="Thúy Mai" userId="222f1c7e07c9bd7a" providerId="LiveId" clId="{6457C856-93F0-4F00-9F7A-02F2215011B5}" dt="2022-10-29T07:53:05.987" v="1486" actId="47"/>
        <pc:sldMkLst>
          <pc:docMk/>
          <pc:sldMk cId="4163466714" sldId="302"/>
        </pc:sldMkLst>
      </pc:sldChg>
      <pc:sldChg chg="del">
        <pc:chgData name="Thúy Mai" userId="222f1c7e07c9bd7a" providerId="LiveId" clId="{6457C856-93F0-4F00-9F7A-02F2215011B5}" dt="2022-10-29T07:53:04.230" v="1483" actId="47"/>
        <pc:sldMkLst>
          <pc:docMk/>
          <pc:sldMk cId="1669085956" sldId="304"/>
        </pc:sldMkLst>
      </pc:sldChg>
      <pc:sldChg chg="del">
        <pc:chgData name="Thúy Mai" userId="222f1c7e07c9bd7a" providerId="LiveId" clId="{6457C856-93F0-4F00-9F7A-02F2215011B5}" dt="2022-10-29T07:53:04.647" v="1484" actId="47"/>
        <pc:sldMkLst>
          <pc:docMk/>
          <pc:sldMk cId="3821859424" sldId="305"/>
        </pc:sldMkLst>
      </pc:sldChg>
      <pc:sldChg chg="del">
        <pc:chgData name="Thúy Mai" userId="222f1c7e07c9bd7a" providerId="LiveId" clId="{6457C856-93F0-4F00-9F7A-02F2215011B5}" dt="2022-10-29T07:53:06.929" v="1487" actId="47"/>
        <pc:sldMkLst>
          <pc:docMk/>
          <pc:sldMk cId="1226605119" sldId="307"/>
        </pc:sldMkLst>
      </pc:sldChg>
      <pc:sldChg chg="del">
        <pc:chgData name="Thúy Mai" userId="222f1c7e07c9bd7a" providerId="LiveId" clId="{6457C856-93F0-4F00-9F7A-02F2215011B5}" dt="2022-10-29T04:24:51.712" v="382" actId="47"/>
        <pc:sldMkLst>
          <pc:docMk/>
          <pc:sldMk cId="1399955014" sldId="308"/>
        </pc:sldMkLst>
      </pc:sldChg>
      <pc:sldChg chg="del">
        <pc:chgData name="Thúy Mai" userId="222f1c7e07c9bd7a" providerId="LiveId" clId="{6457C856-93F0-4F00-9F7A-02F2215011B5}" dt="2022-10-29T04:24:51.892" v="383" actId="47"/>
        <pc:sldMkLst>
          <pc:docMk/>
          <pc:sldMk cId="3109446100" sldId="309"/>
        </pc:sldMkLst>
      </pc:sldChg>
      <pc:sldChg chg="del">
        <pc:chgData name="Thúy Mai" userId="222f1c7e07c9bd7a" providerId="LiveId" clId="{6457C856-93F0-4F00-9F7A-02F2215011B5}" dt="2022-10-29T04:24:52.141" v="384" actId="47"/>
        <pc:sldMkLst>
          <pc:docMk/>
          <pc:sldMk cId="2800491688" sldId="310"/>
        </pc:sldMkLst>
      </pc:sldChg>
      <pc:sldChg chg="del">
        <pc:chgData name="Thúy Mai" userId="222f1c7e07c9bd7a" providerId="LiveId" clId="{6457C856-93F0-4F00-9F7A-02F2215011B5}" dt="2022-10-29T04:24:52.323" v="385" actId="47"/>
        <pc:sldMkLst>
          <pc:docMk/>
          <pc:sldMk cId="2382873011" sldId="311"/>
        </pc:sldMkLst>
      </pc:sldChg>
      <pc:sldChg chg="del">
        <pc:chgData name="Thúy Mai" userId="222f1c7e07c9bd7a" providerId="LiveId" clId="{6457C856-93F0-4F00-9F7A-02F2215011B5}" dt="2022-10-29T04:24:52.506" v="386" actId="47"/>
        <pc:sldMkLst>
          <pc:docMk/>
          <pc:sldMk cId="1724859550" sldId="312"/>
        </pc:sldMkLst>
      </pc:sldChg>
      <pc:sldChg chg="del">
        <pc:chgData name="Thúy Mai" userId="222f1c7e07c9bd7a" providerId="LiveId" clId="{6457C856-93F0-4F00-9F7A-02F2215011B5}" dt="2022-10-29T04:24:52.689" v="387" actId="47"/>
        <pc:sldMkLst>
          <pc:docMk/>
          <pc:sldMk cId="1608875488" sldId="313"/>
        </pc:sldMkLst>
      </pc:sldChg>
      <pc:sldChg chg="del">
        <pc:chgData name="Thúy Mai" userId="222f1c7e07c9bd7a" providerId="LiveId" clId="{6457C856-93F0-4F00-9F7A-02F2215011B5}" dt="2022-10-29T04:24:52.889" v="388" actId="47"/>
        <pc:sldMkLst>
          <pc:docMk/>
          <pc:sldMk cId="4152832418" sldId="314"/>
        </pc:sldMkLst>
      </pc:sldChg>
      <pc:sldChg chg="del">
        <pc:chgData name="Thúy Mai" userId="222f1c7e07c9bd7a" providerId="LiveId" clId="{6457C856-93F0-4F00-9F7A-02F2215011B5}" dt="2022-10-29T04:24:53.564" v="392" actId="47"/>
        <pc:sldMkLst>
          <pc:docMk/>
          <pc:sldMk cId="2064061342" sldId="316"/>
        </pc:sldMkLst>
      </pc:sldChg>
      <pc:sldChg chg="del">
        <pc:chgData name="Thúy Mai" userId="222f1c7e07c9bd7a" providerId="LiveId" clId="{6457C856-93F0-4F00-9F7A-02F2215011B5}" dt="2022-10-29T04:24:53.027" v="389" actId="47"/>
        <pc:sldMkLst>
          <pc:docMk/>
          <pc:sldMk cId="1173789225" sldId="317"/>
        </pc:sldMkLst>
      </pc:sldChg>
      <pc:sldChg chg="del">
        <pc:chgData name="Thúy Mai" userId="222f1c7e07c9bd7a" providerId="LiveId" clId="{6457C856-93F0-4F00-9F7A-02F2215011B5}" dt="2022-10-29T04:24:53.179" v="390" actId="47"/>
        <pc:sldMkLst>
          <pc:docMk/>
          <pc:sldMk cId="1313491494" sldId="318"/>
        </pc:sldMkLst>
      </pc:sldChg>
      <pc:sldChg chg="del">
        <pc:chgData name="Thúy Mai" userId="222f1c7e07c9bd7a" providerId="LiveId" clId="{6457C856-93F0-4F00-9F7A-02F2215011B5}" dt="2022-10-29T04:24:53.405" v="391" actId="47"/>
        <pc:sldMkLst>
          <pc:docMk/>
          <pc:sldMk cId="1881068830" sldId="319"/>
        </pc:sldMkLst>
      </pc:sldChg>
      <pc:sldChg chg="del">
        <pc:chgData name="Thúy Mai" userId="222f1c7e07c9bd7a" providerId="LiveId" clId="{6457C856-93F0-4F00-9F7A-02F2215011B5}" dt="2022-10-29T04:24:53.988" v="394" actId="47"/>
        <pc:sldMkLst>
          <pc:docMk/>
          <pc:sldMk cId="2513191170" sldId="320"/>
        </pc:sldMkLst>
      </pc:sldChg>
      <pc:sldChg chg="del">
        <pc:chgData name="Thúy Mai" userId="222f1c7e07c9bd7a" providerId="LiveId" clId="{6457C856-93F0-4F00-9F7A-02F2215011B5}" dt="2022-10-29T04:24:53.759" v="393" actId="47"/>
        <pc:sldMkLst>
          <pc:docMk/>
          <pc:sldMk cId="3164721388" sldId="321"/>
        </pc:sldMkLst>
      </pc:sldChg>
      <pc:sldChg chg="del">
        <pc:chgData name="Thúy Mai" userId="222f1c7e07c9bd7a" providerId="LiveId" clId="{6457C856-93F0-4F00-9F7A-02F2215011B5}" dt="2022-10-29T04:24:54.071" v="395" actId="47"/>
        <pc:sldMkLst>
          <pc:docMk/>
          <pc:sldMk cId="1029673121" sldId="322"/>
        </pc:sldMkLst>
      </pc:sldChg>
      <pc:sldChg chg="del">
        <pc:chgData name="Thúy Mai" userId="222f1c7e07c9bd7a" providerId="LiveId" clId="{6457C856-93F0-4F00-9F7A-02F2215011B5}" dt="2022-10-29T04:24:54.220" v="396" actId="47"/>
        <pc:sldMkLst>
          <pc:docMk/>
          <pc:sldMk cId="1581298721" sldId="323"/>
        </pc:sldMkLst>
      </pc:sldChg>
      <pc:sldChg chg="del">
        <pc:chgData name="Thúy Mai" userId="222f1c7e07c9bd7a" providerId="LiveId" clId="{6457C856-93F0-4F00-9F7A-02F2215011B5}" dt="2022-10-29T04:24:54.437" v="397" actId="47"/>
        <pc:sldMkLst>
          <pc:docMk/>
          <pc:sldMk cId="3999755620" sldId="325"/>
        </pc:sldMkLst>
      </pc:sldChg>
      <pc:sldChg chg="del">
        <pc:chgData name="Thúy Mai" userId="222f1c7e07c9bd7a" providerId="LiveId" clId="{6457C856-93F0-4F00-9F7A-02F2215011B5}" dt="2022-10-29T04:24:54.621" v="398" actId="47"/>
        <pc:sldMkLst>
          <pc:docMk/>
          <pc:sldMk cId="2454003641" sldId="326"/>
        </pc:sldMkLst>
      </pc:sldChg>
      <pc:sldChg chg="del">
        <pc:chgData name="Thúy Mai" userId="222f1c7e07c9bd7a" providerId="LiveId" clId="{6457C856-93F0-4F00-9F7A-02F2215011B5}" dt="2022-10-29T04:24:54.804" v="399" actId="47"/>
        <pc:sldMkLst>
          <pc:docMk/>
          <pc:sldMk cId="4080356046" sldId="327"/>
        </pc:sldMkLst>
      </pc:sldChg>
      <pc:sldChg chg="del">
        <pc:chgData name="Thúy Mai" userId="222f1c7e07c9bd7a" providerId="LiveId" clId="{6457C856-93F0-4F00-9F7A-02F2215011B5}" dt="2022-10-29T04:24:55.037" v="400" actId="47"/>
        <pc:sldMkLst>
          <pc:docMk/>
          <pc:sldMk cId="904096392" sldId="328"/>
        </pc:sldMkLst>
      </pc:sldChg>
      <pc:sldChg chg="del">
        <pc:chgData name="Thúy Mai" userId="222f1c7e07c9bd7a" providerId="LiveId" clId="{6457C856-93F0-4F00-9F7A-02F2215011B5}" dt="2022-10-29T04:24:55.154" v="401" actId="47"/>
        <pc:sldMkLst>
          <pc:docMk/>
          <pc:sldMk cId="1726050339" sldId="329"/>
        </pc:sldMkLst>
      </pc:sldChg>
      <pc:sldChg chg="del">
        <pc:chgData name="Thúy Mai" userId="222f1c7e07c9bd7a" providerId="LiveId" clId="{6457C856-93F0-4F00-9F7A-02F2215011B5}" dt="2022-10-29T04:24:57.789" v="402" actId="47"/>
        <pc:sldMkLst>
          <pc:docMk/>
          <pc:sldMk cId="934643159" sldId="330"/>
        </pc:sldMkLst>
      </pc:sldChg>
      <pc:sldChg chg="del">
        <pc:chgData name="Thúy Mai" userId="222f1c7e07c9bd7a" providerId="LiveId" clId="{6457C856-93F0-4F00-9F7A-02F2215011B5}" dt="2022-10-29T04:24:57.968" v="403" actId="47"/>
        <pc:sldMkLst>
          <pc:docMk/>
          <pc:sldMk cId="2208555617" sldId="331"/>
        </pc:sldMkLst>
      </pc:sldChg>
      <pc:sldChg chg="del">
        <pc:chgData name="Thúy Mai" userId="222f1c7e07c9bd7a" providerId="LiveId" clId="{6457C856-93F0-4F00-9F7A-02F2215011B5}" dt="2022-10-29T04:24:58.219" v="404" actId="47"/>
        <pc:sldMkLst>
          <pc:docMk/>
          <pc:sldMk cId="2075172572" sldId="332"/>
        </pc:sldMkLst>
      </pc:sldChg>
      <pc:sldChg chg="del">
        <pc:chgData name="Thúy Mai" userId="222f1c7e07c9bd7a" providerId="LiveId" clId="{6457C856-93F0-4F00-9F7A-02F2215011B5}" dt="2022-10-29T04:24:58.434" v="405" actId="47"/>
        <pc:sldMkLst>
          <pc:docMk/>
          <pc:sldMk cId="3388381033" sldId="333"/>
        </pc:sldMkLst>
      </pc:sldChg>
      <pc:sldChg chg="del">
        <pc:chgData name="Thúy Mai" userId="222f1c7e07c9bd7a" providerId="LiveId" clId="{6457C856-93F0-4F00-9F7A-02F2215011B5}" dt="2022-10-29T04:24:59.217" v="407" actId="47"/>
        <pc:sldMkLst>
          <pc:docMk/>
          <pc:sldMk cId="1473017540" sldId="334"/>
        </pc:sldMkLst>
      </pc:sldChg>
      <pc:sldChg chg="del">
        <pc:chgData name="Thúy Mai" userId="222f1c7e07c9bd7a" providerId="LiveId" clId="{6457C856-93F0-4F00-9F7A-02F2215011B5}" dt="2022-10-29T04:24:58.652" v="406" actId="47"/>
        <pc:sldMkLst>
          <pc:docMk/>
          <pc:sldMk cId="3917044732" sldId="335"/>
        </pc:sldMkLst>
      </pc:sldChg>
      <pc:sldChg chg="del">
        <pc:chgData name="Thúy Mai" userId="222f1c7e07c9bd7a" providerId="LiveId" clId="{6457C856-93F0-4F00-9F7A-02F2215011B5}" dt="2022-10-29T04:24:59.899" v="408" actId="47"/>
        <pc:sldMkLst>
          <pc:docMk/>
          <pc:sldMk cId="2486048625" sldId="336"/>
        </pc:sldMkLst>
      </pc:sldChg>
      <pc:sldChg chg="del">
        <pc:chgData name="Thúy Mai" userId="222f1c7e07c9bd7a" providerId="LiveId" clId="{6457C856-93F0-4F00-9F7A-02F2215011B5}" dt="2022-10-29T04:25:00.333" v="410" actId="47"/>
        <pc:sldMkLst>
          <pc:docMk/>
          <pc:sldMk cId="2624720721" sldId="337"/>
        </pc:sldMkLst>
      </pc:sldChg>
      <pc:sldChg chg="del">
        <pc:chgData name="Thúy Mai" userId="222f1c7e07c9bd7a" providerId="LiveId" clId="{6457C856-93F0-4F00-9F7A-02F2215011B5}" dt="2022-10-29T04:25:00.199" v="409" actId="47"/>
        <pc:sldMkLst>
          <pc:docMk/>
          <pc:sldMk cId="341049016" sldId="338"/>
        </pc:sldMkLst>
      </pc:sldChg>
      <pc:sldChg chg="del">
        <pc:chgData name="Thúy Mai" userId="222f1c7e07c9bd7a" providerId="LiveId" clId="{6457C856-93F0-4F00-9F7A-02F2215011B5}" dt="2022-10-29T04:25:00.549" v="411" actId="47"/>
        <pc:sldMkLst>
          <pc:docMk/>
          <pc:sldMk cId="3221432417" sldId="339"/>
        </pc:sldMkLst>
      </pc:sldChg>
      <pc:sldChg chg="del">
        <pc:chgData name="Thúy Mai" userId="222f1c7e07c9bd7a" providerId="LiveId" clId="{6457C856-93F0-4F00-9F7A-02F2215011B5}" dt="2022-10-29T04:25:00.788" v="412" actId="47"/>
        <pc:sldMkLst>
          <pc:docMk/>
          <pc:sldMk cId="1141075964" sldId="340"/>
        </pc:sldMkLst>
      </pc:sldChg>
      <pc:sldChg chg="del">
        <pc:chgData name="Thúy Mai" userId="222f1c7e07c9bd7a" providerId="LiveId" clId="{6457C856-93F0-4F00-9F7A-02F2215011B5}" dt="2022-10-29T04:25:00.917" v="413" actId="47"/>
        <pc:sldMkLst>
          <pc:docMk/>
          <pc:sldMk cId="15772364" sldId="341"/>
        </pc:sldMkLst>
      </pc:sldChg>
      <pc:sldChg chg="del">
        <pc:chgData name="Thúy Mai" userId="222f1c7e07c9bd7a" providerId="LiveId" clId="{6457C856-93F0-4F00-9F7A-02F2215011B5}" dt="2022-10-29T04:25:01.091" v="414" actId="47"/>
        <pc:sldMkLst>
          <pc:docMk/>
          <pc:sldMk cId="3267299249" sldId="342"/>
        </pc:sldMkLst>
      </pc:sldChg>
      <pc:sldChg chg="del">
        <pc:chgData name="Thúy Mai" userId="222f1c7e07c9bd7a" providerId="LiveId" clId="{6457C856-93F0-4F00-9F7A-02F2215011B5}" dt="2022-10-29T04:25:01.381" v="415" actId="47"/>
        <pc:sldMkLst>
          <pc:docMk/>
          <pc:sldMk cId="580013214" sldId="343"/>
        </pc:sldMkLst>
      </pc:sldChg>
      <pc:sldChg chg="del">
        <pc:chgData name="Thúy Mai" userId="222f1c7e07c9bd7a" providerId="LiveId" clId="{6457C856-93F0-4F00-9F7A-02F2215011B5}" dt="2022-10-29T04:25:02.513" v="418" actId="47"/>
        <pc:sldMkLst>
          <pc:docMk/>
          <pc:sldMk cId="2928444169" sldId="344"/>
        </pc:sldMkLst>
      </pc:sldChg>
      <pc:sldChg chg="del">
        <pc:chgData name="Thúy Mai" userId="222f1c7e07c9bd7a" providerId="LiveId" clId="{6457C856-93F0-4F00-9F7A-02F2215011B5}" dt="2022-10-29T04:25:02.197" v="416" actId="47"/>
        <pc:sldMkLst>
          <pc:docMk/>
          <pc:sldMk cId="562497834" sldId="345"/>
        </pc:sldMkLst>
      </pc:sldChg>
      <pc:sldChg chg="del">
        <pc:chgData name="Thúy Mai" userId="222f1c7e07c9bd7a" providerId="LiveId" clId="{6457C856-93F0-4F00-9F7A-02F2215011B5}" dt="2022-10-29T04:25:02.430" v="417" actId="47"/>
        <pc:sldMkLst>
          <pc:docMk/>
          <pc:sldMk cId="329697770" sldId="346"/>
        </pc:sldMkLst>
      </pc:sldChg>
      <pc:sldChg chg="del">
        <pc:chgData name="Thúy Mai" userId="222f1c7e07c9bd7a" providerId="LiveId" clId="{6457C856-93F0-4F00-9F7A-02F2215011B5}" dt="2022-10-29T04:25:02.714" v="419" actId="47"/>
        <pc:sldMkLst>
          <pc:docMk/>
          <pc:sldMk cId="2234035975" sldId="347"/>
        </pc:sldMkLst>
      </pc:sldChg>
      <pc:sldChg chg="del">
        <pc:chgData name="Thúy Mai" userId="222f1c7e07c9bd7a" providerId="LiveId" clId="{6457C856-93F0-4F00-9F7A-02F2215011B5}" dt="2022-10-29T04:25:02.879" v="420" actId="47"/>
        <pc:sldMkLst>
          <pc:docMk/>
          <pc:sldMk cId="95220418" sldId="348"/>
        </pc:sldMkLst>
      </pc:sldChg>
      <pc:sldChg chg="del">
        <pc:chgData name="Thúy Mai" userId="222f1c7e07c9bd7a" providerId="LiveId" clId="{6457C856-93F0-4F00-9F7A-02F2215011B5}" dt="2022-10-29T04:25:03.312" v="421" actId="47"/>
        <pc:sldMkLst>
          <pc:docMk/>
          <pc:sldMk cId="3839727822" sldId="349"/>
        </pc:sldMkLst>
      </pc:sldChg>
      <pc:sldChg chg="del">
        <pc:chgData name="Thúy Mai" userId="222f1c7e07c9bd7a" providerId="LiveId" clId="{6457C856-93F0-4F00-9F7A-02F2215011B5}" dt="2022-10-29T04:25:03.482" v="422" actId="47"/>
        <pc:sldMkLst>
          <pc:docMk/>
          <pc:sldMk cId="785868629" sldId="350"/>
        </pc:sldMkLst>
      </pc:sldChg>
      <pc:sldChg chg="del">
        <pc:chgData name="Thúy Mai" userId="222f1c7e07c9bd7a" providerId="LiveId" clId="{6457C856-93F0-4F00-9F7A-02F2215011B5}" dt="2022-10-29T04:25:03.680" v="423" actId="47"/>
        <pc:sldMkLst>
          <pc:docMk/>
          <pc:sldMk cId="542138912" sldId="351"/>
        </pc:sldMkLst>
      </pc:sldChg>
      <pc:sldChg chg="del">
        <pc:chgData name="Thúy Mai" userId="222f1c7e07c9bd7a" providerId="LiveId" clId="{6457C856-93F0-4F00-9F7A-02F2215011B5}" dt="2022-10-29T04:25:03.826" v="424" actId="47"/>
        <pc:sldMkLst>
          <pc:docMk/>
          <pc:sldMk cId="3799629891" sldId="352"/>
        </pc:sldMkLst>
      </pc:sldChg>
      <pc:sldChg chg="del">
        <pc:chgData name="Thúy Mai" userId="222f1c7e07c9bd7a" providerId="LiveId" clId="{6457C856-93F0-4F00-9F7A-02F2215011B5}" dt="2022-10-29T04:25:04.112" v="425" actId="47"/>
        <pc:sldMkLst>
          <pc:docMk/>
          <pc:sldMk cId="3913464125" sldId="353"/>
        </pc:sldMkLst>
      </pc:sldChg>
      <pc:sldChg chg="del">
        <pc:chgData name="Thúy Mai" userId="222f1c7e07c9bd7a" providerId="LiveId" clId="{6457C856-93F0-4F00-9F7A-02F2215011B5}" dt="2022-10-29T04:25:04.753" v="426" actId="47"/>
        <pc:sldMkLst>
          <pc:docMk/>
          <pc:sldMk cId="3130306720" sldId="354"/>
        </pc:sldMkLst>
      </pc:sldChg>
      <pc:sldChg chg="del">
        <pc:chgData name="Thúy Mai" userId="222f1c7e07c9bd7a" providerId="LiveId" clId="{6457C856-93F0-4F00-9F7A-02F2215011B5}" dt="2022-10-29T04:25:04.861" v="427" actId="47"/>
        <pc:sldMkLst>
          <pc:docMk/>
          <pc:sldMk cId="3073604057" sldId="355"/>
        </pc:sldMkLst>
      </pc:sldChg>
      <pc:sldChg chg="del">
        <pc:chgData name="Thúy Mai" userId="222f1c7e07c9bd7a" providerId="LiveId" clId="{6457C856-93F0-4F00-9F7A-02F2215011B5}" dt="2022-10-29T04:25:05.031" v="428" actId="47"/>
        <pc:sldMkLst>
          <pc:docMk/>
          <pc:sldMk cId="2053448013" sldId="356"/>
        </pc:sldMkLst>
      </pc:sldChg>
      <pc:sldChg chg="del">
        <pc:chgData name="Thúy Mai" userId="222f1c7e07c9bd7a" providerId="LiveId" clId="{6457C856-93F0-4F00-9F7A-02F2215011B5}" dt="2022-10-29T04:25:05.211" v="429" actId="47"/>
        <pc:sldMkLst>
          <pc:docMk/>
          <pc:sldMk cId="3368799995" sldId="357"/>
        </pc:sldMkLst>
      </pc:sldChg>
      <pc:sldChg chg="del">
        <pc:chgData name="Thúy Mai" userId="222f1c7e07c9bd7a" providerId="LiveId" clId="{6457C856-93F0-4F00-9F7A-02F2215011B5}" dt="2022-10-29T04:25:05.461" v="430" actId="47"/>
        <pc:sldMkLst>
          <pc:docMk/>
          <pc:sldMk cId="924544628" sldId="358"/>
        </pc:sldMkLst>
      </pc:sldChg>
      <pc:sldChg chg="del">
        <pc:chgData name="Thúy Mai" userId="222f1c7e07c9bd7a" providerId="LiveId" clId="{6457C856-93F0-4F00-9F7A-02F2215011B5}" dt="2022-10-29T04:25:05.677" v="431" actId="47"/>
        <pc:sldMkLst>
          <pc:docMk/>
          <pc:sldMk cId="2640613054" sldId="359"/>
        </pc:sldMkLst>
      </pc:sldChg>
      <pc:sldChg chg="add del">
        <pc:chgData name="Thúy Mai" userId="222f1c7e07c9bd7a" providerId="LiveId" clId="{6457C856-93F0-4F00-9F7A-02F2215011B5}" dt="2022-10-29T07:53:07.576" v="1488" actId="47"/>
        <pc:sldMkLst>
          <pc:docMk/>
          <pc:sldMk cId="3186426875" sldId="360"/>
        </pc:sldMkLst>
      </pc:sldChg>
      <pc:sldChg chg="delSp modSp add del mod">
        <pc:chgData name="Thúy Mai" userId="222f1c7e07c9bd7a" providerId="LiveId" clId="{6457C856-93F0-4F00-9F7A-02F2215011B5}" dt="2022-10-29T07:54:00.481" v="1505" actId="47"/>
        <pc:sldMkLst>
          <pc:docMk/>
          <pc:sldMk cId="3306177689" sldId="361"/>
        </pc:sldMkLst>
        <pc:picChg chg="del mod">
          <ac:chgData name="Thúy Mai" userId="222f1c7e07c9bd7a" providerId="LiveId" clId="{6457C856-93F0-4F00-9F7A-02F2215011B5}" dt="2022-10-29T07:53:38.548" v="1501" actId="21"/>
          <ac:picMkLst>
            <pc:docMk/>
            <pc:sldMk cId="3306177689" sldId="361"/>
            <ac:picMk id="3" creationId="{2971F923-A9E9-F71C-A174-AB3C385AE13D}"/>
          </ac:picMkLst>
        </pc:picChg>
      </pc:sldChg>
      <pc:sldChg chg="addSp delSp modSp mod modTransition">
        <pc:chgData name="Thúy Mai" userId="222f1c7e07c9bd7a" providerId="LiveId" clId="{6457C856-93F0-4F00-9F7A-02F2215011B5}" dt="2022-10-29T07:54:09.288" v="1506"/>
        <pc:sldMkLst>
          <pc:docMk/>
          <pc:sldMk cId="2972788204" sldId="362"/>
        </pc:sldMkLst>
        <pc:spChg chg="mod">
          <ac:chgData name="Thúy Mai" userId="222f1c7e07c9bd7a" providerId="LiveId" clId="{6457C856-93F0-4F00-9F7A-02F2215011B5}" dt="2022-10-29T07:53:33.549" v="1500" actId="207"/>
          <ac:spMkLst>
            <pc:docMk/>
            <pc:sldMk cId="2972788204" sldId="362"/>
            <ac:spMk id="4" creationId="{7BA6FA34-00C9-C3A9-BA97-F30F2E0EFEB1}"/>
          </ac:spMkLst>
        </pc:spChg>
        <pc:graphicFrameChg chg="add del mod">
          <ac:chgData name="Thúy Mai" userId="222f1c7e07c9bd7a" providerId="LiveId" clId="{6457C856-93F0-4F00-9F7A-02F2215011B5}" dt="2022-10-29T07:53:19.764" v="1492"/>
          <ac:graphicFrameMkLst>
            <pc:docMk/>
            <pc:sldMk cId="2972788204" sldId="362"/>
            <ac:graphicFrameMk id="2" creationId="{4F3CB17E-D823-7182-B55B-9ED65A3047E0}"/>
          </ac:graphicFrameMkLst>
        </pc:graphicFrameChg>
      </pc:sldChg>
      <pc:sldChg chg="del">
        <pc:chgData name="Thúy Mai" userId="222f1c7e07c9bd7a" providerId="LiveId" clId="{6457C856-93F0-4F00-9F7A-02F2215011B5}" dt="2022-10-29T03:54:18.461" v="25" actId="47"/>
        <pc:sldMkLst>
          <pc:docMk/>
          <pc:sldMk cId="1823047159" sldId="363"/>
        </pc:sldMkLst>
      </pc:sldChg>
      <pc:sldChg chg="addSp delSp modSp modTransition modAnim">
        <pc:chgData name="Thúy Mai" userId="222f1c7e07c9bd7a" providerId="LiveId" clId="{6457C856-93F0-4F00-9F7A-02F2215011B5}" dt="2022-10-29T07:54:09.288" v="1506"/>
        <pc:sldMkLst>
          <pc:docMk/>
          <pc:sldMk cId="2778666820" sldId="364"/>
        </pc:sldMkLst>
        <pc:picChg chg="add del mod">
          <ac:chgData name="Thúy Mai" userId="222f1c7e07c9bd7a" providerId="LiveId" clId="{6457C856-93F0-4F00-9F7A-02F2215011B5}" dt="2022-10-29T03:53:12.293" v="22"/>
          <ac:picMkLst>
            <pc:docMk/>
            <pc:sldMk cId="2778666820" sldId="364"/>
            <ac:picMk id="2" creationId="{31B25A57-111A-16BB-59F0-0EEB560EA42B}"/>
          </ac:picMkLst>
        </pc:picChg>
      </pc:sldChg>
      <pc:sldChg chg="addSp delSp modSp new mod ord modTransition modAnim">
        <pc:chgData name="Thúy Mai" userId="222f1c7e07c9bd7a" providerId="LiveId" clId="{6457C856-93F0-4F00-9F7A-02F2215011B5}" dt="2022-10-29T07:54:09.288" v="1506"/>
        <pc:sldMkLst>
          <pc:docMk/>
          <pc:sldMk cId="2340979733" sldId="365"/>
        </pc:sldMkLst>
        <pc:spChg chg="del">
          <ac:chgData name="Thúy Mai" userId="222f1c7e07c9bd7a" providerId="LiveId" clId="{6457C856-93F0-4F00-9F7A-02F2215011B5}" dt="2022-10-29T03:54:52.824" v="27" actId="478"/>
          <ac:spMkLst>
            <pc:docMk/>
            <pc:sldMk cId="2340979733" sldId="365"/>
            <ac:spMk id="2" creationId="{40F64C77-EED7-C7DA-91F5-AFE072D09271}"/>
          </ac:spMkLst>
        </pc:spChg>
        <pc:spChg chg="del">
          <ac:chgData name="Thúy Mai" userId="222f1c7e07c9bd7a" providerId="LiveId" clId="{6457C856-93F0-4F00-9F7A-02F2215011B5}" dt="2022-10-29T03:54:52.824" v="27" actId="478"/>
          <ac:spMkLst>
            <pc:docMk/>
            <pc:sldMk cId="2340979733" sldId="365"/>
            <ac:spMk id="3" creationId="{BA2A3402-8066-27DA-D57B-E33EB8191E37}"/>
          </ac:spMkLst>
        </pc:spChg>
        <pc:spChg chg="add mod">
          <ac:chgData name="Thúy Mai" userId="222f1c7e07c9bd7a" providerId="LiveId" clId="{6457C856-93F0-4F00-9F7A-02F2215011B5}" dt="2022-10-29T03:55:47.176" v="35" actId="207"/>
          <ac:spMkLst>
            <pc:docMk/>
            <pc:sldMk cId="2340979733" sldId="365"/>
            <ac:spMk id="6" creationId="{C5709721-7B73-6056-108B-600FE2A68B1A}"/>
          </ac:spMkLst>
        </pc:spChg>
        <pc:graphicFrameChg chg="add del mod">
          <ac:chgData name="Thúy Mai" userId="222f1c7e07c9bd7a" providerId="LiveId" clId="{6457C856-93F0-4F00-9F7A-02F2215011B5}" dt="2022-10-29T03:54:57.538" v="30"/>
          <ac:graphicFrameMkLst>
            <pc:docMk/>
            <pc:sldMk cId="2340979733" sldId="365"/>
            <ac:graphicFrameMk id="4" creationId="{718D088A-E2B2-1B99-411F-5415BDB8C650}"/>
          </ac:graphicFrameMkLst>
        </pc:graphicFrameChg>
        <pc:graphicFrameChg chg="add mod modGraphic">
          <ac:chgData name="Thúy Mai" userId="222f1c7e07c9bd7a" providerId="LiveId" clId="{6457C856-93F0-4F00-9F7A-02F2215011B5}" dt="2022-10-29T03:57:05.643" v="51" actId="1076"/>
          <ac:graphicFrameMkLst>
            <pc:docMk/>
            <pc:sldMk cId="2340979733" sldId="365"/>
            <ac:graphicFrameMk id="5" creationId="{F003A86F-6FCA-46F3-B91E-2A1D643C8269}"/>
          </ac:graphicFrameMkLst>
        </pc:graphicFrameChg>
        <pc:picChg chg="add mod">
          <ac:chgData name="Thúy Mai" userId="222f1c7e07c9bd7a" providerId="LiveId" clId="{6457C856-93F0-4F00-9F7A-02F2215011B5}" dt="2022-10-29T04:14:50.790" v="232" actId="14100"/>
          <ac:picMkLst>
            <pc:docMk/>
            <pc:sldMk cId="2340979733" sldId="365"/>
            <ac:picMk id="7" creationId="{53F5861B-690A-B35E-8027-6F9DEEE7FF71}"/>
          </ac:picMkLst>
        </pc:picChg>
      </pc:sldChg>
      <pc:sldChg chg="addSp delSp modSp new mod modTransition">
        <pc:chgData name="Thúy Mai" userId="222f1c7e07c9bd7a" providerId="LiveId" clId="{6457C856-93F0-4F00-9F7A-02F2215011B5}" dt="2022-10-29T07:54:09.288" v="1506"/>
        <pc:sldMkLst>
          <pc:docMk/>
          <pc:sldMk cId="2175030670" sldId="366"/>
        </pc:sldMkLst>
        <pc:spChg chg="del">
          <ac:chgData name="Thúy Mai" userId="222f1c7e07c9bd7a" providerId="LiveId" clId="{6457C856-93F0-4F00-9F7A-02F2215011B5}" dt="2022-10-29T04:04:21.885" v="117" actId="478"/>
          <ac:spMkLst>
            <pc:docMk/>
            <pc:sldMk cId="2175030670" sldId="366"/>
            <ac:spMk id="2" creationId="{29D7F30C-EF8A-0E8B-B571-80DFDCE1357A}"/>
          </ac:spMkLst>
        </pc:spChg>
        <pc:spChg chg="del">
          <ac:chgData name="Thúy Mai" userId="222f1c7e07c9bd7a" providerId="LiveId" clId="{6457C856-93F0-4F00-9F7A-02F2215011B5}" dt="2022-10-29T04:04:21.885" v="117" actId="478"/>
          <ac:spMkLst>
            <pc:docMk/>
            <pc:sldMk cId="2175030670" sldId="366"/>
            <ac:spMk id="3" creationId="{14B55F47-0D41-2D23-67C1-E13704352239}"/>
          </ac:spMkLst>
        </pc:spChg>
        <pc:spChg chg="add mod">
          <ac:chgData name="Thúy Mai" userId="222f1c7e07c9bd7a" providerId="LiveId" clId="{6457C856-93F0-4F00-9F7A-02F2215011B5}" dt="2022-10-29T07:49:31.779" v="1364" actId="20577"/>
          <ac:spMkLst>
            <pc:docMk/>
            <pc:sldMk cId="2175030670" sldId="366"/>
            <ac:spMk id="6" creationId="{28639789-C2D3-6D0E-6E38-55387CB05A0E}"/>
          </ac:spMkLst>
        </pc:spChg>
        <pc:spChg chg="add del mod">
          <ac:chgData name="Thúy Mai" userId="222f1c7e07c9bd7a" providerId="LiveId" clId="{6457C856-93F0-4F00-9F7A-02F2215011B5}" dt="2022-10-29T04:04:36.787" v="125" actId="21"/>
          <ac:spMkLst>
            <pc:docMk/>
            <pc:sldMk cId="2175030670" sldId="366"/>
            <ac:spMk id="6" creationId="{71EF9CB5-4D73-DE29-5DAF-9C6F50FB5348}"/>
          </ac:spMkLst>
        </pc:spChg>
        <pc:graphicFrameChg chg="add del mod">
          <ac:chgData name="Thúy Mai" userId="222f1c7e07c9bd7a" providerId="LiveId" clId="{6457C856-93F0-4F00-9F7A-02F2215011B5}" dt="2022-10-29T07:38:36.989" v="985"/>
          <ac:graphicFrameMkLst>
            <pc:docMk/>
            <pc:sldMk cId="2175030670" sldId="366"/>
            <ac:graphicFrameMk id="2" creationId="{0DF04E82-2D3A-45ED-8849-051E3FD94A97}"/>
          </ac:graphicFrameMkLst>
        </pc:graphicFrameChg>
        <pc:graphicFrameChg chg="add del mod modGraphic">
          <ac:chgData name="Thúy Mai" userId="222f1c7e07c9bd7a" providerId="LiveId" clId="{6457C856-93F0-4F00-9F7A-02F2215011B5}" dt="2022-10-29T07:41:40.369" v="1032" actId="21"/>
          <ac:graphicFrameMkLst>
            <pc:docMk/>
            <pc:sldMk cId="2175030670" sldId="366"/>
            <ac:graphicFrameMk id="3" creationId="{5B2FD387-A118-6D45-D38A-B3F261668136}"/>
          </ac:graphicFrameMkLst>
        </pc:graphicFrameChg>
        <pc:graphicFrameChg chg="add del mod">
          <ac:chgData name="Thúy Mai" userId="222f1c7e07c9bd7a" providerId="LiveId" clId="{6457C856-93F0-4F00-9F7A-02F2215011B5}" dt="2022-10-29T04:04:23.447" v="120"/>
          <ac:graphicFrameMkLst>
            <pc:docMk/>
            <pc:sldMk cId="2175030670" sldId="366"/>
            <ac:graphicFrameMk id="4" creationId="{0E9AA81D-877B-2A5E-9B56-76F788B5ECD8}"/>
          </ac:graphicFrameMkLst>
        </pc:graphicFrameChg>
        <pc:graphicFrameChg chg="add del mod">
          <ac:chgData name="Thúy Mai" userId="222f1c7e07c9bd7a" providerId="LiveId" clId="{6457C856-93F0-4F00-9F7A-02F2215011B5}" dt="2022-10-29T07:46:05.055" v="1135"/>
          <ac:graphicFrameMkLst>
            <pc:docMk/>
            <pc:sldMk cId="2175030670" sldId="366"/>
            <ac:graphicFrameMk id="4" creationId="{7FBEDA54-3A56-942C-4590-6F1DDE1F08F9}"/>
          </ac:graphicFrameMkLst>
        </pc:graphicFrameChg>
        <pc:picChg chg="add mod ord">
          <ac:chgData name="Thúy Mai" userId="222f1c7e07c9bd7a" providerId="LiveId" clId="{6457C856-93F0-4F00-9F7A-02F2215011B5}" dt="2022-10-29T07:48:36.770" v="1297" actId="1076"/>
          <ac:picMkLst>
            <pc:docMk/>
            <pc:sldMk cId="2175030670" sldId="366"/>
            <ac:picMk id="7" creationId="{0473DA8A-2648-FC8B-4BD1-58C635F06A37}"/>
          </ac:picMkLst>
        </pc:picChg>
      </pc:sldChg>
      <pc:sldChg chg="addSp delSp modSp add mod ord modTransition">
        <pc:chgData name="Thúy Mai" userId="222f1c7e07c9bd7a" providerId="LiveId" clId="{6457C856-93F0-4F00-9F7A-02F2215011B5}" dt="2022-10-29T07:54:09.288" v="1506"/>
        <pc:sldMkLst>
          <pc:docMk/>
          <pc:sldMk cId="2253761356" sldId="367"/>
        </pc:sldMkLst>
        <pc:spChg chg="add del mod">
          <ac:chgData name="Thúy Mai" userId="222f1c7e07c9bd7a" providerId="LiveId" clId="{6457C856-93F0-4F00-9F7A-02F2215011B5}" dt="2022-10-29T04:05:11.667" v="130" actId="21"/>
          <ac:spMkLst>
            <pc:docMk/>
            <pc:sldMk cId="2253761356" sldId="367"/>
            <ac:spMk id="2" creationId="{BFA45B96-C3A9-D17B-FE8D-DF4F57B70469}"/>
          </ac:spMkLst>
        </pc:spChg>
        <pc:spChg chg="mod">
          <ac:chgData name="Thúy Mai" userId="222f1c7e07c9bd7a" providerId="LiveId" clId="{6457C856-93F0-4F00-9F7A-02F2215011B5}" dt="2022-10-29T04:27:43.370" v="444" actId="20577"/>
          <ac:spMkLst>
            <pc:docMk/>
            <pc:sldMk cId="2253761356" sldId="367"/>
            <ac:spMk id="6" creationId="{36E45C66-1E6B-36FB-55A6-3A8294589FDF}"/>
          </ac:spMkLst>
        </pc:spChg>
      </pc:sldChg>
      <pc:sldChg chg="delSp modSp add mod modTransition delAnim modAnim">
        <pc:chgData name="Thúy Mai" userId="222f1c7e07c9bd7a" providerId="LiveId" clId="{6457C856-93F0-4F00-9F7A-02F2215011B5}" dt="2022-10-29T07:56:19.152" v="1593"/>
        <pc:sldMkLst>
          <pc:docMk/>
          <pc:sldMk cId="965726468" sldId="368"/>
        </pc:sldMkLst>
        <pc:spChg chg="mod">
          <ac:chgData name="Thúy Mai" userId="222f1c7e07c9bd7a" providerId="LiveId" clId="{6457C856-93F0-4F00-9F7A-02F2215011B5}" dt="2022-10-29T04:28:54.081" v="450" actId="20577"/>
          <ac:spMkLst>
            <pc:docMk/>
            <pc:sldMk cId="965726468" sldId="368"/>
            <ac:spMk id="6" creationId="{36E45C66-1E6B-36FB-55A6-3A8294589FDF}"/>
          </ac:spMkLst>
        </pc:spChg>
        <pc:spChg chg="mod">
          <ac:chgData name="Thúy Mai" userId="222f1c7e07c9bd7a" providerId="LiveId" clId="{6457C856-93F0-4F00-9F7A-02F2215011B5}" dt="2022-10-29T04:10:49.493" v="196" actId="1076"/>
          <ac:spMkLst>
            <pc:docMk/>
            <pc:sldMk cId="965726468" sldId="368"/>
            <ac:spMk id="9" creationId="{6D542225-4C04-BB70-62F7-4C365602BB21}"/>
          </ac:spMkLst>
        </pc:spChg>
        <pc:spChg chg="mod">
          <ac:chgData name="Thúy Mai" userId="222f1c7e07c9bd7a" providerId="LiveId" clId="{6457C856-93F0-4F00-9F7A-02F2215011B5}" dt="2022-10-29T04:10:16.012" v="186" actId="1076"/>
          <ac:spMkLst>
            <pc:docMk/>
            <pc:sldMk cId="965726468" sldId="368"/>
            <ac:spMk id="10" creationId="{914A1EE9-95C5-FCAE-8053-6A8068852622}"/>
          </ac:spMkLst>
        </pc:spChg>
        <pc:spChg chg="del">
          <ac:chgData name="Thúy Mai" userId="222f1c7e07c9bd7a" providerId="LiveId" clId="{6457C856-93F0-4F00-9F7A-02F2215011B5}" dt="2022-10-29T04:09:19.267" v="170" actId="478"/>
          <ac:spMkLst>
            <pc:docMk/>
            <pc:sldMk cId="965726468" sldId="368"/>
            <ac:spMk id="11" creationId="{B7B0FD1D-6E9B-F03D-735E-15CA9B57330C}"/>
          </ac:spMkLst>
        </pc:spChg>
        <pc:spChg chg="del">
          <ac:chgData name="Thúy Mai" userId="222f1c7e07c9bd7a" providerId="LiveId" clId="{6457C856-93F0-4F00-9F7A-02F2215011B5}" dt="2022-10-29T04:09:24.882" v="172" actId="478"/>
          <ac:spMkLst>
            <pc:docMk/>
            <pc:sldMk cId="965726468" sldId="368"/>
            <ac:spMk id="12" creationId="{B4B53C12-8C8B-0424-B9B5-C8B1E75C24AC}"/>
          </ac:spMkLst>
        </pc:spChg>
        <pc:spChg chg="mod">
          <ac:chgData name="Thúy Mai" userId="222f1c7e07c9bd7a" providerId="LiveId" clId="{6457C856-93F0-4F00-9F7A-02F2215011B5}" dt="2022-10-29T04:10:23.277" v="188" actId="14100"/>
          <ac:spMkLst>
            <pc:docMk/>
            <pc:sldMk cId="965726468" sldId="368"/>
            <ac:spMk id="13" creationId="{4896F1CE-175C-E49A-9900-322E93CFEB2E}"/>
          </ac:spMkLst>
        </pc:spChg>
        <pc:spChg chg="mod">
          <ac:chgData name="Thúy Mai" userId="222f1c7e07c9bd7a" providerId="LiveId" clId="{6457C856-93F0-4F00-9F7A-02F2215011B5}" dt="2022-10-29T04:10:28.265" v="189" actId="1076"/>
          <ac:spMkLst>
            <pc:docMk/>
            <pc:sldMk cId="965726468" sldId="368"/>
            <ac:spMk id="19" creationId="{35D4A12C-F619-1E86-D1C8-455F2743C92B}"/>
          </ac:spMkLst>
        </pc:spChg>
        <pc:picChg chg="mod">
          <ac:chgData name="Thúy Mai" userId="222f1c7e07c9bd7a" providerId="LiveId" clId="{6457C856-93F0-4F00-9F7A-02F2215011B5}" dt="2022-10-29T04:10:08.797" v="184" actId="1076"/>
          <ac:picMkLst>
            <pc:docMk/>
            <pc:sldMk cId="965726468" sldId="368"/>
            <ac:picMk id="14" creationId="{C339A071-B844-A9B1-BECC-DC5B1ED859C2}"/>
          </ac:picMkLst>
        </pc:picChg>
      </pc:sldChg>
      <pc:sldChg chg="addSp delSp modSp add mod ord modTransition delAnim">
        <pc:chgData name="Thúy Mai" userId="222f1c7e07c9bd7a" providerId="LiveId" clId="{6457C856-93F0-4F00-9F7A-02F2215011B5}" dt="2022-10-29T07:54:09.288" v="1506"/>
        <pc:sldMkLst>
          <pc:docMk/>
          <pc:sldMk cId="4001936563" sldId="369"/>
        </pc:sldMkLst>
        <pc:spChg chg="mod">
          <ac:chgData name="Thúy Mai" userId="222f1c7e07c9bd7a" providerId="LiveId" clId="{6457C856-93F0-4F00-9F7A-02F2215011B5}" dt="2022-10-29T04:28:58.316" v="453" actId="20577"/>
          <ac:spMkLst>
            <pc:docMk/>
            <pc:sldMk cId="4001936563" sldId="369"/>
            <ac:spMk id="6" creationId="{36E45C66-1E6B-36FB-55A6-3A8294589FDF}"/>
          </ac:spMkLst>
        </pc:spChg>
        <pc:spChg chg="mod">
          <ac:chgData name="Thúy Mai" userId="222f1c7e07c9bd7a" providerId="LiveId" clId="{6457C856-93F0-4F00-9F7A-02F2215011B5}" dt="2022-10-29T04:14:11.137" v="225" actId="14100"/>
          <ac:spMkLst>
            <pc:docMk/>
            <pc:sldMk cId="4001936563" sldId="369"/>
            <ac:spMk id="16" creationId="{9F76AFA2-D82F-275F-936D-5DBE53F4CE11}"/>
          </ac:spMkLst>
        </pc:spChg>
        <pc:spChg chg="mod">
          <ac:chgData name="Thúy Mai" userId="222f1c7e07c9bd7a" providerId="LiveId" clId="{6457C856-93F0-4F00-9F7A-02F2215011B5}" dt="2022-10-29T04:14:05.621" v="223" actId="1076"/>
          <ac:spMkLst>
            <pc:docMk/>
            <pc:sldMk cId="4001936563" sldId="369"/>
            <ac:spMk id="17" creationId="{809BBA79-E86A-3626-0281-41F80A727AA8}"/>
          </ac:spMkLst>
        </pc:spChg>
        <pc:graphicFrameChg chg="add del mod">
          <ac:chgData name="Thúy Mai" userId="222f1c7e07c9bd7a" providerId="LiveId" clId="{6457C856-93F0-4F00-9F7A-02F2215011B5}" dt="2022-10-29T04:11:43.443" v="204"/>
          <ac:graphicFrameMkLst>
            <pc:docMk/>
            <pc:sldMk cId="4001936563" sldId="369"/>
            <ac:graphicFrameMk id="2" creationId="{6D9D89E3-B78E-ADC3-55D7-22F0BE1C401E}"/>
          </ac:graphicFrameMkLst>
        </pc:graphicFrameChg>
        <pc:graphicFrameChg chg="add del mod">
          <ac:chgData name="Thúy Mai" userId="222f1c7e07c9bd7a" providerId="LiveId" clId="{6457C856-93F0-4F00-9F7A-02F2215011B5}" dt="2022-10-29T04:12:15.586" v="214"/>
          <ac:graphicFrameMkLst>
            <pc:docMk/>
            <pc:sldMk cId="4001936563" sldId="369"/>
            <ac:graphicFrameMk id="3" creationId="{33824198-8FE7-A7A9-FD82-852AD0CEBDD3}"/>
          </ac:graphicFrameMkLst>
        </pc:graphicFrameChg>
        <pc:picChg chg="add mod">
          <ac:chgData name="Thúy Mai" userId="222f1c7e07c9bd7a" providerId="LiveId" clId="{6457C856-93F0-4F00-9F7A-02F2215011B5}" dt="2022-10-29T04:22:12.901" v="334"/>
          <ac:picMkLst>
            <pc:docMk/>
            <pc:sldMk cId="4001936563" sldId="369"/>
            <ac:picMk id="4" creationId="{AD9D43FB-51ED-7505-AC7A-7169CFFDC919}"/>
          </ac:picMkLst>
        </pc:picChg>
        <pc:picChg chg="mod">
          <ac:chgData name="Thúy Mai" userId="222f1c7e07c9bd7a" providerId="LiveId" clId="{6457C856-93F0-4F00-9F7A-02F2215011B5}" dt="2022-10-29T04:14:06.933" v="224" actId="1076"/>
          <ac:picMkLst>
            <pc:docMk/>
            <pc:sldMk cId="4001936563" sldId="369"/>
            <ac:picMk id="14" creationId="{C339A071-B844-A9B1-BECC-DC5B1ED859C2}"/>
          </ac:picMkLst>
        </pc:picChg>
        <pc:picChg chg="mod">
          <ac:chgData name="Thúy Mai" userId="222f1c7e07c9bd7a" providerId="LiveId" clId="{6457C856-93F0-4F00-9F7A-02F2215011B5}" dt="2022-10-29T04:14:15.859" v="226" actId="1076"/>
          <ac:picMkLst>
            <pc:docMk/>
            <pc:sldMk cId="4001936563" sldId="369"/>
            <ac:picMk id="15" creationId="{EF163BDE-0862-758E-B37C-E5DAEA6432FE}"/>
          </ac:picMkLst>
        </pc:picChg>
        <pc:picChg chg="del">
          <ac:chgData name="Thúy Mai" userId="222f1c7e07c9bd7a" providerId="LiveId" clId="{6457C856-93F0-4F00-9F7A-02F2215011B5}" dt="2022-10-29T04:14:25.665" v="227" actId="478"/>
          <ac:picMkLst>
            <pc:docMk/>
            <pc:sldMk cId="4001936563" sldId="369"/>
            <ac:picMk id="18" creationId="{BE0CB56E-5915-C63E-7F72-8EBBB39CD5A8}"/>
          </ac:picMkLst>
        </pc:picChg>
      </pc:sldChg>
      <pc:sldChg chg="addSp delSp modSp add mod modTransition">
        <pc:chgData name="Thúy Mai" userId="222f1c7e07c9bd7a" providerId="LiveId" clId="{6457C856-93F0-4F00-9F7A-02F2215011B5}" dt="2022-10-29T07:55:59.653" v="1591" actId="20577"/>
        <pc:sldMkLst>
          <pc:docMk/>
          <pc:sldMk cId="1077484952" sldId="370"/>
        </pc:sldMkLst>
        <pc:spChg chg="mod">
          <ac:chgData name="Thúy Mai" userId="222f1c7e07c9bd7a" providerId="LiveId" clId="{6457C856-93F0-4F00-9F7A-02F2215011B5}" dt="2022-10-29T04:27:49.653" v="446" actId="20577"/>
          <ac:spMkLst>
            <pc:docMk/>
            <pc:sldMk cId="1077484952" sldId="370"/>
            <ac:spMk id="6" creationId="{36E45C66-1E6B-36FB-55A6-3A8294589FDF}"/>
          </ac:spMkLst>
        </pc:spChg>
        <pc:spChg chg="mod">
          <ac:chgData name="Thúy Mai" userId="222f1c7e07c9bd7a" providerId="LiveId" clId="{6457C856-93F0-4F00-9F7A-02F2215011B5}" dt="2022-10-29T04:16:52.398" v="248" actId="14100"/>
          <ac:spMkLst>
            <pc:docMk/>
            <pc:sldMk cId="1077484952" sldId="370"/>
            <ac:spMk id="16" creationId="{9F76AFA2-D82F-275F-936D-5DBE53F4CE11}"/>
          </ac:spMkLst>
        </pc:spChg>
        <pc:spChg chg="mod">
          <ac:chgData name="Thúy Mai" userId="222f1c7e07c9bd7a" providerId="LiveId" clId="{6457C856-93F0-4F00-9F7A-02F2215011B5}" dt="2022-10-29T07:55:59.653" v="1591" actId="20577"/>
          <ac:spMkLst>
            <pc:docMk/>
            <pc:sldMk cId="1077484952" sldId="370"/>
            <ac:spMk id="17" creationId="{809BBA79-E86A-3626-0281-41F80A727AA8}"/>
          </ac:spMkLst>
        </pc:spChg>
        <pc:graphicFrameChg chg="add del mod">
          <ac:chgData name="Thúy Mai" userId="222f1c7e07c9bd7a" providerId="LiveId" clId="{6457C856-93F0-4F00-9F7A-02F2215011B5}" dt="2022-10-29T04:16:19.220" v="238"/>
          <ac:graphicFrameMkLst>
            <pc:docMk/>
            <pc:sldMk cId="1077484952" sldId="370"/>
            <ac:graphicFrameMk id="2" creationId="{06BB54EE-20E0-92CD-AB80-9B0C3E0A3CBB}"/>
          </ac:graphicFrameMkLst>
        </pc:graphicFrameChg>
      </pc:sldChg>
      <pc:sldChg chg="addSp delSp modSp add mod modTransition delAnim modAnim">
        <pc:chgData name="Thúy Mai" userId="222f1c7e07c9bd7a" providerId="LiveId" clId="{6457C856-93F0-4F00-9F7A-02F2215011B5}" dt="2022-10-29T07:54:09.288" v="1506"/>
        <pc:sldMkLst>
          <pc:docMk/>
          <pc:sldMk cId="206976598" sldId="371"/>
        </pc:sldMkLst>
        <pc:spChg chg="add del mod">
          <ac:chgData name="Thúy Mai" userId="222f1c7e07c9bd7a" providerId="LiveId" clId="{6457C856-93F0-4F00-9F7A-02F2215011B5}" dt="2022-10-29T04:21:23.325" v="319" actId="478"/>
          <ac:spMkLst>
            <pc:docMk/>
            <pc:sldMk cId="206976598" sldId="371"/>
            <ac:spMk id="4" creationId="{C52D161D-9767-303B-4C5B-A2DF76BAC61C}"/>
          </ac:spMkLst>
        </pc:spChg>
        <pc:spChg chg="mod">
          <ac:chgData name="Thúy Mai" userId="222f1c7e07c9bd7a" providerId="LiveId" clId="{6457C856-93F0-4F00-9F7A-02F2215011B5}" dt="2022-10-29T04:29:03.818" v="456" actId="20577"/>
          <ac:spMkLst>
            <pc:docMk/>
            <pc:sldMk cId="206976598" sldId="371"/>
            <ac:spMk id="6" creationId="{36E45C66-1E6B-36FB-55A6-3A8294589FDF}"/>
          </ac:spMkLst>
        </pc:spChg>
        <pc:spChg chg="add mod">
          <ac:chgData name="Thúy Mai" userId="222f1c7e07c9bd7a" providerId="LiveId" clId="{6457C856-93F0-4F00-9F7A-02F2215011B5}" dt="2022-10-29T04:19:02.600" v="270" actId="1076"/>
          <ac:spMkLst>
            <pc:docMk/>
            <pc:sldMk cId="206976598" sldId="371"/>
            <ac:spMk id="7" creationId="{9F5D878D-4614-AFAB-249B-02D7E5A78F46}"/>
          </ac:spMkLst>
        </pc:spChg>
        <pc:spChg chg="add mod">
          <ac:chgData name="Thúy Mai" userId="222f1c7e07c9bd7a" providerId="LiveId" clId="{6457C856-93F0-4F00-9F7A-02F2215011B5}" dt="2022-10-29T04:21:42.230" v="325" actId="1076"/>
          <ac:spMkLst>
            <pc:docMk/>
            <pc:sldMk cId="206976598" sldId="371"/>
            <ac:spMk id="8" creationId="{A20510FB-E77B-961E-092D-FCA628D12CF0}"/>
          </ac:spMkLst>
        </pc:spChg>
        <pc:spChg chg="add mod">
          <ac:chgData name="Thúy Mai" userId="222f1c7e07c9bd7a" providerId="LiveId" clId="{6457C856-93F0-4F00-9F7A-02F2215011B5}" dt="2022-10-29T04:21:42.230" v="325" actId="1076"/>
          <ac:spMkLst>
            <pc:docMk/>
            <pc:sldMk cId="206976598" sldId="371"/>
            <ac:spMk id="9" creationId="{CE758A94-E6D7-E607-CF33-6C50FAAE5D23}"/>
          </ac:spMkLst>
        </pc:spChg>
        <pc:spChg chg="add mod">
          <ac:chgData name="Thúy Mai" userId="222f1c7e07c9bd7a" providerId="LiveId" clId="{6457C856-93F0-4F00-9F7A-02F2215011B5}" dt="2022-10-29T04:21:42.230" v="325" actId="1076"/>
          <ac:spMkLst>
            <pc:docMk/>
            <pc:sldMk cId="206976598" sldId="371"/>
            <ac:spMk id="10" creationId="{9915F6E6-777E-44E6-2225-38B09F290060}"/>
          </ac:spMkLst>
        </pc:spChg>
        <pc:spChg chg="add mod">
          <ac:chgData name="Thúy Mai" userId="222f1c7e07c9bd7a" providerId="LiveId" clId="{6457C856-93F0-4F00-9F7A-02F2215011B5}" dt="2022-10-29T04:21:42.230" v="325" actId="1076"/>
          <ac:spMkLst>
            <pc:docMk/>
            <pc:sldMk cId="206976598" sldId="371"/>
            <ac:spMk id="11" creationId="{B3625311-2393-C1C3-0EA2-34B4DCA84FCA}"/>
          </ac:spMkLst>
        </pc:spChg>
        <pc:spChg chg="add mod">
          <ac:chgData name="Thúy Mai" userId="222f1c7e07c9bd7a" providerId="LiveId" clId="{6457C856-93F0-4F00-9F7A-02F2215011B5}" dt="2022-10-29T04:21:42.230" v="325" actId="1076"/>
          <ac:spMkLst>
            <pc:docMk/>
            <pc:sldMk cId="206976598" sldId="371"/>
            <ac:spMk id="12" creationId="{0F4D2D72-F061-282B-FE77-401D8DEBEE2F}"/>
          </ac:spMkLst>
        </pc:spChg>
        <pc:spChg chg="add del mod">
          <ac:chgData name="Thúy Mai" userId="222f1c7e07c9bd7a" providerId="LiveId" clId="{6457C856-93F0-4F00-9F7A-02F2215011B5}" dt="2022-10-29T04:21:23.325" v="319" actId="478"/>
          <ac:spMkLst>
            <pc:docMk/>
            <pc:sldMk cId="206976598" sldId="371"/>
            <ac:spMk id="13" creationId="{A12F2197-9F20-B9B4-0322-5CABDC8ED1CE}"/>
          </ac:spMkLst>
        </pc:spChg>
        <pc:spChg chg="del">
          <ac:chgData name="Thúy Mai" userId="222f1c7e07c9bd7a" providerId="LiveId" clId="{6457C856-93F0-4F00-9F7A-02F2215011B5}" dt="2022-10-29T04:17:28.165" v="253" actId="478"/>
          <ac:spMkLst>
            <pc:docMk/>
            <pc:sldMk cId="206976598" sldId="371"/>
            <ac:spMk id="16" creationId="{9F76AFA2-D82F-275F-936D-5DBE53F4CE11}"/>
          </ac:spMkLst>
        </pc:spChg>
        <pc:spChg chg="del">
          <ac:chgData name="Thúy Mai" userId="222f1c7e07c9bd7a" providerId="LiveId" clId="{6457C856-93F0-4F00-9F7A-02F2215011B5}" dt="2022-10-29T04:17:25.835" v="252" actId="478"/>
          <ac:spMkLst>
            <pc:docMk/>
            <pc:sldMk cId="206976598" sldId="371"/>
            <ac:spMk id="17" creationId="{809BBA79-E86A-3626-0281-41F80A727AA8}"/>
          </ac:spMkLst>
        </pc:spChg>
        <pc:spChg chg="add del mod">
          <ac:chgData name="Thúy Mai" userId="222f1c7e07c9bd7a" providerId="LiveId" clId="{6457C856-93F0-4F00-9F7A-02F2215011B5}" dt="2022-10-29T04:21:23.325" v="319" actId="478"/>
          <ac:spMkLst>
            <pc:docMk/>
            <pc:sldMk cId="206976598" sldId="371"/>
            <ac:spMk id="18" creationId="{A0C68B6A-FC56-2E11-71AF-7FD27B46E9E1}"/>
          </ac:spMkLst>
        </pc:spChg>
        <pc:graphicFrameChg chg="add del mod">
          <ac:chgData name="Thúy Mai" userId="222f1c7e07c9bd7a" providerId="LiveId" clId="{6457C856-93F0-4F00-9F7A-02F2215011B5}" dt="2022-10-29T04:17:29.116" v="256"/>
          <ac:graphicFrameMkLst>
            <pc:docMk/>
            <pc:sldMk cId="206976598" sldId="371"/>
            <ac:graphicFrameMk id="2" creationId="{1A7438C0-2E4B-D9DB-EAD9-DC038CDD5CD1}"/>
          </ac:graphicFrameMkLst>
        </pc:graphicFrameChg>
        <pc:picChg chg="mod">
          <ac:chgData name="Thúy Mai" userId="222f1c7e07c9bd7a" providerId="LiveId" clId="{6457C856-93F0-4F00-9F7A-02F2215011B5}" dt="2022-10-29T04:21:02.424" v="315" actId="14100"/>
          <ac:picMkLst>
            <pc:docMk/>
            <pc:sldMk cId="206976598" sldId="371"/>
            <ac:picMk id="14" creationId="{C339A071-B844-A9B1-BECC-DC5B1ED859C2}"/>
          </ac:picMkLst>
        </pc:picChg>
        <pc:picChg chg="del">
          <ac:chgData name="Thúy Mai" userId="222f1c7e07c9bd7a" providerId="LiveId" clId="{6457C856-93F0-4F00-9F7A-02F2215011B5}" dt="2022-10-29T04:17:25.835" v="252" actId="478"/>
          <ac:picMkLst>
            <pc:docMk/>
            <pc:sldMk cId="206976598" sldId="371"/>
            <ac:picMk id="15" creationId="{EF163BDE-0862-758E-B37C-E5DAEA6432FE}"/>
          </ac:picMkLst>
        </pc:picChg>
        <pc:picChg chg="add mod">
          <ac:chgData name="Thúy Mai" userId="222f1c7e07c9bd7a" providerId="LiveId" clId="{6457C856-93F0-4F00-9F7A-02F2215011B5}" dt="2022-10-29T04:22:10.187" v="333" actId="1076"/>
          <ac:picMkLst>
            <pc:docMk/>
            <pc:sldMk cId="206976598" sldId="371"/>
            <ac:picMk id="19" creationId="{7FFBF603-92A7-4912-C7E6-80DE95A46FBF}"/>
          </ac:picMkLst>
        </pc:picChg>
      </pc:sldChg>
      <pc:sldChg chg="addSp delSp modSp add mod modTransition delAnim modAnim">
        <pc:chgData name="Thúy Mai" userId="222f1c7e07c9bd7a" providerId="LiveId" clId="{6457C856-93F0-4F00-9F7A-02F2215011B5}" dt="2022-10-29T07:54:09.288" v="1506"/>
        <pc:sldMkLst>
          <pc:docMk/>
          <pc:sldMk cId="366285782" sldId="372"/>
        </pc:sldMkLst>
        <pc:spChg chg="add mod">
          <ac:chgData name="Thúy Mai" userId="222f1c7e07c9bd7a" providerId="LiveId" clId="{6457C856-93F0-4F00-9F7A-02F2215011B5}" dt="2022-10-29T04:23:47.478" v="364" actId="1076"/>
          <ac:spMkLst>
            <pc:docMk/>
            <pc:sldMk cId="366285782" sldId="372"/>
            <ac:spMk id="3" creationId="{3CFDDBBA-A905-7A47-11D5-261E80C3AB38}"/>
          </ac:spMkLst>
        </pc:spChg>
        <pc:spChg chg="del mod">
          <ac:chgData name="Thúy Mai" userId="222f1c7e07c9bd7a" providerId="LiveId" clId="{6457C856-93F0-4F00-9F7A-02F2215011B5}" dt="2022-10-29T04:23:54.209" v="367" actId="478"/>
          <ac:spMkLst>
            <pc:docMk/>
            <pc:sldMk cId="366285782" sldId="372"/>
            <ac:spMk id="4" creationId="{C52D161D-9767-303B-4C5B-A2DF76BAC61C}"/>
          </ac:spMkLst>
        </pc:spChg>
        <pc:spChg chg="add mod">
          <ac:chgData name="Thúy Mai" userId="222f1c7e07c9bd7a" providerId="LiveId" clId="{6457C856-93F0-4F00-9F7A-02F2215011B5}" dt="2022-10-29T04:23:50.125" v="365" actId="1076"/>
          <ac:spMkLst>
            <pc:docMk/>
            <pc:sldMk cId="366285782" sldId="372"/>
            <ac:spMk id="5" creationId="{AB577617-527D-A599-8E45-94AE8F06F033}"/>
          </ac:spMkLst>
        </pc:spChg>
        <pc:spChg chg="mod">
          <ac:chgData name="Thúy Mai" userId="222f1c7e07c9bd7a" providerId="LiveId" clId="{6457C856-93F0-4F00-9F7A-02F2215011B5}" dt="2022-10-29T04:29:09.190" v="459" actId="20577"/>
          <ac:spMkLst>
            <pc:docMk/>
            <pc:sldMk cId="366285782" sldId="372"/>
            <ac:spMk id="6" creationId="{36E45C66-1E6B-36FB-55A6-3A8294589FDF}"/>
          </ac:spMkLst>
        </pc:spChg>
        <pc:spChg chg="mod">
          <ac:chgData name="Thúy Mai" userId="222f1c7e07c9bd7a" providerId="LiveId" clId="{6457C856-93F0-4F00-9F7A-02F2215011B5}" dt="2022-10-29T04:22:49.665" v="341"/>
          <ac:spMkLst>
            <pc:docMk/>
            <pc:sldMk cId="366285782" sldId="372"/>
            <ac:spMk id="7" creationId="{9F5D878D-4614-AFAB-249B-02D7E5A78F46}"/>
          </ac:spMkLst>
        </pc:spChg>
        <pc:spChg chg="mod">
          <ac:chgData name="Thúy Mai" userId="222f1c7e07c9bd7a" providerId="LiveId" clId="{6457C856-93F0-4F00-9F7A-02F2215011B5}" dt="2022-10-29T04:22:43.495" v="338" actId="14100"/>
          <ac:spMkLst>
            <pc:docMk/>
            <pc:sldMk cId="366285782" sldId="372"/>
            <ac:spMk id="8" creationId="{A20510FB-E77B-961E-092D-FCA628D12CF0}"/>
          </ac:spMkLst>
        </pc:spChg>
        <pc:spChg chg="del">
          <ac:chgData name="Thúy Mai" userId="222f1c7e07c9bd7a" providerId="LiveId" clId="{6457C856-93F0-4F00-9F7A-02F2215011B5}" dt="2022-10-29T04:22:45.924" v="339" actId="478"/>
          <ac:spMkLst>
            <pc:docMk/>
            <pc:sldMk cId="366285782" sldId="372"/>
            <ac:spMk id="9" creationId="{CE758A94-E6D7-E607-CF33-6C50FAAE5D23}"/>
          </ac:spMkLst>
        </pc:spChg>
        <pc:spChg chg="del">
          <ac:chgData name="Thúy Mai" userId="222f1c7e07c9bd7a" providerId="LiveId" clId="{6457C856-93F0-4F00-9F7A-02F2215011B5}" dt="2022-10-29T04:22:56.398" v="342" actId="478"/>
          <ac:spMkLst>
            <pc:docMk/>
            <pc:sldMk cId="366285782" sldId="372"/>
            <ac:spMk id="10" creationId="{9915F6E6-777E-44E6-2225-38B09F290060}"/>
          </ac:spMkLst>
        </pc:spChg>
        <pc:spChg chg="del">
          <ac:chgData name="Thúy Mai" userId="222f1c7e07c9bd7a" providerId="LiveId" clId="{6457C856-93F0-4F00-9F7A-02F2215011B5}" dt="2022-10-29T04:22:58.202" v="345" actId="478"/>
          <ac:spMkLst>
            <pc:docMk/>
            <pc:sldMk cId="366285782" sldId="372"/>
            <ac:spMk id="11" creationId="{B3625311-2393-C1C3-0EA2-34B4DCA84FCA}"/>
          </ac:spMkLst>
        </pc:spChg>
        <pc:spChg chg="del">
          <ac:chgData name="Thúy Mai" userId="222f1c7e07c9bd7a" providerId="LiveId" clId="{6457C856-93F0-4F00-9F7A-02F2215011B5}" dt="2022-10-29T04:22:59.354" v="346" actId="478"/>
          <ac:spMkLst>
            <pc:docMk/>
            <pc:sldMk cId="366285782" sldId="372"/>
            <ac:spMk id="12" creationId="{0F4D2D72-F061-282B-FE77-401D8DEBEE2F}"/>
          </ac:spMkLst>
        </pc:spChg>
        <pc:spChg chg="del mod">
          <ac:chgData name="Thúy Mai" userId="222f1c7e07c9bd7a" providerId="LiveId" clId="{6457C856-93F0-4F00-9F7A-02F2215011B5}" dt="2022-10-29T04:22:56.414" v="344"/>
          <ac:spMkLst>
            <pc:docMk/>
            <pc:sldMk cId="366285782" sldId="372"/>
            <ac:spMk id="13" creationId="{A12F2197-9F20-B9B4-0322-5CABDC8ED1CE}"/>
          </ac:spMkLst>
        </pc:spChg>
        <pc:spChg chg="add mod">
          <ac:chgData name="Thúy Mai" userId="222f1c7e07c9bd7a" providerId="LiveId" clId="{6457C856-93F0-4F00-9F7A-02F2215011B5}" dt="2022-10-29T04:24:01.262" v="370" actId="1076"/>
          <ac:spMkLst>
            <pc:docMk/>
            <pc:sldMk cId="366285782" sldId="372"/>
            <ac:spMk id="15" creationId="{B31F4D76-9FF9-4227-27FF-CE0BCE7F2A35}"/>
          </ac:spMkLst>
        </pc:spChg>
        <pc:spChg chg="del mod">
          <ac:chgData name="Thúy Mai" userId="222f1c7e07c9bd7a" providerId="LiveId" clId="{6457C856-93F0-4F00-9F7A-02F2215011B5}" dt="2022-10-29T04:23:22.254" v="356" actId="478"/>
          <ac:spMkLst>
            <pc:docMk/>
            <pc:sldMk cId="366285782" sldId="372"/>
            <ac:spMk id="18" creationId="{A0C68B6A-FC56-2E11-71AF-7FD27B46E9E1}"/>
          </ac:spMkLst>
        </pc:spChg>
        <pc:picChg chg="add mod">
          <ac:chgData name="Thúy Mai" userId="222f1c7e07c9bd7a" providerId="LiveId" clId="{6457C856-93F0-4F00-9F7A-02F2215011B5}" dt="2022-10-29T04:22:29.367" v="335"/>
          <ac:picMkLst>
            <pc:docMk/>
            <pc:sldMk cId="366285782" sldId="372"/>
            <ac:picMk id="2" creationId="{1F282A19-04BE-CC1D-B0A8-D6F131672709}"/>
          </ac:picMkLst>
        </pc:picChg>
        <pc:picChg chg="mod">
          <ac:chgData name="Thúy Mai" userId="222f1c7e07c9bd7a" providerId="LiveId" clId="{6457C856-93F0-4F00-9F7A-02F2215011B5}" dt="2022-10-29T04:23:15.191" v="353" actId="1076"/>
          <ac:picMkLst>
            <pc:docMk/>
            <pc:sldMk cId="366285782" sldId="372"/>
            <ac:picMk id="14" creationId="{C339A071-B844-A9B1-BECC-DC5B1ED859C2}"/>
          </ac:picMkLst>
        </pc:picChg>
      </pc:sldChg>
      <pc:sldChg chg="addSp delSp modSp add mod ord modTransition modAnim">
        <pc:chgData name="Thúy Mai" userId="222f1c7e07c9bd7a" providerId="LiveId" clId="{6457C856-93F0-4F00-9F7A-02F2215011B5}" dt="2022-10-29T07:54:09.288" v="1506"/>
        <pc:sldMkLst>
          <pc:docMk/>
          <pc:sldMk cId="300324948" sldId="373"/>
        </pc:sldMkLst>
        <pc:spChg chg="mod">
          <ac:chgData name="Thúy Mai" userId="222f1c7e07c9bd7a" providerId="LiveId" clId="{6457C856-93F0-4F00-9F7A-02F2215011B5}" dt="2022-10-29T04:29:16.998" v="464" actId="2711"/>
          <ac:spMkLst>
            <pc:docMk/>
            <pc:sldMk cId="300324948" sldId="373"/>
            <ac:spMk id="6" creationId="{36E45C66-1E6B-36FB-55A6-3A8294589FDF}"/>
          </ac:spMkLst>
        </pc:spChg>
        <pc:spChg chg="add mod">
          <ac:chgData name="Thúy Mai" userId="222f1c7e07c9bd7a" providerId="LiveId" clId="{6457C856-93F0-4F00-9F7A-02F2215011B5}" dt="2022-10-29T04:29:31.356" v="467" actId="1076"/>
          <ac:spMkLst>
            <pc:docMk/>
            <pc:sldMk cId="300324948" sldId="373"/>
            <ac:spMk id="7" creationId="{BA03F89F-8DB9-A619-3E16-BAD2204A4F14}"/>
          </ac:spMkLst>
        </pc:spChg>
        <pc:spChg chg="mod">
          <ac:chgData name="Thúy Mai" userId="222f1c7e07c9bd7a" providerId="LiveId" clId="{6457C856-93F0-4F00-9F7A-02F2215011B5}" dt="2022-10-29T07:24:52.226" v="484" actId="1076"/>
          <ac:spMkLst>
            <pc:docMk/>
            <pc:sldMk cId="300324948" sldId="373"/>
            <ac:spMk id="16" creationId="{9F76AFA2-D82F-275F-936D-5DBE53F4CE11}"/>
          </ac:spMkLst>
        </pc:spChg>
        <pc:spChg chg="mod">
          <ac:chgData name="Thúy Mai" userId="222f1c7e07c9bd7a" providerId="LiveId" clId="{6457C856-93F0-4F00-9F7A-02F2215011B5}" dt="2022-10-29T07:31:44.286" v="609" actId="20577"/>
          <ac:spMkLst>
            <pc:docMk/>
            <pc:sldMk cId="300324948" sldId="373"/>
            <ac:spMk id="17" creationId="{809BBA79-E86A-3626-0281-41F80A727AA8}"/>
          </ac:spMkLst>
        </pc:spChg>
        <pc:graphicFrameChg chg="add del mod">
          <ac:chgData name="Thúy Mai" userId="222f1c7e07c9bd7a" providerId="LiveId" clId="{6457C856-93F0-4F00-9F7A-02F2215011B5}" dt="2022-10-29T04:24:17.691" v="376"/>
          <ac:graphicFrameMkLst>
            <pc:docMk/>
            <pc:sldMk cId="300324948" sldId="373"/>
            <ac:graphicFrameMk id="2" creationId="{3EAB81A1-7042-BE1F-FF74-BC5626F84ED5}"/>
          </ac:graphicFrameMkLst>
        </pc:graphicFrameChg>
        <pc:graphicFrameChg chg="add del mod">
          <ac:chgData name="Thúy Mai" userId="222f1c7e07c9bd7a" providerId="LiveId" clId="{6457C856-93F0-4F00-9F7A-02F2215011B5}" dt="2022-10-29T04:27:17.119" v="438"/>
          <ac:graphicFrameMkLst>
            <pc:docMk/>
            <pc:sldMk cId="300324948" sldId="373"/>
            <ac:graphicFrameMk id="3" creationId="{17CB980D-3F48-2DFF-FF8E-D6E7E16A7349}"/>
          </ac:graphicFrameMkLst>
        </pc:graphicFrameChg>
        <pc:graphicFrameChg chg="add del mod">
          <ac:chgData name="Thúy Mai" userId="222f1c7e07c9bd7a" providerId="LiveId" clId="{6457C856-93F0-4F00-9F7A-02F2215011B5}" dt="2022-10-29T07:23:50.663" v="470"/>
          <ac:graphicFrameMkLst>
            <pc:docMk/>
            <pc:sldMk cId="300324948" sldId="373"/>
            <ac:graphicFrameMk id="8" creationId="{15C457CB-BD41-CFA6-AE4B-0BF4BB1B78B5}"/>
          </ac:graphicFrameMkLst>
        </pc:graphicFrameChg>
        <pc:picChg chg="mod">
          <ac:chgData name="Thúy Mai" userId="222f1c7e07c9bd7a" providerId="LiveId" clId="{6457C856-93F0-4F00-9F7A-02F2215011B5}" dt="2022-10-29T07:24:54.977" v="485" actId="1076"/>
          <ac:picMkLst>
            <pc:docMk/>
            <pc:sldMk cId="300324948" sldId="373"/>
            <ac:picMk id="4" creationId="{AD9D43FB-51ED-7505-AC7A-7169CFFDC919}"/>
          </ac:picMkLst>
        </pc:picChg>
        <pc:picChg chg="mod">
          <ac:chgData name="Thúy Mai" userId="222f1c7e07c9bd7a" providerId="LiveId" clId="{6457C856-93F0-4F00-9F7A-02F2215011B5}" dt="2022-10-29T07:23:59.785" v="474" actId="1076"/>
          <ac:picMkLst>
            <pc:docMk/>
            <pc:sldMk cId="300324948" sldId="373"/>
            <ac:picMk id="14" creationId="{C339A071-B844-A9B1-BECC-DC5B1ED859C2}"/>
          </ac:picMkLst>
        </pc:picChg>
        <pc:picChg chg="mod">
          <ac:chgData name="Thúy Mai" userId="222f1c7e07c9bd7a" providerId="LiveId" clId="{6457C856-93F0-4F00-9F7A-02F2215011B5}" dt="2022-10-29T07:24:58.175" v="486" actId="1076"/>
          <ac:picMkLst>
            <pc:docMk/>
            <pc:sldMk cId="300324948" sldId="373"/>
            <ac:picMk id="15" creationId="{EF163BDE-0862-758E-B37C-E5DAEA6432FE}"/>
          </ac:picMkLst>
        </pc:picChg>
      </pc:sldChg>
      <pc:sldChg chg="addSp delSp modSp add mod ord modTransition delAnim modAnim">
        <pc:chgData name="Thúy Mai" userId="222f1c7e07c9bd7a" providerId="LiveId" clId="{6457C856-93F0-4F00-9F7A-02F2215011B5}" dt="2022-10-29T07:54:09.288" v="1506"/>
        <pc:sldMkLst>
          <pc:docMk/>
          <pc:sldMk cId="2069827153" sldId="374"/>
        </pc:sldMkLst>
        <pc:spChg chg="add mod">
          <ac:chgData name="Thúy Mai" userId="222f1c7e07c9bd7a" providerId="LiveId" clId="{6457C856-93F0-4F00-9F7A-02F2215011B5}" dt="2022-10-29T07:28:16.507" v="537" actId="21"/>
          <ac:spMkLst>
            <pc:docMk/>
            <pc:sldMk cId="2069827153" sldId="374"/>
            <ac:spMk id="4" creationId="{15D1927A-719C-09F3-04B7-13700CFE21CA}"/>
          </ac:spMkLst>
        </pc:spChg>
        <pc:spChg chg="add mod">
          <ac:chgData name="Thúy Mai" userId="222f1c7e07c9bd7a" providerId="LiveId" clId="{6457C856-93F0-4F00-9F7A-02F2215011B5}" dt="2022-10-29T07:25:40.048" v="497"/>
          <ac:spMkLst>
            <pc:docMk/>
            <pc:sldMk cId="2069827153" sldId="374"/>
            <ac:spMk id="5" creationId="{BF75AA02-A2E9-A882-E327-0C47BB526B23}"/>
          </ac:spMkLst>
        </pc:spChg>
        <pc:spChg chg="del">
          <ac:chgData name="Thúy Mai" userId="222f1c7e07c9bd7a" providerId="LiveId" clId="{6457C856-93F0-4F00-9F7A-02F2215011B5}" dt="2022-10-29T07:25:39.148" v="496" actId="478"/>
          <ac:spMkLst>
            <pc:docMk/>
            <pc:sldMk cId="2069827153" sldId="374"/>
            <ac:spMk id="6" creationId="{36E45C66-1E6B-36FB-55A6-3A8294589FDF}"/>
          </ac:spMkLst>
        </pc:spChg>
        <pc:spChg chg="del">
          <ac:chgData name="Thúy Mai" userId="222f1c7e07c9bd7a" providerId="LiveId" clId="{6457C856-93F0-4F00-9F7A-02F2215011B5}" dt="2022-10-29T07:25:39.148" v="496" actId="478"/>
          <ac:spMkLst>
            <pc:docMk/>
            <pc:sldMk cId="2069827153" sldId="374"/>
            <ac:spMk id="7" creationId="{9F5D878D-4614-AFAB-249B-02D7E5A78F46}"/>
          </ac:spMkLst>
        </pc:spChg>
        <pc:spChg chg="del">
          <ac:chgData name="Thúy Mai" userId="222f1c7e07c9bd7a" providerId="LiveId" clId="{6457C856-93F0-4F00-9F7A-02F2215011B5}" dt="2022-10-29T07:26:21.670" v="506" actId="478"/>
          <ac:spMkLst>
            <pc:docMk/>
            <pc:sldMk cId="2069827153" sldId="374"/>
            <ac:spMk id="8" creationId="{A20510FB-E77B-961E-092D-FCA628D12CF0}"/>
          </ac:spMkLst>
        </pc:spChg>
        <pc:spChg chg="mod">
          <ac:chgData name="Thúy Mai" userId="222f1c7e07c9bd7a" providerId="LiveId" clId="{6457C856-93F0-4F00-9F7A-02F2215011B5}" dt="2022-10-29T07:26:48.152" v="517" actId="1076"/>
          <ac:spMkLst>
            <pc:docMk/>
            <pc:sldMk cId="2069827153" sldId="374"/>
            <ac:spMk id="9" creationId="{CE758A94-E6D7-E607-CF33-6C50FAAE5D23}"/>
          </ac:spMkLst>
        </pc:spChg>
        <pc:spChg chg="mod">
          <ac:chgData name="Thúy Mai" userId="222f1c7e07c9bd7a" providerId="LiveId" clId="{6457C856-93F0-4F00-9F7A-02F2215011B5}" dt="2022-10-29T07:28:11.751" v="536" actId="1076"/>
          <ac:spMkLst>
            <pc:docMk/>
            <pc:sldMk cId="2069827153" sldId="374"/>
            <ac:spMk id="10" creationId="{9915F6E6-777E-44E6-2225-38B09F290060}"/>
          </ac:spMkLst>
        </pc:spChg>
        <pc:spChg chg="mod">
          <ac:chgData name="Thúy Mai" userId="222f1c7e07c9bd7a" providerId="LiveId" clId="{6457C856-93F0-4F00-9F7A-02F2215011B5}" dt="2022-10-29T07:28:26.371" v="540" actId="1076"/>
          <ac:spMkLst>
            <pc:docMk/>
            <pc:sldMk cId="2069827153" sldId="374"/>
            <ac:spMk id="11" creationId="{B3625311-2393-C1C3-0EA2-34B4DCA84FCA}"/>
          </ac:spMkLst>
        </pc:spChg>
        <pc:spChg chg="del">
          <ac:chgData name="Thúy Mai" userId="222f1c7e07c9bd7a" providerId="LiveId" clId="{6457C856-93F0-4F00-9F7A-02F2215011B5}" dt="2022-10-29T07:28:32.021" v="541" actId="478"/>
          <ac:spMkLst>
            <pc:docMk/>
            <pc:sldMk cId="2069827153" sldId="374"/>
            <ac:spMk id="12" creationId="{0F4D2D72-F061-282B-FE77-401D8DEBEE2F}"/>
          </ac:spMkLst>
        </pc:spChg>
        <pc:spChg chg="add mod">
          <ac:chgData name="Thúy Mai" userId="222f1c7e07c9bd7a" providerId="LiveId" clId="{6457C856-93F0-4F00-9F7A-02F2215011B5}" dt="2022-10-29T07:25:40.048" v="497"/>
          <ac:spMkLst>
            <pc:docMk/>
            <pc:sldMk cId="2069827153" sldId="374"/>
            <ac:spMk id="13" creationId="{95B4DD99-D4EA-1526-E63B-1CBC6B8E51E1}"/>
          </ac:spMkLst>
        </pc:spChg>
        <pc:spChg chg="add mod">
          <ac:chgData name="Thúy Mai" userId="222f1c7e07c9bd7a" providerId="LiveId" clId="{6457C856-93F0-4F00-9F7A-02F2215011B5}" dt="2022-10-29T07:27:30.794" v="532" actId="20577"/>
          <ac:spMkLst>
            <pc:docMk/>
            <pc:sldMk cId="2069827153" sldId="374"/>
            <ac:spMk id="16" creationId="{DD34F331-B787-D843-7417-5E3869DB0AAB}"/>
          </ac:spMkLst>
        </pc:spChg>
        <pc:spChg chg="add mod">
          <ac:chgData name="Thúy Mai" userId="222f1c7e07c9bd7a" providerId="LiveId" clId="{6457C856-93F0-4F00-9F7A-02F2215011B5}" dt="2022-10-29T07:27:17.958" v="527" actId="207"/>
          <ac:spMkLst>
            <pc:docMk/>
            <pc:sldMk cId="2069827153" sldId="374"/>
            <ac:spMk id="17" creationId="{05768633-80B5-54EB-D196-3419FF1C4843}"/>
          </ac:spMkLst>
        </pc:spChg>
        <pc:graphicFrameChg chg="add del mod">
          <ac:chgData name="Thúy Mai" userId="222f1c7e07c9bd7a" providerId="LiveId" clId="{6457C856-93F0-4F00-9F7A-02F2215011B5}" dt="2022-10-29T07:25:23.350" v="492"/>
          <ac:graphicFrameMkLst>
            <pc:docMk/>
            <pc:sldMk cId="2069827153" sldId="374"/>
            <ac:graphicFrameMk id="2" creationId="{E748B6E3-F6E0-7FA6-20DB-A3C70F6127C7}"/>
          </ac:graphicFrameMkLst>
        </pc:graphicFrameChg>
      </pc:sldChg>
      <pc:sldChg chg="addSp delSp modSp add mod modTransition delAnim modAnim">
        <pc:chgData name="Thúy Mai" userId="222f1c7e07c9bd7a" providerId="LiveId" clId="{6457C856-93F0-4F00-9F7A-02F2215011B5}" dt="2022-10-29T07:54:09.288" v="1506"/>
        <pc:sldMkLst>
          <pc:docMk/>
          <pc:sldMk cId="2310512905" sldId="375"/>
        </pc:sldMkLst>
        <pc:spChg chg="del mod">
          <ac:chgData name="Thúy Mai" userId="222f1c7e07c9bd7a" providerId="LiveId" clId="{6457C856-93F0-4F00-9F7A-02F2215011B5}" dt="2022-10-29T07:30:11.572" v="588" actId="478"/>
          <ac:spMkLst>
            <pc:docMk/>
            <pc:sldMk cId="2310512905" sldId="375"/>
            <ac:spMk id="4" creationId="{15D1927A-719C-09F3-04B7-13700CFE21CA}"/>
          </ac:spMkLst>
        </pc:spChg>
        <pc:spChg chg="mod">
          <ac:chgData name="Thúy Mai" userId="222f1c7e07c9bd7a" providerId="LiveId" clId="{6457C856-93F0-4F00-9F7A-02F2215011B5}" dt="2022-10-29T07:30:23.579" v="592" actId="1076"/>
          <ac:spMkLst>
            <pc:docMk/>
            <pc:sldMk cId="2310512905" sldId="375"/>
            <ac:spMk id="5" creationId="{BF75AA02-A2E9-A882-E327-0C47BB526B23}"/>
          </ac:spMkLst>
        </pc:spChg>
        <pc:spChg chg="mod">
          <ac:chgData name="Thúy Mai" userId="222f1c7e07c9bd7a" providerId="LiveId" clId="{6457C856-93F0-4F00-9F7A-02F2215011B5}" dt="2022-10-29T07:33:55.347" v="766" actId="20577"/>
          <ac:spMkLst>
            <pc:docMk/>
            <pc:sldMk cId="2310512905" sldId="375"/>
            <ac:spMk id="9" creationId="{CE758A94-E6D7-E607-CF33-6C50FAAE5D23}"/>
          </ac:spMkLst>
        </pc:spChg>
        <pc:spChg chg="mod">
          <ac:chgData name="Thúy Mai" userId="222f1c7e07c9bd7a" providerId="LiveId" clId="{6457C856-93F0-4F00-9F7A-02F2215011B5}" dt="2022-10-29T07:33:49.186" v="757" actId="20577"/>
          <ac:spMkLst>
            <pc:docMk/>
            <pc:sldMk cId="2310512905" sldId="375"/>
            <ac:spMk id="10" creationId="{9915F6E6-777E-44E6-2225-38B09F290060}"/>
          </ac:spMkLst>
        </pc:spChg>
        <pc:spChg chg="mod">
          <ac:chgData name="Thúy Mai" userId="222f1c7e07c9bd7a" providerId="LiveId" clId="{6457C856-93F0-4F00-9F7A-02F2215011B5}" dt="2022-10-29T07:30:42.392" v="596" actId="1076"/>
          <ac:spMkLst>
            <pc:docMk/>
            <pc:sldMk cId="2310512905" sldId="375"/>
            <ac:spMk id="11" creationId="{B3625311-2393-C1C3-0EA2-34B4DCA84FCA}"/>
          </ac:spMkLst>
        </pc:spChg>
        <pc:spChg chg="mod">
          <ac:chgData name="Thúy Mai" userId="222f1c7e07c9bd7a" providerId="LiveId" clId="{6457C856-93F0-4F00-9F7A-02F2215011B5}" dt="2022-10-29T07:32:20.002" v="619"/>
          <ac:spMkLst>
            <pc:docMk/>
            <pc:sldMk cId="2310512905" sldId="375"/>
            <ac:spMk id="13" creationId="{95B4DD99-D4EA-1526-E63B-1CBC6B8E51E1}"/>
          </ac:spMkLst>
        </pc:spChg>
        <pc:spChg chg="mod">
          <ac:chgData name="Thúy Mai" userId="222f1c7e07c9bd7a" providerId="LiveId" clId="{6457C856-93F0-4F00-9F7A-02F2215011B5}" dt="2022-10-29T07:29:00.094" v="546" actId="207"/>
          <ac:spMkLst>
            <pc:docMk/>
            <pc:sldMk cId="2310512905" sldId="375"/>
            <ac:spMk id="16" creationId="{DD34F331-B787-D843-7417-5E3869DB0AAB}"/>
          </ac:spMkLst>
        </pc:spChg>
        <pc:spChg chg="del">
          <ac:chgData name="Thúy Mai" userId="222f1c7e07c9bd7a" providerId="LiveId" clId="{6457C856-93F0-4F00-9F7A-02F2215011B5}" dt="2022-10-29T07:28:41.672" v="543" actId="478"/>
          <ac:spMkLst>
            <pc:docMk/>
            <pc:sldMk cId="2310512905" sldId="375"/>
            <ac:spMk id="17" creationId="{05768633-80B5-54EB-D196-3419FF1C4843}"/>
          </ac:spMkLst>
        </pc:spChg>
        <pc:graphicFrameChg chg="add del mod">
          <ac:chgData name="Thúy Mai" userId="222f1c7e07c9bd7a" providerId="LiveId" clId="{6457C856-93F0-4F00-9F7A-02F2215011B5}" dt="2022-10-29T07:32:20.002" v="619"/>
          <ac:graphicFrameMkLst>
            <pc:docMk/>
            <pc:sldMk cId="2310512905" sldId="375"/>
            <ac:graphicFrameMk id="2" creationId="{04FC3939-4698-867D-E075-CB06D96DF9E0}"/>
          </ac:graphicFrameMkLst>
        </pc:graphicFrameChg>
        <pc:picChg chg="mod">
          <ac:chgData name="Thúy Mai" userId="222f1c7e07c9bd7a" providerId="LiveId" clId="{6457C856-93F0-4F00-9F7A-02F2215011B5}" dt="2022-10-29T07:30:26.323" v="593" actId="1076"/>
          <ac:picMkLst>
            <pc:docMk/>
            <pc:sldMk cId="2310512905" sldId="375"/>
            <ac:picMk id="19" creationId="{7FFBF603-92A7-4912-C7E6-80DE95A46FBF}"/>
          </ac:picMkLst>
        </pc:picChg>
      </pc:sldChg>
      <pc:sldChg chg="add del ord">
        <pc:chgData name="Thúy Mai" userId="222f1c7e07c9bd7a" providerId="LiveId" clId="{6457C856-93F0-4F00-9F7A-02F2215011B5}" dt="2022-10-29T07:32:08.530" v="614" actId="2890"/>
        <pc:sldMkLst>
          <pc:docMk/>
          <pc:sldMk cId="671531160" sldId="376"/>
        </pc:sldMkLst>
      </pc:sldChg>
      <pc:sldChg chg="addSp delSp modSp add mod ord modTransition">
        <pc:chgData name="Thúy Mai" userId="222f1c7e07c9bd7a" providerId="LiveId" clId="{6457C856-93F0-4F00-9F7A-02F2215011B5}" dt="2022-10-29T07:54:09.288" v="1506"/>
        <pc:sldMkLst>
          <pc:docMk/>
          <pc:sldMk cId="1944362905" sldId="376"/>
        </pc:sldMkLst>
        <pc:spChg chg="mod">
          <ac:chgData name="Thúy Mai" userId="222f1c7e07c9bd7a" providerId="LiveId" clId="{6457C856-93F0-4F00-9F7A-02F2215011B5}" dt="2022-10-29T07:33:04.997" v="693" actId="20577"/>
          <ac:spMkLst>
            <pc:docMk/>
            <pc:sldMk cId="1944362905" sldId="376"/>
            <ac:spMk id="7" creationId="{BA03F89F-8DB9-A619-3E16-BAD2204A4F14}"/>
          </ac:spMkLst>
        </pc:spChg>
        <pc:spChg chg="mod">
          <ac:chgData name="Thúy Mai" userId="222f1c7e07c9bd7a" providerId="LiveId" clId="{6457C856-93F0-4F00-9F7A-02F2215011B5}" dt="2022-10-29T07:32:54.638" v="646" actId="14100"/>
          <ac:spMkLst>
            <pc:docMk/>
            <pc:sldMk cId="1944362905" sldId="376"/>
            <ac:spMk id="16" creationId="{9F76AFA2-D82F-275F-936D-5DBE53F4CE11}"/>
          </ac:spMkLst>
        </pc:spChg>
        <pc:spChg chg="mod">
          <ac:chgData name="Thúy Mai" userId="222f1c7e07c9bd7a" providerId="LiveId" clId="{6457C856-93F0-4F00-9F7A-02F2215011B5}" dt="2022-10-29T07:32:45.129" v="644" actId="20577"/>
          <ac:spMkLst>
            <pc:docMk/>
            <pc:sldMk cId="1944362905" sldId="376"/>
            <ac:spMk id="17" creationId="{809BBA79-E86A-3626-0281-41F80A727AA8}"/>
          </ac:spMkLst>
        </pc:spChg>
        <pc:graphicFrameChg chg="add del mod">
          <ac:chgData name="Thúy Mai" userId="222f1c7e07c9bd7a" providerId="LiveId" clId="{6457C856-93F0-4F00-9F7A-02F2215011B5}" dt="2022-10-29T07:32:31.654" v="633"/>
          <ac:graphicFrameMkLst>
            <pc:docMk/>
            <pc:sldMk cId="1944362905" sldId="376"/>
            <ac:graphicFrameMk id="2" creationId="{7864AD92-F6C3-2613-DD5F-16206A4F0B2D}"/>
          </ac:graphicFrameMkLst>
        </pc:graphicFrameChg>
        <pc:graphicFrameChg chg="add del mod">
          <ac:chgData name="Thúy Mai" userId="222f1c7e07c9bd7a" providerId="LiveId" clId="{6457C856-93F0-4F00-9F7A-02F2215011B5}" dt="2022-10-29T07:32:35.452" v="636"/>
          <ac:graphicFrameMkLst>
            <pc:docMk/>
            <pc:sldMk cId="1944362905" sldId="376"/>
            <ac:graphicFrameMk id="3" creationId="{8BEA8F91-90E1-7B4A-8C8F-87B13D6108CA}"/>
          </ac:graphicFrameMkLst>
        </pc:graphicFrameChg>
      </pc:sldChg>
      <pc:sldChg chg="addSp delSp modSp add mod ord modTransition delAnim modAnim">
        <pc:chgData name="Thúy Mai" userId="222f1c7e07c9bd7a" providerId="LiveId" clId="{6457C856-93F0-4F00-9F7A-02F2215011B5}" dt="2022-10-29T07:54:09.288" v="1506"/>
        <pc:sldMkLst>
          <pc:docMk/>
          <pc:sldMk cId="1211575159" sldId="377"/>
        </pc:sldMkLst>
        <pc:spChg chg="add del mod">
          <ac:chgData name="Thúy Mai" userId="222f1c7e07c9bd7a" providerId="LiveId" clId="{6457C856-93F0-4F00-9F7A-02F2215011B5}" dt="2022-10-29T07:36:26.325" v="852" actId="478"/>
          <ac:spMkLst>
            <pc:docMk/>
            <pc:sldMk cId="1211575159" sldId="377"/>
            <ac:spMk id="4" creationId="{95A37859-206D-56F9-5D98-B486AA91D2FA}"/>
          </ac:spMkLst>
        </pc:spChg>
        <pc:spChg chg="add mod">
          <ac:chgData name="Thúy Mai" userId="222f1c7e07c9bd7a" providerId="LiveId" clId="{6457C856-93F0-4F00-9F7A-02F2215011B5}" dt="2022-10-29T07:36:23.305" v="851" actId="1076"/>
          <ac:spMkLst>
            <pc:docMk/>
            <pc:sldMk cId="1211575159" sldId="377"/>
            <ac:spMk id="6" creationId="{8E022578-11D1-1A0D-F2D3-C2051B7B4C58}"/>
          </ac:spMkLst>
        </pc:spChg>
        <pc:spChg chg="add del mod">
          <ac:chgData name="Thúy Mai" userId="222f1c7e07c9bd7a" providerId="LiveId" clId="{6457C856-93F0-4F00-9F7A-02F2215011B5}" dt="2022-10-29T07:36:10.131" v="846" actId="478"/>
          <ac:spMkLst>
            <pc:docMk/>
            <pc:sldMk cId="1211575159" sldId="377"/>
            <ac:spMk id="7" creationId="{4211B9C0-7606-B48D-A243-56923D635047}"/>
          </ac:spMkLst>
        </pc:spChg>
        <pc:spChg chg="mod">
          <ac:chgData name="Thúy Mai" userId="222f1c7e07c9bd7a" providerId="LiveId" clId="{6457C856-93F0-4F00-9F7A-02F2215011B5}" dt="2022-10-29T07:36:20.747" v="850" actId="1076"/>
          <ac:spMkLst>
            <pc:docMk/>
            <pc:sldMk cId="1211575159" sldId="377"/>
            <ac:spMk id="9" creationId="{CE758A94-E6D7-E607-CF33-6C50FAAE5D23}"/>
          </ac:spMkLst>
        </pc:spChg>
        <pc:spChg chg="mod">
          <ac:chgData name="Thúy Mai" userId="222f1c7e07c9bd7a" providerId="LiveId" clId="{6457C856-93F0-4F00-9F7A-02F2215011B5}" dt="2022-10-29T07:36:17.508" v="849" actId="1076"/>
          <ac:spMkLst>
            <pc:docMk/>
            <pc:sldMk cId="1211575159" sldId="377"/>
            <ac:spMk id="10" creationId="{9915F6E6-777E-44E6-2225-38B09F290060}"/>
          </ac:spMkLst>
        </pc:spChg>
        <pc:spChg chg="mod">
          <ac:chgData name="Thúy Mai" userId="222f1c7e07c9bd7a" providerId="LiveId" clId="{6457C856-93F0-4F00-9F7A-02F2215011B5}" dt="2022-10-29T07:36:15.084" v="848" actId="1076"/>
          <ac:spMkLst>
            <pc:docMk/>
            <pc:sldMk cId="1211575159" sldId="377"/>
            <ac:spMk id="11" creationId="{B3625311-2393-C1C3-0EA2-34B4DCA84FCA}"/>
          </ac:spMkLst>
        </pc:spChg>
        <pc:spChg chg="mod">
          <ac:chgData name="Thúy Mai" userId="222f1c7e07c9bd7a" providerId="LiveId" clId="{6457C856-93F0-4F00-9F7A-02F2215011B5}" dt="2022-10-29T07:33:33.285" v="745" actId="20577"/>
          <ac:spMkLst>
            <pc:docMk/>
            <pc:sldMk cId="1211575159" sldId="377"/>
            <ac:spMk id="13" creationId="{95B4DD99-D4EA-1526-E63B-1CBC6B8E51E1}"/>
          </ac:spMkLst>
        </pc:spChg>
        <pc:spChg chg="del">
          <ac:chgData name="Thúy Mai" userId="222f1c7e07c9bd7a" providerId="LiveId" clId="{6457C856-93F0-4F00-9F7A-02F2215011B5}" dt="2022-10-29T07:33:36.216" v="746" actId="478"/>
          <ac:spMkLst>
            <pc:docMk/>
            <pc:sldMk cId="1211575159" sldId="377"/>
            <ac:spMk id="16" creationId="{DD34F331-B787-D843-7417-5E3869DB0AAB}"/>
          </ac:spMkLst>
        </pc:spChg>
        <pc:graphicFrameChg chg="add del mod">
          <ac:chgData name="Thúy Mai" userId="222f1c7e07c9bd7a" providerId="LiveId" clId="{6457C856-93F0-4F00-9F7A-02F2215011B5}" dt="2022-10-29T07:34:04.100" v="769"/>
          <ac:graphicFrameMkLst>
            <pc:docMk/>
            <pc:sldMk cId="1211575159" sldId="377"/>
            <ac:graphicFrameMk id="2" creationId="{222722A1-6D5A-6476-46AA-0C790F725F45}"/>
          </ac:graphicFrameMkLst>
        </pc:graphicFrameChg>
      </pc:sldChg>
      <pc:sldChg chg="addSp delSp modSp add mod modTransition delAnim modAnim">
        <pc:chgData name="Thúy Mai" userId="222f1c7e07c9bd7a" providerId="LiveId" clId="{6457C856-93F0-4F00-9F7A-02F2215011B5}" dt="2022-10-29T07:54:09.288" v="1506"/>
        <pc:sldMkLst>
          <pc:docMk/>
          <pc:sldMk cId="2429852411" sldId="378"/>
        </pc:sldMkLst>
        <pc:spChg chg="add mod">
          <ac:chgData name="Thúy Mai" userId="222f1c7e07c9bd7a" providerId="LiveId" clId="{6457C856-93F0-4F00-9F7A-02F2215011B5}" dt="2022-10-29T07:37:38.654" v="883" actId="1076"/>
          <ac:spMkLst>
            <pc:docMk/>
            <pc:sldMk cId="2429852411" sldId="378"/>
            <ac:spMk id="2" creationId="{EEABA89B-765B-A3B7-F357-369B6DD4D8B3}"/>
          </ac:spMkLst>
        </pc:spChg>
        <pc:spChg chg="add mod">
          <ac:chgData name="Thúy Mai" userId="222f1c7e07c9bd7a" providerId="LiveId" clId="{6457C856-93F0-4F00-9F7A-02F2215011B5}" dt="2022-10-29T07:37:35.876" v="882" actId="1076"/>
          <ac:spMkLst>
            <pc:docMk/>
            <pc:sldMk cId="2429852411" sldId="378"/>
            <ac:spMk id="3" creationId="{D2A10A29-9636-4668-0563-1EB42194D8B6}"/>
          </ac:spMkLst>
        </pc:spChg>
        <pc:spChg chg="del mod">
          <ac:chgData name="Thúy Mai" userId="222f1c7e07c9bd7a" providerId="LiveId" clId="{6457C856-93F0-4F00-9F7A-02F2215011B5}" dt="2022-10-29T07:37:17.693" v="871" actId="478"/>
          <ac:spMkLst>
            <pc:docMk/>
            <pc:sldMk cId="2429852411" sldId="378"/>
            <ac:spMk id="4" creationId="{95A37859-206D-56F9-5D98-B486AA91D2FA}"/>
          </ac:spMkLst>
        </pc:spChg>
        <pc:spChg chg="del">
          <ac:chgData name="Thúy Mai" userId="222f1c7e07c9bd7a" providerId="LiveId" clId="{6457C856-93F0-4F00-9F7A-02F2215011B5}" dt="2022-10-29T07:36:33.217" v="854" actId="478"/>
          <ac:spMkLst>
            <pc:docMk/>
            <pc:sldMk cId="2429852411" sldId="378"/>
            <ac:spMk id="6" creationId="{8E022578-11D1-1A0D-F2D3-C2051B7B4C58}"/>
          </ac:spMkLst>
        </pc:spChg>
        <pc:spChg chg="mod">
          <ac:chgData name="Thúy Mai" userId="222f1c7e07c9bd7a" providerId="LiveId" clId="{6457C856-93F0-4F00-9F7A-02F2215011B5}" dt="2022-10-29T07:36:41.523" v="857" actId="1076"/>
          <ac:spMkLst>
            <pc:docMk/>
            <pc:sldMk cId="2429852411" sldId="378"/>
            <ac:spMk id="7" creationId="{4211B9C0-7606-B48D-A243-56923D635047}"/>
          </ac:spMkLst>
        </pc:spChg>
        <pc:spChg chg="add mod">
          <ac:chgData name="Thúy Mai" userId="222f1c7e07c9bd7a" providerId="LiveId" clId="{6457C856-93F0-4F00-9F7A-02F2215011B5}" dt="2022-10-29T07:37:33.348" v="881" actId="1076"/>
          <ac:spMkLst>
            <pc:docMk/>
            <pc:sldMk cId="2429852411" sldId="378"/>
            <ac:spMk id="8" creationId="{47534D1F-88FA-D7F3-C68A-A1B137FD506A}"/>
          </ac:spMkLst>
        </pc:spChg>
        <pc:spChg chg="del">
          <ac:chgData name="Thúy Mai" userId="222f1c7e07c9bd7a" providerId="LiveId" clId="{6457C856-93F0-4F00-9F7A-02F2215011B5}" dt="2022-10-29T07:36:31.343" v="853" actId="478"/>
          <ac:spMkLst>
            <pc:docMk/>
            <pc:sldMk cId="2429852411" sldId="378"/>
            <ac:spMk id="9" creationId="{CE758A94-E6D7-E607-CF33-6C50FAAE5D23}"/>
          </ac:spMkLst>
        </pc:spChg>
        <pc:spChg chg="del">
          <ac:chgData name="Thúy Mai" userId="222f1c7e07c9bd7a" providerId="LiveId" clId="{6457C856-93F0-4F00-9F7A-02F2215011B5}" dt="2022-10-29T07:36:31.343" v="853" actId="478"/>
          <ac:spMkLst>
            <pc:docMk/>
            <pc:sldMk cId="2429852411" sldId="378"/>
            <ac:spMk id="10" creationId="{9915F6E6-777E-44E6-2225-38B09F290060}"/>
          </ac:spMkLst>
        </pc:spChg>
        <pc:spChg chg="del">
          <ac:chgData name="Thúy Mai" userId="222f1c7e07c9bd7a" providerId="LiveId" clId="{6457C856-93F0-4F00-9F7A-02F2215011B5}" dt="2022-10-29T07:36:31.343" v="853" actId="478"/>
          <ac:spMkLst>
            <pc:docMk/>
            <pc:sldMk cId="2429852411" sldId="378"/>
            <ac:spMk id="11" creationId="{B3625311-2393-C1C3-0EA2-34B4DCA84FCA}"/>
          </ac:spMkLst>
        </pc:spChg>
      </pc:sldChg>
      <pc:sldChg chg="addSp delSp modSp add mod ord modTransition">
        <pc:chgData name="Thúy Mai" userId="222f1c7e07c9bd7a" providerId="LiveId" clId="{6457C856-93F0-4F00-9F7A-02F2215011B5}" dt="2022-10-29T07:54:09.288" v="1506"/>
        <pc:sldMkLst>
          <pc:docMk/>
          <pc:sldMk cId="3571290661" sldId="379"/>
        </pc:sldMkLst>
        <pc:spChg chg="mod">
          <ac:chgData name="Thúy Mai" userId="222f1c7e07c9bd7a" providerId="LiveId" clId="{6457C856-93F0-4F00-9F7A-02F2215011B5}" dt="2022-10-29T07:38:22.022" v="982" actId="20577"/>
          <ac:spMkLst>
            <pc:docMk/>
            <pc:sldMk cId="3571290661" sldId="379"/>
            <ac:spMk id="7" creationId="{BA03F89F-8DB9-A619-3E16-BAD2204A4F14}"/>
          </ac:spMkLst>
        </pc:spChg>
        <pc:spChg chg="mod">
          <ac:chgData name="Thúy Mai" userId="222f1c7e07c9bd7a" providerId="LiveId" clId="{6457C856-93F0-4F00-9F7A-02F2215011B5}" dt="2022-10-29T07:40:09.650" v="1023" actId="207"/>
          <ac:spMkLst>
            <pc:docMk/>
            <pc:sldMk cId="3571290661" sldId="379"/>
            <ac:spMk id="17" creationId="{809BBA79-E86A-3626-0281-41F80A727AA8}"/>
          </ac:spMkLst>
        </pc:spChg>
        <pc:graphicFrameChg chg="add del mod">
          <ac:chgData name="Thúy Mai" userId="222f1c7e07c9bd7a" providerId="LiveId" clId="{6457C856-93F0-4F00-9F7A-02F2215011B5}" dt="2022-10-29T07:38:11.640" v="892"/>
          <ac:graphicFrameMkLst>
            <pc:docMk/>
            <pc:sldMk cId="3571290661" sldId="379"/>
            <ac:graphicFrameMk id="2" creationId="{445AC91E-F0BA-505F-B208-700E06E008EA}"/>
          </ac:graphicFrameMkLst>
        </pc:graphicFrameChg>
        <pc:graphicFrameChg chg="add del mod">
          <ac:chgData name="Thúy Mai" userId="222f1c7e07c9bd7a" providerId="LiveId" clId="{6457C856-93F0-4F00-9F7A-02F2215011B5}" dt="2022-10-29T07:39:51.801" v="1003"/>
          <ac:graphicFrameMkLst>
            <pc:docMk/>
            <pc:sldMk cId="3571290661" sldId="379"/>
            <ac:graphicFrameMk id="3" creationId="{625BC963-133E-0BED-470E-A52BE3232DA9}"/>
          </ac:graphicFrameMkLst>
        </pc:graphicFrameChg>
      </pc:sldChg>
      <pc:sldChg chg="addSp delSp modSp add mod modTransition delAnim modAnim">
        <pc:chgData name="Thúy Mai" userId="222f1c7e07c9bd7a" providerId="LiveId" clId="{6457C856-93F0-4F00-9F7A-02F2215011B5}" dt="2022-10-29T07:54:09.288" v="1506"/>
        <pc:sldMkLst>
          <pc:docMk/>
          <pc:sldMk cId="200486199" sldId="380"/>
        </pc:sldMkLst>
        <pc:spChg chg="del">
          <ac:chgData name="Thúy Mai" userId="222f1c7e07c9bd7a" providerId="LiveId" clId="{6457C856-93F0-4F00-9F7A-02F2215011B5}" dt="2022-10-29T07:41:45.975" v="1033" actId="478"/>
          <ac:spMkLst>
            <pc:docMk/>
            <pc:sldMk cId="200486199" sldId="380"/>
            <ac:spMk id="16" creationId="{9F76AFA2-D82F-275F-936D-5DBE53F4CE11}"/>
          </ac:spMkLst>
        </pc:spChg>
        <pc:spChg chg="del">
          <ac:chgData name="Thúy Mai" userId="222f1c7e07c9bd7a" providerId="LiveId" clId="{6457C856-93F0-4F00-9F7A-02F2215011B5}" dt="2022-10-29T07:41:45.975" v="1033" actId="478"/>
          <ac:spMkLst>
            <pc:docMk/>
            <pc:sldMk cId="200486199" sldId="380"/>
            <ac:spMk id="17" creationId="{809BBA79-E86A-3626-0281-41F80A727AA8}"/>
          </ac:spMkLst>
        </pc:spChg>
        <pc:graphicFrameChg chg="add mod modGraphic">
          <ac:chgData name="Thúy Mai" userId="222f1c7e07c9bd7a" providerId="LiveId" clId="{6457C856-93F0-4F00-9F7A-02F2215011B5}" dt="2022-10-29T07:43:16.532" v="1053" actId="1076"/>
          <ac:graphicFrameMkLst>
            <pc:docMk/>
            <pc:sldMk cId="200486199" sldId="380"/>
            <ac:graphicFrameMk id="2" creationId="{79A1A700-581E-B77A-2A7C-824712AE75A3}"/>
          </ac:graphicFrameMkLst>
        </pc:graphicFrameChg>
        <pc:picChg chg="mod">
          <ac:chgData name="Thúy Mai" userId="222f1c7e07c9bd7a" providerId="LiveId" clId="{6457C856-93F0-4F00-9F7A-02F2215011B5}" dt="2022-10-29T07:42:27.974" v="1045" actId="1076"/>
          <ac:picMkLst>
            <pc:docMk/>
            <pc:sldMk cId="200486199" sldId="380"/>
            <ac:picMk id="4" creationId="{AD9D43FB-51ED-7505-AC7A-7169CFFDC919}"/>
          </ac:picMkLst>
        </pc:picChg>
        <pc:picChg chg="del">
          <ac:chgData name="Thúy Mai" userId="222f1c7e07c9bd7a" providerId="LiveId" clId="{6457C856-93F0-4F00-9F7A-02F2215011B5}" dt="2022-10-29T07:41:47.941" v="1034" actId="478"/>
          <ac:picMkLst>
            <pc:docMk/>
            <pc:sldMk cId="200486199" sldId="380"/>
            <ac:picMk id="15" creationId="{EF163BDE-0862-758E-B37C-E5DAEA6432FE}"/>
          </ac:picMkLst>
        </pc:picChg>
      </pc:sldChg>
      <pc:sldChg chg="modSp add mod modTransition">
        <pc:chgData name="Thúy Mai" userId="222f1c7e07c9bd7a" providerId="LiveId" clId="{6457C856-93F0-4F00-9F7A-02F2215011B5}" dt="2022-10-29T07:54:09.288" v="1506"/>
        <pc:sldMkLst>
          <pc:docMk/>
          <pc:sldMk cId="3877563635" sldId="381"/>
        </pc:sldMkLst>
        <pc:spChg chg="mod">
          <ac:chgData name="Thúy Mai" userId="222f1c7e07c9bd7a" providerId="LiveId" clId="{6457C856-93F0-4F00-9F7A-02F2215011B5}" dt="2022-10-29T07:43:43.809" v="1061" actId="1076"/>
          <ac:spMkLst>
            <pc:docMk/>
            <pc:sldMk cId="3877563635" sldId="381"/>
            <ac:spMk id="6" creationId="{36E45C66-1E6B-36FB-55A6-3A8294589FDF}"/>
          </ac:spMkLst>
        </pc:spChg>
        <pc:spChg chg="mod">
          <ac:chgData name="Thúy Mai" userId="222f1c7e07c9bd7a" providerId="LiveId" clId="{6457C856-93F0-4F00-9F7A-02F2215011B5}" dt="2022-10-29T07:43:41.934" v="1060" actId="1076"/>
          <ac:spMkLst>
            <pc:docMk/>
            <pc:sldMk cId="3877563635" sldId="381"/>
            <ac:spMk id="7" creationId="{BA03F89F-8DB9-A619-3E16-BAD2204A4F14}"/>
          </ac:spMkLst>
        </pc:spChg>
        <pc:graphicFrameChg chg="mod modGraphic">
          <ac:chgData name="Thúy Mai" userId="222f1c7e07c9bd7a" providerId="LiveId" clId="{6457C856-93F0-4F00-9F7A-02F2215011B5}" dt="2022-10-29T07:43:37.252" v="1059" actId="1076"/>
          <ac:graphicFrameMkLst>
            <pc:docMk/>
            <pc:sldMk cId="3877563635" sldId="381"/>
            <ac:graphicFrameMk id="2" creationId="{79A1A700-581E-B77A-2A7C-824712AE75A3}"/>
          </ac:graphicFrameMkLst>
        </pc:graphicFrameChg>
      </pc:sldChg>
      <pc:sldChg chg="addSp delSp modSp add mod ord modTransition delAnim modAnim">
        <pc:chgData name="Thúy Mai" userId="222f1c7e07c9bd7a" providerId="LiveId" clId="{6457C856-93F0-4F00-9F7A-02F2215011B5}" dt="2022-10-29T07:54:09.288" v="1506"/>
        <pc:sldMkLst>
          <pc:docMk/>
          <pc:sldMk cId="960422319" sldId="382"/>
        </pc:sldMkLst>
        <pc:spChg chg="mod">
          <ac:chgData name="Thúy Mai" userId="222f1c7e07c9bd7a" providerId="LiveId" clId="{6457C856-93F0-4F00-9F7A-02F2215011B5}" dt="2022-10-29T07:50:32.051" v="1386" actId="14100"/>
          <ac:spMkLst>
            <pc:docMk/>
            <pc:sldMk cId="960422319" sldId="382"/>
            <ac:spMk id="6" creationId="{36E45C66-1E6B-36FB-55A6-3A8294589FDF}"/>
          </ac:spMkLst>
        </pc:spChg>
        <pc:spChg chg="add del mod">
          <ac:chgData name="Thúy Mai" userId="222f1c7e07c9bd7a" providerId="LiveId" clId="{6457C856-93F0-4F00-9F7A-02F2215011B5}" dt="2022-10-29T07:51:33.535" v="1415" actId="207"/>
          <ac:spMkLst>
            <pc:docMk/>
            <pc:sldMk cId="960422319" sldId="382"/>
            <ac:spMk id="7" creationId="{BA03F89F-8DB9-A619-3E16-BAD2204A4F14}"/>
          </ac:spMkLst>
        </pc:spChg>
        <pc:spChg chg="add del mod">
          <ac:chgData name="Thúy Mai" userId="222f1c7e07c9bd7a" providerId="LiveId" clId="{6457C856-93F0-4F00-9F7A-02F2215011B5}" dt="2022-10-29T07:52:19.492" v="1433" actId="478"/>
          <ac:spMkLst>
            <pc:docMk/>
            <pc:sldMk cId="960422319" sldId="382"/>
            <ac:spMk id="8" creationId="{3FA48A44-8805-0D66-0978-FB6A130A0E15}"/>
          </ac:spMkLst>
        </pc:spChg>
        <pc:spChg chg="add mod">
          <ac:chgData name="Thúy Mai" userId="222f1c7e07c9bd7a" providerId="LiveId" clId="{6457C856-93F0-4F00-9F7A-02F2215011B5}" dt="2022-10-29T07:51:31.185" v="1414" actId="207"/>
          <ac:spMkLst>
            <pc:docMk/>
            <pc:sldMk cId="960422319" sldId="382"/>
            <ac:spMk id="9" creationId="{7C1355B0-D245-8C33-9DD6-665EBDA13F9F}"/>
          </ac:spMkLst>
        </pc:spChg>
        <pc:spChg chg="add del mod">
          <ac:chgData name="Thúy Mai" userId="222f1c7e07c9bd7a" providerId="LiveId" clId="{6457C856-93F0-4F00-9F7A-02F2215011B5}" dt="2022-10-29T07:51:37.780" v="1418" actId="478"/>
          <ac:spMkLst>
            <pc:docMk/>
            <pc:sldMk cId="960422319" sldId="382"/>
            <ac:spMk id="10" creationId="{93748480-E098-76E4-29B1-09B666363D55}"/>
          </ac:spMkLst>
        </pc:spChg>
        <pc:spChg chg="add mod">
          <ac:chgData name="Thúy Mai" userId="222f1c7e07c9bd7a" providerId="LiveId" clId="{6457C856-93F0-4F00-9F7A-02F2215011B5}" dt="2022-10-29T07:51:58.643" v="1423" actId="1076"/>
          <ac:spMkLst>
            <pc:docMk/>
            <pc:sldMk cId="960422319" sldId="382"/>
            <ac:spMk id="11" creationId="{7C0EBB42-C3DD-11BD-EEE0-CA99746AF5A4}"/>
          </ac:spMkLst>
        </pc:spChg>
        <pc:spChg chg="add mod">
          <ac:chgData name="Thúy Mai" userId="222f1c7e07c9bd7a" providerId="LiveId" clId="{6457C856-93F0-4F00-9F7A-02F2215011B5}" dt="2022-10-29T07:52:10.671" v="1429" actId="14100"/>
          <ac:spMkLst>
            <pc:docMk/>
            <pc:sldMk cId="960422319" sldId="382"/>
            <ac:spMk id="12" creationId="{2F579A04-26A0-EC7D-96D5-1B628CA4F119}"/>
          </ac:spMkLst>
        </pc:spChg>
        <pc:spChg chg="add mod">
          <ac:chgData name="Thúy Mai" userId="222f1c7e07c9bd7a" providerId="LiveId" clId="{6457C856-93F0-4F00-9F7A-02F2215011B5}" dt="2022-10-29T07:52:31.728" v="1444" actId="14100"/>
          <ac:spMkLst>
            <pc:docMk/>
            <pc:sldMk cId="960422319" sldId="382"/>
            <ac:spMk id="13" creationId="{21C902BA-2F1B-9B4F-E16C-A28F5AB8C213}"/>
          </ac:spMkLst>
        </pc:spChg>
        <pc:spChg chg="del">
          <ac:chgData name="Thúy Mai" userId="222f1c7e07c9bd7a" providerId="LiveId" clId="{6457C856-93F0-4F00-9F7A-02F2215011B5}" dt="2022-10-29T07:51:18.312" v="1408" actId="478"/>
          <ac:spMkLst>
            <pc:docMk/>
            <pc:sldMk cId="960422319" sldId="382"/>
            <ac:spMk id="16" creationId="{9F76AFA2-D82F-275F-936D-5DBE53F4CE11}"/>
          </ac:spMkLst>
        </pc:spChg>
        <pc:spChg chg="del mod">
          <ac:chgData name="Thúy Mai" userId="222f1c7e07c9bd7a" providerId="LiveId" clId="{6457C856-93F0-4F00-9F7A-02F2215011B5}" dt="2022-10-29T07:51:20.318" v="1409" actId="478"/>
          <ac:spMkLst>
            <pc:docMk/>
            <pc:sldMk cId="960422319" sldId="382"/>
            <ac:spMk id="17" creationId="{809BBA79-E86A-3626-0281-41F80A727AA8}"/>
          </ac:spMkLst>
        </pc:spChg>
        <pc:graphicFrameChg chg="add del mod">
          <ac:chgData name="Thúy Mai" userId="222f1c7e07c9bd7a" providerId="LiveId" clId="{6457C856-93F0-4F00-9F7A-02F2215011B5}" dt="2022-10-29T07:50:59.297" v="1394"/>
          <ac:graphicFrameMkLst>
            <pc:docMk/>
            <pc:sldMk cId="960422319" sldId="382"/>
            <ac:graphicFrameMk id="2" creationId="{707AEA13-E124-DF4F-230B-1891EDDD30CC}"/>
          </ac:graphicFrameMkLst>
        </pc:graphicFrameChg>
        <pc:graphicFrameChg chg="add del mod">
          <ac:chgData name="Thúy Mai" userId="222f1c7e07c9bd7a" providerId="LiveId" clId="{6457C856-93F0-4F00-9F7A-02F2215011B5}" dt="2022-10-29T07:51:03.422" v="1399"/>
          <ac:graphicFrameMkLst>
            <pc:docMk/>
            <pc:sldMk cId="960422319" sldId="382"/>
            <ac:graphicFrameMk id="3" creationId="{B70F99FC-B143-0AE0-7181-5A9DD42563E3}"/>
          </ac:graphicFrameMkLst>
        </pc:graphicFrameChg>
        <pc:picChg chg="mod">
          <ac:chgData name="Thúy Mai" userId="222f1c7e07c9bd7a" providerId="LiveId" clId="{6457C856-93F0-4F00-9F7A-02F2215011B5}" dt="2022-10-29T07:50:59.667" v="1396" actId="1076"/>
          <ac:picMkLst>
            <pc:docMk/>
            <pc:sldMk cId="960422319" sldId="382"/>
            <ac:picMk id="14" creationId="{C339A071-B844-A9B1-BECC-DC5B1ED859C2}"/>
          </ac:picMkLst>
        </pc:picChg>
      </pc:sldChg>
      <pc:sldMasterChg chg="modTransition modSldLayout">
        <pc:chgData name="Thúy Mai" userId="222f1c7e07c9bd7a" providerId="LiveId" clId="{6457C856-93F0-4F00-9F7A-02F2215011B5}" dt="2022-10-29T07:54:09.288" v="1506"/>
        <pc:sldMasterMkLst>
          <pc:docMk/>
          <pc:sldMasterMk cId="465565430" sldId="2147483648"/>
        </pc:sldMasterMkLst>
        <pc:sldLayoutChg chg="modTransition">
          <pc:chgData name="Thúy Mai" userId="222f1c7e07c9bd7a" providerId="LiveId" clId="{6457C856-93F0-4F00-9F7A-02F2215011B5}" dt="2022-10-29T07:54:09.288" v="1506"/>
          <pc:sldLayoutMkLst>
            <pc:docMk/>
            <pc:sldMasterMk cId="465565430" sldId="2147483648"/>
            <pc:sldLayoutMk cId="1905294968" sldId="2147483649"/>
          </pc:sldLayoutMkLst>
        </pc:sldLayoutChg>
        <pc:sldLayoutChg chg="modTransition">
          <pc:chgData name="Thúy Mai" userId="222f1c7e07c9bd7a" providerId="LiveId" clId="{6457C856-93F0-4F00-9F7A-02F2215011B5}" dt="2022-10-29T07:54:09.288" v="1506"/>
          <pc:sldLayoutMkLst>
            <pc:docMk/>
            <pc:sldMasterMk cId="465565430" sldId="2147483648"/>
            <pc:sldLayoutMk cId="1740134703" sldId="2147483650"/>
          </pc:sldLayoutMkLst>
        </pc:sldLayoutChg>
        <pc:sldLayoutChg chg="modTransition">
          <pc:chgData name="Thúy Mai" userId="222f1c7e07c9bd7a" providerId="LiveId" clId="{6457C856-93F0-4F00-9F7A-02F2215011B5}" dt="2022-10-29T07:54:09.288" v="1506"/>
          <pc:sldLayoutMkLst>
            <pc:docMk/>
            <pc:sldMasterMk cId="465565430" sldId="2147483648"/>
            <pc:sldLayoutMk cId="1805490415" sldId="2147483651"/>
          </pc:sldLayoutMkLst>
        </pc:sldLayoutChg>
        <pc:sldLayoutChg chg="modTransition">
          <pc:chgData name="Thúy Mai" userId="222f1c7e07c9bd7a" providerId="LiveId" clId="{6457C856-93F0-4F00-9F7A-02F2215011B5}" dt="2022-10-29T07:54:09.288" v="1506"/>
          <pc:sldLayoutMkLst>
            <pc:docMk/>
            <pc:sldMasterMk cId="465565430" sldId="2147483648"/>
            <pc:sldLayoutMk cId="1252860" sldId="2147483652"/>
          </pc:sldLayoutMkLst>
        </pc:sldLayoutChg>
        <pc:sldLayoutChg chg="modTransition">
          <pc:chgData name="Thúy Mai" userId="222f1c7e07c9bd7a" providerId="LiveId" clId="{6457C856-93F0-4F00-9F7A-02F2215011B5}" dt="2022-10-29T07:54:09.288" v="1506"/>
          <pc:sldLayoutMkLst>
            <pc:docMk/>
            <pc:sldMasterMk cId="465565430" sldId="2147483648"/>
            <pc:sldLayoutMk cId="1555482683" sldId="2147483653"/>
          </pc:sldLayoutMkLst>
        </pc:sldLayoutChg>
        <pc:sldLayoutChg chg="modTransition">
          <pc:chgData name="Thúy Mai" userId="222f1c7e07c9bd7a" providerId="LiveId" clId="{6457C856-93F0-4F00-9F7A-02F2215011B5}" dt="2022-10-29T07:54:09.288" v="1506"/>
          <pc:sldLayoutMkLst>
            <pc:docMk/>
            <pc:sldMasterMk cId="465565430" sldId="2147483648"/>
            <pc:sldLayoutMk cId="4086784056" sldId="2147483654"/>
          </pc:sldLayoutMkLst>
        </pc:sldLayoutChg>
        <pc:sldLayoutChg chg="modTransition">
          <pc:chgData name="Thúy Mai" userId="222f1c7e07c9bd7a" providerId="LiveId" clId="{6457C856-93F0-4F00-9F7A-02F2215011B5}" dt="2022-10-29T07:54:09.288" v="1506"/>
          <pc:sldLayoutMkLst>
            <pc:docMk/>
            <pc:sldMasterMk cId="465565430" sldId="2147483648"/>
            <pc:sldLayoutMk cId="3157103396" sldId="2147483655"/>
          </pc:sldLayoutMkLst>
        </pc:sldLayoutChg>
        <pc:sldLayoutChg chg="modTransition">
          <pc:chgData name="Thúy Mai" userId="222f1c7e07c9bd7a" providerId="LiveId" clId="{6457C856-93F0-4F00-9F7A-02F2215011B5}" dt="2022-10-29T07:54:09.288" v="1506"/>
          <pc:sldLayoutMkLst>
            <pc:docMk/>
            <pc:sldMasterMk cId="465565430" sldId="2147483648"/>
            <pc:sldLayoutMk cId="4218465908" sldId="2147483656"/>
          </pc:sldLayoutMkLst>
        </pc:sldLayoutChg>
        <pc:sldLayoutChg chg="modTransition">
          <pc:chgData name="Thúy Mai" userId="222f1c7e07c9bd7a" providerId="LiveId" clId="{6457C856-93F0-4F00-9F7A-02F2215011B5}" dt="2022-10-29T07:54:09.288" v="1506"/>
          <pc:sldLayoutMkLst>
            <pc:docMk/>
            <pc:sldMasterMk cId="465565430" sldId="2147483648"/>
            <pc:sldLayoutMk cId="1911943233" sldId="2147483657"/>
          </pc:sldLayoutMkLst>
        </pc:sldLayoutChg>
        <pc:sldLayoutChg chg="modTransition">
          <pc:chgData name="Thúy Mai" userId="222f1c7e07c9bd7a" providerId="LiveId" clId="{6457C856-93F0-4F00-9F7A-02F2215011B5}" dt="2022-10-29T07:54:09.288" v="1506"/>
          <pc:sldLayoutMkLst>
            <pc:docMk/>
            <pc:sldMasterMk cId="465565430" sldId="2147483648"/>
            <pc:sldLayoutMk cId="2141814062" sldId="2147483658"/>
          </pc:sldLayoutMkLst>
        </pc:sldLayoutChg>
        <pc:sldLayoutChg chg="modTransition">
          <pc:chgData name="Thúy Mai" userId="222f1c7e07c9bd7a" providerId="LiveId" clId="{6457C856-93F0-4F00-9F7A-02F2215011B5}" dt="2022-10-29T07:54:09.288" v="1506"/>
          <pc:sldLayoutMkLst>
            <pc:docMk/>
            <pc:sldMasterMk cId="465565430" sldId="2147483648"/>
            <pc:sldLayoutMk cId="2474814106"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B54C73-3F7F-414A-BACD-400AA2686DFB}" type="datetimeFigureOut">
              <a:rPr lang="en-US" smtClean="0"/>
              <a:t>1/10/2024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D4BD28-DE4E-46D5-A4C9-8C117715F2BD}" type="slidenum">
              <a:rPr lang="en-US" smtClean="0"/>
              <a:t>‹#›</a:t>
            </a:fld>
            <a:endParaRPr lang="en-US"/>
          </a:p>
        </p:txBody>
      </p:sp>
    </p:spTree>
    <p:extLst>
      <p:ext uri="{BB962C8B-B14F-4D97-AF65-F5344CB8AC3E}">
        <p14:creationId xmlns:p14="http://schemas.microsoft.com/office/powerpoint/2010/main" val="1895551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7" name="Google Shape;109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4287607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5"/>
        <p:cNvGrpSpPr/>
        <p:nvPr/>
      </p:nvGrpSpPr>
      <p:grpSpPr>
        <a:xfrm>
          <a:off x="0" y="0"/>
          <a:ext cx="0" cy="0"/>
          <a:chOff x="0" y="0"/>
          <a:chExt cx="0" cy="0"/>
        </a:xfrm>
      </p:grpSpPr>
      <p:sp>
        <p:nvSpPr>
          <p:cNvPr id="1096" name="Google Shape;109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97" name="Google Shape;109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406906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4" name="Google Shape;81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026525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930DAD6-F997-30B3-DE93-BF1C450AC401}"/>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024F8FA1-D5FF-F5DC-C04F-71A84E48C1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7B99D7F5-1E5F-6613-764E-1486B3809024}"/>
              </a:ext>
            </a:extLst>
          </p:cNvPr>
          <p:cNvSpPr>
            <a:spLocks noGrp="1"/>
          </p:cNvSpPr>
          <p:nvPr>
            <p:ph type="dt" sz="half" idx="10"/>
          </p:nvPr>
        </p:nvSpPr>
        <p:spPr/>
        <p:txBody>
          <a:bodyPr/>
          <a:lstStyle/>
          <a:p>
            <a:fld id="{42E32B3F-D462-4933-A290-88F6D1F19400}" type="datetimeFigureOut">
              <a:rPr lang="en-US" smtClean="0"/>
              <a:t>1/10/2024</a:t>
            </a:fld>
            <a:endParaRPr lang="en-US"/>
          </a:p>
        </p:txBody>
      </p:sp>
      <p:sp>
        <p:nvSpPr>
          <p:cNvPr id="5" name="Chỗ dành sẵn cho Chân trang 4">
            <a:extLst>
              <a:ext uri="{FF2B5EF4-FFF2-40B4-BE49-F238E27FC236}">
                <a16:creationId xmlns:a16="http://schemas.microsoft.com/office/drawing/2014/main" id="{7CFB43F3-3B90-E19B-DAAF-87173CAD06D7}"/>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96C281FD-F4F8-5961-0138-889D147FA614}"/>
              </a:ext>
            </a:extLst>
          </p:cNvPr>
          <p:cNvSpPr>
            <a:spLocks noGrp="1"/>
          </p:cNvSpPr>
          <p:nvPr>
            <p:ph type="sldNum" sz="quarter" idx="12"/>
          </p:nvPr>
        </p:nvSpPr>
        <p:spPr/>
        <p:txBody>
          <a:bodyPr/>
          <a:lstStyle/>
          <a:p>
            <a:fld id="{65236411-8E9F-4AAC-A5FF-D588E78531BD}" type="slidenum">
              <a:rPr lang="en-US" smtClean="0"/>
              <a:t>‹#›</a:t>
            </a:fld>
            <a:endParaRPr lang="en-US"/>
          </a:p>
        </p:txBody>
      </p:sp>
    </p:spTree>
    <p:extLst>
      <p:ext uri="{BB962C8B-B14F-4D97-AF65-F5344CB8AC3E}">
        <p14:creationId xmlns:p14="http://schemas.microsoft.com/office/powerpoint/2010/main" val="19052949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2F8F771-B4C0-74F9-3606-9C095C35C958}"/>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81484193-26C1-607D-7F80-7F252CA36258}"/>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9745DE8E-340E-1D8E-1ED7-91C99F31B636}"/>
              </a:ext>
            </a:extLst>
          </p:cNvPr>
          <p:cNvSpPr>
            <a:spLocks noGrp="1"/>
          </p:cNvSpPr>
          <p:nvPr>
            <p:ph type="dt" sz="half" idx="10"/>
          </p:nvPr>
        </p:nvSpPr>
        <p:spPr/>
        <p:txBody>
          <a:bodyPr/>
          <a:lstStyle/>
          <a:p>
            <a:fld id="{42E32B3F-D462-4933-A290-88F6D1F19400}" type="datetimeFigureOut">
              <a:rPr lang="en-US" smtClean="0"/>
              <a:t>1/10/2024</a:t>
            </a:fld>
            <a:endParaRPr lang="en-US"/>
          </a:p>
        </p:txBody>
      </p:sp>
      <p:sp>
        <p:nvSpPr>
          <p:cNvPr id="5" name="Chỗ dành sẵn cho Chân trang 4">
            <a:extLst>
              <a:ext uri="{FF2B5EF4-FFF2-40B4-BE49-F238E27FC236}">
                <a16:creationId xmlns:a16="http://schemas.microsoft.com/office/drawing/2014/main" id="{3AFC78E7-2172-2FB5-2905-F28ADCFDC173}"/>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2541F72E-645B-3541-0249-AF04F69F594D}"/>
              </a:ext>
            </a:extLst>
          </p:cNvPr>
          <p:cNvSpPr>
            <a:spLocks noGrp="1"/>
          </p:cNvSpPr>
          <p:nvPr>
            <p:ph type="sldNum" sz="quarter" idx="12"/>
          </p:nvPr>
        </p:nvSpPr>
        <p:spPr/>
        <p:txBody>
          <a:bodyPr/>
          <a:lstStyle/>
          <a:p>
            <a:fld id="{65236411-8E9F-4AAC-A5FF-D588E78531BD}" type="slidenum">
              <a:rPr lang="en-US" smtClean="0"/>
              <a:t>‹#›</a:t>
            </a:fld>
            <a:endParaRPr lang="en-US"/>
          </a:p>
        </p:txBody>
      </p:sp>
    </p:spTree>
    <p:extLst>
      <p:ext uri="{BB962C8B-B14F-4D97-AF65-F5344CB8AC3E}">
        <p14:creationId xmlns:p14="http://schemas.microsoft.com/office/powerpoint/2010/main" val="21418140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29933F3E-215D-A51C-05ED-41D801F51E2F}"/>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4BB51C29-0D53-C5F1-739A-C91AA27DB934}"/>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2E65DB81-95E6-4B32-3A27-DEF96B7AEF69}"/>
              </a:ext>
            </a:extLst>
          </p:cNvPr>
          <p:cNvSpPr>
            <a:spLocks noGrp="1"/>
          </p:cNvSpPr>
          <p:nvPr>
            <p:ph type="dt" sz="half" idx="10"/>
          </p:nvPr>
        </p:nvSpPr>
        <p:spPr/>
        <p:txBody>
          <a:bodyPr/>
          <a:lstStyle/>
          <a:p>
            <a:fld id="{42E32B3F-D462-4933-A290-88F6D1F19400}" type="datetimeFigureOut">
              <a:rPr lang="en-US" smtClean="0"/>
              <a:t>1/10/2024</a:t>
            </a:fld>
            <a:endParaRPr lang="en-US"/>
          </a:p>
        </p:txBody>
      </p:sp>
      <p:sp>
        <p:nvSpPr>
          <p:cNvPr id="5" name="Chỗ dành sẵn cho Chân trang 4">
            <a:extLst>
              <a:ext uri="{FF2B5EF4-FFF2-40B4-BE49-F238E27FC236}">
                <a16:creationId xmlns:a16="http://schemas.microsoft.com/office/drawing/2014/main" id="{0F00BBA9-E2EB-6F4F-53AA-0C8902D3BAD1}"/>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781A0299-2CDD-59C6-28CD-CC6D3992DA23}"/>
              </a:ext>
            </a:extLst>
          </p:cNvPr>
          <p:cNvSpPr>
            <a:spLocks noGrp="1"/>
          </p:cNvSpPr>
          <p:nvPr>
            <p:ph type="sldNum" sz="quarter" idx="12"/>
          </p:nvPr>
        </p:nvSpPr>
        <p:spPr/>
        <p:txBody>
          <a:bodyPr/>
          <a:lstStyle/>
          <a:p>
            <a:fld id="{65236411-8E9F-4AAC-A5FF-D588E78531BD}" type="slidenum">
              <a:rPr lang="en-US" smtClean="0"/>
              <a:t>‹#›</a:t>
            </a:fld>
            <a:endParaRPr lang="en-US"/>
          </a:p>
        </p:txBody>
      </p:sp>
    </p:spTree>
    <p:extLst>
      <p:ext uri="{BB962C8B-B14F-4D97-AF65-F5344CB8AC3E}">
        <p14:creationId xmlns:p14="http://schemas.microsoft.com/office/powerpoint/2010/main" val="24748141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13 Six columns">
  <p:cSld name="013 Six columns">
    <p:spTree>
      <p:nvGrpSpPr>
        <p:cNvPr id="1" name="Shape 488"/>
        <p:cNvGrpSpPr/>
        <p:nvPr/>
      </p:nvGrpSpPr>
      <p:grpSpPr>
        <a:xfrm>
          <a:off x="0" y="0"/>
          <a:ext cx="0" cy="0"/>
          <a:chOff x="0" y="0"/>
          <a:chExt cx="0" cy="0"/>
        </a:xfrm>
      </p:grpSpPr>
      <p:sp>
        <p:nvSpPr>
          <p:cNvPr id="489" name="Google Shape;489;p15"/>
          <p:cNvSpPr/>
          <p:nvPr/>
        </p:nvSpPr>
        <p:spPr>
          <a:xfrm rot="-4500027" flipH="1">
            <a:off x="9668197" y="-807412"/>
            <a:ext cx="2397091" cy="3386289"/>
          </a:xfrm>
          <a:custGeom>
            <a:avLst/>
            <a:gdLst/>
            <a:ahLst/>
            <a:cxnLst/>
            <a:rect l="l" t="t" r="r" b="b"/>
            <a:pathLst>
              <a:path w="2397091" h="3386289" extrusionOk="0">
                <a:moveTo>
                  <a:pt x="735232" y="0"/>
                </a:moveTo>
                <a:lnTo>
                  <a:pt x="0" y="2744011"/>
                </a:lnTo>
                <a:lnTo>
                  <a:pt x="2397091" y="3386289"/>
                </a:lnTo>
                <a:lnTo>
                  <a:pt x="2394865" y="3329516"/>
                </a:lnTo>
                <a:cubicBezTo>
                  <a:pt x="2365794" y="3066642"/>
                  <a:pt x="2210644" y="2827716"/>
                  <a:pt x="2021927" y="2658508"/>
                </a:cubicBezTo>
                <a:cubicBezTo>
                  <a:pt x="1806250" y="2465129"/>
                  <a:pt x="1550166" y="2336210"/>
                  <a:pt x="1317619" y="2176935"/>
                </a:cubicBezTo>
                <a:cubicBezTo>
                  <a:pt x="1081739" y="2013796"/>
                  <a:pt x="859294" y="1801431"/>
                  <a:pt x="768376" y="1513237"/>
                </a:cubicBezTo>
                <a:cubicBezTo>
                  <a:pt x="694228" y="1285752"/>
                  <a:pt x="707664" y="1039281"/>
                  <a:pt x="734636" y="796562"/>
                </a:cubicBezTo>
                <a:cubicBezTo>
                  <a:pt x="758274" y="557595"/>
                  <a:pt x="788580" y="311124"/>
                  <a:pt x="751506" y="7602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0" name="Google Shape;490;p15"/>
          <p:cNvSpPr/>
          <p:nvPr/>
        </p:nvSpPr>
        <p:spPr>
          <a:xfrm rot="6299973" flipH="1">
            <a:off x="267941" y="3790610"/>
            <a:ext cx="2782946" cy="4142916"/>
          </a:xfrm>
          <a:custGeom>
            <a:avLst/>
            <a:gdLst/>
            <a:ahLst/>
            <a:cxnLst/>
            <a:rect l="l" t="t" r="r" b="b"/>
            <a:pathLst>
              <a:path w="2782946" h="4142916" extrusionOk="0">
                <a:moveTo>
                  <a:pt x="2768120" y="3958055"/>
                </a:moveTo>
                <a:cubicBezTo>
                  <a:pt x="2776601" y="3913788"/>
                  <a:pt x="2781664" y="3868754"/>
                  <a:pt x="2782523" y="3823252"/>
                </a:cubicBezTo>
                <a:cubicBezTo>
                  <a:pt x="2792625" y="3516073"/>
                  <a:pt x="2620791" y="3231631"/>
                  <a:pt x="2405115" y="3038251"/>
                </a:cubicBezTo>
                <a:cubicBezTo>
                  <a:pt x="2189438" y="2844871"/>
                  <a:pt x="1933354" y="2715952"/>
                  <a:pt x="1700807" y="2556678"/>
                </a:cubicBezTo>
                <a:cubicBezTo>
                  <a:pt x="1464927" y="2393539"/>
                  <a:pt x="1242481" y="2181174"/>
                  <a:pt x="1151564" y="1892980"/>
                </a:cubicBezTo>
                <a:cubicBezTo>
                  <a:pt x="1077416" y="1665495"/>
                  <a:pt x="1090852" y="1419024"/>
                  <a:pt x="1117824" y="1176305"/>
                </a:cubicBezTo>
                <a:cubicBezTo>
                  <a:pt x="1141462" y="937337"/>
                  <a:pt x="1171768" y="690866"/>
                  <a:pt x="1134694" y="455764"/>
                </a:cubicBezTo>
                <a:cubicBezTo>
                  <a:pt x="1109389" y="310729"/>
                  <a:pt x="1040556" y="114472"/>
                  <a:pt x="923850" y="6224"/>
                </a:cubicBezTo>
                <a:lnTo>
                  <a:pt x="915440" y="0"/>
                </a:lnTo>
                <a:lnTo>
                  <a:pt x="0" y="3416573"/>
                </a:lnTo>
                <a:lnTo>
                  <a:pt x="2710834" y="4142916"/>
                </a:lnTo>
                <a:lnTo>
                  <a:pt x="2733213" y="4088253"/>
                </a:lnTo>
                <a:cubicBezTo>
                  <a:pt x="2747741" y="4045820"/>
                  <a:pt x="2759639" y="4002321"/>
                  <a:pt x="2768120" y="3958055"/>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1" name="Google Shape;491;p15"/>
          <p:cNvSpPr txBox="1">
            <a:spLocks noGrp="1"/>
          </p:cNvSpPr>
          <p:nvPr>
            <p:ph type="subTitle" idx="1"/>
          </p:nvPr>
        </p:nvSpPr>
        <p:spPr>
          <a:xfrm>
            <a:off x="720400" y="2163600"/>
            <a:ext cx="32505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000"/>
              <a:buNone/>
              <a:defRPr sz="2000" b="1"/>
            </a:lvl1pPr>
            <a:lvl2pPr lvl="1" algn="l">
              <a:lnSpc>
                <a:spcPct val="115000"/>
              </a:lnSpc>
              <a:spcBef>
                <a:spcPts val="2100"/>
              </a:spcBef>
              <a:spcAft>
                <a:spcPts val="0"/>
              </a:spcAft>
              <a:buSzPts val="2000"/>
              <a:buNone/>
              <a:defRPr sz="2000" b="1"/>
            </a:lvl2pPr>
            <a:lvl3pPr lvl="2" algn="l">
              <a:lnSpc>
                <a:spcPct val="115000"/>
              </a:lnSpc>
              <a:spcBef>
                <a:spcPts val="2100"/>
              </a:spcBef>
              <a:spcAft>
                <a:spcPts val="0"/>
              </a:spcAft>
              <a:buSzPts val="2000"/>
              <a:buNone/>
              <a:defRPr sz="2000" b="1"/>
            </a:lvl3pPr>
            <a:lvl4pPr lvl="3" algn="l">
              <a:lnSpc>
                <a:spcPct val="115000"/>
              </a:lnSpc>
              <a:spcBef>
                <a:spcPts val="2100"/>
              </a:spcBef>
              <a:spcAft>
                <a:spcPts val="0"/>
              </a:spcAft>
              <a:buSzPts val="2000"/>
              <a:buNone/>
              <a:defRPr sz="2000" b="1"/>
            </a:lvl4pPr>
            <a:lvl5pPr lvl="4" algn="l">
              <a:lnSpc>
                <a:spcPct val="115000"/>
              </a:lnSpc>
              <a:spcBef>
                <a:spcPts val="2100"/>
              </a:spcBef>
              <a:spcAft>
                <a:spcPts val="0"/>
              </a:spcAft>
              <a:buSzPts val="2000"/>
              <a:buNone/>
              <a:defRPr sz="2000" b="1"/>
            </a:lvl5pPr>
            <a:lvl6pPr lvl="5" algn="l">
              <a:lnSpc>
                <a:spcPct val="115000"/>
              </a:lnSpc>
              <a:spcBef>
                <a:spcPts val="2100"/>
              </a:spcBef>
              <a:spcAft>
                <a:spcPts val="0"/>
              </a:spcAft>
              <a:buSzPts val="2000"/>
              <a:buNone/>
              <a:defRPr sz="2000" b="1"/>
            </a:lvl6pPr>
            <a:lvl7pPr lvl="6" algn="l">
              <a:lnSpc>
                <a:spcPct val="115000"/>
              </a:lnSpc>
              <a:spcBef>
                <a:spcPts val="2100"/>
              </a:spcBef>
              <a:spcAft>
                <a:spcPts val="0"/>
              </a:spcAft>
              <a:buSzPts val="2000"/>
              <a:buNone/>
              <a:defRPr sz="2000" b="1"/>
            </a:lvl7pPr>
            <a:lvl8pPr lvl="7" algn="l">
              <a:lnSpc>
                <a:spcPct val="115000"/>
              </a:lnSpc>
              <a:spcBef>
                <a:spcPts val="2100"/>
              </a:spcBef>
              <a:spcAft>
                <a:spcPts val="0"/>
              </a:spcAft>
              <a:buSzPts val="2000"/>
              <a:buNone/>
              <a:defRPr sz="2000" b="1"/>
            </a:lvl8pPr>
            <a:lvl9pPr lvl="8" algn="l">
              <a:lnSpc>
                <a:spcPct val="115000"/>
              </a:lnSpc>
              <a:spcBef>
                <a:spcPts val="2100"/>
              </a:spcBef>
              <a:spcAft>
                <a:spcPts val="2100"/>
              </a:spcAft>
              <a:buSzPts val="2000"/>
              <a:buNone/>
              <a:defRPr sz="2000" b="1"/>
            </a:lvl9pPr>
          </a:lstStyle>
          <a:p>
            <a:endParaRPr/>
          </a:p>
        </p:txBody>
      </p:sp>
      <p:sp>
        <p:nvSpPr>
          <p:cNvPr id="492" name="Google Shape;492;p15"/>
          <p:cNvSpPr txBox="1">
            <a:spLocks noGrp="1"/>
          </p:cNvSpPr>
          <p:nvPr>
            <p:ph type="subTitle" idx="2"/>
          </p:nvPr>
        </p:nvSpPr>
        <p:spPr>
          <a:xfrm>
            <a:off x="720400" y="4020325"/>
            <a:ext cx="32505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000"/>
              <a:buNone/>
              <a:defRPr sz="2000" b="1"/>
            </a:lvl1pPr>
            <a:lvl2pPr lvl="1" algn="l">
              <a:lnSpc>
                <a:spcPct val="115000"/>
              </a:lnSpc>
              <a:spcBef>
                <a:spcPts val="2100"/>
              </a:spcBef>
              <a:spcAft>
                <a:spcPts val="0"/>
              </a:spcAft>
              <a:buSzPts val="2000"/>
              <a:buNone/>
              <a:defRPr sz="2000" b="1"/>
            </a:lvl2pPr>
            <a:lvl3pPr lvl="2" algn="l">
              <a:lnSpc>
                <a:spcPct val="115000"/>
              </a:lnSpc>
              <a:spcBef>
                <a:spcPts val="2100"/>
              </a:spcBef>
              <a:spcAft>
                <a:spcPts val="0"/>
              </a:spcAft>
              <a:buSzPts val="2000"/>
              <a:buNone/>
              <a:defRPr sz="2000" b="1"/>
            </a:lvl3pPr>
            <a:lvl4pPr lvl="3" algn="l">
              <a:lnSpc>
                <a:spcPct val="115000"/>
              </a:lnSpc>
              <a:spcBef>
                <a:spcPts val="2100"/>
              </a:spcBef>
              <a:spcAft>
                <a:spcPts val="0"/>
              </a:spcAft>
              <a:buSzPts val="2000"/>
              <a:buNone/>
              <a:defRPr sz="2000" b="1"/>
            </a:lvl4pPr>
            <a:lvl5pPr lvl="4" algn="l">
              <a:lnSpc>
                <a:spcPct val="115000"/>
              </a:lnSpc>
              <a:spcBef>
                <a:spcPts val="2100"/>
              </a:spcBef>
              <a:spcAft>
                <a:spcPts val="0"/>
              </a:spcAft>
              <a:buSzPts val="2000"/>
              <a:buNone/>
              <a:defRPr sz="2000" b="1"/>
            </a:lvl5pPr>
            <a:lvl6pPr lvl="5" algn="l">
              <a:lnSpc>
                <a:spcPct val="115000"/>
              </a:lnSpc>
              <a:spcBef>
                <a:spcPts val="2100"/>
              </a:spcBef>
              <a:spcAft>
                <a:spcPts val="0"/>
              </a:spcAft>
              <a:buSzPts val="2000"/>
              <a:buNone/>
              <a:defRPr sz="2000" b="1"/>
            </a:lvl6pPr>
            <a:lvl7pPr lvl="6" algn="l">
              <a:lnSpc>
                <a:spcPct val="115000"/>
              </a:lnSpc>
              <a:spcBef>
                <a:spcPts val="2100"/>
              </a:spcBef>
              <a:spcAft>
                <a:spcPts val="0"/>
              </a:spcAft>
              <a:buSzPts val="2000"/>
              <a:buNone/>
              <a:defRPr sz="2000" b="1"/>
            </a:lvl7pPr>
            <a:lvl8pPr lvl="7" algn="l">
              <a:lnSpc>
                <a:spcPct val="115000"/>
              </a:lnSpc>
              <a:spcBef>
                <a:spcPts val="2100"/>
              </a:spcBef>
              <a:spcAft>
                <a:spcPts val="0"/>
              </a:spcAft>
              <a:buSzPts val="2000"/>
              <a:buNone/>
              <a:defRPr sz="2000" b="1"/>
            </a:lvl8pPr>
            <a:lvl9pPr lvl="8" algn="l">
              <a:lnSpc>
                <a:spcPct val="115000"/>
              </a:lnSpc>
              <a:spcBef>
                <a:spcPts val="2100"/>
              </a:spcBef>
              <a:spcAft>
                <a:spcPts val="2100"/>
              </a:spcAft>
              <a:buSzPts val="2000"/>
              <a:buNone/>
              <a:defRPr sz="2000" b="1"/>
            </a:lvl9pPr>
          </a:lstStyle>
          <a:p>
            <a:endParaRPr/>
          </a:p>
        </p:txBody>
      </p:sp>
      <p:sp>
        <p:nvSpPr>
          <p:cNvPr id="493" name="Google Shape;493;p15"/>
          <p:cNvSpPr txBox="1">
            <a:spLocks noGrp="1"/>
          </p:cNvSpPr>
          <p:nvPr>
            <p:ph type="subTitle" idx="3"/>
          </p:nvPr>
        </p:nvSpPr>
        <p:spPr>
          <a:xfrm>
            <a:off x="8381787" y="2172980"/>
            <a:ext cx="32505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000"/>
              <a:buNone/>
              <a:defRPr sz="2000" b="1"/>
            </a:lvl1pPr>
            <a:lvl2pPr lvl="1" algn="l">
              <a:lnSpc>
                <a:spcPct val="115000"/>
              </a:lnSpc>
              <a:spcBef>
                <a:spcPts val="2100"/>
              </a:spcBef>
              <a:spcAft>
                <a:spcPts val="0"/>
              </a:spcAft>
              <a:buSzPts val="2000"/>
              <a:buNone/>
              <a:defRPr sz="2000" b="1"/>
            </a:lvl2pPr>
            <a:lvl3pPr lvl="2" algn="l">
              <a:lnSpc>
                <a:spcPct val="115000"/>
              </a:lnSpc>
              <a:spcBef>
                <a:spcPts val="2100"/>
              </a:spcBef>
              <a:spcAft>
                <a:spcPts val="0"/>
              </a:spcAft>
              <a:buSzPts val="2000"/>
              <a:buNone/>
              <a:defRPr sz="2000" b="1"/>
            </a:lvl3pPr>
            <a:lvl4pPr lvl="3" algn="l">
              <a:lnSpc>
                <a:spcPct val="115000"/>
              </a:lnSpc>
              <a:spcBef>
                <a:spcPts val="2100"/>
              </a:spcBef>
              <a:spcAft>
                <a:spcPts val="0"/>
              </a:spcAft>
              <a:buSzPts val="2000"/>
              <a:buNone/>
              <a:defRPr sz="2000" b="1"/>
            </a:lvl4pPr>
            <a:lvl5pPr lvl="4" algn="l">
              <a:lnSpc>
                <a:spcPct val="115000"/>
              </a:lnSpc>
              <a:spcBef>
                <a:spcPts val="2100"/>
              </a:spcBef>
              <a:spcAft>
                <a:spcPts val="0"/>
              </a:spcAft>
              <a:buSzPts val="2000"/>
              <a:buNone/>
              <a:defRPr sz="2000" b="1"/>
            </a:lvl5pPr>
            <a:lvl6pPr lvl="5" algn="l">
              <a:lnSpc>
                <a:spcPct val="115000"/>
              </a:lnSpc>
              <a:spcBef>
                <a:spcPts val="2100"/>
              </a:spcBef>
              <a:spcAft>
                <a:spcPts val="0"/>
              </a:spcAft>
              <a:buSzPts val="2000"/>
              <a:buNone/>
              <a:defRPr sz="2000" b="1"/>
            </a:lvl6pPr>
            <a:lvl7pPr lvl="6" algn="l">
              <a:lnSpc>
                <a:spcPct val="115000"/>
              </a:lnSpc>
              <a:spcBef>
                <a:spcPts val="2100"/>
              </a:spcBef>
              <a:spcAft>
                <a:spcPts val="0"/>
              </a:spcAft>
              <a:buSzPts val="2000"/>
              <a:buNone/>
              <a:defRPr sz="2000" b="1"/>
            </a:lvl7pPr>
            <a:lvl8pPr lvl="7" algn="l">
              <a:lnSpc>
                <a:spcPct val="115000"/>
              </a:lnSpc>
              <a:spcBef>
                <a:spcPts val="2100"/>
              </a:spcBef>
              <a:spcAft>
                <a:spcPts val="0"/>
              </a:spcAft>
              <a:buSzPts val="2000"/>
              <a:buNone/>
              <a:defRPr sz="2000" b="1"/>
            </a:lvl8pPr>
            <a:lvl9pPr lvl="8" algn="l">
              <a:lnSpc>
                <a:spcPct val="115000"/>
              </a:lnSpc>
              <a:spcBef>
                <a:spcPts val="2100"/>
              </a:spcBef>
              <a:spcAft>
                <a:spcPts val="2100"/>
              </a:spcAft>
              <a:buSzPts val="2000"/>
              <a:buNone/>
              <a:defRPr sz="2000" b="1"/>
            </a:lvl9pPr>
          </a:lstStyle>
          <a:p>
            <a:endParaRPr/>
          </a:p>
        </p:txBody>
      </p:sp>
      <p:sp>
        <p:nvSpPr>
          <p:cNvPr id="494" name="Google Shape;494;p15"/>
          <p:cNvSpPr txBox="1">
            <a:spLocks noGrp="1"/>
          </p:cNvSpPr>
          <p:nvPr>
            <p:ph type="subTitle" idx="4"/>
          </p:nvPr>
        </p:nvSpPr>
        <p:spPr>
          <a:xfrm>
            <a:off x="4571787" y="2180950"/>
            <a:ext cx="32505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000"/>
              <a:buNone/>
              <a:defRPr sz="2000" b="1"/>
            </a:lvl1pPr>
            <a:lvl2pPr lvl="1" algn="l">
              <a:lnSpc>
                <a:spcPct val="115000"/>
              </a:lnSpc>
              <a:spcBef>
                <a:spcPts val="2100"/>
              </a:spcBef>
              <a:spcAft>
                <a:spcPts val="0"/>
              </a:spcAft>
              <a:buSzPts val="2000"/>
              <a:buNone/>
              <a:defRPr sz="2000" b="1"/>
            </a:lvl2pPr>
            <a:lvl3pPr lvl="2" algn="l">
              <a:lnSpc>
                <a:spcPct val="115000"/>
              </a:lnSpc>
              <a:spcBef>
                <a:spcPts val="2100"/>
              </a:spcBef>
              <a:spcAft>
                <a:spcPts val="0"/>
              </a:spcAft>
              <a:buSzPts val="2000"/>
              <a:buNone/>
              <a:defRPr sz="2000" b="1"/>
            </a:lvl3pPr>
            <a:lvl4pPr lvl="3" algn="l">
              <a:lnSpc>
                <a:spcPct val="115000"/>
              </a:lnSpc>
              <a:spcBef>
                <a:spcPts val="2100"/>
              </a:spcBef>
              <a:spcAft>
                <a:spcPts val="0"/>
              </a:spcAft>
              <a:buSzPts val="2000"/>
              <a:buNone/>
              <a:defRPr sz="2000" b="1"/>
            </a:lvl4pPr>
            <a:lvl5pPr lvl="4" algn="l">
              <a:lnSpc>
                <a:spcPct val="115000"/>
              </a:lnSpc>
              <a:spcBef>
                <a:spcPts val="2100"/>
              </a:spcBef>
              <a:spcAft>
                <a:spcPts val="0"/>
              </a:spcAft>
              <a:buSzPts val="2000"/>
              <a:buNone/>
              <a:defRPr sz="2000" b="1"/>
            </a:lvl5pPr>
            <a:lvl6pPr lvl="5" algn="l">
              <a:lnSpc>
                <a:spcPct val="115000"/>
              </a:lnSpc>
              <a:spcBef>
                <a:spcPts val="2100"/>
              </a:spcBef>
              <a:spcAft>
                <a:spcPts val="0"/>
              </a:spcAft>
              <a:buSzPts val="2000"/>
              <a:buNone/>
              <a:defRPr sz="2000" b="1"/>
            </a:lvl6pPr>
            <a:lvl7pPr lvl="6" algn="l">
              <a:lnSpc>
                <a:spcPct val="115000"/>
              </a:lnSpc>
              <a:spcBef>
                <a:spcPts val="2100"/>
              </a:spcBef>
              <a:spcAft>
                <a:spcPts val="0"/>
              </a:spcAft>
              <a:buSzPts val="2000"/>
              <a:buNone/>
              <a:defRPr sz="2000" b="1"/>
            </a:lvl7pPr>
            <a:lvl8pPr lvl="7" algn="l">
              <a:lnSpc>
                <a:spcPct val="115000"/>
              </a:lnSpc>
              <a:spcBef>
                <a:spcPts val="2100"/>
              </a:spcBef>
              <a:spcAft>
                <a:spcPts val="0"/>
              </a:spcAft>
              <a:buSzPts val="2000"/>
              <a:buNone/>
              <a:defRPr sz="2000" b="1"/>
            </a:lvl8pPr>
            <a:lvl9pPr lvl="8" algn="l">
              <a:lnSpc>
                <a:spcPct val="115000"/>
              </a:lnSpc>
              <a:spcBef>
                <a:spcPts val="2100"/>
              </a:spcBef>
              <a:spcAft>
                <a:spcPts val="2100"/>
              </a:spcAft>
              <a:buSzPts val="2000"/>
              <a:buNone/>
              <a:defRPr sz="2000" b="1"/>
            </a:lvl9pPr>
          </a:lstStyle>
          <a:p>
            <a:endParaRPr/>
          </a:p>
        </p:txBody>
      </p:sp>
      <p:sp>
        <p:nvSpPr>
          <p:cNvPr id="495" name="Google Shape;495;p15"/>
          <p:cNvSpPr txBox="1">
            <a:spLocks noGrp="1"/>
          </p:cNvSpPr>
          <p:nvPr>
            <p:ph type="subTitle" idx="5"/>
          </p:nvPr>
        </p:nvSpPr>
        <p:spPr>
          <a:xfrm>
            <a:off x="4571787" y="4020325"/>
            <a:ext cx="32505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000"/>
              <a:buNone/>
              <a:defRPr sz="2000" b="1"/>
            </a:lvl1pPr>
            <a:lvl2pPr lvl="1" algn="l">
              <a:lnSpc>
                <a:spcPct val="115000"/>
              </a:lnSpc>
              <a:spcBef>
                <a:spcPts val="2100"/>
              </a:spcBef>
              <a:spcAft>
                <a:spcPts val="0"/>
              </a:spcAft>
              <a:buSzPts val="2000"/>
              <a:buNone/>
              <a:defRPr sz="2000" b="1"/>
            </a:lvl2pPr>
            <a:lvl3pPr lvl="2" algn="l">
              <a:lnSpc>
                <a:spcPct val="115000"/>
              </a:lnSpc>
              <a:spcBef>
                <a:spcPts val="2100"/>
              </a:spcBef>
              <a:spcAft>
                <a:spcPts val="0"/>
              </a:spcAft>
              <a:buSzPts val="2000"/>
              <a:buNone/>
              <a:defRPr sz="2000" b="1"/>
            </a:lvl3pPr>
            <a:lvl4pPr lvl="3" algn="l">
              <a:lnSpc>
                <a:spcPct val="115000"/>
              </a:lnSpc>
              <a:spcBef>
                <a:spcPts val="2100"/>
              </a:spcBef>
              <a:spcAft>
                <a:spcPts val="0"/>
              </a:spcAft>
              <a:buSzPts val="2000"/>
              <a:buNone/>
              <a:defRPr sz="2000" b="1"/>
            </a:lvl4pPr>
            <a:lvl5pPr lvl="4" algn="l">
              <a:lnSpc>
                <a:spcPct val="115000"/>
              </a:lnSpc>
              <a:spcBef>
                <a:spcPts val="2100"/>
              </a:spcBef>
              <a:spcAft>
                <a:spcPts val="0"/>
              </a:spcAft>
              <a:buSzPts val="2000"/>
              <a:buNone/>
              <a:defRPr sz="2000" b="1"/>
            </a:lvl5pPr>
            <a:lvl6pPr lvl="5" algn="l">
              <a:lnSpc>
                <a:spcPct val="115000"/>
              </a:lnSpc>
              <a:spcBef>
                <a:spcPts val="2100"/>
              </a:spcBef>
              <a:spcAft>
                <a:spcPts val="0"/>
              </a:spcAft>
              <a:buSzPts val="2000"/>
              <a:buNone/>
              <a:defRPr sz="2000" b="1"/>
            </a:lvl6pPr>
            <a:lvl7pPr lvl="6" algn="l">
              <a:lnSpc>
                <a:spcPct val="115000"/>
              </a:lnSpc>
              <a:spcBef>
                <a:spcPts val="2100"/>
              </a:spcBef>
              <a:spcAft>
                <a:spcPts val="0"/>
              </a:spcAft>
              <a:buSzPts val="2000"/>
              <a:buNone/>
              <a:defRPr sz="2000" b="1"/>
            </a:lvl7pPr>
            <a:lvl8pPr lvl="7" algn="l">
              <a:lnSpc>
                <a:spcPct val="115000"/>
              </a:lnSpc>
              <a:spcBef>
                <a:spcPts val="2100"/>
              </a:spcBef>
              <a:spcAft>
                <a:spcPts val="0"/>
              </a:spcAft>
              <a:buSzPts val="2000"/>
              <a:buNone/>
              <a:defRPr sz="2000" b="1"/>
            </a:lvl8pPr>
            <a:lvl9pPr lvl="8" algn="l">
              <a:lnSpc>
                <a:spcPct val="115000"/>
              </a:lnSpc>
              <a:spcBef>
                <a:spcPts val="2100"/>
              </a:spcBef>
              <a:spcAft>
                <a:spcPts val="2100"/>
              </a:spcAft>
              <a:buSzPts val="2000"/>
              <a:buNone/>
              <a:defRPr sz="2000" b="1"/>
            </a:lvl9pPr>
          </a:lstStyle>
          <a:p>
            <a:endParaRPr/>
          </a:p>
        </p:txBody>
      </p:sp>
      <p:sp>
        <p:nvSpPr>
          <p:cNvPr id="496" name="Google Shape;496;p15"/>
          <p:cNvSpPr txBox="1">
            <a:spLocks noGrp="1"/>
          </p:cNvSpPr>
          <p:nvPr>
            <p:ph type="subTitle" idx="6"/>
          </p:nvPr>
        </p:nvSpPr>
        <p:spPr>
          <a:xfrm>
            <a:off x="8381787" y="4001780"/>
            <a:ext cx="3250500" cy="606900"/>
          </a:xfrm>
          <a:prstGeom prst="rect">
            <a:avLst/>
          </a:prstGeom>
          <a:noFill/>
          <a:ln>
            <a:noFill/>
          </a:ln>
        </p:spPr>
        <p:txBody>
          <a:bodyPr spcFirstLastPara="1" wrap="square" lIns="121900" tIns="121900" rIns="121900" bIns="121900" anchor="t" anchorCtr="0">
            <a:noAutofit/>
          </a:bodyPr>
          <a:lstStyle>
            <a:lvl1pPr lvl="0" algn="l">
              <a:lnSpc>
                <a:spcPct val="115000"/>
              </a:lnSpc>
              <a:spcBef>
                <a:spcPts val="0"/>
              </a:spcBef>
              <a:spcAft>
                <a:spcPts val="0"/>
              </a:spcAft>
              <a:buSzPts val="2000"/>
              <a:buNone/>
              <a:defRPr sz="2000" b="1"/>
            </a:lvl1pPr>
            <a:lvl2pPr lvl="1" algn="l">
              <a:lnSpc>
                <a:spcPct val="115000"/>
              </a:lnSpc>
              <a:spcBef>
                <a:spcPts val="2100"/>
              </a:spcBef>
              <a:spcAft>
                <a:spcPts val="0"/>
              </a:spcAft>
              <a:buSzPts val="2000"/>
              <a:buNone/>
              <a:defRPr sz="2000" b="1"/>
            </a:lvl2pPr>
            <a:lvl3pPr lvl="2" algn="l">
              <a:lnSpc>
                <a:spcPct val="115000"/>
              </a:lnSpc>
              <a:spcBef>
                <a:spcPts val="2100"/>
              </a:spcBef>
              <a:spcAft>
                <a:spcPts val="0"/>
              </a:spcAft>
              <a:buSzPts val="2000"/>
              <a:buNone/>
              <a:defRPr sz="2000" b="1"/>
            </a:lvl3pPr>
            <a:lvl4pPr lvl="3" algn="l">
              <a:lnSpc>
                <a:spcPct val="115000"/>
              </a:lnSpc>
              <a:spcBef>
                <a:spcPts val="2100"/>
              </a:spcBef>
              <a:spcAft>
                <a:spcPts val="0"/>
              </a:spcAft>
              <a:buSzPts val="2000"/>
              <a:buNone/>
              <a:defRPr sz="2000" b="1"/>
            </a:lvl4pPr>
            <a:lvl5pPr lvl="4" algn="l">
              <a:lnSpc>
                <a:spcPct val="115000"/>
              </a:lnSpc>
              <a:spcBef>
                <a:spcPts val="2100"/>
              </a:spcBef>
              <a:spcAft>
                <a:spcPts val="0"/>
              </a:spcAft>
              <a:buSzPts val="2000"/>
              <a:buNone/>
              <a:defRPr sz="2000" b="1"/>
            </a:lvl5pPr>
            <a:lvl6pPr lvl="5" algn="l">
              <a:lnSpc>
                <a:spcPct val="115000"/>
              </a:lnSpc>
              <a:spcBef>
                <a:spcPts val="2100"/>
              </a:spcBef>
              <a:spcAft>
                <a:spcPts val="0"/>
              </a:spcAft>
              <a:buSzPts val="2000"/>
              <a:buNone/>
              <a:defRPr sz="2000" b="1"/>
            </a:lvl6pPr>
            <a:lvl7pPr lvl="6" algn="l">
              <a:lnSpc>
                <a:spcPct val="115000"/>
              </a:lnSpc>
              <a:spcBef>
                <a:spcPts val="2100"/>
              </a:spcBef>
              <a:spcAft>
                <a:spcPts val="0"/>
              </a:spcAft>
              <a:buSzPts val="2000"/>
              <a:buNone/>
              <a:defRPr sz="2000" b="1"/>
            </a:lvl7pPr>
            <a:lvl8pPr lvl="7" algn="l">
              <a:lnSpc>
                <a:spcPct val="115000"/>
              </a:lnSpc>
              <a:spcBef>
                <a:spcPts val="2100"/>
              </a:spcBef>
              <a:spcAft>
                <a:spcPts val="0"/>
              </a:spcAft>
              <a:buSzPts val="2000"/>
              <a:buNone/>
              <a:defRPr sz="2000" b="1"/>
            </a:lvl8pPr>
            <a:lvl9pPr lvl="8" algn="l">
              <a:lnSpc>
                <a:spcPct val="115000"/>
              </a:lnSpc>
              <a:spcBef>
                <a:spcPts val="2100"/>
              </a:spcBef>
              <a:spcAft>
                <a:spcPts val="2100"/>
              </a:spcAft>
              <a:buSzPts val="2000"/>
              <a:buNone/>
              <a:defRPr sz="2000" b="1"/>
            </a:lvl9pPr>
          </a:lstStyle>
          <a:p>
            <a:endParaRPr/>
          </a:p>
        </p:txBody>
      </p:sp>
      <p:sp>
        <p:nvSpPr>
          <p:cNvPr id="497" name="Google Shape;497;p15"/>
          <p:cNvSpPr txBox="1">
            <a:spLocks noGrp="1"/>
          </p:cNvSpPr>
          <p:nvPr>
            <p:ph type="title"/>
          </p:nvPr>
        </p:nvSpPr>
        <p:spPr>
          <a:xfrm>
            <a:off x="720400" y="898175"/>
            <a:ext cx="109119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498" name="Google Shape;498;p15"/>
          <p:cNvSpPr txBox="1">
            <a:spLocks noGrp="1"/>
          </p:cNvSpPr>
          <p:nvPr>
            <p:ph type="body" idx="7"/>
          </p:nvPr>
        </p:nvSpPr>
        <p:spPr>
          <a:xfrm>
            <a:off x="4571787" y="2589800"/>
            <a:ext cx="3250500" cy="8340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99" name="Google Shape;499;p15"/>
          <p:cNvSpPr txBox="1">
            <a:spLocks noGrp="1"/>
          </p:cNvSpPr>
          <p:nvPr>
            <p:ph type="body" idx="8"/>
          </p:nvPr>
        </p:nvSpPr>
        <p:spPr>
          <a:xfrm>
            <a:off x="8381787" y="4418600"/>
            <a:ext cx="3250500" cy="8340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500" name="Google Shape;500;p15"/>
          <p:cNvSpPr txBox="1">
            <a:spLocks noGrp="1"/>
          </p:cNvSpPr>
          <p:nvPr>
            <p:ph type="body" idx="9"/>
          </p:nvPr>
        </p:nvSpPr>
        <p:spPr>
          <a:xfrm>
            <a:off x="4571787" y="4418600"/>
            <a:ext cx="3250500" cy="8340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501" name="Google Shape;501;p15"/>
          <p:cNvSpPr txBox="1">
            <a:spLocks noGrp="1"/>
          </p:cNvSpPr>
          <p:nvPr>
            <p:ph type="body" idx="13"/>
          </p:nvPr>
        </p:nvSpPr>
        <p:spPr>
          <a:xfrm>
            <a:off x="720400" y="2589800"/>
            <a:ext cx="3250500" cy="8340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502" name="Google Shape;502;p15"/>
          <p:cNvSpPr txBox="1">
            <a:spLocks noGrp="1"/>
          </p:cNvSpPr>
          <p:nvPr>
            <p:ph type="body" idx="14"/>
          </p:nvPr>
        </p:nvSpPr>
        <p:spPr>
          <a:xfrm>
            <a:off x="8381787" y="2589800"/>
            <a:ext cx="3250500" cy="8340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503" name="Google Shape;503;p15"/>
          <p:cNvSpPr txBox="1">
            <a:spLocks noGrp="1"/>
          </p:cNvSpPr>
          <p:nvPr>
            <p:ph type="body" idx="15"/>
          </p:nvPr>
        </p:nvSpPr>
        <p:spPr>
          <a:xfrm>
            <a:off x="720400" y="4418600"/>
            <a:ext cx="3250500" cy="8340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504" name="Google Shape;504;p15"/>
          <p:cNvSpPr txBox="1"/>
          <p:nvPr/>
        </p:nvSpPr>
        <p:spPr>
          <a:xfrm rot="5400000">
            <a:off x="-679350" y="6198500"/>
            <a:ext cx="1579800" cy="37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Barlow Condensed"/>
                <a:ea typeface="Barlow Condensed"/>
                <a:cs typeface="Barlow Condensed"/>
                <a:sym typeface="Barlow Condensed"/>
              </a:rPr>
              <a:t>SLIDESMANIA.COM</a:t>
            </a:r>
            <a:endParaRPr sz="1400" b="0" i="0" u="none" strike="noStrike" cap="none">
              <a:solidFill>
                <a:schemeClr val="dk1"/>
              </a:solidFill>
              <a:latin typeface="Barlow Condensed"/>
              <a:ea typeface="Barlow Condensed"/>
              <a:cs typeface="Barlow Condensed"/>
              <a:sym typeface="Barlow Condensed"/>
            </a:endParaRPr>
          </a:p>
        </p:txBody>
      </p:sp>
    </p:spTree>
    <p:extLst>
      <p:ext uri="{BB962C8B-B14F-4D97-AF65-F5344CB8AC3E}">
        <p14:creationId xmlns:p14="http://schemas.microsoft.com/office/powerpoint/2010/main" val="2027752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03 Talking Points">
  <p:cSld name="003 Talking Points">
    <p:spTree>
      <p:nvGrpSpPr>
        <p:cNvPr id="1" name="Shape 62"/>
        <p:cNvGrpSpPr/>
        <p:nvPr/>
      </p:nvGrpSpPr>
      <p:grpSpPr>
        <a:xfrm>
          <a:off x="0" y="0"/>
          <a:ext cx="0" cy="0"/>
          <a:chOff x="0" y="0"/>
          <a:chExt cx="0" cy="0"/>
        </a:xfrm>
      </p:grpSpPr>
      <p:sp>
        <p:nvSpPr>
          <p:cNvPr id="63" name="Google Shape;63;p4"/>
          <p:cNvSpPr/>
          <p:nvPr/>
        </p:nvSpPr>
        <p:spPr>
          <a:xfrm rot="4059997" flipH="1">
            <a:off x="7286238" y="559716"/>
            <a:ext cx="6015092" cy="5039175"/>
          </a:xfrm>
          <a:custGeom>
            <a:avLst/>
            <a:gdLst/>
            <a:ahLst/>
            <a:cxnLst/>
            <a:rect l="l" t="t" r="r" b="b"/>
            <a:pathLst>
              <a:path w="6015017" h="5039112" extrusionOk="0">
                <a:moveTo>
                  <a:pt x="5872751" y="1766395"/>
                </a:moveTo>
                <a:cubicBezTo>
                  <a:pt x="5677541" y="1258105"/>
                  <a:pt x="5302861" y="814690"/>
                  <a:pt x="4877375" y="475118"/>
                </a:cubicBezTo>
                <a:cubicBezTo>
                  <a:pt x="4712676" y="343809"/>
                  <a:pt x="4533925" y="218850"/>
                  <a:pt x="4344996" y="105272"/>
                </a:cubicBezTo>
                <a:lnTo>
                  <a:pt x="4155259" y="0"/>
                </a:lnTo>
                <a:lnTo>
                  <a:pt x="58460" y="1678338"/>
                </a:lnTo>
                <a:lnTo>
                  <a:pt x="56310" y="1688092"/>
                </a:lnTo>
                <a:cubicBezTo>
                  <a:pt x="-122273" y="2639398"/>
                  <a:pt x="136681" y="3697897"/>
                  <a:pt x="652473" y="4501490"/>
                </a:cubicBezTo>
                <a:cubicBezTo>
                  <a:pt x="755550" y="4655266"/>
                  <a:pt x="867261" y="4809173"/>
                  <a:pt x="1017754" y="4914589"/>
                </a:cubicBezTo>
                <a:cubicBezTo>
                  <a:pt x="1125986" y="4990489"/>
                  <a:pt x="1260890" y="5039112"/>
                  <a:pt x="1392185" y="5039112"/>
                </a:cubicBezTo>
                <a:cubicBezTo>
                  <a:pt x="1443337" y="5039112"/>
                  <a:pt x="1493845" y="5031733"/>
                  <a:pt x="1542034" y="5015657"/>
                </a:cubicBezTo>
                <a:cubicBezTo>
                  <a:pt x="1842893" y="4910240"/>
                  <a:pt x="1950351" y="4541021"/>
                  <a:pt x="2165269" y="4299222"/>
                </a:cubicBezTo>
                <a:cubicBezTo>
                  <a:pt x="2400415" y="4036867"/>
                  <a:pt x="2750751" y="3949899"/>
                  <a:pt x="3109462" y="3949900"/>
                </a:cubicBezTo>
                <a:cubicBezTo>
                  <a:pt x="3255574" y="3949900"/>
                  <a:pt x="3403104" y="3964262"/>
                  <a:pt x="3544965" y="3987190"/>
                </a:cubicBezTo>
                <a:cubicBezTo>
                  <a:pt x="3879839" y="4035287"/>
                  <a:pt x="4218708" y="4118170"/>
                  <a:pt x="4550618" y="4118170"/>
                </a:cubicBezTo>
                <a:cubicBezTo>
                  <a:pt x="4704333" y="4118170"/>
                  <a:pt x="4856631" y="4100381"/>
                  <a:pt x="5006222" y="4053076"/>
                </a:cubicBezTo>
                <a:cubicBezTo>
                  <a:pt x="5693881" y="3837763"/>
                  <a:pt x="6089313" y="3024609"/>
                  <a:pt x="6003372" y="2294865"/>
                </a:cubicBezTo>
                <a:cubicBezTo>
                  <a:pt x="5982950" y="2112462"/>
                  <a:pt x="5937821" y="1935825"/>
                  <a:pt x="5872751" y="1766395"/>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4" name="Google Shape;64;p4"/>
          <p:cNvSpPr txBox="1">
            <a:spLocks noGrp="1"/>
          </p:cNvSpPr>
          <p:nvPr>
            <p:ph type="title"/>
          </p:nvPr>
        </p:nvSpPr>
        <p:spPr>
          <a:xfrm>
            <a:off x="720400" y="669575"/>
            <a:ext cx="11055900" cy="763500"/>
          </a:xfrm>
          <a:prstGeom prst="rect">
            <a:avLst/>
          </a:prstGeom>
          <a:noFill/>
          <a:ln>
            <a:noFill/>
          </a:ln>
        </p:spPr>
        <p:txBody>
          <a:bodyPr spcFirstLastPara="1" wrap="square" lIns="121900" tIns="121900" rIns="121900" bIns="121900" anchor="t" anchorCtr="0">
            <a:noAutofit/>
          </a:bodyPr>
          <a:lstStyle>
            <a:lvl1pPr marR="0" lvl="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grpSp>
        <p:nvGrpSpPr>
          <p:cNvPr id="65" name="Google Shape;65;p4"/>
          <p:cNvGrpSpPr/>
          <p:nvPr/>
        </p:nvGrpSpPr>
        <p:grpSpPr>
          <a:xfrm>
            <a:off x="9727690" y="1234440"/>
            <a:ext cx="2207165" cy="5623563"/>
            <a:chOff x="9727690" y="1234440"/>
            <a:chExt cx="2207165" cy="5623563"/>
          </a:xfrm>
        </p:grpSpPr>
        <p:sp>
          <p:nvSpPr>
            <p:cNvPr id="66" name="Google Shape;66;p4"/>
            <p:cNvSpPr/>
            <p:nvPr/>
          </p:nvSpPr>
          <p:spPr>
            <a:xfrm>
              <a:off x="10056723" y="2015826"/>
              <a:ext cx="1549335" cy="3607118"/>
            </a:xfrm>
            <a:custGeom>
              <a:avLst/>
              <a:gdLst/>
              <a:ahLst/>
              <a:cxnLst/>
              <a:rect l="l" t="t" r="r" b="b"/>
              <a:pathLst>
                <a:path w="1032890" h="2667000" extrusionOk="0">
                  <a:moveTo>
                    <a:pt x="0" y="0"/>
                  </a:moveTo>
                  <a:lnTo>
                    <a:pt x="1032891" y="0"/>
                  </a:lnTo>
                  <a:lnTo>
                    <a:pt x="1032891" y="2667000"/>
                  </a:lnTo>
                  <a:lnTo>
                    <a:pt x="0" y="266700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 name="Google Shape;67;p4"/>
            <p:cNvSpPr/>
            <p:nvPr/>
          </p:nvSpPr>
          <p:spPr>
            <a:xfrm>
              <a:off x="9727690" y="1335037"/>
              <a:ext cx="2205132" cy="206378"/>
            </a:xfrm>
            <a:custGeom>
              <a:avLst/>
              <a:gdLst/>
              <a:ahLst/>
              <a:cxnLst/>
              <a:rect l="l" t="t" r="r" b="b"/>
              <a:pathLst>
                <a:path w="1470088" h="152590" extrusionOk="0">
                  <a:moveTo>
                    <a:pt x="1470089" y="152591"/>
                  </a:moveTo>
                  <a:lnTo>
                    <a:pt x="0" y="152591"/>
                  </a:lnTo>
                  <a:cubicBezTo>
                    <a:pt x="171926" y="61817"/>
                    <a:pt x="426149" y="3239"/>
                    <a:pt x="711041" y="190"/>
                  </a:cubicBezTo>
                  <a:cubicBezTo>
                    <a:pt x="719042" y="0"/>
                    <a:pt x="727043" y="0"/>
                    <a:pt x="735044" y="0"/>
                  </a:cubicBezTo>
                  <a:cubicBezTo>
                    <a:pt x="743045" y="0"/>
                    <a:pt x="751046" y="0"/>
                    <a:pt x="758952" y="190"/>
                  </a:cubicBezTo>
                  <a:cubicBezTo>
                    <a:pt x="1043940" y="3239"/>
                    <a:pt x="1298067" y="61817"/>
                    <a:pt x="1470089" y="15259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 name="Google Shape;68;p4"/>
            <p:cNvSpPr/>
            <p:nvPr/>
          </p:nvSpPr>
          <p:spPr>
            <a:xfrm>
              <a:off x="9729002" y="1529042"/>
              <a:ext cx="2205132" cy="62995"/>
            </a:xfrm>
            <a:custGeom>
              <a:avLst/>
              <a:gdLst/>
              <a:ahLst/>
              <a:cxnLst/>
              <a:rect l="l" t="t" r="r" b="b"/>
              <a:pathLst>
                <a:path w="1470088" h="46577" extrusionOk="0">
                  <a:moveTo>
                    <a:pt x="0" y="0"/>
                  </a:moveTo>
                  <a:lnTo>
                    <a:pt x="1470089" y="0"/>
                  </a:lnTo>
                  <a:lnTo>
                    <a:pt x="1470089" y="46577"/>
                  </a:lnTo>
                  <a:lnTo>
                    <a:pt x="0" y="4657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 name="Google Shape;69;p4"/>
            <p:cNvSpPr/>
            <p:nvPr/>
          </p:nvSpPr>
          <p:spPr>
            <a:xfrm>
              <a:off x="9799679" y="1582873"/>
              <a:ext cx="2063687" cy="125991"/>
            </a:xfrm>
            <a:custGeom>
              <a:avLst/>
              <a:gdLst/>
              <a:ahLst/>
              <a:cxnLst/>
              <a:rect l="l" t="t" r="r" b="b"/>
              <a:pathLst>
                <a:path w="1375791" h="93154" extrusionOk="0">
                  <a:moveTo>
                    <a:pt x="0" y="0"/>
                  </a:moveTo>
                  <a:lnTo>
                    <a:pt x="1375791" y="0"/>
                  </a:lnTo>
                  <a:lnTo>
                    <a:pt x="1375791" y="93155"/>
                  </a:lnTo>
                  <a:lnTo>
                    <a:pt x="0" y="9315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 name="Google Shape;70;p4"/>
            <p:cNvSpPr/>
            <p:nvPr/>
          </p:nvSpPr>
          <p:spPr>
            <a:xfrm>
              <a:off x="9911464" y="1692664"/>
              <a:ext cx="1840026" cy="340724"/>
            </a:xfrm>
            <a:custGeom>
              <a:avLst/>
              <a:gdLst/>
              <a:ahLst/>
              <a:cxnLst/>
              <a:rect l="l" t="t" r="r" b="b"/>
              <a:pathLst>
                <a:path w="1226684" h="230219" extrusionOk="0">
                  <a:moveTo>
                    <a:pt x="1220363" y="0"/>
                  </a:moveTo>
                  <a:cubicBezTo>
                    <a:pt x="1220363" y="0"/>
                    <a:pt x="861937" y="0"/>
                    <a:pt x="695916" y="0"/>
                  </a:cubicBezTo>
                  <a:cubicBezTo>
                    <a:pt x="645910" y="0"/>
                    <a:pt x="613334" y="0"/>
                    <a:pt x="613334" y="0"/>
                  </a:cubicBezTo>
                  <a:cubicBezTo>
                    <a:pt x="613334" y="0"/>
                    <a:pt x="580759" y="0"/>
                    <a:pt x="530753" y="0"/>
                  </a:cubicBezTo>
                  <a:cubicBezTo>
                    <a:pt x="364732" y="0"/>
                    <a:pt x="6306" y="0"/>
                    <a:pt x="6306" y="0"/>
                  </a:cubicBezTo>
                  <a:cubicBezTo>
                    <a:pt x="-9410" y="22003"/>
                    <a:pt x="6592" y="54007"/>
                    <a:pt x="28595" y="69437"/>
                  </a:cubicBezTo>
                  <a:cubicBezTo>
                    <a:pt x="50597" y="84868"/>
                    <a:pt x="78029" y="91345"/>
                    <a:pt x="99175" y="108013"/>
                  </a:cubicBezTo>
                  <a:cubicBezTo>
                    <a:pt x="120320" y="124682"/>
                    <a:pt x="132417" y="159448"/>
                    <a:pt x="113177" y="178403"/>
                  </a:cubicBezTo>
                  <a:cubicBezTo>
                    <a:pt x="103747" y="187738"/>
                    <a:pt x="89459" y="190310"/>
                    <a:pt x="79649" y="199168"/>
                  </a:cubicBezTo>
                  <a:cubicBezTo>
                    <a:pt x="69838" y="208026"/>
                    <a:pt x="70124" y="229552"/>
                    <a:pt x="83268" y="230219"/>
                  </a:cubicBezTo>
                  <a:cubicBezTo>
                    <a:pt x="113843" y="230219"/>
                    <a:pt x="613334" y="230219"/>
                    <a:pt x="613334" y="230219"/>
                  </a:cubicBezTo>
                  <a:cubicBezTo>
                    <a:pt x="613334" y="230219"/>
                    <a:pt x="1112825" y="230219"/>
                    <a:pt x="1143401" y="230219"/>
                  </a:cubicBezTo>
                  <a:cubicBezTo>
                    <a:pt x="1156545" y="229552"/>
                    <a:pt x="1156831" y="208026"/>
                    <a:pt x="1147020" y="199168"/>
                  </a:cubicBezTo>
                  <a:cubicBezTo>
                    <a:pt x="1137209" y="190310"/>
                    <a:pt x="1122922" y="187642"/>
                    <a:pt x="1113492" y="178403"/>
                  </a:cubicBezTo>
                  <a:cubicBezTo>
                    <a:pt x="1094252" y="159448"/>
                    <a:pt x="1106444" y="124682"/>
                    <a:pt x="1127494" y="108013"/>
                  </a:cubicBezTo>
                  <a:cubicBezTo>
                    <a:pt x="1148639" y="91345"/>
                    <a:pt x="1175976" y="84868"/>
                    <a:pt x="1198074" y="69437"/>
                  </a:cubicBezTo>
                  <a:cubicBezTo>
                    <a:pt x="1220172" y="54007"/>
                    <a:pt x="1236079" y="22003"/>
                    <a:pt x="1220363" y="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 name="Google Shape;71;p4"/>
            <p:cNvSpPr/>
            <p:nvPr/>
          </p:nvSpPr>
          <p:spPr>
            <a:xfrm>
              <a:off x="10795009" y="1234440"/>
              <a:ext cx="71865" cy="102802"/>
            </a:xfrm>
            <a:custGeom>
              <a:avLst/>
              <a:gdLst/>
              <a:ahLst/>
              <a:cxnLst/>
              <a:rect l="l" t="t" r="r" b="b"/>
              <a:pathLst>
                <a:path w="47910" h="76009" extrusionOk="0">
                  <a:moveTo>
                    <a:pt x="47911" y="24003"/>
                  </a:moveTo>
                  <a:lnTo>
                    <a:pt x="47911" y="76010"/>
                  </a:lnTo>
                  <a:cubicBezTo>
                    <a:pt x="40005" y="75819"/>
                    <a:pt x="32004" y="75819"/>
                    <a:pt x="24003" y="75819"/>
                  </a:cubicBezTo>
                  <a:cubicBezTo>
                    <a:pt x="16002" y="75819"/>
                    <a:pt x="8001" y="75819"/>
                    <a:pt x="0" y="76010"/>
                  </a:cubicBezTo>
                  <a:lnTo>
                    <a:pt x="0" y="24003"/>
                  </a:lnTo>
                  <a:cubicBezTo>
                    <a:pt x="0" y="10763"/>
                    <a:pt x="10668" y="0"/>
                    <a:pt x="24003" y="0"/>
                  </a:cubicBezTo>
                  <a:cubicBezTo>
                    <a:pt x="30671" y="0"/>
                    <a:pt x="36576" y="2667"/>
                    <a:pt x="40957" y="7049"/>
                  </a:cubicBezTo>
                  <a:cubicBezTo>
                    <a:pt x="45244" y="11335"/>
                    <a:pt x="47911" y="17431"/>
                    <a:pt x="47911" y="2400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 name="Google Shape;72;p4"/>
            <p:cNvSpPr/>
            <p:nvPr/>
          </p:nvSpPr>
          <p:spPr>
            <a:xfrm>
              <a:off x="10832280" y="2015826"/>
              <a:ext cx="774668" cy="3607116"/>
            </a:xfrm>
            <a:custGeom>
              <a:avLst/>
              <a:gdLst/>
              <a:ahLst/>
              <a:cxnLst/>
              <a:rect l="l" t="t" r="r" b="b"/>
              <a:pathLst>
                <a:path w="516445" h="2666999" extrusionOk="0">
                  <a:moveTo>
                    <a:pt x="516445" y="0"/>
                  </a:moveTo>
                  <a:lnTo>
                    <a:pt x="516445" y="2667000"/>
                  </a:lnTo>
                  <a:lnTo>
                    <a:pt x="0" y="2667000"/>
                  </a:lnTo>
                  <a:lnTo>
                    <a:pt x="0" y="0"/>
                  </a:lnTo>
                  <a:cubicBezTo>
                    <a:pt x="0" y="0"/>
                    <a:pt x="429863" y="0"/>
                    <a:pt x="516445"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 name="Google Shape;73;p4"/>
            <p:cNvSpPr/>
            <p:nvPr/>
          </p:nvSpPr>
          <p:spPr>
            <a:xfrm>
              <a:off x="10830977" y="1335037"/>
              <a:ext cx="1102566" cy="206378"/>
            </a:xfrm>
            <a:custGeom>
              <a:avLst/>
              <a:gdLst/>
              <a:ahLst/>
              <a:cxnLst/>
              <a:rect l="l" t="t" r="r" b="b"/>
              <a:pathLst>
                <a:path w="735044" h="152590" extrusionOk="0">
                  <a:moveTo>
                    <a:pt x="735044" y="152591"/>
                  </a:moveTo>
                  <a:lnTo>
                    <a:pt x="0" y="152591"/>
                  </a:lnTo>
                  <a:lnTo>
                    <a:pt x="0" y="0"/>
                  </a:lnTo>
                  <a:lnTo>
                    <a:pt x="95" y="0"/>
                  </a:lnTo>
                  <a:cubicBezTo>
                    <a:pt x="8096" y="0"/>
                    <a:pt x="16097" y="0"/>
                    <a:pt x="24003" y="190"/>
                  </a:cubicBezTo>
                  <a:cubicBezTo>
                    <a:pt x="308896" y="3239"/>
                    <a:pt x="563023" y="61817"/>
                    <a:pt x="735044" y="15259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 name="Google Shape;74;p4"/>
            <p:cNvSpPr/>
            <p:nvPr/>
          </p:nvSpPr>
          <p:spPr>
            <a:xfrm>
              <a:off x="10832289" y="1529042"/>
              <a:ext cx="1102566" cy="62995"/>
            </a:xfrm>
            <a:custGeom>
              <a:avLst/>
              <a:gdLst/>
              <a:ahLst/>
              <a:cxnLst/>
              <a:rect l="l" t="t" r="r" b="b"/>
              <a:pathLst>
                <a:path w="735044" h="46577" extrusionOk="0">
                  <a:moveTo>
                    <a:pt x="0" y="0"/>
                  </a:moveTo>
                  <a:lnTo>
                    <a:pt x="735044" y="0"/>
                  </a:lnTo>
                  <a:lnTo>
                    <a:pt x="735044" y="46577"/>
                  </a:lnTo>
                  <a:lnTo>
                    <a:pt x="0" y="4657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 name="Google Shape;75;p4"/>
            <p:cNvSpPr/>
            <p:nvPr/>
          </p:nvSpPr>
          <p:spPr>
            <a:xfrm>
              <a:off x="10832280" y="1582873"/>
              <a:ext cx="1031843" cy="125991"/>
            </a:xfrm>
            <a:custGeom>
              <a:avLst/>
              <a:gdLst/>
              <a:ahLst/>
              <a:cxnLst/>
              <a:rect l="l" t="t" r="r" b="b"/>
              <a:pathLst>
                <a:path w="687895" h="93154" extrusionOk="0">
                  <a:moveTo>
                    <a:pt x="0" y="0"/>
                  </a:moveTo>
                  <a:lnTo>
                    <a:pt x="687895" y="0"/>
                  </a:lnTo>
                  <a:lnTo>
                    <a:pt x="687895" y="93155"/>
                  </a:lnTo>
                  <a:lnTo>
                    <a:pt x="0" y="9315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 name="Google Shape;76;p4"/>
            <p:cNvSpPr/>
            <p:nvPr/>
          </p:nvSpPr>
          <p:spPr>
            <a:xfrm>
              <a:off x="10832280" y="1704698"/>
              <a:ext cx="920026" cy="311241"/>
            </a:xfrm>
            <a:custGeom>
              <a:avLst/>
              <a:gdLst/>
              <a:ahLst/>
              <a:cxnLst/>
              <a:rect l="l" t="t" r="r" b="b"/>
              <a:pathLst>
                <a:path w="613351" h="230123" extrusionOk="0">
                  <a:moveTo>
                    <a:pt x="584740" y="69342"/>
                  </a:moveTo>
                  <a:cubicBezTo>
                    <a:pt x="562737" y="84772"/>
                    <a:pt x="535400" y="91249"/>
                    <a:pt x="514255" y="107918"/>
                  </a:cubicBezTo>
                  <a:cubicBezTo>
                    <a:pt x="493109" y="124587"/>
                    <a:pt x="481013" y="159353"/>
                    <a:pt x="500158" y="178308"/>
                  </a:cubicBezTo>
                  <a:cubicBezTo>
                    <a:pt x="509587" y="187547"/>
                    <a:pt x="523875" y="190214"/>
                    <a:pt x="533686" y="199072"/>
                  </a:cubicBezTo>
                  <a:cubicBezTo>
                    <a:pt x="543497" y="208026"/>
                    <a:pt x="543211" y="229457"/>
                    <a:pt x="530066" y="230124"/>
                  </a:cubicBezTo>
                  <a:lnTo>
                    <a:pt x="516445" y="230124"/>
                  </a:lnTo>
                  <a:cubicBezTo>
                    <a:pt x="429863" y="230124"/>
                    <a:pt x="0" y="230124"/>
                    <a:pt x="0" y="230124"/>
                  </a:cubicBezTo>
                  <a:lnTo>
                    <a:pt x="0" y="0"/>
                  </a:lnTo>
                  <a:cubicBezTo>
                    <a:pt x="0" y="0"/>
                    <a:pt x="32575" y="0"/>
                    <a:pt x="82677" y="0"/>
                  </a:cubicBezTo>
                  <a:cubicBezTo>
                    <a:pt x="248698" y="0"/>
                    <a:pt x="607028" y="0"/>
                    <a:pt x="607028" y="0"/>
                  </a:cubicBezTo>
                  <a:cubicBezTo>
                    <a:pt x="607695" y="952"/>
                    <a:pt x="608362" y="2000"/>
                    <a:pt x="608933" y="3048"/>
                  </a:cubicBezTo>
                  <a:cubicBezTo>
                    <a:pt x="621316" y="24860"/>
                    <a:pt x="605885" y="54673"/>
                    <a:pt x="584740" y="6934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77" name="Google Shape;77;p4"/>
            <p:cNvGrpSpPr/>
            <p:nvPr/>
          </p:nvGrpSpPr>
          <p:grpSpPr>
            <a:xfrm>
              <a:off x="9806789" y="1588537"/>
              <a:ext cx="995594" cy="110491"/>
              <a:chOff x="5414581" y="1622202"/>
              <a:chExt cx="664083" cy="81724"/>
            </a:xfrm>
          </p:grpSpPr>
          <p:sp>
            <p:nvSpPr>
              <p:cNvPr id="78" name="Google Shape;78;p4"/>
              <p:cNvSpPr/>
              <p:nvPr/>
            </p:nvSpPr>
            <p:spPr>
              <a:xfrm>
                <a:off x="5414581"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 name="Google Shape;79;p4"/>
              <p:cNvSpPr/>
              <p:nvPr/>
            </p:nvSpPr>
            <p:spPr>
              <a:xfrm>
                <a:off x="5464206"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 name="Google Shape;80;p4"/>
              <p:cNvSpPr/>
              <p:nvPr/>
            </p:nvSpPr>
            <p:spPr>
              <a:xfrm>
                <a:off x="5513832"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 name="Google Shape;81;p4"/>
              <p:cNvSpPr/>
              <p:nvPr/>
            </p:nvSpPr>
            <p:spPr>
              <a:xfrm>
                <a:off x="5563457"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 name="Google Shape;82;p4"/>
              <p:cNvSpPr/>
              <p:nvPr/>
            </p:nvSpPr>
            <p:spPr>
              <a:xfrm>
                <a:off x="5612987"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 name="Google Shape;83;p4"/>
              <p:cNvSpPr/>
              <p:nvPr/>
            </p:nvSpPr>
            <p:spPr>
              <a:xfrm>
                <a:off x="5662612"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 name="Google Shape;84;p4"/>
              <p:cNvSpPr/>
              <p:nvPr/>
            </p:nvSpPr>
            <p:spPr>
              <a:xfrm>
                <a:off x="5712237"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5" name="Google Shape;85;p4"/>
              <p:cNvSpPr/>
              <p:nvPr/>
            </p:nvSpPr>
            <p:spPr>
              <a:xfrm>
                <a:off x="5761863"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 name="Google Shape;86;p4"/>
              <p:cNvSpPr/>
              <p:nvPr/>
            </p:nvSpPr>
            <p:spPr>
              <a:xfrm>
                <a:off x="5811488"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 name="Google Shape;87;p4"/>
              <p:cNvSpPr/>
              <p:nvPr/>
            </p:nvSpPr>
            <p:spPr>
              <a:xfrm>
                <a:off x="5861113" y="1622202"/>
                <a:ext cx="19050" cy="77914"/>
              </a:xfrm>
              <a:custGeom>
                <a:avLst/>
                <a:gdLst/>
                <a:ahLst/>
                <a:cxnLst/>
                <a:rect l="l" t="t" r="r" b="b"/>
                <a:pathLst>
                  <a:path w="19050" h="77914" extrusionOk="0">
                    <a:moveTo>
                      <a:pt x="0" y="0"/>
                    </a:moveTo>
                    <a:lnTo>
                      <a:pt x="19050" y="0"/>
                    </a:lnTo>
                    <a:lnTo>
                      <a:pt x="19050" y="77914"/>
                    </a:lnTo>
                    <a:lnTo>
                      <a:pt x="0" y="7791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 name="Google Shape;88;p4"/>
              <p:cNvSpPr/>
              <p:nvPr/>
            </p:nvSpPr>
            <p:spPr>
              <a:xfrm>
                <a:off x="5910738"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 name="Google Shape;89;p4"/>
              <p:cNvSpPr/>
              <p:nvPr/>
            </p:nvSpPr>
            <p:spPr>
              <a:xfrm>
                <a:off x="5960364" y="1622202"/>
                <a:ext cx="19049" cy="81724"/>
              </a:xfrm>
              <a:custGeom>
                <a:avLst/>
                <a:gdLst/>
                <a:ahLst/>
                <a:cxnLst/>
                <a:rect l="l" t="t" r="r" b="b"/>
                <a:pathLst>
                  <a:path w="19049"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 name="Google Shape;90;p4"/>
              <p:cNvSpPr/>
              <p:nvPr/>
            </p:nvSpPr>
            <p:spPr>
              <a:xfrm>
                <a:off x="6009989"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1" name="Google Shape;91;p4"/>
              <p:cNvSpPr/>
              <p:nvPr/>
            </p:nvSpPr>
            <p:spPr>
              <a:xfrm>
                <a:off x="6059614" y="1622202"/>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2" name="Google Shape;92;p4"/>
            <p:cNvGrpSpPr/>
            <p:nvPr/>
          </p:nvGrpSpPr>
          <p:grpSpPr>
            <a:xfrm>
              <a:off x="10849934" y="1590597"/>
              <a:ext cx="995593" cy="110491"/>
              <a:chOff x="6110382" y="1623726"/>
              <a:chExt cx="664083" cy="81724"/>
            </a:xfrm>
          </p:grpSpPr>
          <p:grpSp>
            <p:nvGrpSpPr>
              <p:cNvPr id="93" name="Google Shape;93;p4"/>
              <p:cNvGrpSpPr/>
              <p:nvPr/>
            </p:nvGrpSpPr>
            <p:grpSpPr>
              <a:xfrm>
                <a:off x="6110382" y="1623726"/>
                <a:ext cx="19050" cy="81724"/>
                <a:chOff x="6110382" y="1623726"/>
                <a:chExt cx="19050" cy="81724"/>
              </a:xfrm>
            </p:grpSpPr>
            <p:sp>
              <p:nvSpPr>
                <p:cNvPr id="94" name="Google Shape;94;p4"/>
                <p:cNvSpPr/>
                <p:nvPr/>
              </p:nvSpPr>
              <p:spPr>
                <a:xfrm>
                  <a:off x="6119907"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 name="Google Shape;95;p4"/>
                <p:cNvSpPr/>
                <p:nvPr/>
              </p:nvSpPr>
              <p:spPr>
                <a:xfrm>
                  <a:off x="6110382"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6" name="Google Shape;96;p4"/>
              <p:cNvGrpSpPr/>
              <p:nvPr/>
            </p:nvGrpSpPr>
            <p:grpSpPr>
              <a:xfrm>
                <a:off x="6160008" y="1623726"/>
                <a:ext cx="19050" cy="81724"/>
                <a:chOff x="6160008" y="1623726"/>
                <a:chExt cx="19050" cy="81724"/>
              </a:xfrm>
            </p:grpSpPr>
            <p:sp>
              <p:nvSpPr>
                <p:cNvPr id="97" name="Google Shape;97;p4"/>
                <p:cNvSpPr/>
                <p:nvPr/>
              </p:nvSpPr>
              <p:spPr>
                <a:xfrm>
                  <a:off x="6169533"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 name="Google Shape;98;p4"/>
                <p:cNvSpPr/>
                <p:nvPr/>
              </p:nvSpPr>
              <p:spPr>
                <a:xfrm>
                  <a:off x="6160008"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9" name="Google Shape;99;p4"/>
              <p:cNvGrpSpPr/>
              <p:nvPr/>
            </p:nvGrpSpPr>
            <p:grpSpPr>
              <a:xfrm>
                <a:off x="6209633" y="1623726"/>
                <a:ext cx="19050" cy="81724"/>
                <a:chOff x="6209633" y="1623726"/>
                <a:chExt cx="19050" cy="81724"/>
              </a:xfrm>
            </p:grpSpPr>
            <p:sp>
              <p:nvSpPr>
                <p:cNvPr id="100" name="Google Shape;100;p4"/>
                <p:cNvSpPr/>
                <p:nvPr/>
              </p:nvSpPr>
              <p:spPr>
                <a:xfrm>
                  <a:off x="6219158"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1" name="Google Shape;101;p4"/>
                <p:cNvSpPr/>
                <p:nvPr/>
              </p:nvSpPr>
              <p:spPr>
                <a:xfrm>
                  <a:off x="6209633"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02" name="Google Shape;102;p4"/>
              <p:cNvGrpSpPr/>
              <p:nvPr/>
            </p:nvGrpSpPr>
            <p:grpSpPr>
              <a:xfrm>
                <a:off x="6259258" y="1623726"/>
                <a:ext cx="19050" cy="81724"/>
                <a:chOff x="6259258" y="1623726"/>
                <a:chExt cx="19050" cy="81724"/>
              </a:xfrm>
            </p:grpSpPr>
            <p:sp>
              <p:nvSpPr>
                <p:cNvPr id="103" name="Google Shape;103;p4"/>
                <p:cNvSpPr/>
                <p:nvPr/>
              </p:nvSpPr>
              <p:spPr>
                <a:xfrm>
                  <a:off x="6268783"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 name="Google Shape;104;p4"/>
                <p:cNvSpPr/>
                <p:nvPr/>
              </p:nvSpPr>
              <p:spPr>
                <a:xfrm>
                  <a:off x="6259258"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05" name="Google Shape;105;p4"/>
              <p:cNvGrpSpPr/>
              <p:nvPr/>
            </p:nvGrpSpPr>
            <p:grpSpPr>
              <a:xfrm>
                <a:off x="6308883" y="1623726"/>
                <a:ext cx="19050" cy="81724"/>
                <a:chOff x="6308883" y="1623726"/>
                <a:chExt cx="19050" cy="81724"/>
              </a:xfrm>
            </p:grpSpPr>
            <p:sp>
              <p:nvSpPr>
                <p:cNvPr id="106" name="Google Shape;106;p4"/>
                <p:cNvSpPr/>
                <p:nvPr/>
              </p:nvSpPr>
              <p:spPr>
                <a:xfrm>
                  <a:off x="6318408"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 name="Google Shape;107;p4"/>
                <p:cNvSpPr/>
                <p:nvPr/>
              </p:nvSpPr>
              <p:spPr>
                <a:xfrm>
                  <a:off x="6308883"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08" name="Google Shape;108;p4"/>
              <p:cNvGrpSpPr/>
              <p:nvPr/>
            </p:nvGrpSpPr>
            <p:grpSpPr>
              <a:xfrm>
                <a:off x="6358509" y="1623726"/>
                <a:ext cx="19050" cy="81724"/>
                <a:chOff x="6358509" y="1623726"/>
                <a:chExt cx="19050" cy="81724"/>
              </a:xfrm>
            </p:grpSpPr>
            <p:sp>
              <p:nvSpPr>
                <p:cNvPr id="109" name="Google Shape;109;p4"/>
                <p:cNvSpPr/>
                <p:nvPr/>
              </p:nvSpPr>
              <p:spPr>
                <a:xfrm>
                  <a:off x="6368034"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 name="Google Shape;110;p4"/>
                <p:cNvSpPr/>
                <p:nvPr/>
              </p:nvSpPr>
              <p:spPr>
                <a:xfrm>
                  <a:off x="6358509"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11" name="Google Shape;111;p4"/>
              <p:cNvGrpSpPr/>
              <p:nvPr/>
            </p:nvGrpSpPr>
            <p:grpSpPr>
              <a:xfrm>
                <a:off x="6408039" y="1623726"/>
                <a:ext cx="19050" cy="81724"/>
                <a:chOff x="6408039" y="1623726"/>
                <a:chExt cx="19050" cy="81724"/>
              </a:xfrm>
            </p:grpSpPr>
            <p:sp>
              <p:nvSpPr>
                <p:cNvPr id="112" name="Google Shape;112;p4"/>
                <p:cNvSpPr/>
                <p:nvPr/>
              </p:nvSpPr>
              <p:spPr>
                <a:xfrm>
                  <a:off x="6417564"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 name="Google Shape;113;p4"/>
                <p:cNvSpPr/>
                <p:nvPr/>
              </p:nvSpPr>
              <p:spPr>
                <a:xfrm>
                  <a:off x="6408039"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14" name="Google Shape;114;p4"/>
              <p:cNvGrpSpPr/>
              <p:nvPr/>
            </p:nvGrpSpPr>
            <p:grpSpPr>
              <a:xfrm>
                <a:off x="6457664" y="1623726"/>
                <a:ext cx="19050" cy="81724"/>
                <a:chOff x="6457664" y="1623726"/>
                <a:chExt cx="19050" cy="81724"/>
              </a:xfrm>
            </p:grpSpPr>
            <p:sp>
              <p:nvSpPr>
                <p:cNvPr id="115" name="Google Shape;115;p4"/>
                <p:cNvSpPr/>
                <p:nvPr/>
              </p:nvSpPr>
              <p:spPr>
                <a:xfrm>
                  <a:off x="6467189"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6" name="Google Shape;116;p4"/>
                <p:cNvSpPr/>
                <p:nvPr/>
              </p:nvSpPr>
              <p:spPr>
                <a:xfrm>
                  <a:off x="6457664"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17" name="Google Shape;117;p4"/>
              <p:cNvGrpSpPr/>
              <p:nvPr/>
            </p:nvGrpSpPr>
            <p:grpSpPr>
              <a:xfrm>
                <a:off x="6507289" y="1623726"/>
                <a:ext cx="19050" cy="81724"/>
                <a:chOff x="6507289" y="1623726"/>
                <a:chExt cx="19050" cy="81724"/>
              </a:xfrm>
            </p:grpSpPr>
            <p:sp>
              <p:nvSpPr>
                <p:cNvPr id="118" name="Google Shape;118;p4"/>
                <p:cNvSpPr/>
                <p:nvPr/>
              </p:nvSpPr>
              <p:spPr>
                <a:xfrm>
                  <a:off x="6516814"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9" name="Google Shape;119;p4"/>
                <p:cNvSpPr/>
                <p:nvPr/>
              </p:nvSpPr>
              <p:spPr>
                <a:xfrm>
                  <a:off x="6507289"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20" name="Google Shape;120;p4"/>
              <p:cNvGrpSpPr/>
              <p:nvPr/>
            </p:nvGrpSpPr>
            <p:grpSpPr>
              <a:xfrm>
                <a:off x="6556914" y="1623726"/>
                <a:ext cx="19050" cy="81724"/>
                <a:chOff x="6556914" y="1623726"/>
                <a:chExt cx="19050" cy="81724"/>
              </a:xfrm>
            </p:grpSpPr>
            <p:sp>
              <p:nvSpPr>
                <p:cNvPr id="121" name="Google Shape;121;p4"/>
                <p:cNvSpPr/>
                <p:nvPr/>
              </p:nvSpPr>
              <p:spPr>
                <a:xfrm>
                  <a:off x="6566439"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2" name="Google Shape;122;p4"/>
                <p:cNvSpPr/>
                <p:nvPr/>
              </p:nvSpPr>
              <p:spPr>
                <a:xfrm>
                  <a:off x="6556914"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23" name="Google Shape;123;p4"/>
              <p:cNvGrpSpPr/>
              <p:nvPr/>
            </p:nvGrpSpPr>
            <p:grpSpPr>
              <a:xfrm>
                <a:off x="6606540" y="1623726"/>
                <a:ext cx="19050" cy="81724"/>
                <a:chOff x="6606540" y="1623726"/>
                <a:chExt cx="19050" cy="81724"/>
              </a:xfrm>
            </p:grpSpPr>
            <p:sp>
              <p:nvSpPr>
                <p:cNvPr id="124" name="Google Shape;124;p4"/>
                <p:cNvSpPr/>
                <p:nvPr/>
              </p:nvSpPr>
              <p:spPr>
                <a:xfrm>
                  <a:off x="6616065"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5" name="Google Shape;125;p4"/>
                <p:cNvSpPr/>
                <p:nvPr/>
              </p:nvSpPr>
              <p:spPr>
                <a:xfrm>
                  <a:off x="6606540"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26" name="Google Shape;126;p4"/>
              <p:cNvGrpSpPr/>
              <p:nvPr/>
            </p:nvGrpSpPr>
            <p:grpSpPr>
              <a:xfrm>
                <a:off x="6656165" y="1623726"/>
                <a:ext cx="19050" cy="81724"/>
                <a:chOff x="6656165" y="1623726"/>
                <a:chExt cx="19050" cy="81724"/>
              </a:xfrm>
            </p:grpSpPr>
            <p:sp>
              <p:nvSpPr>
                <p:cNvPr id="127" name="Google Shape;127;p4"/>
                <p:cNvSpPr/>
                <p:nvPr/>
              </p:nvSpPr>
              <p:spPr>
                <a:xfrm>
                  <a:off x="6665690"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8" name="Google Shape;128;p4"/>
                <p:cNvSpPr/>
                <p:nvPr/>
              </p:nvSpPr>
              <p:spPr>
                <a:xfrm>
                  <a:off x="6656165"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29" name="Google Shape;129;p4"/>
              <p:cNvGrpSpPr/>
              <p:nvPr/>
            </p:nvGrpSpPr>
            <p:grpSpPr>
              <a:xfrm>
                <a:off x="6705790" y="1623726"/>
                <a:ext cx="19050" cy="81724"/>
                <a:chOff x="6705790" y="1623726"/>
                <a:chExt cx="19050" cy="81724"/>
              </a:xfrm>
            </p:grpSpPr>
            <p:sp>
              <p:nvSpPr>
                <p:cNvPr id="130" name="Google Shape;130;p4"/>
                <p:cNvSpPr/>
                <p:nvPr/>
              </p:nvSpPr>
              <p:spPr>
                <a:xfrm>
                  <a:off x="6715315"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1" name="Google Shape;131;p4"/>
                <p:cNvSpPr/>
                <p:nvPr/>
              </p:nvSpPr>
              <p:spPr>
                <a:xfrm>
                  <a:off x="6705790"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32" name="Google Shape;132;p4"/>
              <p:cNvGrpSpPr/>
              <p:nvPr/>
            </p:nvGrpSpPr>
            <p:grpSpPr>
              <a:xfrm>
                <a:off x="6755415" y="1623726"/>
                <a:ext cx="19050" cy="81724"/>
                <a:chOff x="6755415" y="1623726"/>
                <a:chExt cx="19050" cy="81724"/>
              </a:xfrm>
            </p:grpSpPr>
            <p:sp>
              <p:nvSpPr>
                <p:cNvPr id="133" name="Google Shape;133;p4"/>
                <p:cNvSpPr/>
                <p:nvPr/>
              </p:nvSpPr>
              <p:spPr>
                <a:xfrm>
                  <a:off x="6764940" y="1623726"/>
                  <a:ext cx="9525" cy="81724"/>
                </a:xfrm>
                <a:custGeom>
                  <a:avLst/>
                  <a:gdLst/>
                  <a:ahLst/>
                  <a:cxnLst/>
                  <a:rect l="l" t="t" r="r" b="b"/>
                  <a:pathLst>
                    <a:path w="9525" h="81724" extrusionOk="0">
                      <a:moveTo>
                        <a:pt x="0" y="0"/>
                      </a:moveTo>
                      <a:lnTo>
                        <a:pt x="0" y="81724"/>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4" name="Google Shape;134;p4"/>
                <p:cNvSpPr/>
                <p:nvPr/>
              </p:nvSpPr>
              <p:spPr>
                <a:xfrm>
                  <a:off x="6755415" y="1623726"/>
                  <a:ext cx="19050" cy="81724"/>
                </a:xfrm>
                <a:custGeom>
                  <a:avLst/>
                  <a:gdLst/>
                  <a:ahLst/>
                  <a:cxnLst/>
                  <a:rect l="l" t="t" r="r" b="b"/>
                  <a:pathLst>
                    <a:path w="19050" h="81724" extrusionOk="0">
                      <a:moveTo>
                        <a:pt x="0" y="0"/>
                      </a:moveTo>
                      <a:lnTo>
                        <a:pt x="19050" y="0"/>
                      </a:lnTo>
                      <a:lnTo>
                        <a:pt x="19050" y="81724"/>
                      </a:lnTo>
                      <a:lnTo>
                        <a:pt x="0" y="8172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135" name="Google Shape;135;p4"/>
            <p:cNvGrpSpPr/>
            <p:nvPr/>
          </p:nvGrpSpPr>
          <p:grpSpPr>
            <a:xfrm>
              <a:off x="10230615" y="2148078"/>
              <a:ext cx="1201651" cy="385304"/>
              <a:chOff x="5697283" y="2036064"/>
              <a:chExt cx="801528" cy="284988"/>
            </a:xfrm>
          </p:grpSpPr>
          <p:grpSp>
            <p:nvGrpSpPr>
              <p:cNvPr id="136" name="Google Shape;136;p4"/>
              <p:cNvGrpSpPr/>
              <p:nvPr/>
            </p:nvGrpSpPr>
            <p:grpSpPr>
              <a:xfrm>
                <a:off x="5697283" y="2036826"/>
                <a:ext cx="801433" cy="284226"/>
                <a:chOff x="5697283" y="2036826"/>
                <a:chExt cx="801433" cy="284226"/>
              </a:xfrm>
            </p:grpSpPr>
            <p:sp>
              <p:nvSpPr>
                <p:cNvPr id="137" name="Google Shape;137;p4"/>
                <p:cNvSpPr/>
                <p:nvPr/>
              </p:nvSpPr>
              <p:spPr>
                <a:xfrm>
                  <a:off x="5697283" y="2036826"/>
                  <a:ext cx="400716" cy="142113"/>
                </a:xfrm>
                <a:custGeom>
                  <a:avLst/>
                  <a:gdLst/>
                  <a:ahLst/>
                  <a:cxnLst/>
                  <a:rect l="l" t="t" r="r" b="b"/>
                  <a:pathLst>
                    <a:path w="400716" h="142113" extrusionOk="0">
                      <a:moveTo>
                        <a:pt x="0" y="0"/>
                      </a:moveTo>
                      <a:lnTo>
                        <a:pt x="400717" y="0"/>
                      </a:lnTo>
                      <a:lnTo>
                        <a:pt x="400717" y="142113"/>
                      </a:lnTo>
                      <a:lnTo>
                        <a:pt x="0" y="14211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8" name="Google Shape;138;p4"/>
                <p:cNvSpPr/>
                <p:nvPr/>
              </p:nvSpPr>
              <p:spPr>
                <a:xfrm>
                  <a:off x="5697283" y="2178939"/>
                  <a:ext cx="400716" cy="142113"/>
                </a:xfrm>
                <a:custGeom>
                  <a:avLst/>
                  <a:gdLst/>
                  <a:ahLst/>
                  <a:cxnLst/>
                  <a:rect l="l" t="t" r="r" b="b"/>
                  <a:pathLst>
                    <a:path w="400716" h="142113" extrusionOk="0">
                      <a:moveTo>
                        <a:pt x="0" y="0"/>
                      </a:moveTo>
                      <a:lnTo>
                        <a:pt x="400717" y="0"/>
                      </a:lnTo>
                      <a:lnTo>
                        <a:pt x="400717" y="142113"/>
                      </a:lnTo>
                      <a:lnTo>
                        <a:pt x="0" y="14211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9" name="Google Shape;139;p4"/>
                <p:cNvSpPr/>
                <p:nvPr/>
              </p:nvSpPr>
              <p:spPr>
                <a:xfrm>
                  <a:off x="6098000" y="2178939"/>
                  <a:ext cx="400716" cy="142113"/>
                </a:xfrm>
                <a:custGeom>
                  <a:avLst/>
                  <a:gdLst/>
                  <a:ahLst/>
                  <a:cxnLst/>
                  <a:rect l="l" t="t" r="r" b="b"/>
                  <a:pathLst>
                    <a:path w="400716" h="142113" extrusionOk="0">
                      <a:moveTo>
                        <a:pt x="0" y="0"/>
                      </a:moveTo>
                      <a:lnTo>
                        <a:pt x="400717" y="0"/>
                      </a:lnTo>
                      <a:lnTo>
                        <a:pt x="400717" y="142113"/>
                      </a:lnTo>
                      <a:lnTo>
                        <a:pt x="0" y="14211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0" name="Google Shape;140;p4"/>
                <p:cNvSpPr/>
                <p:nvPr/>
              </p:nvSpPr>
              <p:spPr>
                <a:xfrm>
                  <a:off x="6098000" y="2036826"/>
                  <a:ext cx="400716" cy="142113"/>
                </a:xfrm>
                <a:custGeom>
                  <a:avLst/>
                  <a:gdLst/>
                  <a:ahLst/>
                  <a:cxnLst/>
                  <a:rect l="l" t="t" r="r" b="b"/>
                  <a:pathLst>
                    <a:path w="400716" h="142113" extrusionOk="0">
                      <a:moveTo>
                        <a:pt x="0" y="0"/>
                      </a:moveTo>
                      <a:lnTo>
                        <a:pt x="400717" y="0"/>
                      </a:lnTo>
                      <a:lnTo>
                        <a:pt x="400717" y="142113"/>
                      </a:lnTo>
                      <a:lnTo>
                        <a:pt x="0" y="14211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41" name="Google Shape;141;p4"/>
              <p:cNvSpPr/>
              <p:nvPr/>
            </p:nvSpPr>
            <p:spPr>
              <a:xfrm>
                <a:off x="5776341" y="2094166"/>
                <a:ext cx="643509" cy="167830"/>
              </a:xfrm>
              <a:custGeom>
                <a:avLst/>
                <a:gdLst/>
                <a:ahLst/>
                <a:cxnLst/>
                <a:rect l="l" t="t" r="r" b="b"/>
                <a:pathLst>
                  <a:path w="643509" h="167830" extrusionOk="0">
                    <a:moveTo>
                      <a:pt x="0" y="0"/>
                    </a:moveTo>
                    <a:lnTo>
                      <a:pt x="643509" y="0"/>
                    </a:lnTo>
                    <a:lnTo>
                      <a:pt x="643509" y="167831"/>
                    </a:lnTo>
                    <a:lnTo>
                      <a:pt x="0" y="167831"/>
                    </a:lnTo>
                    <a:close/>
                  </a:path>
                </a:pathLst>
              </a:custGeom>
              <a:solidFill>
                <a:srgbClr val="17333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2" name="Google Shape;142;p4"/>
              <p:cNvSpPr/>
              <p:nvPr/>
            </p:nvSpPr>
            <p:spPr>
              <a:xfrm>
                <a:off x="5697283" y="2036825"/>
                <a:ext cx="79057" cy="284226"/>
              </a:xfrm>
              <a:custGeom>
                <a:avLst/>
                <a:gdLst/>
                <a:ahLst/>
                <a:cxnLst/>
                <a:rect l="l" t="t" r="r" b="b"/>
                <a:pathLst>
                  <a:path w="79057" h="284226" extrusionOk="0">
                    <a:moveTo>
                      <a:pt x="79057" y="225171"/>
                    </a:moveTo>
                    <a:lnTo>
                      <a:pt x="0" y="284226"/>
                    </a:lnTo>
                    <a:lnTo>
                      <a:pt x="0" y="0"/>
                    </a:lnTo>
                    <a:lnTo>
                      <a:pt x="79057" y="5734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3" name="Google Shape;143;p4"/>
              <p:cNvSpPr/>
              <p:nvPr/>
            </p:nvSpPr>
            <p:spPr>
              <a:xfrm>
                <a:off x="6419754" y="2036064"/>
                <a:ext cx="79057" cy="284130"/>
              </a:xfrm>
              <a:custGeom>
                <a:avLst/>
                <a:gdLst/>
                <a:ahLst/>
                <a:cxnLst/>
                <a:rect l="l" t="t" r="r" b="b"/>
                <a:pathLst>
                  <a:path w="79057" h="284130" extrusionOk="0">
                    <a:moveTo>
                      <a:pt x="0" y="225171"/>
                    </a:moveTo>
                    <a:lnTo>
                      <a:pt x="79058" y="284131"/>
                    </a:lnTo>
                    <a:lnTo>
                      <a:pt x="79058" y="0"/>
                    </a:lnTo>
                    <a:lnTo>
                      <a:pt x="0" y="5734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44" name="Google Shape;144;p4"/>
            <p:cNvGrpSpPr/>
            <p:nvPr/>
          </p:nvGrpSpPr>
          <p:grpSpPr>
            <a:xfrm>
              <a:off x="10022416" y="5484201"/>
              <a:ext cx="1618052" cy="1373802"/>
              <a:chOff x="5558409" y="4503610"/>
              <a:chExt cx="1079277" cy="1016126"/>
            </a:xfrm>
          </p:grpSpPr>
          <p:sp>
            <p:nvSpPr>
              <p:cNvPr id="145" name="Google Shape;145;p4"/>
              <p:cNvSpPr/>
              <p:nvPr/>
            </p:nvSpPr>
            <p:spPr>
              <a:xfrm>
                <a:off x="5558409" y="4503705"/>
                <a:ext cx="1078420" cy="1016031"/>
              </a:xfrm>
              <a:custGeom>
                <a:avLst/>
                <a:gdLst/>
                <a:ahLst/>
                <a:cxnLst/>
                <a:rect l="l" t="t" r="r" b="b"/>
                <a:pathLst>
                  <a:path w="1078420" h="1016031" extrusionOk="0">
                    <a:moveTo>
                      <a:pt x="0" y="0"/>
                    </a:moveTo>
                    <a:lnTo>
                      <a:pt x="1078421" y="0"/>
                    </a:lnTo>
                    <a:lnTo>
                      <a:pt x="1078421" y="1016032"/>
                    </a:lnTo>
                    <a:lnTo>
                      <a:pt x="0" y="1016032"/>
                    </a:lnTo>
                    <a:close/>
                  </a:path>
                </a:pathLst>
              </a:custGeom>
              <a:solidFill>
                <a:srgbClr val="1833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6" name="Google Shape;146;p4"/>
              <p:cNvSpPr/>
              <p:nvPr/>
            </p:nvSpPr>
            <p:spPr>
              <a:xfrm>
                <a:off x="6098476" y="4503610"/>
                <a:ext cx="539210" cy="1016031"/>
              </a:xfrm>
              <a:custGeom>
                <a:avLst/>
                <a:gdLst/>
                <a:ahLst/>
                <a:cxnLst/>
                <a:rect l="l" t="t" r="r" b="b"/>
                <a:pathLst>
                  <a:path w="539210" h="1016031" extrusionOk="0">
                    <a:moveTo>
                      <a:pt x="0" y="0"/>
                    </a:moveTo>
                    <a:lnTo>
                      <a:pt x="539210" y="0"/>
                    </a:lnTo>
                    <a:lnTo>
                      <a:pt x="539210" y="1016032"/>
                    </a:lnTo>
                    <a:lnTo>
                      <a:pt x="0" y="1016032"/>
                    </a:lnTo>
                    <a:close/>
                  </a:path>
                </a:pathLst>
              </a:custGeom>
              <a:solidFill>
                <a:srgbClr val="0A25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47" name="Google Shape;147;p4"/>
            <p:cNvGrpSpPr/>
            <p:nvPr/>
          </p:nvGrpSpPr>
          <p:grpSpPr>
            <a:xfrm>
              <a:off x="10022416" y="5548074"/>
              <a:ext cx="1618052" cy="40049"/>
              <a:chOff x="5558409" y="4550854"/>
              <a:chExt cx="1079277" cy="29622"/>
            </a:xfrm>
          </p:grpSpPr>
          <p:sp>
            <p:nvSpPr>
              <p:cNvPr id="148" name="Google Shape;148;p4"/>
              <p:cNvSpPr/>
              <p:nvPr/>
            </p:nvSpPr>
            <p:spPr>
              <a:xfrm>
                <a:off x="5559266" y="4550854"/>
                <a:ext cx="1078420" cy="29622"/>
              </a:xfrm>
              <a:custGeom>
                <a:avLst/>
                <a:gdLst/>
                <a:ahLst/>
                <a:cxnLst/>
                <a:rect l="l" t="t" r="r" b="b"/>
                <a:pathLst>
                  <a:path w="1078420" h="29622" extrusionOk="0">
                    <a:moveTo>
                      <a:pt x="0" y="0"/>
                    </a:moveTo>
                    <a:lnTo>
                      <a:pt x="1078421" y="0"/>
                    </a:lnTo>
                    <a:lnTo>
                      <a:pt x="1078421" y="29623"/>
                    </a:lnTo>
                    <a:lnTo>
                      <a:pt x="0" y="29623"/>
                    </a:lnTo>
                    <a:close/>
                  </a:path>
                </a:pathLst>
              </a:custGeom>
              <a:solidFill>
                <a:srgbClr val="1833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9" name="Google Shape;149;p4"/>
              <p:cNvSpPr/>
              <p:nvPr/>
            </p:nvSpPr>
            <p:spPr>
              <a:xfrm>
                <a:off x="5558409" y="4550854"/>
                <a:ext cx="539210" cy="29622"/>
              </a:xfrm>
              <a:custGeom>
                <a:avLst/>
                <a:gdLst/>
                <a:ahLst/>
                <a:cxnLst/>
                <a:rect l="l" t="t" r="r" b="b"/>
                <a:pathLst>
                  <a:path w="539210" h="29622" extrusionOk="0">
                    <a:moveTo>
                      <a:pt x="0" y="0"/>
                    </a:moveTo>
                    <a:lnTo>
                      <a:pt x="539210" y="0"/>
                    </a:lnTo>
                    <a:lnTo>
                      <a:pt x="539210" y="29623"/>
                    </a:lnTo>
                    <a:lnTo>
                      <a:pt x="0" y="29623"/>
                    </a:lnTo>
                    <a:close/>
                  </a:path>
                </a:pathLst>
              </a:custGeom>
              <a:solidFill>
                <a:srgbClr val="0A25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50" name="Google Shape;150;p4"/>
            <p:cNvGrpSpPr/>
            <p:nvPr/>
          </p:nvGrpSpPr>
          <p:grpSpPr>
            <a:xfrm>
              <a:off x="10022416" y="5621607"/>
              <a:ext cx="1618052" cy="40049"/>
              <a:chOff x="5558409" y="4605242"/>
              <a:chExt cx="1079277" cy="29622"/>
            </a:xfrm>
          </p:grpSpPr>
          <p:sp>
            <p:nvSpPr>
              <p:cNvPr id="151" name="Google Shape;151;p4"/>
              <p:cNvSpPr/>
              <p:nvPr/>
            </p:nvSpPr>
            <p:spPr>
              <a:xfrm>
                <a:off x="5559266" y="4605242"/>
                <a:ext cx="1078420" cy="29622"/>
              </a:xfrm>
              <a:custGeom>
                <a:avLst/>
                <a:gdLst/>
                <a:ahLst/>
                <a:cxnLst/>
                <a:rect l="l" t="t" r="r" b="b"/>
                <a:pathLst>
                  <a:path w="1078420" h="29622" extrusionOk="0">
                    <a:moveTo>
                      <a:pt x="0" y="0"/>
                    </a:moveTo>
                    <a:lnTo>
                      <a:pt x="1078421" y="0"/>
                    </a:lnTo>
                    <a:lnTo>
                      <a:pt x="1078421" y="29623"/>
                    </a:lnTo>
                    <a:lnTo>
                      <a:pt x="0" y="29623"/>
                    </a:lnTo>
                    <a:close/>
                  </a:path>
                </a:pathLst>
              </a:custGeom>
              <a:solidFill>
                <a:srgbClr val="1833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2" name="Google Shape;152;p4"/>
              <p:cNvSpPr/>
              <p:nvPr/>
            </p:nvSpPr>
            <p:spPr>
              <a:xfrm>
                <a:off x="5558409" y="4605242"/>
                <a:ext cx="539210" cy="29622"/>
              </a:xfrm>
              <a:custGeom>
                <a:avLst/>
                <a:gdLst/>
                <a:ahLst/>
                <a:cxnLst/>
                <a:rect l="l" t="t" r="r" b="b"/>
                <a:pathLst>
                  <a:path w="539210" h="29622" extrusionOk="0">
                    <a:moveTo>
                      <a:pt x="0" y="0"/>
                    </a:moveTo>
                    <a:lnTo>
                      <a:pt x="539210" y="0"/>
                    </a:lnTo>
                    <a:lnTo>
                      <a:pt x="539210" y="29623"/>
                    </a:lnTo>
                    <a:lnTo>
                      <a:pt x="0" y="29623"/>
                    </a:lnTo>
                    <a:close/>
                  </a:path>
                </a:pathLst>
              </a:custGeom>
              <a:solidFill>
                <a:srgbClr val="0A25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53" name="Google Shape;153;p4"/>
            <p:cNvGrpSpPr/>
            <p:nvPr/>
          </p:nvGrpSpPr>
          <p:grpSpPr>
            <a:xfrm>
              <a:off x="10056544" y="5414532"/>
              <a:ext cx="1549796" cy="41853"/>
              <a:chOff x="5581173" y="4452080"/>
              <a:chExt cx="1033749" cy="30956"/>
            </a:xfrm>
          </p:grpSpPr>
          <p:sp>
            <p:nvSpPr>
              <p:cNvPr id="154" name="Google Shape;154;p4"/>
              <p:cNvSpPr/>
              <p:nvPr/>
            </p:nvSpPr>
            <p:spPr>
              <a:xfrm>
                <a:off x="5582031" y="4452080"/>
                <a:ext cx="1032891" cy="30956"/>
              </a:xfrm>
              <a:custGeom>
                <a:avLst/>
                <a:gdLst/>
                <a:ahLst/>
                <a:cxnLst/>
                <a:rect l="l" t="t" r="r" b="b"/>
                <a:pathLst>
                  <a:path w="1032891" h="30956" extrusionOk="0">
                    <a:moveTo>
                      <a:pt x="0" y="0"/>
                    </a:moveTo>
                    <a:lnTo>
                      <a:pt x="1032891" y="0"/>
                    </a:lnTo>
                    <a:lnTo>
                      <a:pt x="1032891" y="30956"/>
                    </a:lnTo>
                    <a:lnTo>
                      <a:pt x="0" y="3095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5" name="Google Shape;155;p4"/>
              <p:cNvSpPr/>
              <p:nvPr/>
            </p:nvSpPr>
            <p:spPr>
              <a:xfrm>
                <a:off x="5581173" y="4452080"/>
                <a:ext cx="516445" cy="30956"/>
              </a:xfrm>
              <a:custGeom>
                <a:avLst/>
                <a:gdLst/>
                <a:ahLst/>
                <a:cxnLst/>
                <a:rect l="l" t="t" r="r" b="b"/>
                <a:pathLst>
                  <a:path w="516445" h="30956" extrusionOk="0">
                    <a:moveTo>
                      <a:pt x="0" y="30956"/>
                    </a:moveTo>
                    <a:lnTo>
                      <a:pt x="0" y="0"/>
                    </a:lnTo>
                    <a:lnTo>
                      <a:pt x="516445" y="0"/>
                    </a:lnTo>
                    <a:lnTo>
                      <a:pt x="516445" y="30956"/>
                    </a:lnTo>
                    <a:cubicBezTo>
                      <a:pt x="516445" y="30956"/>
                      <a:pt x="86582" y="30956"/>
                      <a:pt x="0" y="3095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56" name="Google Shape;156;p4"/>
            <p:cNvGrpSpPr/>
            <p:nvPr/>
          </p:nvGrpSpPr>
          <p:grpSpPr>
            <a:xfrm>
              <a:off x="10056544" y="2015823"/>
              <a:ext cx="1549796" cy="132254"/>
              <a:chOff x="5581173" y="1938242"/>
              <a:chExt cx="1033749" cy="97821"/>
            </a:xfrm>
          </p:grpSpPr>
          <p:sp>
            <p:nvSpPr>
              <p:cNvPr id="157" name="Google Shape;157;p4"/>
              <p:cNvSpPr/>
              <p:nvPr/>
            </p:nvSpPr>
            <p:spPr>
              <a:xfrm>
                <a:off x="5582031" y="1938242"/>
                <a:ext cx="1032891" cy="97726"/>
              </a:xfrm>
              <a:custGeom>
                <a:avLst/>
                <a:gdLst/>
                <a:ahLst/>
                <a:cxnLst/>
                <a:rect l="l" t="t" r="r" b="b"/>
                <a:pathLst>
                  <a:path w="1032891" h="97726" extrusionOk="0">
                    <a:moveTo>
                      <a:pt x="0" y="0"/>
                    </a:moveTo>
                    <a:lnTo>
                      <a:pt x="1032891" y="0"/>
                    </a:lnTo>
                    <a:lnTo>
                      <a:pt x="1032891" y="97727"/>
                    </a:lnTo>
                    <a:lnTo>
                      <a:pt x="0" y="9772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8" name="Google Shape;158;p4"/>
              <p:cNvSpPr/>
              <p:nvPr/>
            </p:nvSpPr>
            <p:spPr>
              <a:xfrm>
                <a:off x="5581173" y="1938242"/>
                <a:ext cx="516445" cy="97821"/>
              </a:xfrm>
              <a:custGeom>
                <a:avLst/>
                <a:gdLst/>
                <a:ahLst/>
                <a:cxnLst/>
                <a:rect l="l" t="t" r="r" b="b"/>
                <a:pathLst>
                  <a:path w="516445" h="97821" extrusionOk="0">
                    <a:moveTo>
                      <a:pt x="0" y="97822"/>
                    </a:moveTo>
                    <a:lnTo>
                      <a:pt x="0" y="0"/>
                    </a:lnTo>
                    <a:lnTo>
                      <a:pt x="516445" y="0"/>
                    </a:lnTo>
                    <a:lnTo>
                      <a:pt x="516445" y="97726"/>
                    </a:lnTo>
                    <a:cubicBezTo>
                      <a:pt x="516445" y="97822"/>
                      <a:pt x="86582" y="97822"/>
                      <a:pt x="0" y="978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59" name="Google Shape;159;p4"/>
            <p:cNvGrpSpPr/>
            <p:nvPr/>
          </p:nvGrpSpPr>
          <p:grpSpPr>
            <a:xfrm>
              <a:off x="10550057" y="2585278"/>
              <a:ext cx="562770" cy="814264"/>
              <a:chOff x="5910357" y="2359437"/>
              <a:chExt cx="375380" cy="602266"/>
            </a:xfrm>
          </p:grpSpPr>
          <p:grpSp>
            <p:nvGrpSpPr>
              <p:cNvPr id="160" name="Google Shape;160;p4"/>
              <p:cNvGrpSpPr/>
              <p:nvPr/>
            </p:nvGrpSpPr>
            <p:grpSpPr>
              <a:xfrm>
                <a:off x="5910357" y="2361247"/>
                <a:ext cx="375285" cy="600456"/>
                <a:chOff x="5910357" y="2361247"/>
                <a:chExt cx="375285" cy="600456"/>
              </a:xfrm>
            </p:grpSpPr>
            <p:sp>
              <p:nvSpPr>
                <p:cNvPr id="161" name="Google Shape;161;p4"/>
                <p:cNvSpPr/>
                <p:nvPr/>
              </p:nvSpPr>
              <p:spPr>
                <a:xfrm>
                  <a:off x="5910357" y="2361247"/>
                  <a:ext cx="187642" cy="300228"/>
                </a:xfrm>
                <a:custGeom>
                  <a:avLst/>
                  <a:gdLst/>
                  <a:ahLst/>
                  <a:cxnLst/>
                  <a:rect l="l" t="t" r="r" b="b"/>
                  <a:pathLst>
                    <a:path w="187642" h="300228" extrusionOk="0">
                      <a:moveTo>
                        <a:pt x="0" y="0"/>
                      </a:moveTo>
                      <a:lnTo>
                        <a:pt x="187642" y="0"/>
                      </a:lnTo>
                      <a:lnTo>
                        <a:pt x="187642" y="300228"/>
                      </a:lnTo>
                      <a:lnTo>
                        <a:pt x="0" y="30022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 name="Google Shape;162;p4"/>
                <p:cNvSpPr/>
                <p:nvPr/>
              </p:nvSpPr>
              <p:spPr>
                <a:xfrm>
                  <a:off x="5910357" y="2661475"/>
                  <a:ext cx="187642" cy="300228"/>
                </a:xfrm>
                <a:custGeom>
                  <a:avLst/>
                  <a:gdLst/>
                  <a:ahLst/>
                  <a:cxnLst/>
                  <a:rect l="l" t="t" r="r" b="b"/>
                  <a:pathLst>
                    <a:path w="187642" h="300228" extrusionOk="0">
                      <a:moveTo>
                        <a:pt x="0" y="0"/>
                      </a:moveTo>
                      <a:lnTo>
                        <a:pt x="187642" y="0"/>
                      </a:lnTo>
                      <a:lnTo>
                        <a:pt x="187642" y="300228"/>
                      </a:lnTo>
                      <a:lnTo>
                        <a:pt x="0" y="30022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3" name="Google Shape;163;p4"/>
                <p:cNvSpPr/>
                <p:nvPr/>
              </p:nvSpPr>
              <p:spPr>
                <a:xfrm>
                  <a:off x="6098000" y="2661475"/>
                  <a:ext cx="187642" cy="300228"/>
                </a:xfrm>
                <a:custGeom>
                  <a:avLst/>
                  <a:gdLst/>
                  <a:ahLst/>
                  <a:cxnLst/>
                  <a:rect l="l" t="t" r="r" b="b"/>
                  <a:pathLst>
                    <a:path w="187642" h="300228" extrusionOk="0">
                      <a:moveTo>
                        <a:pt x="0" y="0"/>
                      </a:moveTo>
                      <a:lnTo>
                        <a:pt x="187642" y="0"/>
                      </a:lnTo>
                      <a:lnTo>
                        <a:pt x="187642" y="300228"/>
                      </a:lnTo>
                      <a:lnTo>
                        <a:pt x="0" y="30022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 name="Google Shape;164;p4"/>
                <p:cNvSpPr/>
                <p:nvPr/>
              </p:nvSpPr>
              <p:spPr>
                <a:xfrm>
                  <a:off x="6098000" y="2361247"/>
                  <a:ext cx="187642" cy="300228"/>
                </a:xfrm>
                <a:custGeom>
                  <a:avLst/>
                  <a:gdLst/>
                  <a:ahLst/>
                  <a:cxnLst/>
                  <a:rect l="l" t="t" r="r" b="b"/>
                  <a:pathLst>
                    <a:path w="187642" h="300228" extrusionOk="0">
                      <a:moveTo>
                        <a:pt x="0" y="0"/>
                      </a:moveTo>
                      <a:lnTo>
                        <a:pt x="187642" y="0"/>
                      </a:lnTo>
                      <a:lnTo>
                        <a:pt x="187642" y="300228"/>
                      </a:lnTo>
                      <a:lnTo>
                        <a:pt x="0" y="30022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65" name="Google Shape;165;p4"/>
              <p:cNvSpPr/>
              <p:nvPr/>
            </p:nvSpPr>
            <p:spPr>
              <a:xfrm>
                <a:off x="5947410" y="2393823"/>
                <a:ext cx="301370" cy="527113"/>
              </a:xfrm>
              <a:custGeom>
                <a:avLst/>
                <a:gdLst/>
                <a:ahLst/>
                <a:cxnLst/>
                <a:rect l="l" t="t" r="r" b="b"/>
                <a:pathLst>
                  <a:path w="301370" h="527113" extrusionOk="0">
                    <a:moveTo>
                      <a:pt x="0" y="0"/>
                    </a:moveTo>
                    <a:lnTo>
                      <a:pt x="301371" y="0"/>
                    </a:lnTo>
                    <a:lnTo>
                      <a:pt x="301371" y="527114"/>
                    </a:lnTo>
                    <a:lnTo>
                      <a:pt x="0" y="52711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 name="Google Shape;166;p4"/>
              <p:cNvSpPr/>
              <p:nvPr/>
            </p:nvSpPr>
            <p:spPr>
              <a:xfrm>
                <a:off x="5910357" y="2361247"/>
                <a:ext cx="37052" cy="600456"/>
              </a:xfrm>
              <a:custGeom>
                <a:avLst/>
                <a:gdLst/>
                <a:ahLst/>
                <a:cxnLst/>
                <a:rect l="l" t="t" r="r" b="b"/>
                <a:pathLst>
                  <a:path w="37052" h="600456" extrusionOk="0">
                    <a:moveTo>
                      <a:pt x="37052" y="559689"/>
                    </a:moveTo>
                    <a:lnTo>
                      <a:pt x="0" y="600456"/>
                    </a:lnTo>
                    <a:lnTo>
                      <a:pt x="0" y="0"/>
                    </a:lnTo>
                    <a:lnTo>
                      <a:pt x="37052" y="3257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 name="Google Shape;167;p4"/>
              <p:cNvSpPr/>
              <p:nvPr/>
            </p:nvSpPr>
            <p:spPr>
              <a:xfrm>
                <a:off x="6248685" y="2359437"/>
                <a:ext cx="37052" cy="600456"/>
              </a:xfrm>
              <a:custGeom>
                <a:avLst/>
                <a:gdLst/>
                <a:ahLst/>
                <a:cxnLst/>
                <a:rect l="l" t="t" r="r" b="b"/>
                <a:pathLst>
                  <a:path w="37052" h="600456" extrusionOk="0">
                    <a:moveTo>
                      <a:pt x="0" y="561499"/>
                    </a:moveTo>
                    <a:lnTo>
                      <a:pt x="37052" y="600456"/>
                    </a:lnTo>
                    <a:lnTo>
                      <a:pt x="37052" y="0"/>
                    </a:lnTo>
                    <a:lnTo>
                      <a:pt x="0" y="34385"/>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68" name="Google Shape;168;p4"/>
            <p:cNvGrpSpPr/>
            <p:nvPr/>
          </p:nvGrpSpPr>
          <p:grpSpPr>
            <a:xfrm>
              <a:off x="10443028" y="4081386"/>
              <a:ext cx="806386" cy="594398"/>
              <a:chOff x="5717721" y="3118847"/>
              <a:chExt cx="727195" cy="594398"/>
            </a:xfrm>
          </p:grpSpPr>
          <p:sp>
            <p:nvSpPr>
              <p:cNvPr id="169" name="Google Shape;169;p4" descr="Crown with solid fill"/>
              <p:cNvSpPr/>
              <p:nvPr/>
            </p:nvSpPr>
            <p:spPr>
              <a:xfrm>
                <a:off x="5717721" y="3118847"/>
                <a:ext cx="370258" cy="594398"/>
              </a:xfrm>
              <a:custGeom>
                <a:avLst/>
                <a:gdLst/>
                <a:ahLst/>
                <a:cxnLst/>
                <a:rect l="l" t="t" r="r" b="b"/>
                <a:pathLst>
                  <a:path w="370258" h="594398" extrusionOk="0">
                    <a:moveTo>
                      <a:pt x="83004" y="461048"/>
                    </a:moveTo>
                    <a:lnTo>
                      <a:pt x="370258" y="461048"/>
                    </a:lnTo>
                    <a:lnTo>
                      <a:pt x="370258" y="594398"/>
                    </a:lnTo>
                    <a:lnTo>
                      <a:pt x="83004" y="594398"/>
                    </a:lnTo>
                    <a:close/>
                    <a:moveTo>
                      <a:pt x="185502" y="120462"/>
                    </a:moveTo>
                    <a:lnTo>
                      <a:pt x="163747" y="142217"/>
                    </a:lnTo>
                    <a:lnTo>
                      <a:pt x="185502" y="163981"/>
                    </a:lnTo>
                    <a:lnTo>
                      <a:pt x="207257" y="142217"/>
                    </a:lnTo>
                    <a:close/>
                    <a:moveTo>
                      <a:pt x="370258" y="0"/>
                    </a:moveTo>
                    <a:lnTo>
                      <a:pt x="370258" y="65356"/>
                    </a:lnTo>
                    <a:lnTo>
                      <a:pt x="337778" y="97859"/>
                    </a:lnTo>
                    <a:lnTo>
                      <a:pt x="370258" y="130354"/>
                    </a:lnTo>
                    <a:lnTo>
                      <a:pt x="370258" y="422947"/>
                    </a:lnTo>
                    <a:lnTo>
                      <a:pt x="99196" y="422947"/>
                    </a:lnTo>
                    <a:cubicBezTo>
                      <a:pt x="90253" y="422947"/>
                      <a:pt x="83003" y="415698"/>
                      <a:pt x="83003" y="406755"/>
                    </a:cubicBezTo>
                    <a:lnTo>
                      <a:pt x="83003" y="391096"/>
                    </a:lnTo>
                    <a:cubicBezTo>
                      <a:pt x="82080" y="350241"/>
                      <a:pt x="75673" y="309696"/>
                      <a:pt x="63953" y="270547"/>
                    </a:cubicBezTo>
                    <a:cubicBezTo>
                      <a:pt x="51619" y="234804"/>
                      <a:pt x="30626" y="202669"/>
                      <a:pt x="2851" y="177012"/>
                    </a:cubicBezTo>
                    <a:cubicBezTo>
                      <a:pt x="637" y="174838"/>
                      <a:pt x="-379" y="171722"/>
                      <a:pt x="128" y="168661"/>
                    </a:cubicBezTo>
                    <a:cubicBezTo>
                      <a:pt x="987" y="163471"/>
                      <a:pt x="5890" y="159960"/>
                      <a:pt x="11080" y="160819"/>
                    </a:cubicBezTo>
                    <a:cubicBezTo>
                      <a:pt x="25269" y="163047"/>
                      <a:pt x="39202" y="166675"/>
                      <a:pt x="52676" y="171649"/>
                    </a:cubicBezTo>
                    <a:cubicBezTo>
                      <a:pt x="71231" y="179673"/>
                      <a:pt x="88013" y="191292"/>
                      <a:pt x="102053" y="205834"/>
                    </a:cubicBezTo>
                    <a:cubicBezTo>
                      <a:pt x="110859" y="214424"/>
                      <a:pt x="122232" y="219900"/>
                      <a:pt x="134438" y="221427"/>
                    </a:cubicBezTo>
                    <a:lnTo>
                      <a:pt x="176825" y="227180"/>
                    </a:lnTo>
                    <a:cubicBezTo>
                      <a:pt x="177619" y="227287"/>
                      <a:pt x="178428" y="227193"/>
                      <a:pt x="179176" y="226906"/>
                    </a:cubicBezTo>
                    <a:cubicBezTo>
                      <a:pt x="181631" y="225961"/>
                      <a:pt x="182856" y="223205"/>
                      <a:pt x="181911" y="220750"/>
                    </a:cubicBezTo>
                    <a:lnTo>
                      <a:pt x="174901" y="202481"/>
                    </a:lnTo>
                    <a:cubicBezTo>
                      <a:pt x="174091" y="200367"/>
                      <a:pt x="172840" y="198448"/>
                      <a:pt x="171234" y="196852"/>
                    </a:cubicBezTo>
                    <a:lnTo>
                      <a:pt x="128000" y="153609"/>
                    </a:lnTo>
                    <a:cubicBezTo>
                      <a:pt x="121703" y="147290"/>
                      <a:pt x="121703" y="137068"/>
                      <a:pt x="128000" y="130749"/>
                    </a:cubicBezTo>
                    <a:lnTo>
                      <a:pt x="174043" y="84705"/>
                    </a:lnTo>
                    <a:cubicBezTo>
                      <a:pt x="180362" y="78408"/>
                      <a:pt x="190585" y="78408"/>
                      <a:pt x="196903" y="84705"/>
                    </a:cubicBezTo>
                    <a:lnTo>
                      <a:pt x="242947" y="130749"/>
                    </a:lnTo>
                    <a:cubicBezTo>
                      <a:pt x="249244" y="137068"/>
                      <a:pt x="249244" y="147290"/>
                      <a:pt x="242947" y="153609"/>
                    </a:cubicBezTo>
                    <a:lnTo>
                      <a:pt x="241995" y="154561"/>
                    </a:lnTo>
                    <a:cubicBezTo>
                      <a:pt x="237523" y="159042"/>
                      <a:pt x="236072" y="165717"/>
                      <a:pt x="238280" y="171649"/>
                    </a:cubicBezTo>
                    <a:lnTo>
                      <a:pt x="260054" y="229961"/>
                    </a:lnTo>
                    <a:cubicBezTo>
                      <a:pt x="262142" y="235536"/>
                      <a:pt x="267120" y="239516"/>
                      <a:pt x="273018" y="240324"/>
                    </a:cubicBezTo>
                    <a:lnTo>
                      <a:pt x="281590" y="241486"/>
                    </a:lnTo>
                    <a:cubicBezTo>
                      <a:pt x="283649" y="241770"/>
                      <a:pt x="285653" y="240687"/>
                      <a:pt x="286543" y="238810"/>
                    </a:cubicBezTo>
                    <a:lnTo>
                      <a:pt x="321738" y="164334"/>
                    </a:lnTo>
                    <a:cubicBezTo>
                      <a:pt x="324644" y="158160"/>
                      <a:pt x="323368" y="150827"/>
                      <a:pt x="318547" y="145998"/>
                    </a:cubicBezTo>
                    <a:lnTo>
                      <a:pt x="281838" y="109279"/>
                    </a:lnTo>
                    <a:cubicBezTo>
                      <a:pt x="275541" y="102960"/>
                      <a:pt x="275541" y="92738"/>
                      <a:pt x="281838" y="86419"/>
                    </a:cubicBezTo>
                    <a:lnTo>
                      <a:pt x="366848" y="140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0" name="Google Shape;170;p4" descr="Crown with solid fill"/>
              <p:cNvSpPr/>
              <p:nvPr/>
            </p:nvSpPr>
            <p:spPr>
              <a:xfrm flipH="1">
                <a:off x="6074658" y="3118847"/>
                <a:ext cx="370258" cy="594398"/>
              </a:xfrm>
              <a:custGeom>
                <a:avLst/>
                <a:gdLst/>
                <a:ahLst/>
                <a:cxnLst/>
                <a:rect l="l" t="t" r="r" b="b"/>
                <a:pathLst>
                  <a:path w="370258" h="594398" extrusionOk="0">
                    <a:moveTo>
                      <a:pt x="83004" y="461048"/>
                    </a:moveTo>
                    <a:lnTo>
                      <a:pt x="370258" y="461048"/>
                    </a:lnTo>
                    <a:lnTo>
                      <a:pt x="370258" y="594398"/>
                    </a:lnTo>
                    <a:lnTo>
                      <a:pt x="83004" y="594398"/>
                    </a:lnTo>
                    <a:close/>
                    <a:moveTo>
                      <a:pt x="185502" y="120462"/>
                    </a:moveTo>
                    <a:lnTo>
                      <a:pt x="163747" y="142217"/>
                    </a:lnTo>
                    <a:lnTo>
                      <a:pt x="185502" y="163981"/>
                    </a:lnTo>
                    <a:lnTo>
                      <a:pt x="207257" y="142217"/>
                    </a:lnTo>
                    <a:close/>
                    <a:moveTo>
                      <a:pt x="370258" y="0"/>
                    </a:moveTo>
                    <a:lnTo>
                      <a:pt x="370258" y="65356"/>
                    </a:lnTo>
                    <a:lnTo>
                      <a:pt x="337778" y="97859"/>
                    </a:lnTo>
                    <a:lnTo>
                      <a:pt x="370258" y="130354"/>
                    </a:lnTo>
                    <a:lnTo>
                      <a:pt x="370258" y="422947"/>
                    </a:lnTo>
                    <a:lnTo>
                      <a:pt x="99196" y="422947"/>
                    </a:lnTo>
                    <a:cubicBezTo>
                      <a:pt x="90253" y="422947"/>
                      <a:pt x="83003" y="415698"/>
                      <a:pt x="83003" y="406755"/>
                    </a:cubicBezTo>
                    <a:lnTo>
                      <a:pt x="83003" y="391096"/>
                    </a:lnTo>
                    <a:cubicBezTo>
                      <a:pt x="82080" y="350241"/>
                      <a:pt x="75673" y="309696"/>
                      <a:pt x="63953" y="270547"/>
                    </a:cubicBezTo>
                    <a:cubicBezTo>
                      <a:pt x="51619" y="234804"/>
                      <a:pt x="30626" y="202669"/>
                      <a:pt x="2851" y="177012"/>
                    </a:cubicBezTo>
                    <a:cubicBezTo>
                      <a:pt x="637" y="174838"/>
                      <a:pt x="-379" y="171722"/>
                      <a:pt x="128" y="168661"/>
                    </a:cubicBezTo>
                    <a:cubicBezTo>
                      <a:pt x="987" y="163471"/>
                      <a:pt x="5890" y="159960"/>
                      <a:pt x="11080" y="160819"/>
                    </a:cubicBezTo>
                    <a:cubicBezTo>
                      <a:pt x="25269" y="163047"/>
                      <a:pt x="39202" y="166675"/>
                      <a:pt x="52676" y="171649"/>
                    </a:cubicBezTo>
                    <a:cubicBezTo>
                      <a:pt x="71231" y="179673"/>
                      <a:pt x="88013" y="191292"/>
                      <a:pt x="102053" y="205834"/>
                    </a:cubicBezTo>
                    <a:cubicBezTo>
                      <a:pt x="110859" y="214424"/>
                      <a:pt x="122232" y="219900"/>
                      <a:pt x="134438" y="221427"/>
                    </a:cubicBezTo>
                    <a:lnTo>
                      <a:pt x="176825" y="227180"/>
                    </a:lnTo>
                    <a:cubicBezTo>
                      <a:pt x="177619" y="227287"/>
                      <a:pt x="178428" y="227193"/>
                      <a:pt x="179176" y="226906"/>
                    </a:cubicBezTo>
                    <a:cubicBezTo>
                      <a:pt x="181631" y="225961"/>
                      <a:pt x="182856" y="223205"/>
                      <a:pt x="181911" y="220750"/>
                    </a:cubicBezTo>
                    <a:lnTo>
                      <a:pt x="174901" y="202481"/>
                    </a:lnTo>
                    <a:cubicBezTo>
                      <a:pt x="174091" y="200367"/>
                      <a:pt x="172840" y="198448"/>
                      <a:pt x="171234" y="196852"/>
                    </a:cubicBezTo>
                    <a:lnTo>
                      <a:pt x="128000" y="153609"/>
                    </a:lnTo>
                    <a:cubicBezTo>
                      <a:pt x="121703" y="147290"/>
                      <a:pt x="121703" y="137068"/>
                      <a:pt x="128000" y="130749"/>
                    </a:cubicBezTo>
                    <a:lnTo>
                      <a:pt x="174043" y="84705"/>
                    </a:lnTo>
                    <a:cubicBezTo>
                      <a:pt x="180362" y="78408"/>
                      <a:pt x="190585" y="78408"/>
                      <a:pt x="196903" y="84705"/>
                    </a:cubicBezTo>
                    <a:lnTo>
                      <a:pt x="242947" y="130749"/>
                    </a:lnTo>
                    <a:cubicBezTo>
                      <a:pt x="249244" y="137068"/>
                      <a:pt x="249244" y="147290"/>
                      <a:pt x="242947" y="153609"/>
                    </a:cubicBezTo>
                    <a:lnTo>
                      <a:pt x="241995" y="154561"/>
                    </a:lnTo>
                    <a:cubicBezTo>
                      <a:pt x="237523" y="159042"/>
                      <a:pt x="236072" y="165717"/>
                      <a:pt x="238280" y="171649"/>
                    </a:cubicBezTo>
                    <a:lnTo>
                      <a:pt x="260054" y="229961"/>
                    </a:lnTo>
                    <a:cubicBezTo>
                      <a:pt x="262142" y="235536"/>
                      <a:pt x="267120" y="239516"/>
                      <a:pt x="273018" y="240324"/>
                    </a:cubicBezTo>
                    <a:lnTo>
                      <a:pt x="281590" y="241486"/>
                    </a:lnTo>
                    <a:cubicBezTo>
                      <a:pt x="283649" y="241770"/>
                      <a:pt x="285653" y="240687"/>
                      <a:pt x="286543" y="238810"/>
                    </a:cubicBezTo>
                    <a:lnTo>
                      <a:pt x="321738" y="164334"/>
                    </a:lnTo>
                    <a:cubicBezTo>
                      <a:pt x="324644" y="158160"/>
                      <a:pt x="323368" y="150827"/>
                      <a:pt x="318547" y="145998"/>
                    </a:cubicBezTo>
                    <a:lnTo>
                      <a:pt x="281838" y="109279"/>
                    </a:lnTo>
                    <a:cubicBezTo>
                      <a:pt x="275541" y="102960"/>
                      <a:pt x="275541" y="92738"/>
                      <a:pt x="281838" y="86419"/>
                    </a:cubicBezTo>
                    <a:lnTo>
                      <a:pt x="366848" y="140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171" name="Google Shape;171;p4"/>
          <p:cNvSpPr txBox="1">
            <a:spLocks noGrp="1"/>
          </p:cNvSpPr>
          <p:nvPr>
            <p:ph type="body" idx="1"/>
          </p:nvPr>
        </p:nvSpPr>
        <p:spPr>
          <a:xfrm>
            <a:off x="720400" y="2841595"/>
            <a:ext cx="3294600" cy="13227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
        <p:nvSpPr>
          <p:cNvPr id="172" name="Google Shape;172;p4"/>
          <p:cNvSpPr txBox="1">
            <a:spLocks noGrp="1"/>
          </p:cNvSpPr>
          <p:nvPr>
            <p:ph type="body" idx="2"/>
          </p:nvPr>
        </p:nvSpPr>
        <p:spPr>
          <a:xfrm>
            <a:off x="4678325" y="2841595"/>
            <a:ext cx="3294600" cy="13227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
        <p:nvSpPr>
          <p:cNvPr id="173" name="Google Shape;173;p4"/>
          <p:cNvSpPr txBox="1">
            <a:spLocks noGrp="1"/>
          </p:cNvSpPr>
          <p:nvPr>
            <p:ph type="body" idx="3"/>
          </p:nvPr>
        </p:nvSpPr>
        <p:spPr>
          <a:xfrm>
            <a:off x="720400" y="4882654"/>
            <a:ext cx="3294600" cy="13227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
        <p:nvSpPr>
          <p:cNvPr id="174" name="Google Shape;174;p4"/>
          <p:cNvSpPr txBox="1">
            <a:spLocks noGrp="1"/>
          </p:cNvSpPr>
          <p:nvPr>
            <p:ph type="body" idx="4"/>
          </p:nvPr>
        </p:nvSpPr>
        <p:spPr>
          <a:xfrm>
            <a:off x="4678325" y="4882654"/>
            <a:ext cx="3294600" cy="1322700"/>
          </a:xfrm>
          <a:prstGeom prst="rect">
            <a:avLst/>
          </a:prstGeom>
          <a:noFill/>
          <a:ln>
            <a:noFill/>
          </a:ln>
        </p:spPr>
        <p:txBody>
          <a:bodyPr spcFirstLastPara="1" wrap="square" lIns="121900" tIns="121900" rIns="121900" bIns="121900" anchor="t"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2100"/>
              </a:spcBef>
              <a:spcAft>
                <a:spcPts val="0"/>
              </a:spcAft>
              <a:buSzPts val="1800"/>
              <a:buChar char="○"/>
              <a:defRPr/>
            </a:lvl2pPr>
            <a:lvl3pPr marL="1371600" lvl="2" indent="-342900" algn="l">
              <a:lnSpc>
                <a:spcPct val="115000"/>
              </a:lnSpc>
              <a:spcBef>
                <a:spcPts val="2100"/>
              </a:spcBef>
              <a:spcAft>
                <a:spcPts val="0"/>
              </a:spcAft>
              <a:buSzPts val="1800"/>
              <a:buChar char="■"/>
              <a:defRPr/>
            </a:lvl3pPr>
            <a:lvl4pPr marL="1828800" lvl="3" indent="-342900" algn="l">
              <a:lnSpc>
                <a:spcPct val="115000"/>
              </a:lnSpc>
              <a:spcBef>
                <a:spcPts val="2100"/>
              </a:spcBef>
              <a:spcAft>
                <a:spcPts val="0"/>
              </a:spcAft>
              <a:buSzPts val="1800"/>
              <a:buChar char="●"/>
              <a:defRPr/>
            </a:lvl4pPr>
            <a:lvl5pPr marL="2286000" lvl="4" indent="-342900" algn="l">
              <a:lnSpc>
                <a:spcPct val="115000"/>
              </a:lnSpc>
              <a:spcBef>
                <a:spcPts val="2100"/>
              </a:spcBef>
              <a:spcAft>
                <a:spcPts val="0"/>
              </a:spcAft>
              <a:buSzPts val="1800"/>
              <a:buChar char="○"/>
              <a:defRPr/>
            </a:lvl5pPr>
            <a:lvl6pPr marL="2743200" lvl="5" indent="-342900" algn="l">
              <a:lnSpc>
                <a:spcPct val="115000"/>
              </a:lnSpc>
              <a:spcBef>
                <a:spcPts val="2100"/>
              </a:spcBef>
              <a:spcAft>
                <a:spcPts val="0"/>
              </a:spcAft>
              <a:buSzPts val="1800"/>
              <a:buChar char="■"/>
              <a:defRPr/>
            </a:lvl6pPr>
            <a:lvl7pPr marL="3200400" lvl="6" indent="-342900" algn="l">
              <a:lnSpc>
                <a:spcPct val="115000"/>
              </a:lnSpc>
              <a:spcBef>
                <a:spcPts val="2100"/>
              </a:spcBef>
              <a:spcAft>
                <a:spcPts val="0"/>
              </a:spcAft>
              <a:buSzPts val="1800"/>
              <a:buChar char="●"/>
              <a:defRPr/>
            </a:lvl7pPr>
            <a:lvl8pPr marL="3657600" lvl="7" indent="-342900" algn="l">
              <a:lnSpc>
                <a:spcPct val="115000"/>
              </a:lnSpc>
              <a:spcBef>
                <a:spcPts val="2100"/>
              </a:spcBef>
              <a:spcAft>
                <a:spcPts val="0"/>
              </a:spcAft>
              <a:buSzPts val="1800"/>
              <a:buChar char="○"/>
              <a:defRPr/>
            </a:lvl8pPr>
            <a:lvl9pPr marL="4114800" lvl="8" indent="-342900" algn="l">
              <a:lnSpc>
                <a:spcPct val="115000"/>
              </a:lnSpc>
              <a:spcBef>
                <a:spcPts val="2100"/>
              </a:spcBef>
              <a:spcAft>
                <a:spcPts val="2100"/>
              </a:spcAft>
              <a:buSzPts val="1800"/>
              <a:buChar char="■"/>
              <a:defRPr/>
            </a:lvl9pPr>
          </a:lstStyle>
          <a:p>
            <a:endParaRPr/>
          </a:p>
        </p:txBody>
      </p:sp>
      <p:sp>
        <p:nvSpPr>
          <p:cNvPr id="175" name="Google Shape;175;p4"/>
          <p:cNvSpPr txBox="1">
            <a:spLocks noGrp="1"/>
          </p:cNvSpPr>
          <p:nvPr>
            <p:ph type="title" idx="5"/>
          </p:nvPr>
        </p:nvSpPr>
        <p:spPr>
          <a:xfrm>
            <a:off x="720400" y="2145825"/>
            <a:ext cx="3294600" cy="695700"/>
          </a:xfrm>
          <a:prstGeom prst="rect">
            <a:avLst/>
          </a:prstGeom>
          <a:noFill/>
          <a:ln>
            <a:noFill/>
          </a:ln>
        </p:spPr>
        <p:txBody>
          <a:bodyPr spcFirstLastPara="1" wrap="square" lIns="121900" tIns="121900" rIns="121900" bIns="121900" anchor="t" anchorCtr="0">
            <a:noAutofit/>
          </a:bodyPr>
          <a:lstStyle>
            <a:lvl1pPr marR="0" lvl="0" algn="ctr">
              <a:lnSpc>
                <a:spcPct val="100000"/>
              </a:lnSpc>
              <a:spcBef>
                <a:spcPts val="0"/>
              </a:spcBef>
              <a:spcAft>
                <a:spcPts val="0"/>
              </a:spcAft>
              <a:buClr>
                <a:schemeClr val="dk1"/>
              </a:buClr>
              <a:buSzPts val="3500"/>
              <a:buFont typeface="Aldrich"/>
              <a:buNone/>
              <a:defRPr sz="3500"/>
            </a:lvl1pPr>
            <a:lvl2pPr lvl="1"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76" name="Google Shape;176;p4"/>
          <p:cNvSpPr txBox="1">
            <a:spLocks noGrp="1"/>
          </p:cNvSpPr>
          <p:nvPr>
            <p:ph type="title" idx="6"/>
          </p:nvPr>
        </p:nvSpPr>
        <p:spPr>
          <a:xfrm>
            <a:off x="4678325" y="2145825"/>
            <a:ext cx="3294600" cy="695700"/>
          </a:xfrm>
          <a:prstGeom prst="rect">
            <a:avLst/>
          </a:prstGeom>
          <a:noFill/>
          <a:ln>
            <a:noFill/>
          </a:ln>
        </p:spPr>
        <p:txBody>
          <a:bodyPr spcFirstLastPara="1" wrap="square" lIns="121900" tIns="121900" rIns="121900" bIns="121900" anchor="t" anchorCtr="0">
            <a:noAutofit/>
          </a:bodyPr>
          <a:lstStyle>
            <a:lvl1pPr marR="0" lvl="0" algn="ctr">
              <a:lnSpc>
                <a:spcPct val="100000"/>
              </a:lnSpc>
              <a:spcBef>
                <a:spcPts val="0"/>
              </a:spcBef>
              <a:spcAft>
                <a:spcPts val="0"/>
              </a:spcAft>
              <a:buClr>
                <a:schemeClr val="dk1"/>
              </a:buClr>
              <a:buSzPts val="3500"/>
              <a:buFont typeface="Aldrich"/>
              <a:buNone/>
              <a:defRPr sz="3500"/>
            </a:lvl1pPr>
            <a:lvl2pPr lvl="1"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77" name="Google Shape;177;p4"/>
          <p:cNvSpPr txBox="1">
            <a:spLocks noGrp="1"/>
          </p:cNvSpPr>
          <p:nvPr>
            <p:ph type="title" idx="7"/>
          </p:nvPr>
        </p:nvSpPr>
        <p:spPr>
          <a:xfrm>
            <a:off x="720400" y="4186884"/>
            <a:ext cx="3294600" cy="695700"/>
          </a:xfrm>
          <a:prstGeom prst="rect">
            <a:avLst/>
          </a:prstGeom>
          <a:noFill/>
          <a:ln>
            <a:noFill/>
          </a:ln>
        </p:spPr>
        <p:txBody>
          <a:bodyPr spcFirstLastPara="1" wrap="square" lIns="121900" tIns="121900" rIns="121900" bIns="121900" anchor="t" anchorCtr="0">
            <a:noAutofit/>
          </a:bodyPr>
          <a:lstStyle>
            <a:lvl1pPr marR="0" lvl="0" algn="ctr">
              <a:lnSpc>
                <a:spcPct val="100000"/>
              </a:lnSpc>
              <a:spcBef>
                <a:spcPts val="0"/>
              </a:spcBef>
              <a:spcAft>
                <a:spcPts val="0"/>
              </a:spcAft>
              <a:buClr>
                <a:schemeClr val="dk1"/>
              </a:buClr>
              <a:buSzPts val="3500"/>
              <a:buFont typeface="Aldrich"/>
              <a:buNone/>
              <a:defRPr sz="3500"/>
            </a:lvl1pPr>
            <a:lvl2pPr lvl="1"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78" name="Google Shape;178;p4"/>
          <p:cNvSpPr txBox="1">
            <a:spLocks noGrp="1"/>
          </p:cNvSpPr>
          <p:nvPr>
            <p:ph type="title" idx="8"/>
          </p:nvPr>
        </p:nvSpPr>
        <p:spPr>
          <a:xfrm>
            <a:off x="4678325" y="4186884"/>
            <a:ext cx="3294600" cy="695700"/>
          </a:xfrm>
          <a:prstGeom prst="rect">
            <a:avLst/>
          </a:prstGeom>
          <a:noFill/>
          <a:ln>
            <a:noFill/>
          </a:ln>
        </p:spPr>
        <p:txBody>
          <a:bodyPr spcFirstLastPara="1" wrap="square" lIns="121900" tIns="121900" rIns="121900" bIns="121900" anchor="t" anchorCtr="0">
            <a:noAutofit/>
          </a:bodyPr>
          <a:lstStyle>
            <a:lvl1pPr marR="0" lvl="0" algn="ctr">
              <a:lnSpc>
                <a:spcPct val="100000"/>
              </a:lnSpc>
              <a:spcBef>
                <a:spcPts val="0"/>
              </a:spcBef>
              <a:spcAft>
                <a:spcPts val="0"/>
              </a:spcAft>
              <a:buClr>
                <a:schemeClr val="dk1"/>
              </a:buClr>
              <a:buSzPts val="3500"/>
              <a:buFont typeface="Aldrich"/>
              <a:buNone/>
              <a:defRPr sz="3500"/>
            </a:lvl1pPr>
            <a:lvl2pPr lvl="1"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grpSp>
        <p:nvGrpSpPr>
          <p:cNvPr id="179" name="Google Shape;179;p4"/>
          <p:cNvGrpSpPr/>
          <p:nvPr/>
        </p:nvGrpSpPr>
        <p:grpSpPr>
          <a:xfrm>
            <a:off x="9673954" y="2330612"/>
            <a:ext cx="1065677" cy="326130"/>
            <a:chOff x="6551993" y="1927595"/>
            <a:chExt cx="2643703" cy="2139960"/>
          </a:xfrm>
        </p:grpSpPr>
        <p:grpSp>
          <p:nvGrpSpPr>
            <p:cNvPr id="180" name="Google Shape;180;p4"/>
            <p:cNvGrpSpPr/>
            <p:nvPr/>
          </p:nvGrpSpPr>
          <p:grpSpPr>
            <a:xfrm>
              <a:off x="6551993" y="1927719"/>
              <a:ext cx="2643703" cy="2139836"/>
              <a:chOff x="6551993" y="1927719"/>
              <a:chExt cx="2643703" cy="2139836"/>
            </a:xfrm>
          </p:grpSpPr>
          <p:sp>
            <p:nvSpPr>
              <p:cNvPr id="181" name="Google Shape;181;p4"/>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2" name="Google Shape;182;p4"/>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83" name="Google Shape;183;p4"/>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4" name="Google Shape;184;p4"/>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5" name="Google Shape;185;p4"/>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86" name="Google Shape;186;p4"/>
          <p:cNvGrpSpPr/>
          <p:nvPr/>
        </p:nvGrpSpPr>
        <p:grpSpPr>
          <a:xfrm rot="-1458097">
            <a:off x="8671339" y="3177453"/>
            <a:ext cx="1065729" cy="658087"/>
            <a:chOff x="6551993" y="1927595"/>
            <a:chExt cx="2643703" cy="2139960"/>
          </a:xfrm>
        </p:grpSpPr>
        <p:grpSp>
          <p:nvGrpSpPr>
            <p:cNvPr id="187" name="Google Shape;187;p4"/>
            <p:cNvGrpSpPr/>
            <p:nvPr/>
          </p:nvGrpSpPr>
          <p:grpSpPr>
            <a:xfrm>
              <a:off x="6551993" y="1927719"/>
              <a:ext cx="2643703" cy="2139836"/>
              <a:chOff x="6551993" y="1927719"/>
              <a:chExt cx="2643703" cy="2139836"/>
            </a:xfrm>
          </p:grpSpPr>
          <p:sp>
            <p:nvSpPr>
              <p:cNvPr id="188" name="Google Shape;188;p4"/>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9" name="Google Shape;189;p4"/>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90" name="Google Shape;190;p4"/>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1" name="Google Shape;191;p4"/>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2" name="Google Shape;192;p4"/>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93" name="Google Shape;193;p4"/>
          <p:cNvGrpSpPr/>
          <p:nvPr/>
        </p:nvGrpSpPr>
        <p:grpSpPr>
          <a:xfrm rot="577851" flipH="1">
            <a:off x="8620594" y="2420995"/>
            <a:ext cx="842258" cy="520008"/>
            <a:chOff x="6551993" y="1927595"/>
            <a:chExt cx="2643703" cy="2139960"/>
          </a:xfrm>
        </p:grpSpPr>
        <p:grpSp>
          <p:nvGrpSpPr>
            <p:cNvPr id="194" name="Google Shape;194;p4"/>
            <p:cNvGrpSpPr/>
            <p:nvPr/>
          </p:nvGrpSpPr>
          <p:grpSpPr>
            <a:xfrm>
              <a:off x="6551993" y="1927719"/>
              <a:ext cx="2643703" cy="2139836"/>
              <a:chOff x="6551993" y="1927719"/>
              <a:chExt cx="2643703" cy="2139836"/>
            </a:xfrm>
          </p:grpSpPr>
          <p:sp>
            <p:nvSpPr>
              <p:cNvPr id="195" name="Google Shape;195;p4"/>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6" name="Google Shape;196;p4"/>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97" name="Google Shape;197;p4"/>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8" name="Google Shape;198;p4"/>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9" name="Google Shape;199;p4"/>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00" name="Google Shape;200;p4"/>
          <p:cNvGrpSpPr/>
          <p:nvPr/>
        </p:nvGrpSpPr>
        <p:grpSpPr>
          <a:xfrm rot="-2961975">
            <a:off x="8893305" y="4070134"/>
            <a:ext cx="1063211" cy="363345"/>
            <a:chOff x="6551993" y="1927595"/>
            <a:chExt cx="2643703" cy="2139960"/>
          </a:xfrm>
        </p:grpSpPr>
        <p:grpSp>
          <p:nvGrpSpPr>
            <p:cNvPr id="201" name="Google Shape;201;p4"/>
            <p:cNvGrpSpPr/>
            <p:nvPr/>
          </p:nvGrpSpPr>
          <p:grpSpPr>
            <a:xfrm>
              <a:off x="6551993" y="1927719"/>
              <a:ext cx="2643703" cy="2139836"/>
              <a:chOff x="6551993" y="1927719"/>
              <a:chExt cx="2643703" cy="2139836"/>
            </a:xfrm>
          </p:grpSpPr>
          <p:sp>
            <p:nvSpPr>
              <p:cNvPr id="202" name="Google Shape;202;p4"/>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3" name="Google Shape;203;p4"/>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04" name="Google Shape;204;p4"/>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5" name="Google Shape;205;p4"/>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6" name="Google Shape;206;p4"/>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07" name="Google Shape;207;p4"/>
          <p:cNvSpPr/>
          <p:nvPr/>
        </p:nvSpPr>
        <p:spPr>
          <a:xfrm>
            <a:off x="10612400" y="2632800"/>
            <a:ext cx="437740" cy="695789"/>
          </a:xfrm>
          <a:custGeom>
            <a:avLst/>
            <a:gdLst/>
            <a:ahLst/>
            <a:cxnLst/>
            <a:rect l="l" t="t" r="r" b="b"/>
            <a:pathLst>
              <a:path w="301370" h="527113" extrusionOk="0">
                <a:moveTo>
                  <a:pt x="0" y="0"/>
                </a:moveTo>
                <a:lnTo>
                  <a:pt x="301371" y="0"/>
                </a:lnTo>
                <a:lnTo>
                  <a:pt x="301371" y="527114"/>
                </a:lnTo>
                <a:lnTo>
                  <a:pt x="0" y="527114"/>
                </a:lnTo>
                <a:close/>
              </a:path>
            </a:pathLst>
          </a:custGeom>
          <a:solidFill>
            <a:srgbClr val="FFFFFF">
              <a:alpha val="47843"/>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208" name="Google Shape;208;p4"/>
          <p:cNvPicPr preferRelativeResize="0"/>
          <p:nvPr/>
        </p:nvPicPr>
        <p:blipFill rotWithShape="1">
          <a:blip r:embed="rId2">
            <a:alphaModFix/>
          </a:blip>
          <a:srcRect l="60626"/>
          <a:stretch/>
        </p:blipFill>
        <p:spPr>
          <a:xfrm>
            <a:off x="10833053" y="4958850"/>
            <a:ext cx="381575" cy="314075"/>
          </a:xfrm>
          <a:prstGeom prst="rect">
            <a:avLst/>
          </a:prstGeom>
          <a:noFill/>
          <a:ln>
            <a:noFill/>
          </a:ln>
        </p:spPr>
      </p:pic>
      <p:pic>
        <p:nvPicPr>
          <p:cNvPr id="209" name="Google Shape;209;p4"/>
          <p:cNvPicPr preferRelativeResize="0"/>
          <p:nvPr/>
        </p:nvPicPr>
        <p:blipFill rotWithShape="1">
          <a:blip r:embed="rId3">
            <a:alphaModFix/>
          </a:blip>
          <a:srcRect r="38469"/>
          <a:stretch/>
        </p:blipFill>
        <p:spPr>
          <a:xfrm>
            <a:off x="10232112" y="4958850"/>
            <a:ext cx="596300" cy="314075"/>
          </a:xfrm>
          <a:prstGeom prst="rect">
            <a:avLst/>
          </a:prstGeom>
          <a:noFill/>
          <a:ln>
            <a:noFill/>
          </a:ln>
        </p:spPr>
      </p:pic>
      <p:grpSp>
        <p:nvGrpSpPr>
          <p:cNvPr id="210" name="Google Shape;210;p4"/>
          <p:cNvGrpSpPr/>
          <p:nvPr/>
        </p:nvGrpSpPr>
        <p:grpSpPr>
          <a:xfrm rot="-790671" flipH="1">
            <a:off x="8783601" y="4884791"/>
            <a:ext cx="1065717" cy="658031"/>
            <a:chOff x="6551993" y="1927595"/>
            <a:chExt cx="2643703" cy="2139960"/>
          </a:xfrm>
        </p:grpSpPr>
        <p:grpSp>
          <p:nvGrpSpPr>
            <p:cNvPr id="211" name="Google Shape;211;p4"/>
            <p:cNvGrpSpPr/>
            <p:nvPr/>
          </p:nvGrpSpPr>
          <p:grpSpPr>
            <a:xfrm>
              <a:off x="6551993" y="1927719"/>
              <a:ext cx="2643703" cy="2139836"/>
              <a:chOff x="6551993" y="1927719"/>
              <a:chExt cx="2643703" cy="2139836"/>
            </a:xfrm>
          </p:grpSpPr>
          <p:sp>
            <p:nvSpPr>
              <p:cNvPr id="212" name="Google Shape;212;p4"/>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3" name="Google Shape;213;p4"/>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14" name="Google Shape;214;p4"/>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5" name="Google Shape;215;p4"/>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6" name="Google Shape;216;p4"/>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3048881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5A3EB7D-4C9C-4A23-E442-25332F4B6679}"/>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BC54EAD7-DF3D-ED5D-9E0A-713E65BF41F3}"/>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64974A46-570A-A031-9262-659B00ED93F7}"/>
              </a:ext>
            </a:extLst>
          </p:cNvPr>
          <p:cNvSpPr>
            <a:spLocks noGrp="1"/>
          </p:cNvSpPr>
          <p:nvPr>
            <p:ph type="dt" sz="half" idx="10"/>
          </p:nvPr>
        </p:nvSpPr>
        <p:spPr/>
        <p:txBody>
          <a:bodyPr/>
          <a:lstStyle/>
          <a:p>
            <a:fld id="{42E32B3F-D462-4933-A290-88F6D1F19400}" type="datetimeFigureOut">
              <a:rPr lang="en-US" smtClean="0"/>
              <a:t>1/10/2024</a:t>
            </a:fld>
            <a:endParaRPr lang="en-US"/>
          </a:p>
        </p:txBody>
      </p:sp>
      <p:sp>
        <p:nvSpPr>
          <p:cNvPr id="5" name="Chỗ dành sẵn cho Chân trang 4">
            <a:extLst>
              <a:ext uri="{FF2B5EF4-FFF2-40B4-BE49-F238E27FC236}">
                <a16:creationId xmlns:a16="http://schemas.microsoft.com/office/drawing/2014/main" id="{B56ABDF9-2FAC-65FE-66F8-E25AB7F3CA37}"/>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46CAF624-2209-B4E9-EA3A-C6D853B4AB5B}"/>
              </a:ext>
            </a:extLst>
          </p:cNvPr>
          <p:cNvSpPr>
            <a:spLocks noGrp="1"/>
          </p:cNvSpPr>
          <p:nvPr>
            <p:ph type="sldNum" sz="quarter" idx="12"/>
          </p:nvPr>
        </p:nvSpPr>
        <p:spPr/>
        <p:txBody>
          <a:bodyPr/>
          <a:lstStyle/>
          <a:p>
            <a:fld id="{65236411-8E9F-4AAC-A5FF-D588E78531BD}" type="slidenum">
              <a:rPr lang="en-US" smtClean="0"/>
              <a:t>‹#›</a:t>
            </a:fld>
            <a:endParaRPr lang="en-US"/>
          </a:p>
        </p:txBody>
      </p:sp>
    </p:spTree>
    <p:extLst>
      <p:ext uri="{BB962C8B-B14F-4D97-AF65-F5344CB8AC3E}">
        <p14:creationId xmlns:p14="http://schemas.microsoft.com/office/powerpoint/2010/main" val="17401347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D531591-3409-CAEE-6E06-F64D3DC4DB6B}"/>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58E514AC-29FD-699F-880C-487DA5A531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CD534E61-89BB-B5ED-B7AC-B7D6B8D04B52}"/>
              </a:ext>
            </a:extLst>
          </p:cNvPr>
          <p:cNvSpPr>
            <a:spLocks noGrp="1"/>
          </p:cNvSpPr>
          <p:nvPr>
            <p:ph type="dt" sz="half" idx="10"/>
          </p:nvPr>
        </p:nvSpPr>
        <p:spPr/>
        <p:txBody>
          <a:bodyPr/>
          <a:lstStyle/>
          <a:p>
            <a:fld id="{42E32B3F-D462-4933-A290-88F6D1F19400}" type="datetimeFigureOut">
              <a:rPr lang="en-US" smtClean="0"/>
              <a:t>1/10/2024</a:t>
            </a:fld>
            <a:endParaRPr lang="en-US"/>
          </a:p>
        </p:txBody>
      </p:sp>
      <p:sp>
        <p:nvSpPr>
          <p:cNvPr id="5" name="Chỗ dành sẵn cho Chân trang 4">
            <a:extLst>
              <a:ext uri="{FF2B5EF4-FFF2-40B4-BE49-F238E27FC236}">
                <a16:creationId xmlns:a16="http://schemas.microsoft.com/office/drawing/2014/main" id="{EE49AED4-657E-3503-0F42-1DCB1CEC485C}"/>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BFBE77FB-A29D-11A9-C255-8DA5A35046C6}"/>
              </a:ext>
            </a:extLst>
          </p:cNvPr>
          <p:cNvSpPr>
            <a:spLocks noGrp="1"/>
          </p:cNvSpPr>
          <p:nvPr>
            <p:ph type="sldNum" sz="quarter" idx="12"/>
          </p:nvPr>
        </p:nvSpPr>
        <p:spPr/>
        <p:txBody>
          <a:bodyPr/>
          <a:lstStyle/>
          <a:p>
            <a:fld id="{65236411-8E9F-4AAC-A5FF-D588E78531BD}" type="slidenum">
              <a:rPr lang="en-US" smtClean="0"/>
              <a:t>‹#›</a:t>
            </a:fld>
            <a:endParaRPr lang="en-US"/>
          </a:p>
        </p:txBody>
      </p:sp>
    </p:spTree>
    <p:extLst>
      <p:ext uri="{BB962C8B-B14F-4D97-AF65-F5344CB8AC3E}">
        <p14:creationId xmlns:p14="http://schemas.microsoft.com/office/powerpoint/2010/main" val="1805490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B1C77EE-3624-A957-A565-258D88637CD8}"/>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890B0C93-4B3C-3E57-7553-8A978E588CCA}"/>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C744032F-A0B1-61E5-E495-36B9A568BC9B}"/>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BD96D5F1-F6A7-BFA1-D1EA-1C68E8F0FA77}"/>
              </a:ext>
            </a:extLst>
          </p:cNvPr>
          <p:cNvSpPr>
            <a:spLocks noGrp="1"/>
          </p:cNvSpPr>
          <p:nvPr>
            <p:ph type="dt" sz="half" idx="10"/>
          </p:nvPr>
        </p:nvSpPr>
        <p:spPr/>
        <p:txBody>
          <a:bodyPr/>
          <a:lstStyle/>
          <a:p>
            <a:fld id="{42E32B3F-D462-4933-A290-88F6D1F19400}" type="datetimeFigureOut">
              <a:rPr lang="en-US" smtClean="0"/>
              <a:t>1/10/2024</a:t>
            </a:fld>
            <a:endParaRPr lang="en-US"/>
          </a:p>
        </p:txBody>
      </p:sp>
      <p:sp>
        <p:nvSpPr>
          <p:cNvPr id="6" name="Chỗ dành sẵn cho Chân trang 5">
            <a:extLst>
              <a:ext uri="{FF2B5EF4-FFF2-40B4-BE49-F238E27FC236}">
                <a16:creationId xmlns:a16="http://schemas.microsoft.com/office/drawing/2014/main" id="{3C7C315C-EAE9-9790-1B8F-6791BFAB4C37}"/>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1859ED6E-CDF8-1069-5406-6A3B5D7BC974}"/>
              </a:ext>
            </a:extLst>
          </p:cNvPr>
          <p:cNvSpPr>
            <a:spLocks noGrp="1"/>
          </p:cNvSpPr>
          <p:nvPr>
            <p:ph type="sldNum" sz="quarter" idx="12"/>
          </p:nvPr>
        </p:nvSpPr>
        <p:spPr/>
        <p:txBody>
          <a:bodyPr/>
          <a:lstStyle/>
          <a:p>
            <a:fld id="{65236411-8E9F-4AAC-A5FF-D588E78531BD}" type="slidenum">
              <a:rPr lang="en-US" smtClean="0"/>
              <a:t>‹#›</a:t>
            </a:fld>
            <a:endParaRPr lang="en-US"/>
          </a:p>
        </p:txBody>
      </p:sp>
    </p:spTree>
    <p:extLst>
      <p:ext uri="{BB962C8B-B14F-4D97-AF65-F5344CB8AC3E}">
        <p14:creationId xmlns:p14="http://schemas.microsoft.com/office/powerpoint/2010/main" val="1252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A662A918-2365-754C-22BE-A99EEAECB21F}"/>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3AD6FDC2-0811-F783-0BB7-3534ECF8FE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89B0591E-BD31-B60D-56EC-349ADF42F9D4}"/>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C576AF28-6F6D-7F65-7068-1503D8DD95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18D07ED8-C5A0-E3FF-E2EB-5E550A419144}"/>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A78906A6-22CF-E927-A0BA-45AAE31EAE67}"/>
              </a:ext>
            </a:extLst>
          </p:cNvPr>
          <p:cNvSpPr>
            <a:spLocks noGrp="1"/>
          </p:cNvSpPr>
          <p:nvPr>
            <p:ph type="dt" sz="half" idx="10"/>
          </p:nvPr>
        </p:nvSpPr>
        <p:spPr/>
        <p:txBody>
          <a:bodyPr/>
          <a:lstStyle/>
          <a:p>
            <a:fld id="{42E32B3F-D462-4933-A290-88F6D1F19400}" type="datetimeFigureOut">
              <a:rPr lang="en-US" smtClean="0"/>
              <a:t>1/10/2024</a:t>
            </a:fld>
            <a:endParaRPr lang="en-US"/>
          </a:p>
        </p:txBody>
      </p:sp>
      <p:sp>
        <p:nvSpPr>
          <p:cNvPr id="8" name="Chỗ dành sẵn cho Chân trang 7">
            <a:extLst>
              <a:ext uri="{FF2B5EF4-FFF2-40B4-BE49-F238E27FC236}">
                <a16:creationId xmlns:a16="http://schemas.microsoft.com/office/drawing/2014/main" id="{82EE114B-2096-B915-F980-0A6803040799}"/>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A44D6ECA-E16F-E5B9-43EC-C7AF8E0965A7}"/>
              </a:ext>
            </a:extLst>
          </p:cNvPr>
          <p:cNvSpPr>
            <a:spLocks noGrp="1"/>
          </p:cNvSpPr>
          <p:nvPr>
            <p:ph type="sldNum" sz="quarter" idx="12"/>
          </p:nvPr>
        </p:nvSpPr>
        <p:spPr/>
        <p:txBody>
          <a:bodyPr/>
          <a:lstStyle/>
          <a:p>
            <a:fld id="{65236411-8E9F-4AAC-A5FF-D588E78531BD}" type="slidenum">
              <a:rPr lang="en-US" smtClean="0"/>
              <a:t>‹#›</a:t>
            </a:fld>
            <a:endParaRPr lang="en-US"/>
          </a:p>
        </p:txBody>
      </p:sp>
    </p:spTree>
    <p:extLst>
      <p:ext uri="{BB962C8B-B14F-4D97-AF65-F5344CB8AC3E}">
        <p14:creationId xmlns:p14="http://schemas.microsoft.com/office/powerpoint/2010/main" val="15554826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98F0AF3-87C8-1FBE-4453-7220A7049E8F}"/>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D6C08ECD-7DDA-2E06-80A6-6B02EB564807}"/>
              </a:ext>
            </a:extLst>
          </p:cNvPr>
          <p:cNvSpPr>
            <a:spLocks noGrp="1"/>
          </p:cNvSpPr>
          <p:nvPr>
            <p:ph type="dt" sz="half" idx="10"/>
          </p:nvPr>
        </p:nvSpPr>
        <p:spPr/>
        <p:txBody>
          <a:bodyPr/>
          <a:lstStyle/>
          <a:p>
            <a:fld id="{42E32B3F-D462-4933-A290-88F6D1F19400}" type="datetimeFigureOut">
              <a:rPr lang="en-US" smtClean="0"/>
              <a:t>1/10/2024</a:t>
            </a:fld>
            <a:endParaRPr lang="en-US"/>
          </a:p>
        </p:txBody>
      </p:sp>
      <p:sp>
        <p:nvSpPr>
          <p:cNvPr id="4" name="Chỗ dành sẵn cho Chân trang 3">
            <a:extLst>
              <a:ext uri="{FF2B5EF4-FFF2-40B4-BE49-F238E27FC236}">
                <a16:creationId xmlns:a16="http://schemas.microsoft.com/office/drawing/2014/main" id="{AE89B3BA-C46F-0D79-AEC6-8A5CDB527DC2}"/>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F97E1222-7BBA-A2FC-DEE2-561FE76AE3D4}"/>
              </a:ext>
            </a:extLst>
          </p:cNvPr>
          <p:cNvSpPr>
            <a:spLocks noGrp="1"/>
          </p:cNvSpPr>
          <p:nvPr>
            <p:ph type="sldNum" sz="quarter" idx="12"/>
          </p:nvPr>
        </p:nvSpPr>
        <p:spPr/>
        <p:txBody>
          <a:bodyPr/>
          <a:lstStyle/>
          <a:p>
            <a:fld id="{65236411-8E9F-4AAC-A5FF-D588E78531BD}" type="slidenum">
              <a:rPr lang="en-US" smtClean="0"/>
              <a:t>‹#›</a:t>
            </a:fld>
            <a:endParaRPr lang="en-US"/>
          </a:p>
        </p:txBody>
      </p:sp>
    </p:spTree>
    <p:extLst>
      <p:ext uri="{BB962C8B-B14F-4D97-AF65-F5344CB8AC3E}">
        <p14:creationId xmlns:p14="http://schemas.microsoft.com/office/powerpoint/2010/main" val="4086784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94B72C3E-826A-BA08-2852-B0562C9CA0F3}"/>
              </a:ext>
            </a:extLst>
          </p:cNvPr>
          <p:cNvSpPr>
            <a:spLocks noGrp="1"/>
          </p:cNvSpPr>
          <p:nvPr>
            <p:ph type="dt" sz="half" idx="10"/>
          </p:nvPr>
        </p:nvSpPr>
        <p:spPr/>
        <p:txBody>
          <a:bodyPr/>
          <a:lstStyle/>
          <a:p>
            <a:fld id="{42E32B3F-D462-4933-A290-88F6D1F19400}" type="datetimeFigureOut">
              <a:rPr lang="en-US" smtClean="0"/>
              <a:t>1/10/2024</a:t>
            </a:fld>
            <a:endParaRPr lang="en-US"/>
          </a:p>
        </p:txBody>
      </p:sp>
      <p:sp>
        <p:nvSpPr>
          <p:cNvPr id="3" name="Chỗ dành sẵn cho Chân trang 2">
            <a:extLst>
              <a:ext uri="{FF2B5EF4-FFF2-40B4-BE49-F238E27FC236}">
                <a16:creationId xmlns:a16="http://schemas.microsoft.com/office/drawing/2014/main" id="{3B120B74-9B5E-5FC4-DD30-6C4A138BACC7}"/>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4FB6BBCB-CCC1-F7A5-4AD5-5CBC0EE9B27A}"/>
              </a:ext>
            </a:extLst>
          </p:cNvPr>
          <p:cNvSpPr>
            <a:spLocks noGrp="1"/>
          </p:cNvSpPr>
          <p:nvPr>
            <p:ph type="sldNum" sz="quarter" idx="12"/>
          </p:nvPr>
        </p:nvSpPr>
        <p:spPr/>
        <p:txBody>
          <a:bodyPr/>
          <a:lstStyle/>
          <a:p>
            <a:fld id="{65236411-8E9F-4AAC-A5FF-D588E78531BD}" type="slidenum">
              <a:rPr lang="en-US" smtClean="0"/>
              <a:t>‹#›</a:t>
            </a:fld>
            <a:endParaRPr lang="en-US"/>
          </a:p>
        </p:txBody>
      </p:sp>
    </p:spTree>
    <p:extLst>
      <p:ext uri="{BB962C8B-B14F-4D97-AF65-F5344CB8AC3E}">
        <p14:creationId xmlns:p14="http://schemas.microsoft.com/office/powerpoint/2010/main" val="31571033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DD8BEB5-2F2F-D3C6-E6CE-589DBFAFC526}"/>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EF61C85D-5E02-CD7D-A70E-FFB0F48600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2C89BE31-37C0-FF24-A7ED-09AA377280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120B8E24-E48E-1732-A9A6-9511159454DE}"/>
              </a:ext>
            </a:extLst>
          </p:cNvPr>
          <p:cNvSpPr>
            <a:spLocks noGrp="1"/>
          </p:cNvSpPr>
          <p:nvPr>
            <p:ph type="dt" sz="half" idx="10"/>
          </p:nvPr>
        </p:nvSpPr>
        <p:spPr/>
        <p:txBody>
          <a:bodyPr/>
          <a:lstStyle/>
          <a:p>
            <a:fld id="{42E32B3F-D462-4933-A290-88F6D1F19400}" type="datetimeFigureOut">
              <a:rPr lang="en-US" smtClean="0"/>
              <a:t>1/10/2024</a:t>
            </a:fld>
            <a:endParaRPr lang="en-US"/>
          </a:p>
        </p:txBody>
      </p:sp>
      <p:sp>
        <p:nvSpPr>
          <p:cNvPr id="6" name="Chỗ dành sẵn cho Chân trang 5">
            <a:extLst>
              <a:ext uri="{FF2B5EF4-FFF2-40B4-BE49-F238E27FC236}">
                <a16:creationId xmlns:a16="http://schemas.microsoft.com/office/drawing/2014/main" id="{24FCA678-8745-F891-EA74-570699AEB1A3}"/>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16F5D342-7267-D041-E566-E487E88AB222}"/>
              </a:ext>
            </a:extLst>
          </p:cNvPr>
          <p:cNvSpPr>
            <a:spLocks noGrp="1"/>
          </p:cNvSpPr>
          <p:nvPr>
            <p:ph type="sldNum" sz="quarter" idx="12"/>
          </p:nvPr>
        </p:nvSpPr>
        <p:spPr/>
        <p:txBody>
          <a:bodyPr/>
          <a:lstStyle/>
          <a:p>
            <a:fld id="{65236411-8E9F-4AAC-A5FF-D588E78531BD}" type="slidenum">
              <a:rPr lang="en-US" smtClean="0"/>
              <a:t>‹#›</a:t>
            </a:fld>
            <a:endParaRPr lang="en-US"/>
          </a:p>
        </p:txBody>
      </p:sp>
    </p:spTree>
    <p:extLst>
      <p:ext uri="{BB962C8B-B14F-4D97-AF65-F5344CB8AC3E}">
        <p14:creationId xmlns:p14="http://schemas.microsoft.com/office/powerpoint/2010/main" val="42184659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8CCFC04-AD54-CA99-234F-9F4E97888994}"/>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D7E5B678-F223-3569-A9B7-79D4B6345E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DAF54E17-6A08-AB4E-6056-2DEE5740D8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85EACEC3-3BCC-C740-A3CB-85966C1F3773}"/>
              </a:ext>
            </a:extLst>
          </p:cNvPr>
          <p:cNvSpPr>
            <a:spLocks noGrp="1"/>
          </p:cNvSpPr>
          <p:nvPr>
            <p:ph type="dt" sz="half" idx="10"/>
          </p:nvPr>
        </p:nvSpPr>
        <p:spPr/>
        <p:txBody>
          <a:bodyPr/>
          <a:lstStyle/>
          <a:p>
            <a:fld id="{42E32B3F-D462-4933-A290-88F6D1F19400}" type="datetimeFigureOut">
              <a:rPr lang="en-US" smtClean="0"/>
              <a:t>1/10/2024</a:t>
            </a:fld>
            <a:endParaRPr lang="en-US"/>
          </a:p>
        </p:txBody>
      </p:sp>
      <p:sp>
        <p:nvSpPr>
          <p:cNvPr id="6" name="Chỗ dành sẵn cho Chân trang 5">
            <a:extLst>
              <a:ext uri="{FF2B5EF4-FFF2-40B4-BE49-F238E27FC236}">
                <a16:creationId xmlns:a16="http://schemas.microsoft.com/office/drawing/2014/main" id="{6B750348-65E6-BE60-4FC0-4B04B472ADC3}"/>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83D32392-3935-9047-ED9B-751FB51FBC61}"/>
              </a:ext>
            </a:extLst>
          </p:cNvPr>
          <p:cNvSpPr>
            <a:spLocks noGrp="1"/>
          </p:cNvSpPr>
          <p:nvPr>
            <p:ph type="sldNum" sz="quarter" idx="12"/>
          </p:nvPr>
        </p:nvSpPr>
        <p:spPr/>
        <p:txBody>
          <a:bodyPr/>
          <a:lstStyle/>
          <a:p>
            <a:fld id="{65236411-8E9F-4AAC-A5FF-D588E78531BD}" type="slidenum">
              <a:rPr lang="en-US" smtClean="0"/>
              <a:t>‹#›</a:t>
            </a:fld>
            <a:endParaRPr lang="en-US"/>
          </a:p>
        </p:txBody>
      </p:sp>
    </p:spTree>
    <p:extLst>
      <p:ext uri="{BB962C8B-B14F-4D97-AF65-F5344CB8AC3E}">
        <p14:creationId xmlns:p14="http://schemas.microsoft.com/office/powerpoint/2010/main" val="19119432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89741D01-8B52-26B8-87D4-B71742B5AF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F9E3B46E-5DE8-A0AE-88F2-5F00012FE2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D28F040B-215B-5E1B-277E-608D3B3762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E32B3F-D462-4933-A290-88F6D1F19400}" type="datetimeFigureOut">
              <a:rPr lang="en-US" smtClean="0"/>
              <a:t>1/10/2024</a:t>
            </a:fld>
            <a:endParaRPr lang="en-US"/>
          </a:p>
        </p:txBody>
      </p:sp>
      <p:sp>
        <p:nvSpPr>
          <p:cNvPr id="5" name="Chỗ dành sẵn cho Chân trang 4">
            <a:extLst>
              <a:ext uri="{FF2B5EF4-FFF2-40B4-BE49-F238E27FC236}">
                <a16:creationId xmlns:a16="http://schemas.microsoft.com/office/drawing/2014/main" id="{FBB6A8E6-7E52-F2CB-3CDC-72B11317AE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B16E5B11-E7D0-4CBE-4D9F-8610BD535A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236411-8E9F-4AAC-A5FF-D588E78531BD}" type="slidenum">
              <a:rPr lang="en-US" smtClean="0"/>
              <a:t>‹#›</a:t>
            </a:fld>
            <a:endParaRPr lang="en-US"/>
          </a:p>
        </p:txBody>
      </p:sp>
    </p:spTree>
    <p:extLst>
      <p:ext uri="{BB962C8B-B14F-4D97-AF65-F5344CB8AC3E}">
        <p14:creationId xmlns:p14="http://schemas.microsoft.com/office/powerpoint/2010/main" val="465565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ình nền powerpoint ngộ nghĩnh [NEW] - Cẩm Nang Tiếng Anh">
            <a:extLst>
              <a:ext uri="{FF2B5EF4-FFF2-40B4-BE49-F238E27FC236}">
                <a16:creationId xmlns:a16="http://schemas.microsoft.com/office/drawing/2014/main" id="{24C24FEA-5504-DA18-8598-C00C2FB515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Hộp Văn bản 6">
            <a:extLst>
              <a:ext uri="{FF2B5EF4-FFF2-40B4-BE49-F238E27FC236}">
                <a16:creationId xmlns:a16="http://schemas.microsoft.com/office/drawing/2014/main" id="{2F0F8BEF-ABCD-1985-7A9F-4DEB1DE25208}"/>
              </a:ext>
            </a:extLst>
          </p:cNvPr>
          <p:cNvSpPr txBox="1"/>
          <p:nvPr/>
        </p:nvSpPr>
        <p:spPr>
          <a:xfrm>
            <a:off x="2743198" y="1644362"/>
            <a:ext cx="6921911" cy="1938992"/>
          </a:xfrm>
          <a:prstGeom prst="rect">
            <a:avLst/>
          </a:prstGeom>
          <a:noFill/>
        </p:spPr>
        <p:txBody>
          <a:bodyPr wrap="square">
            <a:spAutoFit/>
          </a:bodyPr>
          <a:lstStyle/>
          <a:p>
            <a:pPr algn="ctr"/>
            <a:r>
              <a:rPr lang="vi-VN" sz="6000" b="1" dirty="0">
                <a:latin typeface="Times New Roman" panose="02020603050405020304" pitchFamily="18" charset="0"/>
              </a:rPr>
              <a:t>VIẾT VĂN BẢN TƯỜNG TRÌNH</a:t>
            </a:r>
            <a:endParaRPr lang="en-US" sz="6000" dirty="0"/>
          </a:p>
        </p:txBody>
      </p:sp>
    </p:spTree>
    <p:extLst>
      <p:ext uri="{BB962C8B-B14F-4D97-AF65-F5344CB8AC3E}">
        <p14:creationId xmlns:p14="http://schemas.microsoft.com/office/powerpoint/2010/main" val="11097284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150+ Hình Nền Slide PowerPoint Thuyết Trình Đẹp Nhất">
            <a:extLst>
              <a:ext uri="{FF2B5EF4-FFF2-40B4-BE49-F238E27FC236}">
                <a16:creationId xmlns:a16="http://schemas.microsoft.com/office/drawing/2014/main" id="{C339A071-B844-A9B1-BECC-DC5B1ED859C2}"/>
              </a:ext>
            </a:extLst>
          </p:cNvPr>
          <p:cNvPicPr>
            <a:picLocks noChangeAspect="1" noChangeArrowheads="1"/>
          </p:cNvPicPr>
          <p:nvPr/>
        </p:nvPicPr>
        <p:blipFill>
          <a:blip r:embed="rId2">
            <a:clrChange>
              <a:clrFrom>
                <a:srgbClr val="8E7356"/>
              </a:clrFrom>
              <a:clrTo>
                <a:srgbClr val="8E7356">
                  <a:alpha val="0"/>
                </a:srgbClr>
              </a:clrTo>
            </a:clrChange>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948080"/>
          </a:xfrm>
          <a:prstGeom prst="rect">
            <a:avLst/>
          </a:prstGeom>
          <a:blipFill>
            <a:blip r:embed="rId4">
              <a:clrChange>
                <a:clrFrom>
                  <a:srgbClr val="8E7356"/>
                </a:clrFrom>
                <a:clrTo>
                  <a:srgbClr val="8E7356">
                    <a:alpha val="0"/>
                  </a:srgbClr>
                </a:clrTo>
              </a:clrChange>
              <a:duotone>
                <a:schemeClr val="accent6">
                  <a:shade val="45000"/>
                  <a:satMod val="135000"/>
                </a:schemeClr>
                <a:prstClr val="white"/>
              </a:duotone>
            </a:blip>
            <a:tile tx="0" ty="0" sx="100000" sy="100000" flip="none" algn="tl"/>
          </a:blipFill>
        </p:spPr>
      </p:pic>
      <p:pic>
        <p:nvPicPr>
          <p:cNvPr id="18" name="Hình ảnh 17">
            <a:extLst>
              <a:ext uri="{FF2B5EF4-FFF2-40B4-BE49-F238E27FC236}">
                <a16:creationId xmlns:a16="http://schemas.microsoft.com/office/drawing/2014/main" id="{BE0CB56E-5915-C63E-7F72-8EBBB39CD5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36876" y="0"/>
            <a:ext cx="1248042" cy="1419648"/>
          </a:xfrm>
          <a:prstGeom prst="rect">
            <a:avLst/>
          </a:prstGeom>
        </p:spPr>
      </p:pic>
      <p:sp>
        <p:nvSpPr>
          <p:cNvPr id="6" name="Hộp Văn bản 5">
            <a:extLst>
              <a:ext uri="{FF2B5EF4-FFF2-40B4-BE49-F238E27FC236}">
                <a16:creationId xmlns:a16="http://schemas.microsoft.com/office/drawing/2014/main" id="{36E45C66-1E6B-36FB-55A6-3A8294589FDF}"/>
              </a:ext>
            </a:extLst>
          </p:cNvPr>
          <p:cNvSpPr txBox="1"/>
          <p:nvPr/>
        </p:nvSpPr>
        <p:spPr>
          <a:xfrm>
            <a:off x="1123573" y="111804"/>
            <a:ext cx="10176712" cy="646331"/>
          </a:xfrm>
          <a:prstGeom prst="rect">
            <a:avLst/>
          </a:prstGeom>
          <a:noFill/>
        </p:spPr>
        <p:txBody>
          <a:bodyPr wrap="square">
            <a:spAutoFit/>
          </a:bodyPr>
          <a:lstStyle/>
          <a:p>
            <a:pPr marL="0" marR="0" algn="just">
              <a:spcBef>
                <a:spcPts val="0"/>
              </a:spcBef>
              <a:spcAft>
                <a:spcPts val="0"/>
              </a:spcAft>
            </a:pPr>
            <a:r>
              <a:rPr lang="en-US" sz="3600" b="1" dirty="0">
                <a:solidFill>
                  <a:schemeClr val="bg1"/>
                </a:solidFill>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rPr>
              <a:t>I</a:t>
            </a:r>
            <a:r>
              <a:rPr lang="en-US" sz="3600" b="1" dirty="0">
                <a:solidFill>
                  <a:schemeClr val="bg1"/>
                </a:solidFill>
                <a:effectLst/>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chemeClr val="bg1"/>
                </a:solidFill>
                <a:effectLst/>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rPr>
              <a:t>Tìm</a:t>
            </a:r>
            <a:r>
              <a:rPr lang="en-US" sz="3600" b="1" dirty="0">
                <a:solidFill>
                  <a:schemeClr val="bg1"/>
                </a:solidFill>
                <a:effectLst/>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chemeClr val="bg1"/>
                </a:solidFill>
                <a:effectLst/>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rPr>
              <a:t>hiểu</a:t>
            </a:r>
            <a:r>
              <a:rPr lang="en-US" sz="3600" b="1" dirty="0">
                <a:solidFill>
                  <a:schemeClr val="bg1"/>
                </a:solidFill>
                <a:effectLst/>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chemeClr val="bg1"/>
                </a:solidFill>
                <a:effectLst/>
                <a:highlight>
                  <a:srgbClr val="0066FF"/>
                </a:highlight>
                <a:latin typeface="Times New Roman" panose="02020603050405020304" pitchFamily="18" charset="0"/>
                <a:ea typeface="MS Mincho" panose="02020609040205080304" pitchFamily="49" charset="-128"/>
                <a:cs typeface="Times New Roman" panose="02020603050405020304" pitchFamily="18" charset="0"/>
              </a:rPr>
              <a:t>thể</a:t>
            </a:r>
            <a:r>
              <a:rPr lang="en-US" sz="3600" b="1" dirty="0">
                <a:solidFill>
                  <a:schemeClr val="bg1"/>
                </a:solidFill>
                <a:effectLst/>
                <a:highlight>
                  <a:srgbClr val="0066FF"/>
                </a:highligh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highlight>
                  <a:srgbClr val="0066FF"/>
                </a:highlight>
                <a:latin typeface="Times New Roman" panose="02020603050405020304" pitchFamily="18" charset="0"/>
                <a:ea typeface="MS Mincho" panose="02020609040205080304" pitchFamily="49" charset="-128"/>
                <a:cs typeface="Times New Roman" panose="02020603050405020304" pitchFamily="18" charset="0"/>
              </a:rPr>
              <a:t>thức</a:t>
            </a:r>
            <a:r>
              <a:rPr lang="en-US" sz="3600" b="1" dirty="0">
                <a:solidFill>
                  <a:schemeClr val="bg1"/>
                </a:solidFill>
                <a:effectLst/>
                <a:highlight>
                  <a:srgbClr val="0066FF"/>
                </a:highligh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highlight>
                  <a:srgbClr val="0066FF"/>
                </a:highlight>
                <a:latin typeface="Times New Roman" panose="02020603050405020304" pitchFamily="18" charset="0"/>
                <a:ea typeface="MS Mincho" panose="02020609040205080304" pitchFamily="49" charset="-128"/>
                <a:cs typeface="Times New Roman" panose="02020603050405020304" pitchFamily="18" charset="0"/>
              </a:rPr>
              <a:t>của</a:t>
            </a:r>
            <a:r>
              <a:rPr lang="en-US" sz="3600" b="1" dirty="0">
                <a:solidFill>
                  <a:schemeClr val="bg1"/>
                </a:solidFill>
                <a:effectLst/>
                <a:highlight>
                  <a:srgbClr val="0066FF"/>
                </a:highligh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highlight>
                  <a:srgbClr val="0066FF"/>
                </a:highlight>
                <a:latin typeface="Times New Roman" panose="02020603050405020304" pitchFamily="18" charset="0"/>
                <a:ea typeface="MS Mincho" panose="02020609040205080304" pitchFamily="49" charset="-128"/>
                <a:cs typeface="Times New Roman" panose="02020603050405020304" pitchFamily="18" charset="0"/>
              </a:rPr>
              <a:t>văn</a:t>
            </a:r>
            <a:r>
              <a:rPr lang="en-US" sz="3600" b="1" dirty="0">
                <a:solidFill>
                  <a:schemeClr val="bg1"/>
                </a:solidFill>
                <a:effectLst/>
                <a:highlight>
                  <a:srgbClr val="0066FF"/>
                </a:highligh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highlight>
                  <a:srgbClr val="0066FF"/>
                </a:highlight>
                <a:latin typeface="Times New Roman" panose="02020603050405020304" pitchFamily="18" charset="0"/>
                <a:ea typeface="MS Mincho" panose="02020609040205080304" pitchFamily="49" charset="-128"/>
                <a:cs typeface="Times New Roman" panose="02020603050405020304" pitchFamily="18" charset="0"/>
              </a:rPr>
              <a:t>bản</a:t>
            </a:r>
            <a:r>
              <a:rPr lang="en-US" sz="3600" b="1" dirty="0">
                <a:solidFill>
                  <a:schemeClr val="bg1"/>
                </a:solidFill>
                <a:effectLst/>
                <a:highlight>
                  <a:srgbClr val="0066FF"/>
                </a:highligh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highlight>
                  <a:srgbClr val="0066FF"/>
                </a:highlight>
                <a:latin typeface="Times New Roman" panose="02020603050405020304" pitchFamily="18" charset="0"/>
                <a:ea typeface="MS Mincho" panose="02020609040205080304" pitchFamily="49" charset="-128"/>
                <a:cs typeface="Times New Roman" panose="02020603050405020304" pitchFamily="18" charset="0"/>
              </a:rPr>
              <a:t>tường</a:t>
            </a:r>
            <a:r>
              <a:rPr lang="en-US" sz="3600" b="1" dirty="0">
                <a:solidFill>
                  <a:schemeClr val="bg1"/>
                </a:solidFill>
                <a:effectLst/>
                <a:highlight>
                  <a:srgbClr val="0066FF"/>
                </a:highligh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highlight>
                  <a:srgbClr val="0066FF"/>
                </a:highlight>
                <a:latin typeface="Times New Roman" panose="02020603050405020304" pitchFamily="18" charset="0"/>
                <a:ea typeface="MS Mincho" panose="02020609040205080304" pitchFamily="49" charset="-128"/>
                <a:cs typeface="Times New Roman" panose="02020603050405020304" pitchFamily="18" charset="0"/>
              </a:rPr>
              <a:t>trình</a:t>
            </a:r>
            <a:endParaRPr lang="en-US" sz="3600" b="1" dirty="0">
              <a:solidFill>
                <a:schemeClr val="bg1"/>
              </a:solidFill>
              <a:effectLst/>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Hộp Văn bản 8">
            <a:extLst>
              <a:ext uri="{FF2B5EF4-FFF2-40B4-BE49-F238E27FC236}">
                <a16:creationId xmlns:a16="http://schemas.microsoft.com/office/drawing/2014/main" id="{6D542225-4C04-BB70-62F7-4C365602BB21}"/>
              </a:ext>
            </a:extLst>
          </p:cNvPr>
          <p:cNvSpPr txBox="1"/>
          <p:nvPr/>
        </p:nvSpPr>
        <p:spPr>
          <a:xfrm>
            <a:off x="1356321" y="4068540"/>
            <a:ext cx="10444385" cy="2677656"/>
          </a:xfrm>
          <a:prstGeom prst="rect">
            <a:avLst/>
          </a:prstGeom>
          <a:noFill/>
        </p:spPr>
        <p:txBody>
          <a:bodyPr wrap="square">
            <a:spAutoFit/>
          </a:bodyPr>
          <a:lstStyle/>
          <a:p>
            <a:pPr algn="just"/>
            <a:r>
              <a:rPr lang="en-US" sz="2800" b="1" i="1" dirty="0">
                <a:solidFill>
                  <a:srgbClr val="0066FF"/>
                </a:solidFill>
                <a:effectLst/>
                <a:latin typeface="Times New Roman" panose="02020603050405020304" pitchFamily="18" charset="0"/>
                <a:ea typeface="Times New Roman" panose="02020603050405020304" pitchFamily="18" charset="0"/>
              </a:rPr>
              <a:t>*</a:t>
            </a:r>
            <a:r>
              <a:rPr lang="en-US" sz="2800" b="1" i="1" dirty="0" err="1">
                <a:solidFill>
                  <a:srgbClr val="0066FF"/>
                </a:solidFill>
                <a:effectLst/>
                <a:latin typeface="Times New Roman" panose="02020603050405020304" pitchFamily="18" charset="0"/>
                <a:ea typeface="Times New Roman" panose="02020603050405020304" pitchFamily="18" charset="0"/>
              </a:rPr>
              <a:t>Lưu</a:t>
            </a:r>
            <a:r>
              <a:rPr lang="en-US" sz="2800" b="1" i="1" dirty="0">
                <a:solidFill>
                  <a:srgbClr val="0066FF"/>
                </a:solidFill>
                <a:effectLst/>
                <a:latin typeface="Times New Roman" panose="02020603050405020304" pitchFamily="18" charset="0"/>
                <a:ea typeface="Times New Roman" panose="02020603050405020304" pitchFamily="18" charset="0"/>
              </a:rPr>
              <a:t> ý: </a:t>
            </a:r>
            <a:r>
              <a:rPr lang="en-US" sz="2800" b="1" dirty="0">
                <a:solidFill>
                  <a:srgbClr val="0066FF"/>
                </a:solidFill>
                <a:effectLst/>
                <a:latin typeface="Times New Roman" panose="02020603050405020304" pitchFamily="18" charset="0"/>
                <a:ea typeface="Times New Roman" panose="02020603050405020304" pitchFamily="18" charset="0"/>
              </a:rPr>
              <a:t> </a:t>
            </a:r>
            <a:r>
              <a:rPr lang="en-US" sz="2800" dirty="0" err="1">
                <a:solidFill>
                  <a:srgbClr val="0066FF"/>
                </a:solidFill>
                <a:effectLst/>
                <a:latin typeface="Times New Roman" panose="02020603050405020304" pitchFamily="18" charset="0"/>
                <a:ea typeface="Times New Roman" panose="02020603050405020304" pitchFamily="18" charset="0"/>
              </a:rPr>
              <a:t>Nếu</a:t>
            </a:r>
            <a:r>
              <a:rPr lang="en-US" sz="2800" dirty="0">
                <a:solidFill>
                  <a:srgbClr val="0066FF"/>
                </a:solidFill>
                <a:effectLst/>
                <a:latin typeface="Times New Roman" panose="02020603050405020304" pitchFamily="18" charset="0"/>
                <a:ea typeface="Times New Roman" panose="02020603050405020304" pitchFamily="18" charset="0"/>
              </a:rPr>
              <a:t> </a:t>
            </a:r>
            <a:r>
              <a:rPr lang="en-US" sz="2800" dirty="0" err="1">
                <a:solidFill>
                  <a:srgbClr val="0066FF"/>
                </a:solidFill>
                <a:effectLst/>
                <a:latin typeface="Times New Roman" panose="02020603050405020304" pitchFamily="18" charset="0"/>
                <a:ea typeface="Times New Roman" panose="02020603050405020304" pitchFamily="18" charset="0"/>
              </a:rPr>
              <a:t>bản</a:t>
            </a:r>
            <a:r>
              <a:rPr lang="en-US" sz="2800" dirty="0">
                <a:solidFill>
                  <a:srgbClr val="0066FF"/>
                </a:solidFill>
                <a:effectLst/>
                <a:latin typeface="Times New Roman" panose="02020603050405020304" pitchFamily="18" charset="0"/>
                <a:ea typeface="Times New Roman" panose="02020603050405020304" pitchFamily="18" charset="0"/>
              </a:rPr>
              <a:t> </a:t>
            </a:r>
            <a:r>
              <a:rPr lang="en-US" sz="2800" dirty="0" err="1">
                <a:solidFill>
                  <a:srgbClr val="0066FF"/>
                </a:solidFill>
                <a:effectLst/>
                <a:latin typeface="Times New Roman" panose="02020603050405020304" pitchFamily="18" charset="0"/>
                <a:ea typeface="Times New Roman" panose="02020603050405020304" pitchFamily="18" charset="0"/>
              </a:rPr>
              <a:t>tường</a:t>
            </a:r>
            <a:r>
              <a:rPr lang="en-US" sz="2800" dirty="0">
                <a:solidFill>
                  <a:srgbClr val="0066FF"/>
                </a:solidFill>
                <a:effectLst/>
                <a:latin typeface="Times New Roman" panose="02020603050405020304" pitchFamily="18" charset="0"/>
                <a:ea typeface="Times New Roman" panose="02020603050405020304" pitchFamily="18" charset="0"/>
              </a:rPr>
              <a:t> </a:t>
            </a:r>
            <a:r>
              <a:rPr lang="en-US" sz="2800" dirty="0" err="1">
                <a:solidFill>
                  <a:srgbClr val="0066FF"/>
                </a:solidFill>
                <a:effectLst/>
                <a:latin typeface="Times New Roman" panose="02020603050405020304" pitchFamily="18" charset="0"/>
                <a:ea typeface="Times New Roman" panose="02020603050405020304" pitchFamily="18" charset="0"/>
              </a:rPr>
              <a:t>trình</a:t>
            </a:r>
            <a:r>
              <a:rPr lang="en-US" sz="2800" dirty="0">
                <a:solidFill>
                  <a:srgbClr val="0066FF"/>
                </a:solidFill>
                <a:effectLst/>
                <a:latin typeface="Times New Roman" panose="02020603050405020304" pitchFamily="18" charset="0"/>
                <a:ea typeface="Times New Roman" panose="02020603050405020304" pitchFamily="18" charset="0"/>
              </a:rPr>
              <a:t> </a:t>
            </a:r>
            <a:r>
              <a:rPr lang="en-US" sz="2800" dirty="0" err="1">
                <a:solidFill>
                  <a:srgbClr val="0066FF"/>
                </a:solidFill>
                <a:effectLst/>
                <a:latin typeface="Times New Roman" panose="02020603050405020304" pitchFamily="18" charset="0"/>
                <a:ea typeface="Times New Roman" panose="02020603050405020304" pitchFamily="18" charset="0"/>
              </a:rPr>
              <a:t>được</a:t>
            </a:r>
            <a:r>
              <a:rPr lang="en-US" sz="2800" dirty="0">
                <a:solidFill>
                  <a:srgbClr val="0066FF"/>
                </a:solidFill>
                <a:effectLst/>
                <a:latin typeface="Times New Roman" panose="02020603050405020304" pitchFamily="18" charset="0"/>
                <a:ea typeface="Times New Roman" panose="02020603050405020304" pitchFamily="18" charset="0"/>
              </a:rPr>
              <a:t> </a:t>
            </a:r>
            <a:r>
              <a:rPr lang="en-US" sz="2800" dirty="0" err="1">
                <a:solidFill>
                  <a:srgbClr val="0066FF"/>
                </a:solidFill>
                <a:effectLst/>
                <a:latin typeface="Times New Roman" panose="02020603050405020304" pitchFamily="18" charset="0"/>
                <a:ea typeface="Times New Roman" panose="02020603050405020304" pitchFamily="18" charset="0"/>
              </a:rPr>
              <a:t>viết</a:t>
            </a:r>
            <a:r>
              <a:rPr lang="en-US" sz="2800" dirty="0">
                <a:solidFill>
                  <a:srgbClr val="0066FF"/>
                </a:solidFill>
                <a:effectLst/>
                <a:latin typeface="Times New Roman" panose="02020603050405020304" pitchFamily="18" charset="0"/>
                <a:ea typeface="Times New Roman" panose="02020603050405020304" pitchFamily="18" charset="0"/>
              </a:rPr>
              <a:t> </a:t>
            </a:r>
            <a:r>
              <a:rPr lang="en-US" sz="2800" dirty="0" err="1">
                <a:solidFill>
                  <a:srgbClr val="0066FF"/>
                </a:solidFill>
                <a:effectLst/>
                <a:latin typeface="Times New Roman" panose="02020603050405020304" pitchFamily="18" charset="0"/>
                <a:ea typeface="Times New Roman" panose="02020603050405020304" pitchFamily="18" charset="0"/>
              </a:rPr>
              <a:t>tay</a:t>
            </a:r>
            <a:r>
              <a:rPr lang="en-US" sz="2800" dirty="0">
                <a:solidFill>
                  <a:srgbClr val="0066FF"/>
                </a:solidFill>
                <a:effectLst/>
                <a:latin typeface="Times New Roman" panose="02020603050405020304" pitchFamily="18" charset="0"/>
                <a:ea typeface="Times New Roman" panose="02020603050405020304" pitchFamily="18" charset="0"/>
              </a:rPr>
              <a:t>, </a:t>
            </a:r>
            <a:r>
              <a:rPr lang="en-US" sz="2800" dirty="0" err="1">
                <a:solidFill>
                  <a:srgbClr val="0066FF"/>
                </a:solidFill>
                <a:effectLst/>
                <a:latin typeface="Times New Roman" panose="02020603050405020304" pitchFamily="18" charset="0"/>
                <a:ea typeface="Times New Roman" panose="02020603050405020304" pitchFamily="18" charset="0"/>
              </a:rPr>
              <a:t>chú</a:t>
            </a:r>
            <a:r>
              <a:rPr lang="en-US" sz="2800" dirty="0">
                <a:solidFill>
                  <a:srgbClr val="0066FF"/>
                </a:solidFill>
                <a:effectLst/>
                <a:latin typeface="Times New Roman" panose="02020603050405020304" pitchFamily="18" charset="0"/>
                <a:ea typeface="Times New Roman" panose="02020603050405020304" pitchFamily="18" charset="0"/>
              </a:rPr>
              <a:t> ý </a:t>
            </a:r>
            <a:r>
              <a:rPr lang="en-US" sz="2800" dirty="0" err="1">
                <a:solidFill>
                  <a:srgbClr val="0066FF"/>
                </a:solidFill>
                <a:effectLst/>
                <a:latin typeface="Times New Roman" panose="02020603050405020304" pitchFamily="18" charset="0"/>
                <a:ea typeface="Times New Roman" panose="02020603050405020304" pitchFamily="18" charset="0"/>
              </a:rPr>
              <a:t>chừa</a:t>
            </a:r>
            <a:r>
              <a:rPr lang="en-US" sz="2800" dirty="0">
                <a:solidFill>
                  <a:srgbClr val="0066FF"/>
                </a:solidFill>
                <a:effectLst/>
                <a:latin typeface="Times New Roman" panose="02020603050405020304" pitchFamily="18" charset="0"/>
                <a:ea typeface="Times New Roman" panose="02020603050405020304" pitchFamily="18" charset="0"/>
              </a:rPr>
              <a:t> </a:t>
            </a:r>
            <a:r>
              <a:rPr lang="en-US" sz="2800" dirty="0" err="1">
                <a:solidFill>
                  <a:srgbClr val="0066FF"/>
                </a:solidFill>
                <a:effectLst/>
                <a:latin typeface="Times New Roman" panose="02020603050405020304" pitchFamily="18" charset="0"/>
                <a:ea typeface="Times New Roman" panose="02020603050405020304" pitchFamily="18" charset="0"/>
              </a:rPr>
              <a:t>lề</a:t>
            </a:r>
            <a:r>
              <a:rPr lang="en-US" sz="2800" dirty="0">
                <a:solidFill>
                  <a:srgbClr val="0066FF"/>
                </a:solidFill>
                <a:effectLst/>
                <a:latin typeface="Times New Roman" panose="02020603050405020304" pitchFamily="18" charset="0"/>
                <a:ea typeface="Times New Roman" panose="02020603050405020304" pitchFamily="18" charset="0"/>
              </a:rPr>
              <a:t> </a:t>
            </a:r>
            <a:r>
              <a:rPr lang="en-US" sz="2800" dirty="0" err="1">
                <a:solidFill>
                  <a:srgbClr val="0066FF"/>
                </a:solidFill>
                <a:effectLst/>
                <a:latin typeface="Times New Roman" panose="02020603050405020304" pitchFamily="18" charset="0"/>
                <a:ea typeface="Times New Roman" panose="02020603050405020304" pitchFamily="18" charset="0"/>
              </a:rPr>
              <a:t>hợp</a:t>
            </a:r>
            <a:r>
              <a:rPr lang="en-US" sz="2800" dirty="0">
                <a:solidFill>
                  <a:srgbClr val="0066FF"/>
                </a:solidFill>
                <a:effectLst/>
                <a:latin typeface="Times New Roman" panose="02020603050405020304" pitchFamily="18" charset="0"/>
                <a:ea typeface="Times New Roman" panose="02020603050405020304" pitchFamily="18" charset="0"/>
              </a:rPr>
              <a:t> </a:t>
            </a:r>
            <a:r>
              <a:rPr lang="en-US" sz="2800" dirty="0" err="1">
                <a:solidFill>
                  <a:srgbClr val="0066FF"/>
                </a:solidFill>
                <a:effectLst/>
                <a:latin typeface="Times New Roman" panose="02020603050405020304" pitchFamily="18" charset="0"/>
                <a:ea typeface="Times New Roman" panose="02020603050405020304" pitchFamily="18" charset="0"/>
              </a:rPr>
              <a:t>lí</a:t>
            </a:r>
            <a:r>
              <a:rPr lang="en-US" sz="2800" dirty="0">
                <a:solidFill>
                  <a:srgbClr val="0066FF"/>
                </a:solidFill>
                <a:effectLst/>
                <a:latin typeface="Times New Roman" panose="02020603050405020304" pitchFamily="18" charset="0"/>
                <a:ea typeface="Times New Roman" panose="02020603050405020304" pitchFamily="18" charset="0"/>
              </a:rPr>
              <a:t>: </a:t>
            </a:r>
            <a:r>
              <a:rPr lang="en-US" sz="2800" dirty="0" err="1">
                <a:solidFill>
                  <a:srgbClr val="0066FF"/>
                </a:solidFill>
                <a:effectLst/>
                <a:latin typeface="Times New Roman" panose="02020603050405020304" pitchFamily="18" charset="0"/>
                <a:ea typeface="Times New Roman" panose="02020603050405020304" pitchFamily="18" charset="0"/>
              </a:rPr>
              <a:t>không</a:t>
            </a:r>
            <a:r>
              <a:rPr lang="en-US" sz="2800" dirty="0">
                <a:solidFill>
                  <a:srgbClr val="0066FF"/>
                </a:solidFill>
                <a:effectLst/>
                <a:latin typeface="Times New Roman" panose="02020603050405020304" pitchFamily="18" charset="0"/>
                <a:ea typeface="Times New Roman" panose="02020603050405020304" pitchFamily="18" charset="0"/>
              </a:rPr>
              <a:t> </a:t>
            </a:r>
            <a:r>
              <a:rPr lang="en-US" sz="2800" dirty="0" err="1">
                <a:solidFill>
                  <a:srgbClr val="0066FF"/>
                </a:solidFill>
                <a:effectLst/>
                <a:latin typeface="Times New Roman" panose="02020603050405020304" pitchFamily="18" charset="0"/>
                <a:ea typeface="Times New Roman" panose="02020603050405020304" pitchFamily="18" charset="0"/>
              </a:rPr>
              <a:t>viết</a:t>
            </a:r>
            <a:r>
              <a:rPr lang="en-US" sz="2800" dirty="0">
                <a:solidFill>
                  <a:srgbClr val="0066FF"/>
                </a:solidFill>
                <a:effectLst/>
                <a:latin typeface="Times New Roman" panose="02020603050405020304" pitchFamily="18" charset="0"/>
                <a:ea typeface="Times New Roman" panose="02020603050405020304" pitchFamily="18" charset="0"/>
              </a:rPr>
              <a:t> </a:t>
            </a:r>
            <a:r>
              <a:rPr lang="en-US" sz="2800" dirty="0" err="1">
                <a:solidFill>
                  <a:srgbClr val="0066FF"/>
                </a:solidFill>
                <a:effectLst/>
                <a:latin typeface="Times New Roman" panose="02020603050405020304" pitchFamily="18" charset="0"/>
                <a:ea typeface="Times New Roman" panose="02020603050405020304" pitchFamily="18" charset="0"/>
              </a:rPr>
              <a:t>sát</a:t>
            </a:r>
            <a:r>
              <a:rPr lang="en-US" sz="2800" dirty="0">
                <a:solidFill>
                  <a:srgbClr val="0066FF"/>
                </a:solidFill>
                <a:effectLst/>
                <a:latin typeface="Times New Roman" panose="02020603050405020304" pitchFamily="18" charset="0"/>
                <a:ea typeface="Times New Roman" panose="02020603050405020304" pitchFamily="18" charset="0"/>
              </a:rPr>
              <a:t> </a:t>
            </a:r>
            <a:r>
              <a:rPr lang="en-US" sz="2800" dirty="0" err="1">
                <a:solidFill>
                  <a:srgbClr val="0066FF"/>
                </a:solidFill>
                <a:effectLst/>
                <a:latin typeface="Times New Roman" panose="02020603050405020304" pitchFamily="18" charset="0"/>
                <a:ea typeface="Times New Roman" panose="02020603050405020304" pitchFamily="18" charset="0"/>
              </a:rPr>
              <a:t>mép</a:t>
            </a:r>
            <a:r>
              <a:rPr lang="en-US" sz="2800" dirty="0">
                <a:solidFill>
                  <a:srgbClr val="0066FF"/>
                </a:solidFill>
                <a:effectLst/>
                <a:latin typeface="Times New Roman" panose="02020603050405020304" pitchFamily="18" charset="0"/>
                <a:ea typeface="Times New Roman" panose="02020603050405020304" pitchFamily="18" charset="0"/>
              </a:rPr>
              <a:t> </a:t>
            </a:r>
            <a:r>
              <a:rPr lang="en-US" sz="2800" dirty="0" err="1">
                <a:solidFill>
                  <a:srgbClr val="0066FF"/>
                </a:solidFill>
                <a:effectLst/>
                <a:latin typeface="Times New Roman" panose="02020603050405020304" pitchFamily="18" charset="0"/>
                <a:ea typeface="Times New Roman" panose="02020603050405020304" pitchFamily="18" charset="0"/>
              </a:rPr>
              <a:t>giấy</a:t>
            </a:r>
            <a:r>
              <a:rPr lang="en-US" sz="2800" dirty="0">
                <a:solidFill>
                  <a:srgbClr val="0066FF"/>
                </a:solidFill>
                <a:effectLst/>
                <a:latin typeface="Times New Roman" panose="02020603050405020304" pitchFamily="18" charset="0"/>
                <a:ea typeface="Times New Roman" panose="02020603050405020304" pitchFamily="18" charset="0"/>
              </a:rPr>
              <a:t> </a:t>
            </a:r>
            <a:r>
              <a:rPr lang="en-US" sz="2800" dirty="0" err="1">
                <a:solidFill>
                  <a:srgbClr val="0066FF"/>
                </a:solidFill>
                <a:effectLst/>
                <a:latin typeface="Times New Roman" panose="02020603050405020304" pitchFamily="18" charset="0"/>
                <a:ea typeface="Times New Roman" panose="02020603050405020304" pitchFamily="18" charset="0"/>
              </a:rPr>
              <a:t>bên</a:t>
            </a:r>
            <a:r>
              <a:rPr lang="en-US" sz="2800" dirty="0">
                <a:solidFill>
                  <a:srgbClr val="0066FF"/>
                </a:solidFill>
                <a:effectLst/>
                <a:latin typeface="Times New Roman" panose="02020603050405020304" pitchFamily="18" charset="0"/>
                <a:ea typeface="Times New Roman" panose="02020603050405020304" pitchFamily="18" charset="0"/>
              </a:rPr>
              <a:t> </a:t>
            </a:r>
            <a:r>
              <a:rPr lang="en-US" sz="2800" dirty="0" err="1">
                <a:solidFill>
                  <a:srgbClr val="0066FF"/>
                </a:solidFill>
                <a:effectLst/>
                <a:latin typeface="Times New Roman" panose="02020603050405020304" pitchFamily="18" charset="0"/>
                <a:ea typeface="Times New Roman" panose="02020603050405020304" pitchFamily="18" charset="0"/>
              </a:rPr>
              <a:t>trái</a:t>
            </a:r>
            <a:r>
              <a:rPr lang="en-US" sz="2800" dirty="0">
                <a:solidFill>
                  <a:srgbClr val="0066FF"/>
                </a:solidFill>
                <a:effectLst/>
                <a:latin typeface="Times New Roman" panose="02020603050405020304" pitchFamily="18" charset="0"/>
                <a:ea typeface="Times New Roman" panose="02020603050405020304" pitchFamily="18" charset="0"/>
              </a:rPr>
              <a:t>, </a:t>
            </a:r>
            <a:r>
              <a:rPr lang="en-US" sz="2800" dirty="0" err="1">
                <a:solidFill>
                  <a:srgbClr val="0066FF"/>
                </a:solidFill>
                <a:effectLst/>
                <a:latin typeface="Times New Roman" panose="02020603050405020304" pitchFamily="18" charset="0"/>
                <a:ea typeface="Times New Roman" panose="02020603050405020304" pitchFamily="18" charset="0"/>
              </a:rPr>
              <a:t>bên</a:t>
            </a:r>
            <a:r>
              <a:rPr lang="en-US" sz="2800" dirty="0">
                <a:solidFill>
                  <a:srgbClr val="0066FF"/>
                </a:solidFill>
                <a:effectLst/>
                <a:latin typeface="Times New Roman" panose="02020603050405020304" pitchFamily="18" charset="0"/>
                <a:ea typeface="Times New Roman" panose="02020603050405020304" pitchFamily="18" charset="0"/>
              </a:rPr>
              <a:t> </a:t>
            </a:r>
            <a:r>
              <a:rPr lang="en-US" sz="2800" dirty="0" err="1">
                <a:solidFill>
                  <a:srgbClr val="0066FF"/>
                </a:solidFill>
                <a:effectLst/>
                <a:latin typeface="Times New Roman" panose="02020603050405020304" pitchFamily="18" charset="0"/>
                <a:ea typeface="Times New Roman" panose="02020603050405020304" pitchFamily="18" charset="0"/>
              </a:rPr>
              <a:t>phải</a:t>
            </a:r>
            <a:r>
              <a:rPr lang="en-US" sz="2800" dirty="0">
                <a:solidFill>
                  <a:srgbClr val="0066FF"/>
                </a:solidFill>
                <a:effectLst/>
                <a:latin typeface="Times New Roman" panose="02020603050405020304" pitchFamily="18" charset="0"/>
                <a:ea typeface="Times New Roman" panose="02020603050405020304" pitchFamily="18" charset="0"/>
              </a:rPr>
              <a:t>; </a:t>
            </a:r>
            <a:r>
              <a:rPr lang="en-US" sz="2800" dirty="0" err="1">
                <a:solidFill>
                  <a:srgbClr val="0066FF"/>
                </a:solidFill>
                <a:effectLst/>
                <a:latin typeface="Times New Roman" panose="02020603050405020304" pitchFamily="18" charset="0"/>
                <a:ea typeface="Times New Roman" panose="02020603050405020304" pitchFamily="18" charset="0"/>
              </a:rPr>
              <a:t>không</a:t>
            </a:r>
            <a:r>
              <a:rPr lang="en-US" sz="2800" dirty="0">
                <a:solidFill>
                  <a:srgbClr val="0066FF"/>
                </a:solidFill>
                <a:effectLst/>
                <a:latin typeface="Times New Roman" panose="02020603050405020304" pitchFamily="18" charset="0"/>
                <a:ea typeface="Times New Roman" panose="02020603050405020304" pitchFamily="18" charset="0"/>
              </a:rPr>
              <a:t> </a:t>
            </a:r>
            <a:r>
              <a:rPr lang="en-US" sz="2800" dirty="0" err="1">
                <a:solidFill>
                  <a:srgbClr val="0066FF"/>
                </a:solidFill>
                <a:effectLst/>
                <a:latin typeface="Times New Roman" panose="02020603050405020304" pitchFamily="18" charset="0"/>
                <a:ea typeface="Times New Roman" panose="02020603050405020304" pitchFamily="18" charset="0"/>
              </a:rPr>
              <a:t>để</a:t>
            </a:r>
            <a:r>
              <a:rPr lang="en-US" sz="2800" dirty="0">
                <a:solidFill>
                  <a:srgbClr val="0066FF"/>
                </a:solidFill>
                <a:effectLst/>
                <a:latin typeface="Times New Roman" panose="02020603050405020304" pitchFamily="18" charset="0"/>
                <a:ea typeface="Times New Roman" panose="02020603050405020304" pitchFamily="18" charset="0"/>
              </a:rPr>
              <a:t> </a:t>
            </a:r>
            <a:r>
              <a:rPr lang="en-US" sz="2800" dirty="0" err="1">
                <a:solidFill>
                  <a:srgbClr val="0066FF"/>
                </a:solidFill>
                <a:effectLst/>
                <a:latin typeface="Times New Roman" panose="02020603050405020304" pitchFamily="18" charset="0"/>
                <a:ea typeface="Times New Roman" panose="02020603050405020304" pitchFamily="18" charset="0"/>
              </a:rPr>
              <a:t>phần</a:t>
            </a:r>
            <a:r>
              <a:rPr lang="en-US" sz="2800" dirty="0">
                <a:solidFill>
                  <a:srgbClr val="0066FF"/>
                </a:solidFill>
                <a:effectLst/>
                <a:latin typeface="Times New Roman" panose="02020603050405020304" pitchFamily="18" charset="0"/>
                <a:ea typeface="Times New Roman" panose="02020603050405020304" pitchFamily="18" charset="0"/>
              </a:rPr>
              <a:t> </a:t>
            </a:r>
            <a:r>
              <a:rPr lang="en-US" sz="2800" dirty="0" err="1">
                <a:solidFill>
                  <a:srgbClr val="0066FF"/>
                </a:solidFill>
                <a:effectLst/>
                <a:latin typeface="Times New Roman" panose="02020603050405020304" pitchFamily="18" charset="0"/>
                <a:ea typeface="Times New Roman" panose="02020603050405020304" pitchFamily="18" charset="0"/>
              </a:rPr>
              <a:t>trên</a:t>
            </a:r>
            <a:r>
              <a:rPr lang="en-US" sz="2800" dirty="0">
                <a:solidFill>
                  <a:srgbClr val="0066FF"/>
                </a:solidFill>
                <a:effectLst/>
                <a:latin typeface="Times New Roman" panose="02020603050405020304" pitchFamily="18" charset="0"/>
                <a:ea typeface="Times New Roman" panose="02020603050405020304" pitchFamily="18" charset="0"/>
              </a:rPr>
              <a:t> </a:t>
            </a:r>
            <a:r>
              <a:rPr lang="en-US" sz="2800" dirty="0" err="1">
                <a:solidFill>
                  <a:srgbClr val="0066FF"/>
                </a:solidFill>
                <a:effectLst/>
                <a:latin typeface="Times New Roman" panose="02020603050405020304" pitchFamily="18" charset="0"/>
                <a:ea typeface="Times New Roman" panose="02020603050405020304" pitchFamily="18" charset="0"/>
              </a:rPr>
              <a:t>trang</a:t>
            </a:r>
            <a:r>
              <a:rPr lang="en-US" sz="2800" dirty="0">
                <a:solidFill>
                  <a:srgbClr val="0066FF"/>
                </a:solidFill>
                <a:effectLst/>
                <a:latin typeface="Times New Roman" panose="02020603050405020304" pitchFamily="18" charset="0"/>
                <a:ea typeface="Times New Roman" panose="02020603050405020304" pitchFamily="18" charset="0"/>
              </a:rPr>
              <a:t> </a:t>
            </a:r>
            <a:r>
              <a:rPr lang="en-US" sz="2800" dirty="0" err="1">
                <a:solidFill>
                  <a:srgbClr val="0066FF"/>
                </a:solidFill>
                <a:effectLst/>
                <a:latin typeface="Times New Roman" panose="02020603050405020304" pitchFamily="18" charset="0"/>
                <a:ea typeface="Times New Roman" panose="02020603050405020304" pitchFamily="18" charset="0"/>
              </a:rPr>
              <a:t>giấy</a:t>
            </a:r>
            <a:r>
              <a:rPr lang="en-US" sz="2800" dirty="0">
                <a:solidFill>
                  <a:srgbClr val="0066FF"/>
                </a:solidFill>
                <a:effectLst/>
                <a:latin typeface="Times New Roman" panose="02020603050405020304" pitchFamily="18" charset="0"/>
                <a:ea typeface="Times New Roman" panose="02020603050405020304" pitchFamily="18" charset="0"/>
              </a:rPr>
              <a:t> </a:t>
            </a:r>
            <a:r>
              <a:rPr lang="en-US" sz="2800" dirty="0" err="1">
                <a:solidFill>
                  <a:srgbClr val="0066FF"/>
                </a:solidFill>
                <a:effectLst/>
                <a:latin typeface="Times New Roman" panose="02020603050405020304" pitchFamily="18" charset="0"/>
                <a:ea typeface="Times New Roman" panose="02020603050405020304" pitchFamily="18" charset="0"/>
              </a:rPr>
              <a:t>có</a:t>
            </a:r>
            <a:r>
              <a:rPr lang="en-US" sz="2800" dirty="0">
                <a:solidFill>
                  <a:srgbClr val="0066FF"/>
                </a:solidFill>
                <a:effectLst/>
                <a:latin typeface="Times New Roman" panose="02020603050405020304" pitchFamily="18" charset="0"/>
                <a:ea typeface="Times New Roman" panose="02020603050405020304" pitchFamily="18" charset="0"/>
              </a:rPr>
              <a:t> </a:t>
            </a:r>
            <a:r>
              <a:rPr lang="en-US" sz="2800" dirty="0" err="1">
                <a:solidFill>
                  <a:srgbClr val="0066FF"/>
                </a:solidFill>
                <a:effectLst/>
                <a:latin typeface="Times New Roman" panose="02020603050405020304" pitchFamily="18" charset="0"/>
                <a:ea typeface="Times New Roman" panose="02020603050405020304" pitchFamily="18" charset="0"/>
              </a:rPr>
              <a:t>khoảng</a:t>
            </a:r>
            <a:r>
              <a:rPr lang="en-US" sz="2800" dirty="0">
                <a:solidFill>
                  <a:srgbClr val="0066FF"/>
                </a:solidFill>
                <a:effectLst/>
                <a:latin typeface="Times New Roman" panose="02020603050405020304" pitchFamily="18" charset="0"/>
                <a:ea typeface="Times New Roman" panose="02020603050405020304" pitchFamily="18" charset="0"/>
              </a:rPr>
              <a:t> </a:t>
            </a:r>
            <a:r>
              <a:rPr lang="en-US" sz="2800" dirty="0" err="1">
                <a:solidFill>
                  <a:srgbClr val="0066FF"/>
                </a:solidFill>
                <a:effectLst/>
                <a:latin typeface="Times New Roman" panose="02020603050405020304" pitchFamily="18" charset="0"/>
                <a:ea typeface="Times New Roman" panose="02020603050405020304" pitchFamily="18" charset="0"/>
              </a:rPr>
              <a:t>trống</a:t>
            </a:r>
            <a:r>
              <a:rPr lang="en-US" sz="2800" dirty="0">
                <a:solidFill>
                  <a:srgbClr val="0066FF"/>
                </a:solidFill>
                <a:effectLst/>
                <a:latin typeface="Times New Roman" panose="02020603050405020304" pitchFamily="18" charset="0"/>
                <a:ea typeface="Times New Roman" panose="02020603050405020304" pitchFamily="18" charset="0"/>
              </a:rPr>
              <a:t> </a:t>
            </a:r>
            <a:r>
              <a:rPr lang="en-US" sz="2800" dirty="0" err="1">
                <a:solidFill>
                  <a:srgbClr val="0066FF"/>
                </a:solidFill>
                <a:effectLst/>
                <a:latin typeface="Times New Roman" panose="02020603050405020304" pitchFamily="18" charset="0"/>
                <a:ea typeface="Times New Roman" panose="02020603050405020304" pitchFamily="18" charset="0"/>
              </a:rPr>
              <a:t>quá</a:t>
            </a:r>
            <a:r>
              <a:rPr lang="en-US" sz="2800" dirty="0">
                <a:solidFill>
                  <a:srgbClr val="0066FF"/>
                </a:solidFill>
                <a:effectLst/>
                <a:latin typeface="Times New Roman" panose="02020603050405020304" pitchFamily="18" charset="0"/>
                <a:ea typeface="Times New Roman" panose="02020603050405020304" pitchFamily="18" charset="0"/>
              </a:rPr>
              <a:t> </a:t>
            </a:r>
            <a:r>
              <a:rPr lang="en-US" sz="2800" dirty="0" err="1">
                <a:solidFill>
                  <a:srgbClr val="0066FF"/>
                </a:solidFill>
                <a:effectLst/>
                <a:latin typeface="Times New Roman" panose="02020603050405020304" pitchFamily="18" charset="0"/>
                <a:ea typeface="Times New Roman" panose="02020603050405020304" pitchFamily="18" charset="0"/>
              </a:rPr>
              <a:t>rộng</a:t>
            </a:r>
            <a:r>
              <a:rPr lang="en-US" sz="2800" dirty="0">
                <a:solidFill>
                  <a:srgbClr val="0066FF"/>
                </a:solidFill>
                <a:effectLst/>
                <a:latin typeface="Times New Roman" panose="02020603050405020304" pitchFamily="18" charset="0"/>
                <a:ea typeface="Times New Roman" panose="02020603050405020304" pitchFamily="18" charset="0"/>
              </a:rPr>
              <a:t>. </a:t>
            </a:r>
            <a:r>
              <a:rPr lang="en-US" sz="2800" dirty="0" err="1">
                <a:solidFill>
                  <a:srgbClr val="0066FF"/>
                </a:solidFill>
                <a:effectLst/>
                <a:latin typeface="Times New Roman" panose="02020603050405020304" pitchFamily="18" charset="0"/>
                <a:ea typeface="Times New Roman" panose="02020603050405020304" pitchFamily="18" charset="0"/>
              </a:rPr>
              <a:t>Nếu</a:t>
            </a:r>
            <a:r>
              <a:rPr lang="en-US" sz="2800" dirty="0">
                <a:solidFill>
                  <a:srgbClr val="0066FF"/>
                </a:solidFill>
                <a:effectLst/>
                <a:latin typeface="Times New Roman" panose="02020603050405020304" pitchFamily="18" charset="0"/>
                <a:ea typeface="Times New Roman" panose="02020603050405020304" pitchFamily="18" charset="0"/>
              </a:rPr>
              <a:t> </a:t>
            </a:r>
            <a:r>
              <a:rPr lang="en-US" sz="2800" dirty="0" err="1">
                <a:solidFill>
                  <a:srgbClr val="0066FF"/>
                </a:solidFill>
                <a:effectLst/>
                <a:latin typeface="Times New Roman" panose="02020603050405020304" pitchFamily="18" charset="0"/>
                <a:ea typeface="Times New Roman" panose="02020603050405020304" pitchFamily="18" charset="0"/>
              </a:rPr>
              <a:t>bản</a:t>
            </a:r>
            <a:r>
              <a:rPr lang="en-US" sz="2800" dirty="0">
                <a:solidFill>
                  <a:srgbClr val="0066FF"/>
                </a:solidFill>
                <a:effectLst/>
                <a:latin typeface="Times New Roman" panose="02020603050405020304" pitchFamily="18" charset="0"/>
                <a:ea typeface="Times New Roman" panose="02020603050405020304" pitchFamily="18" charset="0"/>
              </a:rPr>
              <a:t> </a:t>
            </a:r>
            <a:r>
              <a:rPr lang="en-US" sz="2800" dirty="0" err="1">
                <a:solidFill>
                  <a:srgbClr val="0066FF"/>
                </a:solidFill>
                <a:effectLst/>
                <a:latin typeface="Times New Roman" panose="02020603050405020304" pitchFamily="18" charset="0"/>
                <a:ea typeface="Times New Roman" panose="02020603050405020304" pitchFamily="18" charset="0"/>
              </a:rPr>
              <a:t>tường</a:t>
            </a:r>
            <a:r>
              <a:rPr lang="en-US" sz="2800" dirty="0">
                <a:solidFill>
                  <a:srgbClr val="0066FF"/>
                </a:solidFill>
                <a:effectLst/>
                <a:latin typeface="Times New Roman" panose="02020603050405020304" pitchFamily="18" charset="0"/>
                <a:ea typeface="Times New Roman" panose="02020603050405020304" pitchFamily="18" charset="0"/>
              </a:rPr>
              <a:t> </a:t>
            </a:r>
            <a:r>
              <a:rPr lang="en-US" sz="2800" dirty="0" err="1">
                <a:solidFill>
                  <a:srgbClr val="0066FF"/>
                </a:solidFill>
                <a:effectLst/>
                <a:latin typeface="Times New Roman" panose="02020603050405020304" pitchFamily="18" charset="0"/>
                <a:ea typeface="Times New Roman" panose="02020603050405020304" pitchFamily="18" charset="0"/>
              </a:rPr>
              <a:t>trình</a:t>
            </a:r>
            <a:r>
              <a:rPr lang="en-US" sz="2800" dirty="0">
                <a:solidFill>
                  <a:srgbClr val="0066FF"/>
                </a:solidFill>
                <a:effectLst/>
                <a:latin typeface="Times New Roman" panose="02020603050405020304" pitchFamily="18" charset="0"/>
                <a:ea typeface="Times New Roman" panose="02020603050405020304" pitchFamily="18" charset="0"/>
              </a:rPr>
              <a:t> </a:t>
            </a:r>
            <a:r>
              <a:rPr lang="en-US" sz="2800" dirty="0" err="1">
                <a:solidFill>
                  <a:srgbClr val="0066FF"/>
                </a:solidFill>
                <a:effectLst/>
                <a:latin typeface="Times New Roman" panose="02020603050405020304" pitchFamily="18" charset="0"/>
                <a:ea typeface="Times New Roman" panose="02020603050405020304" pitchFamily="18" charset="0"/>
              </a:rPr>
              <a:t>được</a:t>
            </a:r>
            <a:r>
              <a:rPr lang="en-US" sz="2800" dirty="0">
                <a:solidFill>
                  <a:srgbClr val="0066FF"/>
                </a:solidFill>
                <a:effectLst/>
                <a:latin typeface="Times New Roman" panose="02020603050405020304" pitchFamily="18" charset="0"/>
                <a:ea typeface="Times New Roman" panose="02020603050405020304" pitchFamily="18" charset="0"/>
              </a:rPr>
              <a:t> </a:t>
            </a:r>
            <a:r>
              <a:rPr lang="en-US" sz="2800" dirty="0" err="1">
                <a:solidFill>
                  <a:srgbClr val="0066FF"/>
                </a:solidFill>
                <a:effectLst/>
                <a:latin typeface="Times New Roman" panose="02020603050405020304" pitchFamily="18" charset="0"/>
                <a:ea typeface="Times New Roman" panose="02020603050405020304" pitchFamily="18" charset="0"/>
              </a:rPr>
              <a:t>đánh</a:t>
            </a:r>
            <a:r>
              <a:rPr lang="en-US" sz="2800" dirty="0">
                <a:solidFill>
                  <a:srgbClr val="0066FF"/>
                </a:solidFill>
                <a:effectLst/>
                <a:latin typeface="Times New Roman" panose="02020603050405020304" pitchFamily="18" charset="0"/>
                <a:ea typeface="Times New Roman" panose="02020603050405020304" pitchFamily="18" charset="0"/>
              </a:rPr>
              <a:t> </a:t>
            </a:r>
            <a:r>
              <a:rPr lang="en-US" sz="2800" dirty="0" err="1">
                <a:solidFill>
                  <a:srgbClr val="0066FF"/>
                </a:solidFill>
                <a:effectLst/>
                <a:latin typeface="Times New Roman" panose="02020603050405020304" pitchFamily="18" charset="0"/>
                <a:ea typeface="Times New Roman" panose="02020603050405020304" pitchFamily="18" charset="0"/>
              </a:rPr>
              <a:t>máy</a:t>
            </a:r>
            <a:r>
              <a:rPr lang="en-US" sz="2800" dirty="0">
                <a:solidFill>
                  <a:srgbClr val="0066FF"/>
                </a:solidFill>
                <a:effectLst/>
                <a:latin typeface="Times New Roman" panose="02020603050405020304" pitchFamily="18" charset="0"/>
                <a:ea typeface="Times New Roman" panose="02020603050405020304" pitchFamily="18" charset="0"/>
              </a:rPr>
              <a:t>, </a:t>
            </a:r>
            <a:r>
              <a:rPr lang="en-US" sz="2800" dirty="0" err="1">
                <a:solidFill>
                  <a:srgbClr val="0066FF"/>
                </a:solidFill>
                <a:effectLst/>
                <a:latin typeface="Times New Roman" panose="02020603050405020304" pitchFamily="18" charset="0"/>
                <a:ea typeface="Times New Roman" panose="02020603050405020304" pitchFamily="18" charset="0"/>
              </a:rPr>
              <a:t>cần</a:t>
            </a:r>
            <a:r>
              <a:rPr lang="en-US" sz="2800" dirty="0">
                <a:solidFill>
                  <a:srgbClr val="0066FF"/>
                </a:solidFill>
                <a:effectLst/>
                <a:latin typeface="Times New Roman" panose="02020603050405020304" pitchFamily="18" charset="0"/>
                <a:ea typeface="Times New Roman" panose="02020603050405020304" pitchFamily="18" charset="0"/>
              </a:rPr>
              <a:t> </a:t>
            </a:r>
            <a:r>
              <a:rPr lang="en-US" sz="2800" dirty="0" err="1">
                <a:solidFill>
                  <a:srgbClr val="0066FF"/>
                </a:solidFill>
                <a:effectLst/>
                <a:latin typeface="Times New Roman" panose="02020603050405020304" pitchFamily="18" charset="0"/>
                <a:ea typeface="Times New Roman" panose="02020603050405020304" pitchFamily="18" charset="0"/>
              </a:rPr>
              <a:t>dùng</a:t>
            </a:r>
            <a:r>
              <a:rPr lang="en-US" sz="2800" dirty="0">
                <a:solidFill>
                  <a:srgbClr val="0066FF"/>
                </a:solidFill>
                <a:effectLst/>
                <a:latin typeface="Times New Roman" panose="02020603050405020304" pitchFamily="18" charset="0"/>
                <a:ea typeface="Times New Roman" panose="02020603050405020304" pitchFamily="18" charset="0"/>
              </a:rPr>
              <a:t> </a:t>
            </a:r>
            <a:r>
              <a:rPr lang="en-US" sz="2800" dirty="0" err="1">
                <a:solidFill>
                  <a:srgbClr val="0066FF"/>
                </a:solidFill>
                <a:effectLst/>
                <a:latin typeface="Times New Roman" panose="02020603050405020304" pitchFamily="18" charset="0"/>
                <a:ea typeface="Times New Roman" panose="02020603050405020304" pitchFamily="18" charset="0"/>
              </a:rPr>
              <a:t>khổ</a:t>
            </a:r>
            <a:r>
              <a:rPr lang="en-US" sz="2800" dirty="0">
                <a:solidFill>
                  <a:srgbClr val="0066FF"/>
                </a:solidFill>
                <a:effectLst/>
                <a:latin typeface="Times New Roman" panose="02020603050405020304" pitchFamily="18" charset="0"/>
                <a:ea typeface="Times New Roman" panose="02020603050405020304" pitchFamily="18" charset="0"/>
              </a:rPr>
              <a:t> </a:t>
            </a:r>
            <a:r>
              <a:rPr lang="en-US" sz="2800" dirty="0" err="1">
                <a:solidFill>
                  <a:srgbClr val="0066FF"/>
                </a:solidFill>
                <a:effectLst/>
                <a:latin typeface="Times New Roman" panose="02020603050405020304" pitchFamily="18" charset="0"/>
                <a:ea typeface="Times New Roman" panose="02020603050405020304" pitchFamily="18" charset="0"/>
              </a:rPr>
              <a:t>giấy</a:t>
            </a:r>
            <a:r>
              <a:rPr lang="en-US" sz="2800" dirty="0">
                <a:solidFill>
                  <a:srgbClr val="0066FF"/>
                </a:solidFill>
                <a:effectLst/>
                <a:latin typeface="Times New Roman" panose="02020603050405020304" pitchFamily="18" charset="0"/>
                <a:ea typeface="Times New Roman" panose="02020603050405020304" pitchFamily="18" charset="0"/>
              </a:rPr>
              <a:t> A4; </a:t>
            </a:r>
            <a:r>
              <a:rPr lang="en-US" sz="2800" dirty="0" err="1">
                <a:solidFill>
                  <a:srgbClr val="0066FF"/>
                </a:solidFill>
                <a:effectLst/>
                <a:latin typeface="Times New Roman" panose="02020603050405020304" pitchFamily="18" charset="0"/>
                <a:ea typeface="Times New Roman" panose="02020603050405020304" pitchFamily="18" charset="0"/>
              </a:rPr>
              <a:t>phông</a:t>
            </a:r>
            <a:r>
              <a:rPr lang="en-US" sz="2800" dirty="0">
                <a:solidFill>
                  <a:srgbClr val="0066FF"/>
                </a:solidFill>
                <a:effectLst/>
                <a:latin typeface="Times New Roman" panose="02020603050405020304" pitchFamily="18" charset="0"/>
                <a:ea typeface="Times New Roman" panose="02020603050405020304" pitchFamily="18" charset="0"/>
              </a:rPr>
              <a:t> </a:t>
            </a:r>
            <a:r>
              <a:rPr lang="en-US" sz="2800" dirty="0" err="1">
                <a:solidFill>
                  <a:srgbClr val="0066FF"/>
                </a:solidFill>
                <a:effectLst/>
                <a:latin typeface="Times New Roman" panose="02020603050405020304" pitchFamily="18" charset="0"/>
                <a:ea typeface="Times New Roman" panose="02020603050405020304" pitchFamily="18" charset="0"/>
              </a:rPr>
              <a:t>chữ</a:t>
            </a:r>
            <a:r>
              <a:rPr lang="en-US" sz="2800" dirty="0">
                <a:solidFill>
                  <a:srgbClr val="0066FF"/>
                </a:solidFill>
                <a:effectLst/>
                <a:latin typeface="Times New Roman" panose="02020603050405020304" pitchFamily="18" charset="0"/>
                <a:ea typeface="Times New Roman" panose="02020603050405020304" pitchFamily="18" charset="0"/>
              </a:rPr>
              <a:t> </a:t>
            </a:r>
            <a:r>
              <a:rPr lang="en-US" sz="2800" dirty="0" err="1">
                <a:solidFill>
                  <a:srgbClr val="0066FF"/>
                </a:solidFill>
                <a:effectLst/>
                <a:latin typeface="Times New Roman" panose="02020603050405020304" pitchFamily="18" charset="0"/>
                <a:ea typeface="Times New Roman" panose="02020603050405020304" pitchFamily="18" charset="0"/>
              </a:rPr>
              <a:t>tiếng</a:t>
            </a:r>
            <a:r>
              <a:rPr lang="en-US" sz="2800" dirty="0">
                <a:solidFill>
                  <a:srgbClr val="0066FF"/>
                </a:solidFill>
                <a:effectLst/>
                <a:latin typeface="Times New Roman" panose="02020603050405020304" pitchFamily="18" charset="0"/>
                <a:ea typeface="Times New Roman" panose="02020603050405020304" pitchFamily="18" charset="0"/>
              </a:rPr>
              <a:t> </a:t>
            </a:r>
            <a:r>
              <a:rPr lang="en-US" sz="2800" dirty="0" err="1">
                <a:solidFill>
                  <a:srgbClr val="0066FF"/>
                </a:solidFill>
                <a:effectLst/>
                <a:latin typeface="Times New Roman" panose="02020603050405020304" pitchFamily="18" charset="0"/>
                <a:ea typeface="Times New Roman" panose="02020603050405020304" pitchFamily="18" charset="0"/>
              </a:rPr>
              <a:t>Việt</a:t>
            </a:r>
            <a:r>
              <a:rPr lang="en-US" sz="2800" dirty="0">
                <a:solidFill>
                  <a:srgbClr val="0066FF"/>
                </a:solidFill>
                <a:effectLst/>
                <a:latin typeface="Times New Roman" panose="02020603050405020304" pitchFamily="18" charset="0"/>
                <a:ea typeface="Times New Roman" panose="02020603050405020304" pitchFamily="18" charset="0"/>
              </a:rPr>
              <a:t> Times New Roman: </a:t>
            </a:r>
            <a:r>
              <a:rPr lang="en-US" sz="2800" dirty="0" err="1">
                <a:solidFill>
                  <a:srgbClr val="0066FF"/>
                </a:solidFill>
                <a:effectLst/>
                <a:latin typeface="Times New Roman" panose="02020603050405020304" pitchFamily="18" charset="0"/>
                <a:ea typeface="Times New Roman" panose="02020603050405020304" pitchFamily="18" charset="0"/>
              </a:rPr>
              <a:t>cỡ</a:t>
            </a:r>
            <a:r>
              <a:rPr lang="en-US" sz="2800" dirty="0">
                <a:solidFill>
                  <a:srgbClr val="0066FF"/>
                </a:solidFill>
                <a:effectLst/>
                <a:latin typeface="Times New Roman" panose="02020603050405020304" pitchFamily="18" charset="0"/>
                <a:ea typeface="Times New Roman" panose="02020603050405020304" pitchFamily="18" charset="0"/>
              </a:rPr>
              <a:t> </a:t>
            </a:r>
            <a:r>
              <a:rPr lang="en-US" sz="2800" dirty="0" err="1">
                <a:solidFill>
                  <a:srgbClr val="0066FF"/>
                </a:solidFill>
                <a:effectLst/>
                <a:latin typeface="Times New Roman" panose="02020603050405020304" pitchFamily="18" charset="0"/>
                <a:ea typeface="Times New Roman" panose="02020603050405020304" pitchFamily="18" charset="0"/>
              </a:rPr>
              <a:t>chữ</a:t>
            </a:r>
            <a:r>
              <a:rPr lang="en-US" sz="2800" dirty="0">
                <a:solidFill>
                  <a:srgbClr val="0066FF"/>
                </a:solidFill>
                <a:effectLst/>
                <a:latin typeface="Times New Roman" panose="02020603050405020304" pitchFamily="18" charset="0"/>
                <a:ea typeface="Times New Roman" panose="02020603050405020304" pitchFamily="18" charset="0"/>
              </a:rPr>
              <a:t> </a:t>
            </a:r>
            <a:r>
              <a:rPr lang="en-US" sz="2800" dirty="0" err="1">
                <a:solidFill>
                  <a:srgbClr val="0066FF"/>
                </a:solidFill>
                <a:effectLst/>
                <a:latin typeface="Times New Roman" panose="02020603050405020304" pitchFamily="18" charset="0"/>
                <a:ea typeface="Times New Roman" panose="02020603050405020304" pitchFamily="18" charset="0"/>
              </a:rPr>
              <a:t>thường</a:t>
            </a:r>
            <a:r>
              <a:rPr lang="en-US" sz="2800" dirty="0">
                <a:solidFill>
                  <a:srgbClr val="0066FF"/>
                </a:solidFill>
                <a:effectLst/>
                <a:latin typeface="Times New Roman" panose="02020603050405020304" pitchFamily="18" charset="0"/>
                <a:ea typeface="Times New Roman" panose="02020603050405020304" pitchFamily="18" charset="0"/>
              </a:rPr>
              <a:t> </a:t>
            </a:r>
            <a:r>
              <a:rPr lang="en-US" sz="2800" dirty="0" err="1">
                <a:solidFill>
                  <a:srgbClr val="0066FF"/>
                </a:solidFill>
                <a:effectLst/>
                <a:latin typeface="Times New Roman" panose="02020603050405020304" pitchFamily="18" charset="0"/>
                <a:ea typeface="Times New Roman" panose="02020603050405020304" pitchFamily="18" charset="0"/>
              </a:rPr>
              <a:t>là</a:t>
            </a:r>
            <a:r>
              <a:rPr lang="en-US" sz="2800" dirty="0">
                <a:solidFill>
                  <a:srgbClr val="0066FF"/>
                </a:solidFill>
                <a:effectLst/>
                <a:latin typeface="Times New Roman" panose="02020603050405020304" pitchFamily="18" charset="0"/>
                <a:ea typeface="Times New Roman" panose="02020603050405020304" pitchFamily="18" charset="0"/>
              </a:rPr>
              <a:t> 13 - 14; </a:t>
            </a:r>
            <a:r>
              <a:rPr lang="en-US" sz="2800" dirty="0" err="1">
                <a:solidFill>
                  <a:srgbClr val="0066FF"/>
                </a:solidFill>
                <a:effectLst/>
                <a:latin typeface="Times New Roman" panose="02020603050405020304" pitchFamily="18" charset="0"/>
                <a:ea typeface="Times New Roman" panose="02020603050405020304" pitchFamily="18" charset="0"/>
              </a:rPr>
              <a:t>lề</a:t>
            </a:r>
            <a:r>
              <a:rPr lang="en-US" sz="2800" dirty="0">
                <a:solidFill>
                  <a:srgbClr val="0066FF"/>
                </a:solidFill>
                <a:effectLst/>
                <a:latin typeface="Times New Roman" panose="02020603050405020304" pitchFamily="18" charset="0"/>
                <a:ea typeface="Times New Roman" panose="02020603050405020304" pitchFamily="18" charset="0"/>
              </a:rPr>
              <a:t> </a:t>
            </a:r>
            <a:r>
              <a:rPr lang="en-US" sz="2800" dirty="0" err="1">
                <a:solidFill>
                  <a:srgbClr val="0066FF"/>
                </a:solidFill>
                <a:effectLst/>
                <a:latin typeface="Times New Roman" panose="02020603050405020304" pitchFamily="18" charset="0"/>
                <a:ea typeface="Times New Roman" panose="02020603050405020304" pitchFamily="18" charset="0"/>
              </a:rPr>
              <a:t>trang</a:t>
            </a:r>
            <a:r>
              <a:rPr lang="en-US" sz="2800" dirty="0">
                <a:solidFill>
                  <a:srgbClr val="0066FF"/>
                </a:solidFill>
                <a:effectLst/>
                <a:latin typeface="Times New Roman" panose="02020603050405020304" pitchFamily="18" charset="0"/>
                <a:ea typeface="Times New Roman" panose="02020603050405020304" pitchFamily="18" charset="0"/>
              </a:rPr>
              <a:t> </a:t>
            </a:r>
            <a:r>
              <a:rPr lang="en-US" sz="2800" dirty="0" err="1">
                <a:solidFill>
                  <a:srgbClr val="0066FF"/>
                </a:solidFill>
                <a:effectLst/>
                <a:latin typeface="Times New Roman" panose="02020603050405020304" pitchFamily="18" charset="0"/>
                <a:ea typeface="Times New Roman" panose="02020603050405020304" pitchFamily="18" charset="0"/>
              </a:rPr>
              <a:t>cách</a:t>
            </a:r>
            <a:r>
              <a:rPr lang="en-US" sz="2800" dirty="0">
                <a:solidFill>
                  <a:srgbClr val="0066FF"/>
                </a:solidFill>
                <a:effectLst/>
                <a:latin typeface="Times New Roman" panose="02020603050405020304" pitchFamily="18" charset="0"/>
                <a:ea typeface="Times New Roman" panose="02020603050405020304" pitchFamily="18" charset="0"/>
              </a:rPr>
              <a:t> </a:t>
            </a:r>
            <a:r>
              <a:rPr lang="en-US" sz="2800" dirty="0" err="1">
                <a:solidFill>
                  <a:srgbClr val="0066FF"/>
                </a:solidFill>
                <a:effectLst/>
                <a:latin typeface="Times New Roman" panose="02020603050405020304" pitchFamily="18" charset="0"/>
                <a:ea typeface="Times New Roman" panose="02020603050405020304" pitchFamily="18" charset="0"/>
              </a:rPr>
              <a:t>mép</a:t>
            </a:r>
            <a:r>
              <a:rPr lang="en-US" sz="2800" dirty="0">
                <a:solidFill>
                  <a:srgbClr val="0066FF"/>
                </a:solidFill>
                <a:effectLst/>
                <a:latin typeface="Times New Roman" panose="02020603050405020304" pitchFamily="18" charset="0"/>
                <a:ea typeface="Times New Roman" panose="02020603050405020304" pitchFamily="18" charset="0"/>
              </a:rPr>
              <a:t> </a:t>
            </a:r>
            <a:r>
              <a:rPr lang="en-US" sz="2800" dirty="0" err="1">
                <a:solidFill>
                  <a:srgbClr val="0066FF"/>
                </a:solidFill>
                <a:effectLst/>
                <a:latin typeface="Times New Roman" panose="02020603050405020304" pitchFamily="18" charset="0"/>
                <a:ea typeface="Times New Roman" panose="02020603050405020304" pitchFamily="18" charset="0"/>
              </a:rPr>
              <a:t>trên</a:t>
            </a:r>
            <a:r>
              <a:rPr lang="en-US" sz="2800" dirty="0">
                <a:solidFill>
                  <a:srgbClr val="0066FF"/>
                </a:solidFill>
                <a:effectLst/>
                <a:latin typeface="Times New Roman" panose="02020603050405020304" pitchFamily="18" charset="0"/>
                <a:ea typeface="Times New Roman" panose="02020603050405020304" pitchFamily="18" charset="0"/>
              </a:rPr>
              <a:t> </a:t>
            </a:r>
            <a:r>
              <a:rPr lang="en-US" sz="2800" dirty="0" err="1">
                <a:solidFill>
                  <a:srgbClr val="0066FF"/>
                </a:solidFill>
                <a:effectLst/>
                <a:latin typeface="Times New Roman" panose="02020603050405020304" pitchFamily="18" charset="0"/>
                <a:ea typeface="Times New Roman" panose="02020603050405020304" pitchFamily="18" charset="0"/>
              </a:rPr>
              <a:t>và</a:t>
            </a:r>
            <a:r>
              <a:rPr lang="en-US" sz="2800" dirty="0">
                <a:solidFill>
                  <a:srgbClr val="0066FF"/>
                </a:solidFill>
                <a:effectLst/>
                <a:latin typeface="Times New Roman" panose="02020603050405020304" pitchFamily="18" charset="0"/>
                <a:ea typeface="Times New Roman" panose="02020603050405020304" pitchFamily="18" charset="0"/>
              </a:rPr>
              <a:t> </a:t>
            </a:r>
            <a:r>
              <a:rPr lang="en-US" sz="2800" dirty="0" err="1">
                <a:solidFill>
                  <a:srgbClr val="0066FF"/>
                </a:solidFill>
                <a:effectLst/>
                <a:latin typeface="Times New Roman" panose="02020603050405020304" pitchFamily="18" charset="0"/>
                <a:ea typeface="Times New Roman" panose="02020603050405020304" pitchFamily="18" charset="0"/>
              </a:rPr>
              <a:t>mép</a:t>
            </a:r>
            <a:r>
              <a:rPr lang="en-US" sz="2800" dirty="0">
                <a:solidFill>
                  <a:srgbClr val="0066FF"/>
                </a:solidFill>
                <a:effectLst/>
                <a:latin typeface="Times New Roman" panose="02020603050405020304" pitchFamily="18" charset="0"/>
                <a:ea typeface="Times New Roman" panose="02020603050405020304" pitchFamily="18" charset="0"/>
              </a:rPr>
              <a:t> </a:t>
            </a:r>
            <a:r>
              <a:rPr lang="en-US" sz="2800" dirty="0" err="1">
                <a:solidFill>
                  <a:srgbClr val="0066FF"/>
                </a:solidFill>
                <a:effectLst/>
                <a:latin typeface="Times New Roman" panose="02020603050405020304" pitchFamily="18" charset="0"/>
                <a:ea typeface="Times New Roman" panose="02020603050405020304" pitchFamily="18" charset="0"/>
              </a:rPr>
              <a:t>dưới</a:t>
            </a:r>
            <a:r>
              <a:rPr lang="en-US" sz="2800" dirty="0">
                <a:solidFill>
                  <a:srgbClr val="0066FF"/>
                </a:solidFill>
                <a:effectLst/>
                <a:latin typeface="Times New Roman" panose="02020603050405020304" pitchFamily="18" charset="0"/>
                <a:ea typeface="Times New Roman" panose="02020603050405020304" pitchFamily="18" charset="0"/>
              </a:rPr>
              <a:t> 20 - 25 mm. </a:t>
            </a:r>
            <a:r>
              <a:rPr lang="en-US" sz="2800" dirty="0" err="1">
                <a:solidFill>
                  <a:srgbClr val="0066FF"/>
                </a:solidFill>
                <a:effectLst/>
                <a:latin typeface="Times New Roman" panose="02020603050405020304" pitchFamily="18" charset="0"/>
                <a:ea typeface="Times New Roman" panose="02020603050405020304" pitchFamily="18" charset="0"/>
              </a:rPr>
              <a:t>cách</a:t>
            </a:r>
            <a:r>
              <a:rPr lang="en-US" sz="2800" dirty="0">
                <a:solidFill>
                  <a:srgbClr val="0066FF"/>
                </a:solidFill>
                <a:effectLst/>
                <a:latin typeface="Times New Roman" panose="02020603050405020304" pitchFamily="18" charset="0"/>
                <a:ea typeface="Times New Roman" panose="02020603050405020304" pitchFamily="18" charset="0"/>
              </a:rPr>
              <a:t> </a:t>
            </a:r>
            <a:r>
              <a:rPr lang="en-US" sz="2800" dirty="0" err="1">
                <a:solidFill>
                  <a:srgbClr val="0066FF"/>
                </a:solidFill>
                <a:effectLst/>
                <a:latin typeface="Times New Roman" panose="02020603050405020304" pitchFamily="18" charset="0"/>
                <a:ea typeface="Times New Roman" panose="02020603050405020304" pitchFamily="18" charset="0"/>
              </a:rPr>
              <a:t>mép</a:t>
            </a:r>
            <a:r>
              <a:rPr lang="en-US" sz="2800" dirty="0">
                <a:solidFill>
                  <a:srgbClr val="0066FF"/>
                </a:solidFill>
                <a:effectLst/>
                <a:latin typeface="Times New Roman" panose="02020603050405020304" pitchFamily="18" charset="0"/>
                <a:ea typeface="Times New Roman" panose="02020603050405020304" pitchFamily="18" charset="0"/>
              </a:rPr>
              <a:t> </a:t>
            </a:r>
            <a:r>
              <a:rPr lang="en-US" sz="2800" dirty="0" err="1">
                <a:solidFill>
                  <a:srgbClr val="0066FF"/>
                </a:solidFill>
                <a:effectLst/>
                <a:latin typeface="Times New Roman" panose="02020603050405020304" pitchFamily="18" charset="0"/>
                <a:ea typeface="Times New Roman" panose="02020603050405020304" pitchFamily="18" charset="0"/>
              </a:rPr>
              <a:t>trải</a:t>
            </a:r>
            <a:r>
              <a:rPr lang="en-US" sz="2800" dirty="0">
                <a:solidFill>
                  <a:srgbClr val="0066FF"/>
                </a:solidFill>
                <a:effectLst/>
                <a:latin typeface="Times New Roman" panose="02020603050405020304" pitchFamily="18" charset="0"/>
                <a:ea typeface="Times New Roman" panose="02020603050405020304" pitchFamily="18" charset="0"/>
              </a:rPr>
              <a:t> 30 - 35 mm, </a:t>
            </a:r>
            <a:r>
              <a:rPr lang="en-US" sz="2800" dirty="0" err="1">
                <a:solidFill>
                  <a:srgbClr val="0066FF"/>
                </a:solidFill>
                <a:effectLst/>
                <a:latin typeface="Times New Roman" panose="02020603050405020304" pitchFamily="18" charset="0"/>
                <a:ea typeface="Times New Roman" panose="02020603050405020304" pitchFamily="18" charset="0"/>
              </a:rPr>
              <a:t>cách</a:t>
            </a:r>
            <a:r>
              <a:rPr lang="en-US" sz="2800" dirty="0">
                <a:solidFill>
                  <a:srgbClr val="0066FF"/>
                </a:solidFill>
                <a:effectLst/>
                <a:latin typeface="Times New Roman" panose="02020603050405020304" pitchFamily="18" charset="0"/>
                <a:ea typeface="Times New Roman" panose="02020603050405020304" pitchFamily="18" charset="0"/>
              </a:rPr>
              <a:t> </a:t>
            </a:r>
            <a:r>
              <a:rPr lang="en-US" sz="2800" dirty="0" err="1">
                <a:solidFill>
                  <a:srgbClr val="0066FF"/>
                </a:solidFill>
                <a:effectLst/>
                <a:latin typeface="Times New Roman" panose="02020603050405020304" pitchFamily="18" charset="0"/>
                <a:ea typeface="Times New Roman" panose="02020603050405020304" pitchFamily="18" charset="0"/>
              </a:rPr>
              <a:t>mép</a:t>
            </a:r>
            <a:r>
              <a:rPr lang="en-US" sz="2800" dirty="0">
                <a:solidFill>
                  <a:srgbClr val="0066FF"/>
                </a:solidFill>
                <a:effectLst/>
                <a:latin typeface="Times New Roman" panose="02020603050405020304" pitchFamily="18" charset="0"/>
                <a:ea typeface="Times New Roman" panose="02020603050405020304" pitchFamily="18" charset="0"/>
              </a:rPr>
              <a:t> </a:t>
            </a:r>
            <a:r>
              <a:rPr lang="en-US" sz="2800" dirty="0" err="1">
                <a:solidFill>
                  <a:srgbClr val="0066FF"/>
                </a:solidFill>
                <a:effectLst/>
                <a:latin typeface="Times New Roman" panose="02020603050405020304" pitchFamily="18" charset="0"/>
                <a:ea typeface="Times New Roman" panose="02020603050405020304" pitchFamily="18" charset="0"/>
              </a:rPr>
              <a:t>phải</a:t>
            </a:r>
            <a:r>
              <a:rPr lang="en-US" sz="2800" dirty="0">
                <a:solidFill>
                  <a:srgbClr val="0066FF"/>
                </a:solidFill>
                <a:effectLst/>
                <a:latin typeface="Times New Roman" panose="02020603050405020304" pitchFamily="18" charset="0"/>
                <a:ea typeface="Times New Roman" panose="02020603050405020304" pitchFamily="18" charset="0"/>
              </a:rPr>
              <a:t> 15-20 mm.</a:t>
            </a:r>
            <a:endParaRPr lang="en-US" sz="2800" dirty="0">
              <a:solidFill>
                <a:srgbClr val="0066FF"/>
              </a:solidFill>
            </a:endParaRPr>
          </a:p>
        </p:txBody>
      </p:sp>
      <p:sp>
        <p:nvSpPr>
          <p:cNvPr id="10" name="Hộp Văn bản 9">
            <a:extLst>
              <a:ext uri="{FF2B5EF4-FFF2-40B4-BE49-F238E27FC236}">
                <a16:creationId xmlns:a16="http://schemas.microsoft.com/office/drawing/2014/main" id="{914A1EE9-95C5-FCAE-8053-6A8068852622}"/>
              </a:ext>
            </a:extLst>
          </p:cNvPr>
          <p:cNvSpPr txBox="1"/>
          <p:nvPr/>
        </p:nvSpPr>
        <p:spPr>
          <a:xfrm>
            <a:off x="1356321" y="791151"/>
            <a:ext cx="9480555" cy="1384995"/>
          </a:xfrm>
          <a:prstGeom prst="rect">
            <a:avLst/>
          </a:prstGeom>
          <a:noFill/>
          <a:ln w="38100">
            <a:solidFill>
              <a:srgbClr val="3B98FF"/>
            </a:solidFill>
          </a:ln>
        </p:spPr>
        <p:txBody>
          <a:bodyPr wrap="square">
            <a:spAutoFit/>
          </a:bodyPr>
          <a:lstStyle/>
          <a:p>
            <a:pPr algn="just">
              <a:tabLst>
                <a:tab pos="347980" algn="l"/>
              </a:tabLst>
            </a:pP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Ghi</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nội</a:t>
            </a:r>
            <a:r>
              <a:rPr lang="en-US" sz="2800" dirty="0">
                <a:latin typeface="Times New Roman" panose="02020603050405020304" pitchFamily="18" charset="0"/>
                <a:ea typeface="Arial" panose="020B0604020202020204" pitchFamily="34" charset="0"/>
              </a:rPr>
              <a:t> dung </a:t>
            </a:r>
            <a:r>
              <a:rPr lang="en-US" sz="2800" dirty="0" err="1">
                <a:latin typeface="Times New Roman" panose="02020603050405020304" pitchFamily="18" charset="0"/>
                <a:ea typeface="Arial" panose="020B0604020202020204" pitchFamily="34" charset="0"/>
              </a:rPr>
              <a:t>chính</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thuật</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lại</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vụ</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việc</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với</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đầy</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đủ</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thông</a:t>
            </a:r>
            <a:r>
              <a:rPr lang="en-US" sz="2800" dirty="0">
                <a:latin typeface="Times New Roman" panose="02020603050405020304" pitchFamily="18" charset="0"/>
                <a:ea typeface="Arial" panose="020B0604020202020204" pitchFamily="34" charset="0"/>
              </a:rPr>
              <a:t> tin </a:t>
            </a:r>
            <a:r>
              <a:rPr lang="en-US" sz="2800" dirty="0" err="1">
                <a:latin typeface="Times New Roman" panose="02020603050405020304" pitchFamily="18" charset="0"/>
                <a:ea typeface="Arial" panose="020B0604020202020204" pitchFamily="34" charset="0"/>
              </a:rPr>
              <a:t>về</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thời</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gian</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địa</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điểm</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những</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người</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có</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liên</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quan</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nguyên</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nhân</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diễn</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biến</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hậu</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quả</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người</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chịu</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trách</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nhiệm</a:t>
            </a:r>
            <a:r>
              <a:rPr lang="en-US" sz="2800" dirty="0">
                <a:latin typeface="Times New Roman" panose="02020603050405020304" pitchFamily="18" charset="0"/>
                <a:ea typeface="Arial" panose="020B0604020202020204" pitchFamily="34" charset="0"/>
              </a:rPr>
              <a:t>.</a:t>
            </a:r>
            <a:endParaRPr lang="en-US" sz="2400" dirty="0">
              <a:latin typeface="Times New Roman" panose="02020603050405020304" pitchFamily="18" charset="0"/>
              <a:ea typeface="Times New Roman" panose="02020603050405020304" pitchFamily="18" charset="0"/>
            </a:endParaRPr>
          </a:p>
        </p:txBody>
      </p:sp>
      <p:sp>
        <p:nvSpPr>
          <p:cNvPr id="13" name="Hộp Văn bản 12">
            <a:extLst>
              <a:ext uri="{FF2B5EF4-FFF2-40B4-BE49-F238E27FC236}">
                <a16:creationId xmlns:a16="http://schemas.microsoft.com/office/drawing/2014/main" id="{4896F1CE-175C-E49A-9900-322E93CFEB2E}"/>
              </a:ext>
            </a:extLst>
          </p:cNvPr>
          <p:cNvSpPr txBox="1"/>
          <p:nvPr/>
        </p:nvSpPr>
        <p:spPr>
          <a:xfrm>
            <a:off x="1356321" y="2330337"/>
            <a:ext cx="10147820" cy="954107"/>
          </a:xfrm>
          <a:prstGeom prst="rect">
            <a:avLst/>
          </a:prstGeom>
          <a:noFill/>
          <a:ln w="38100">
            <a:solidFill>
              <a:srgbClr val="3B98FF"/>
            </a:solidFill>
          </a:ln>
        </p:spPr>
        <p:txBody>
          <a:bodyPr wrap="square">
            <a:spAutoFit/>
          </a:bodyPr>
          <a:lstStyle/>
          <a:p>
            <a:pPr algn="just">
              <a:tabLst>
                <a:tab pos="347980" algn="l"/>
              </a:tabLst>
            </a:pP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Ghi</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lời</a:t>
            </a:r>
            <a:r>
              <a:rPr lang="en-US" sz="2800" dirty="0">
                <a:latin typeface="Times New Roman" panose="02020603050405020304" pitchFamily="18" charset="0"/>
                <a:ea typeface="Arial" panose="020B0604020202020204" pitchFamily="34" charset="0"/>
              </a:rPr>
              <a:t> cam </a:t>
            </a:r>
            <a:r>
              <a:rPr lang="en-US" sz="2800" dirty="0" err="1">
                <a:latin typeface="Times New Roman" panose="02020603050405020304" pitchFamily="18" charset="0"/>
                <a:ea typeface="Arial" panose="020B0604020202020204" pitchFamily="34" charset="0"/>
              </a:rPr>
              <a:t>đoan</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về</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sự</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khách</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quan</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trung</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thực</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của</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nội</a:t>
            </a:r>
            <a:r>
              <a:rPr lang="en-US" sz="2800" dirty="0">
                <a:latin typeface="Times New Roman" panose="02020603050405020304" pitchFamily="18" charset="0"/>
                <a:ea typeface="Arial" panose="020B0604020202020204" pitchFamily="34" charset="0"/>
              </a:rPr>
              <a:t> dung </a:t>
            </a:r>
            <a:r>
              <a:rPr lang="en-US" sz="2800" dirty="0" err="1">
                <a:latin typeface="Times New Roman" panose="02020603050405020304" pitchFamily="18" charset="0"/>
                <a:ea typeface="Arial" panose="020B0604020202020204" pitchFamily="34" charset="0"/>
              </a:rPr>
              <a:t>tường</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trình</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cùng</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lời</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hứa</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hoặc</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đề</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nghị</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đối</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với</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người</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cơ</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quan</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xử</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lí</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vụ</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việc</a:t>
            </a:r>
            <a:r>
              <a:rPr lang="en-US" sz="2800" dirty="0">
                <a:latin typeface="Times New Roman" panose="02020603050405020304" pitchFamily="18" charset="0"/>
                <a:ea typeface="Arial" panose="020B0604020202020204" pitchFamily="34" charset="0"/>
              </a:rPr>
              <a:t>.</a:t>
            </a:r>
            <a:endParaRPr lang="en-US" sz="2400" dirty="0">
              <a:latin typeface="Times New Roman" panose="02020603050405020304" pitchFamily="18" charset="0"/>
              <a:ea typeface="Times New Roman" panose="02020603050405020304" pitchFamily="18" charset="0"/>
            </a:endParaRPr>
          </a:p>
        </p:txBody>
      </p:sp>
      <p:sp>
        <p:nvSpPr>
          <p:cNvPr id="19" name="Hộp Văn bản 18">
            <a:extLst>
              <a:ext uri="{FF2B5EF4-FFF2-40B4-BE49-F238E27FC236}">
                <a16:creationId xmlns:a16="http://schemas.microsoft.com/office/drawing/2014/main" id="{35D4A12C-F619-1E86-D1C8-455F2743C92B}"/>
              </a:ext>
            </a:extLst>
          </p:cNvPr>
          <p:cNvSpPr txBox="1"/>
          <p:nvPr/>
        </p:nvSpPr>
        <p:spPr>
          <a:xfrm>
            <a:off x="1356321" y="3474040"/>
            <a:ext cx="8714439" cy="523220"/>
          </a:xfrm>
          <a:prstGeom prst="rect">
            <a:avLst/>
          </a:prstGeom>
          <a:noFill/>
          <a:ln w="38100">
            <a:solidFill>
              <a:srgbClr val="3B98FF"/>
            </a:solidFill>
          </a:ln>
        </p:spPr>
        <p:txBody>
          <a:bodyPr wrap="square">
            <a:spAutoFit/>
          </a:bodyPr>
          <a:lstStyle/>
          <a:p>
            <a:pPr algn="just">
              <a:tabLst>
                <a:tab pos="347980" algn="l"/>
              </a:tabLst>
            </a:pPr>
            <a:r>
              <a:rPr lang="en-US" sz="2800" dirty="0">
                <a:latin typeface="Times New Roman" panose="02020603050405020304" pitchFamily="18" charset="0"/>
                <a:ea typeface="Arial" panose="020B0604020202020204" pitchFamily="34" charset="0"/>
              </a:rPr>
              <a:t>- Sau </a:t>
            </a:r>
            <a:r>
              <a:rPr lang="en-US" sz="2800" dirty="0" err="1">
                <a:latin typeface="Times New Roman" panose="02020603050405020304" pitchFamily="18" charset="0"/>
                <a:ea typeface="Arial" panose="020B0604020202020204" pitchFamily="34" charset="0"/>
              </a:rPr>
              <a:t>cùng</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người</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viết</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tường</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trình</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kí</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và</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ghi</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đầy</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đủ</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họ</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tên</a:t>
            </a:r>
            <a:r>
              <a:rPr lang="en-US" sz="2800" dirty="0">
                <a:latin typeface="Times New Roman" panose="02020603050405020304" pitchFamily="18" charset="0"/>
                <a:ea typeface="Arial" panose="020B0604020202020204" pitchFamily="34"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657264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3"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150+ Hình Nền Slide PowerPoint Thuyết Trình Đẹp Nhất">
            <a:extLst>
              <a:ext uri="{FF2B5EF4-FFF2-40B4-BE49-F238E27FC236}">
                <a16:creationId xmlns:a16="http://schemas.microsoft.com/office/drawing/2014/main" id="{C339A071-B844-A9B1-BECC-DC5B1ED859C2}"/>
              </a:ext>
            </a:extLst>
          </p:cNvPr>
          <p:cNvPicPr>
            <a:picLocks noChangeAspect="1" noChangeArrowheads="1"/>
          </p:cNvPicPr>
          <p:nvPr/>
        </p:nvPicPr>
        <p:blipFill>
          <a:blip r:embed="rId2">
            <a:clrChange>
              <a:clrFrom>
                <a:srgbClr val="8E7356"/>
              </a:clrFrom>
              <a:clrTo>
                <a:srgbClr val="8E7356">
                  <a:alpha val="0"/>
                </a:srgbClr>
              </a:clrTo>
            </a:clrChange>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9800" y="-45040"/>
            <a:ext cx="12192000" cy="6948080"/>
          </a:xfrm>
          <a:prstGeom prst="rect">
            <a:avLst/>
          </a:prstGeom>
          <a:blipFill>
            <a:blip r:embed="rId4">
              <a:clrChange>
                <a:clrFrom>
                  <a:srgbClr val="8E7356"/>
                </a:clrFrom>
                <a:clrTo>
                  <a:srgbClr val="8E7356">
                    <a:alpha val="0"/>
                  </a:srgbClr>
                </a:clrTo>
              </a:clrChange>
              <a:duotone>
                <a:schemeClr val="accent6">
                  <a:shade val="45000"/>
                  <a:satMod val="135000"/>
                </a:schemeClr>
                <a:prstClr val="white"/>
              </a:duotone>
            </a:blip>
            <a:tile tx="0" ty="0" sx="100000" sy="100000" flip="none" algn="tl"/>
          </a:blipFill>
        </p:spPr>
      </p:pic>
      <p:sp>
        <p:nvSpPr>
          <p:cNvPr id="16" name="Bong bóng Lời nói: Hình chữ nhật với Góc Tròn 15">
            <a:extLst>
              <a:ext uri="{FF2B5EF4-FFF2-40B4-BE49-F238E27FC236}">
                <a16:creationId xmlns:a16="http://schemas.microsoft.com/office/drawing/2014/main" id="{9F76AFA2-D82F-275F-936D-5DBE53F4CE11}"/>
              </a:ext>
            </a:extLst>
          </p:cNvPr>
          <p:cNvSpPr/>
          <p:nvPr/>
        </p:nvSpPr>
        <p:spPr>
          <a:xfrm>
            <a:off x="1431957" y="1243327"/>
            <a:ext cx="4263635" cy="2483827"/>
          </a:xfrm>
          <a:prstGeom prst="wedgeRoundRectCallout">
            <a:avLst>
              <a:gd name="adj1" fmla="val -52589"/>
              <a:gd name="adj2" fmla="val -2778"/>
              <a:gd name="adj3" fmla="val 16667"/>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Hình ảnh 14">
            <a:extLst>
              <a:ext uri="{FF2B5EF4-FFF2-40B4-BE49-F238E27FC236}">
                <a16:creationId xmlns:a16="http://schemas.microsoft.com/office/drawing/2014/main" id="{EF163BDE-0862-758E-B37C-E5DAEA6432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89153" y="2221209"/>
            <a:ext cx="3576802" cy="4681831"/>
          </a:xfrm>
          <a:prstGeom prst="rect">
            <a:avLst/>
          </a:prstGeom>
        </p:spPr>
      </p:pic>
      <p:sp>
        <p:nvSpPr>
          <p:cNvPr id="17" name="Hộp Văn bản 16">
            <a:extLst>
              <a:ext uri="{FF2B5EF4-FFF2-40B4-BE49-F238E27FC236}">
                <a16:creationId xmlns:a16="http://schemas.microsoft.com/office/drawing/2014/main" id="{809BBA79-E86A-3626-0281-41F80A727AA8}"/>
              </a:ext>
            </a:extLst>
          </p:cNvPr>
          <p:cNvSpPr txBox="1"/>
          <p:nvPr/>
        </p:nvSpPr>
        <p:spPr>
          <a:xfrm>
            <a:off x="1598343" y="1348635"/>
            <a:ext cx="4097249" cy="2246769"/>
          </a:xfrm>
          <a:prstGeom prst="rect">
            <a:avLst/>
          </a:prstGeom>
          <a:noFill/>
        </p:spPr>
        <p:txBody>
          <a:bodyPr wrap="square">
            <a:spAutoFit/>
          </a:bodyPr>
          <a:lstStyle/>
          <a:p>
            <a:pPr algn="just"/>
            <a:r>
              <a:rPr lang="en-US" sz="2800" b="1" dirty="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Giao </a:t>
            </a:r>
            <a:r>
              <a:rPr lang="vi-VN" sz="2800" b="1" dirty="0" err="1">
                <a:latin typeface="Times New Roman" panose="02020603050405020304" pitchFamily="18" charset="0"/>
                <a:cs typeface="Times New Roman" panose="02020603050405020304" pitchFamily="18" charset="0"/>
              </a:rPr>
              <a:t>nhiệm</a:t>
            </a:r>
            <a:r>
              <a:rPr lang="vi-VN" sz="2800" b="1" dirty="0">
                <a:latin typeface="Times New Roman" panose="02020603050405020304" pitchFamily="18" charset="0"/>
                <a:cs typeface="Times New Roman" panose="02020603050405020304" pitchFamily="18" charset="0"/>
              </a:rPr>
              <a:t> </a:t>
            </a:r>
            <a:r>
              <a:rPr lang="vi-VN" sz="2800" b="1" dirty="0" err="1">
                <a:latin typeface="Times New Roman" panose="02020603050405020304" pitchFamily="18" charset="0"/>
                <a:cs typeface="Times New Roman" panose="02020603050405020304" pitchFamily="18" charset="0"/>
              </a:rPr>
              <a:t>vụ</a:t>
            </a:r>
            <a:r>
              <a:rPr lang="vi-VN" sz="2800" b="1">
                <a:latin typeface="Times New Roman" panose="02020603050405020304" pitchFamily="18" charset="0"/>
                <a:cs typeface="Times New Roman" panose="02020603050405020304" pitchFamily="18" charset="0"/>
              </a:rPr>
              <a:t>: </a:t>
            </a:r>
            <a:r>
              <a:rPr lang="en-US" sz="2800">
                <a:latin typeface="Times" pitchFamily="34" charset="0"/>
                <a:ea typeface="Times" pitchFamily="34" charset="0"/>
                <a:cs typeface="Times" pitchFamily="34" charset="0"/>
              </a:rPr>
              <a:t>Đ</a:t>
            </a:r>
            <a:r>
              <a:rPr lang="vi-VN" sz="2800">
                <a:latin typeface="Times" pitchFamily="34" charset="0"/>
                <a:ea typeface="Times" pitchFamily="34" charset="0"/>
                <a:cs typeface="Times" pitchFamily="34" charset="0"/>
              </a:rPr>
              <a:t>ọc bản tường trình “Về việc vi phạm nội quy nơi tham quan” trong sách và hoàn thành phiếu học tập </a:t>
            </a:r>
            <a:r>
              <a:rPr lang="en-US" sz="2800">
                <a:latin typeface="Times" pitchFamily="34" charset="0"/>
                <a:ea typeface="Times" pitchFamily="34" charset="0"/>
                <a:cs typeface="Times" pitchFamily="34" charset="0"/>
              </a:rPr>
              <a:t>số 2</a:t>
            </a:r>
          </a:p>
        </p:txBody>
      </p:sp>
      <p:sp>
        <p:nvSpPr>
          <p:cNvPr id="6" name="Hộp Văn bản 5">
            <a:extLst>
              <a:ext uri="{FF2B5EF4-FFF2-40B4-BE49-F238E27FC236}">
                <a16:creationId xmlns:a16="http://schemas.microsoft.com/office/drawing/2014/main" id="{36E45C66-1E6B-36FB-55A6-3A8294589FDF}"/>
              </a:ext>
            </a:extLst>
          </p:cNvPr>
          <p:cNvSpPr txBox="1"/>
          <p:nvPr/>
        </p:nvSpPr>
        <p:spPr>
          <a:xfrm>
            <a:off x="1181864" y="126901"/>
            <a:ext cx="10176712" cy="646331"/>
          </a:xfrm>
          <a:prstGeom prst="rect">
            <a:avLst/>
          </a:prstGeom>
          <a:noFill/>
        </p:spPr>
        <p:txBody>
          <a:bodyPr wrap="square">
            <a:spAutoFit/>
          </a:bodyPr>
          <a:lstStyle/>
          <a:p>
            <a:pPr marL="0" marR="0" algn="just">
              <a:spcBef>
                <a:spcPts val="0"/>
              </a:spcBef>
              <a:spcAft>
                <a:spcPts val="0"/>
              </a:spcAft>
            </a:pPr>
            <a:r>
              <a:rPr lang="en-US" sz="3600" b="1" dirty="0">
                <a:solidFill>
                  <a:schemeClr val="bg1"/>
                </a:solidFill>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rPr>
              <a:t>II</a:t>
            </a:r>
            <a:r>
              <a:rPr lang="en-US" sz="3600" b="1" dirty="0">
                <a:solidFill>
                  <a:schemeClr val="bg1"/>
                </a:solidFill>
                <a:effectLst/>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chemeClr val="bg1"/>
                </a:solidFill>
                <a:effectLst/>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rPr>
              <a:t>Phân</a:t>
            </a:r>
            <a:r>
              <a:rPr lang="en-US" sz="3600" b="1" dirty="0">
                <a:solidFill>
                  <a:schemeClr val="bg1"/>
                </a:solidFill>
                <a:effectLst/>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chemeClr val="bg1"/>
                </a:solidFill>
                <a:effectLst/>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rPr>
              <a:t>tích</a:t>
            </a:r>
            <a:r>
              <a:rPr lang="en-US" sz="3600" b="1" dirty="0">
                <a:solidFill>
                  <a:schemeClr val="bg1"/>
                </a:solidFill>
                <a:effectLst/>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chemeClr val="bg1"/>
                </a:solidFill>
                <a:effectLst/>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rPr>
              <a:t>bản</a:t>
            </a:r>
            <a:r>
              <a:rPr lang="en-US" sz="3600" b="1" dirty="0">
                <a:solidFill>
                  <a:schemeClr val="bg1"/>
                </a:solidFill>
                <a:effectLst/>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chemeClr val="bg1"/>
                </a:solidFill>
                <a:effectLst/>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rPr>
              <a:t>tường</a:t>
            </a:r>
            <a:r>
              <a:rPr lang="en-US" sz="3600" b="1" dirty="0">
                <a:solidFill>
                  <a:schemeClr val="bg1"/>
                </a:solidFill>
                <a:effectLst/>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chemeClr val="bg1"/>
                </a:solidFill>
                <a:effectLst/>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rPr>
              <a:t>trình</a:t>
            </a:r>
            <a:r>
              <a:rPr lang="en-US" sz="3600" b="1" dirty="0">
                <a:solidFill>
                  <a:schemeClr val="bg1"/>
                </a:solidFill>
                <a:effectLst/>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chemeClr val="bg1"/>
                </a:solidFill>
                <a:effectLst/>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rPr>
              <a:t>tham</a:t>
            </a:r>
            <a:r>
              <a:rPr lang="en-US" sz="3600" b="1" dirty="0">
                <a:solidFill>
                  <a:schemeClr val="bg1"/>
                </a:solidFill>
                <a:effectLst/>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chemeClr val="bg1"/>
                </a:solidFill>
                <a:effectLst/>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rPr>
              <a:t>khảo</a:t>
            </a:r>
            <a:endParaRPr lang="en-US" sz="3600" b="1" dirty="0">
              <a:solidFill>
                <a:schemeClr val="bg1"/>
              </a:solidFill>
              <a:effectLst/>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502476200"/>
              </p:ext>
            </p:extLst>
          </p:nvPr>
        </p:nvGraphicFramePr>
        <p:xfrm>
          <a:off x="5980752" y="1243327"/>
          <a:ext cx="6211248" cy="5402466"/>
        </p:xfrm>
        <a:graphic>
          <a:graphicData uri="http://schemas.openxmlformats.org/drawingml/2006/table">
            <a:tbl>
              <a:tblPr firstRow="1" bandRow="1">
                <a:tableStyleId>{5940675A-B579-460E-94D1-54222C63F5DA}</a:tableStyleId>
              </a:tblPr>
              <a:tblGrid>
                <a:gridCol w="4628108">
                  <a:extLst>
                    <a:ext uri="{9D8B030D-6E8A-4147-A177-3AD203B41FA5}">
                      <a16:colId xmlns:a16="http://schemas.microsoft.com/office/drawing/2014/main" val="20000"/>
                    </a:ext>
                  </a:extLst>
                </a:gridCol>
                <a:gridCol w="1583140">
                  <a:extLst>
                    <a:ext uri="{9D8B030D-6E8A-4147-A177-3AD203B41FA5}">
                      <a16:colId xmlns:a16="http://schemas.microsoft.com/office/drawing/2014/main" val="20001"/>
                    </a:ext>
                  </a:extLst>
                </a:gridCol>
              </a:tblGrid>
              <a:tr h="626091">
                <a:tc>
                  <a:txBody>
                    <a:bodyPr/>
                    <a:lstStyle/>
                    <a:p>
                      <a:r>
                        <a:rPr lang="vi-VN" sz="2400" dirty="0">
                          <a:latin typeface="+mj-lt"/>
                        </a:rPr>
                        <a:t>Quốc hi</a:t>
                      </a:r>
                      <a:r>
                        <a:rPr lang="en-US" sz="2400" dirty="0">
                          <a:latin typeface="Times New Roman" panose="02020603050405020304" pitchFamily="18" charset="0"/>
                          <a:cs typeface="Times New Roman" panose="02020603050405020304" pitchFamily="18" charset="0"/>
                        </a:rPr>
                        <a:t>ệ</a:t>
                      </a:r>
                      <a:r>
                        <a:rPr lang="vi-VN" sz="2400" dirty="0">
                          <a:latin typeface="+mj-lt"/>
                        </a:rPr>
                        <a:t>u</a:t>
                      </a:r>
                      <a:r>
                        <a:rPr lang="vi-VN" sz="2400" baseline="0" dirty="0">
                          <a:latin typeface="+mj-lt"/>
                        </a:rPr>
                        <a:t> và tiêu ngữ</a:t>
                      </a:r>
                      <a:endParaRPr lang="en-US" sz="2400" dirty="0">
                        <a:latin typeface="+mj-lt"/>
                      </a:endParaRPr>
                    </a:p>
                  </a:txBody>
                  <a:tcPr>
                    <a:solidFill>
                      <a:schemeClr val="accent4"/>
                    </a:solidFill>
                  </a:tcPr>
                </a:tc>
                <a:tc>
                  <a:txBody>
                    <a:bodyPr/>
                    <a:lstStyle/>
                    <a:p>
                      <a:endParaRPr lang="en-US" sz="2400">
                        <a:latin typeface="+mj-lt"/>
                      </a:endParaRPr>
                    </a:p>
                  </a:txBody>
                  <a:tcPr>
                    <a:solidFill>
                      <a:schemeClr val="accent4"/>
                    </a:solidFill>
                  </a:tcPr>
                </a:tc>
                <a:extLst>
                  <a:ext uri="{0D108BD9-81ED-4DB2-BD59-A6C34878D82A}">
                    <a16:rowId xmlns:a16="http://schemas.microsoft.com/office/drawing/2014/main" val="10000"/>
                  </a:ext>
                </a:extLst>
              </a:tr>
              <a:tr h="626091">
                <a:tc>
                  <a:txBody>
                    <a:bodyPr/>
                    <a:lstStyle/>
                    <a:p>
                      <a:r>
                        <a:rPr lang="vi-VN" sz="2400" dirty="0">
                          <a:latin typeface="+mj-lt"/>
                        </a:rPr>
                        <a:t>Địa điểm</a:t>
                      </a:r>
                      <a:r>
                        <a:rPr lang="vi-VN" sz="2400" baseline="0" dirty="0">
                          <a:latin typeface="+mj-lt"/>
                        </a:rPr>
                        <a:t> và thời gian viết bản tường trình</a:t>
                      </a:r>
                      <a:endParaRPr lang="en-US" sz="2400" dirty="0">
                        <a:latin typeface="+mj-lt"/>
                      </a:endParaRPr>
                    </a:p>
                  </a:txBody>
                  <a:tcPr>
                    <a:solidFill>
                      <a:schemeClr val="accent4"/>
                    </a:solidFill>
                  </a:tcPr>
                </a:tc>
                <a:tc>
                  <a:txBody>
                    <a:bodyPr/>
                    <a:lstStyle/>
                    <a:p>
                      <a:endParaRPr lang="en-US" sz="2400">
                        <a:latin typeface="+mj-lt"/>
                      </a:endParaRPr>
                    </a:p>
                  </a:txBody>
                  <a:tcPr>
                    <a:solidFill>
                      <a:schemeClr val="accent4"/>
                    </a:solidFill>
                  </a:tcPr>
                </a:tc>
                <a:extLst>
                  <a:ext uri="{0D108BD9-81ED-4DB2-BD59-A6C34878D82A}">
                    <a16:rowId xmlns:a16="http://schemas.microsoft.com/office/drawing/2014/main" val="10001"/>
                  </a:ext>
                </a:extLst>
              </a:tr>
              <a:tr h="626091">
                <a:tc>
                  <a:txBody>
                    <a:bodyPr/>
                    <a:lstStyle/>
                    <a:p>
                      <a:r>
                        <a:rPr lang="vi-VN" sz="2400" dirty="0">
                          <a:latin typeface="+mj-lt"/>
                        </a:rPr>
                        <a:t>Tên</a:t>
                      </a:r>
                      <a:r>
                        <a:rPr lang="vi-VN" sz="2400" baseline="0" dirty="0">
                          <a:latin typeface="+mj-lt"/>
                        </a:rPr>
                        <a:t> văn bản tường trình</a:t>
                      </a:r>
                      <a:endParaRPr lang="en-US" sz="2400" dirty="0">
                        <a:latin typeface="+mj-lt"/>
                      </a:endParaRPr>
                    </a:p>
                  </a:txBody>
                  <a:tcPr>
                    <a:solidFill>
                      <a:schemeClr val="accent4"/>
                    </a:solidFill>
                  </a:tcPr>
                </a:tc>
                <a:tc>
                  <a:txBody>
                    <a:bodyPr/>
                    <a:lstStyle/>
                    <a:p>
                      <a:endParaRPr lang="en-US" sz="2400">
                        <a:latin typeface="+mj-lt"/>
                      </a:endParaRPr>
                    </a:p>
                  </a:txBody>
                  <a:tcPr>
                    <a:solidFill>
                      <a:schemeClr val="accent4"/>
                    </a:solidFill>
                  </a:tcPr>
                </a:tc>
                <a:extLst>
                  <a:ext uri="{0D108BD9-81ED-4DB2-BD59-A6C34878D82A}">
                    <a16:rowId xmlns:a16="http://schemas.microsoft.com/office/drawing/2014/main" val="10002"/>
                  </a:ext>
                </a:extLst>
              </a:tr>
              <a:tr h="626091">
                <a:tc>
                  <a:txBody>
                    <a:bodyPr/>
                    <a:lstStyle/>
                    <a:p>
                      <a:r>
                        <a:rPr lang="vi-VN" sz="2400" dirty="0">
                          <a:latin typeface="+mj-lt"/>
                        </a:rPr>
                        <a:t>Người hoặc</a:t>
                      </a:r>
                      <a:r>
                        <a:rPr lang="vi-VN" sz="2400" baseline="0" dirty="0">
                          <a:latin typeface="+mj-lt"/>
                        </a:rPr>
                        <a:t> cơ quan nhận bản tường trình</a:t>
                      </a:r>
                      <a:endParaRPr lang="en-US" sz="2400" dirty="0">
                        <a:latin typeface="+mj-lt"/>
                      </a:endParaRPr>
                    </a:p>
                  </a:txBody>
                  <a:tcPr>
                    <a:solidFill>
                      <a:schemeClr val="accent4"/>
                    </a:solidFill>
                  </a:tcPr>
                </a:tc>
                <a:tc>
                  <a:txBody>
                    <a:bodyPr/>
                    <a:lstStyle/>
                    <a:p>
                      <a:endParaRPr lang="en-US" sz="2400">
                        <a:latin typeface="+mj-lt"/>
                      </a:endParaRPr>
                    </a:p>
                  </a:txBody>
                  <a:tcPr>
                    <a:solidFill>
                      <a:schemeClr val="accent4"/>
                    </a:solidFill>
                  </a:tcPr>
                </a:tc>
                <a:extLst>
                  <a:ext uri="{0D108BD9-81ED-4DB2-BD59-A6C34878D82A}">
                    <a16:rowId xmlns:a16="http://schemas.microsoft.com/office/drawing/2014/main" val="10003"/>
                  </a:ext>
                </a:extLst>
              </a:tr>
              <a:tr h="626091">
                <a:tc>
                  <a:txBody>
                    <a:bodyPr/>
                    <a:lstStyle/>
                    <a:p>
                      <a:r>
                        <a:rPr lang="vi-VN" sz="2400" dirty="0">
                          <a:latin typeface="+mj-lt"/>
                        </a:rPr>
                        <a:t>Tên</a:t>
                      </a:r>
                      <a:r>
                        <a:rPr lang="vi-VN" sz="2400" baseline="0" dirty="0">
                          <a:latin typeface="+mj-lt"/>
                        </a:rPr>
                        <a:t> người viết tường trình</a:t>
                      </a:r>
                      <a:endParaRPr lang="en-US" sz="2400" dirty="0">
                        <a:latin typeface="+mj-lt"/>
                      </a:endParaRPr>
                    </a:p>
                  </a:txBody>
                  <a:tcPr>
                    <a:solidFill>
                      <a:schemeClr val="accent4"/>
                    </a:solidFill>
                  </a:tcPr>
                </a:tc>
                <a:tc>
                  <a:txBody>
                    <a:bodyPr/>
                    <a:lstStyle/>
                    <a:p>
                      <a:endParaRPr lang="en-US" sz="2400">
                        <a:latin typeface="+mj-lt"/>
                      </a:endParaRPr>
                    </a:p>
                  </a:txBody>
                  <a:tcPr>
                    <a:solidFill>
                      <a:schemeClr val="accent4"/>
                    </a:solidFill>
                  </a:tcPr>
                </a:tc>
                <a:extLst>
                  <a:ext uri="{0D108BD9-81ED-4DB2-BD59-A6C34878D82A}">
                    <a16:rowId xmlns:a16="http://schemas.microsoft.com/office/drawing/2014/main" val="10004"/>
                  </a:ext>
                </a:extLst>
              </a:tr>
              <a:tr h="626091">
                <a:tc>
                  <a:txBody>
                    <a:bodyPr/>
                    <a:lstStyle/>
                    <a:p>
                      <a:r>
                        <a:rPr lang="vi-VN" sz="2400" dirty="0">
                          <a:latin typeface="+mj-lt"/>
                        </a:rPr>
                        <a:t>Nội dung bản</a:t>
                      </a:r>
                      <a:r>
                        <a:rPr lang="vi-VN" sz="2400" baseline="0" dirty="0">
                          <a:latin typeface="+mj-lt"/>
                        </a:rPr>
                        <a:t> tường trình</a:t>
                      </a:r>
                      <a:endParaRPr lang="en-US" sz="2400" dirty="0">
                        <a:latin typeface="+mj-lt"/>
                      </a:endParaRPr>
                    </a:p>
                  </a:txBody>
                  <a:tcPr>
                    <a:solidFill>
                      <a:schemeClr val="accent4"/>
                    </a:solidFill>
                  </a:tcPr>
                </a:tc>
                <a:tc>
                  <a:txBody>
                    <a:bodyPr/>
                    <a:lstStyle/>
                    <a:p>
                      <a:endParaRPr lang="en-US" sz="2400">
                        <a:latin typeface="+mj-lt"/>
                      </a:endParaRPr>
                    </a:p>
                  </a:txBody>
                  <a:tcPr>
                    <a:solidFill>
                      <a:schemeClr val="accent4"/>
                    </a:solidFill>
                  </a:tcPr>
                </a:tc>
                <a:extLst>
                  <a:ext uri="{0D108BD9-81ED-4DB2-BD59-A6C34878D82A}">
                    <a16:rowId xmlns:a16="http://schemas.microsoft.com/office/drawing/2014/main" val="10005"/>
                  </a:ext>
                </a:extLst>
              </a:tr>
              <a:tr h="626091">
                <a:tc>
                  <a:txBody>
                    <a:bodyPr/>
                    <a:lstStyle/>
                    <a:p>
                      <a:r>
                        <a:rPr lang="vi-VN" sz="2400" dirty="0">
                          <a:latin typeface="+mj-lt"/>
                        </a:rPr>
                        <a:t>Cam đoan</a:t>
                      </a:r>
                      <a:r>
                        <a:rPr lang="vi-VN" sz="2400" baseline="0" dirty="0">
                          <a:latin typeface="+mj-lt"/>
                        </a:rPr>
                        <a:t> và cam kết</a:t>
                      </a:r>
                      <a:endParaRPr lang="en-US" sz="2400" dirty="0">
                        <a:latin typeface="+mj-lt"/>
                      </a:endParaRPr>
                    </a:p>
                  </a:txBody>
                  <a:tcPr>
                    <a:solidFill>
                      <a:schemeClr val="accent4"/>
                    </a:solidFill>
                  </a:tcPr>
                </a:tc>
                <a:tc>
                  <a:txBody>
                    <a:bodyPr/>
                    <a:lstStyle/>
                    <a:p>
                      <a:endParaRPr lang="en-US" sz="2400">
                        <a:latin typeface="+mj-lt"/>
                      </a:endParaRPr>
                    </a:p>
                  </a:txBody>
                  <a:tcPr>
                    <a:solidFill>
                      <a:schemeClr val="accent4"/>
                    </a:solidFill>
                  </a:tcPr>
                </a:tc>
                <a:extLst>
                  <a:ext uri="{0D108BD9-81ED-4DB2-BD59-A6C34878D82A}">
                    <a16:rowId xmlns:a16="http://schemas.microsoft.com/office/drawing/2014/main" val="10006"/>
                  </a:ext>
                </a:extLst>
              </a:tr>
              <a:tr h="626091">
                <a:tc>
                  <a:txBody>
                    <a:bodyPr/>
                    <a:lstStyle/>
                    <a:p>
                      <a:r>
                        <a:rPr lang="vi-VN" sz="2400" dirty="0">
                          <a:latin typeface="+mj-lt"/>
                        </a:rPr>
                        <a:t>Kí</a:t>
                      </a:r>
                      <a:r>
                        <a:rPr lang="vi-VN" sz="2400" baseline="0" dirty="0">
                          <a:latin typeface="+mj-lt"/>
                        </a:rPr>
                        <a:t> tên hoàn tất bản tường trình</a:t>
                      </a:r>
                      <a:endParaRPr lang="en-US" sz="2400" dirty="0">
                        <a:latin typeface="+mj-lt"/>
                      </a:endParaRPr>
                    </a:p>
                  </a:txBody>
                  <a:tcPr>
                    <a:solidFill>
                      <a:schemeClr val="accent4"/>
                    </a:solidFill>
                  </a:tcPr>
                </a:tc>
                <a:tc>
                  <a:txBody>
                    <a:bodyPr/>
                    <a:lstStyle/>
                    <a:p>
                      <a:endParaRPr lang="en-US" sz="2400" dirty="0">
                        <a:latin typeface="+mj-lt"/>
                      </a:endParaRPr>
                    </a:p>
                  </a:txBody>
                  <a:tcPr>
                    <a:solidFill>
                      <a:schemeClr val="accent4"/>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001936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par>
                                <p:cTn id="11" presetID="16" presetClass="entr" presetSubtype="2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80">
                                          <p:stCondLst>
                                            <p:cond delay="0"/>
                                          </p:stCondLst>
                                        </p:cTn>
                                        <p:tgtEl>
                                          <p:spTgt spid="8"/>
                                        </p:tgtEl>
                                      </p:cBhvr>
                                    </p:animEffect>
                                    <p:anim calcmode="lin" valueType="num">
                                      <p:cBhvr>
                                        <p:cTn id="1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4" dur="26">
                                          <p:stCondLst>
                                            <p:cond delay="650"/>
                                          </p:stCondLst>
                                        </p:cTn>
                                        <p:tgtEl>
                                          <p:spTgt spid="8"/>
                                        </p:tgtEl>
                                      </p:cBhvr>
                                      <p:to x="100000" y="60000"/>
                                    </p:animScale>
                                    <p:animScale>
                                      <p:cBhvr>
                                        <p:cTn id="25" dur="166" decel="50000">
                                          <p:stCondLst>
                                            <p:cond delay="676"/>
                                          </p:stCondLst>
                                        </p:cTn>
                                        <p:tgtEl>
                                          <p:spTgt spid="8"/>
                                        </p:tgtEl>
                                      </p:cBhvr>
                                      <p:to x="100000" y="100000"/>
                                    </p:animScale>
                                    <p:animScale>
                                      <p:cBhvr>
                                        <p:cTn id="26" dur="26">
                                          <p:stCondLst>
                                            <p:cond delay="1312"/>
                                          </p:stCondLst>
                                        </p:cTn>
                                        <p:tgtEl>
                                          <p:spTgt spid="8"/>
                                        </p:tgtEl>
                                      </p:cBhvr>
                                      <p:to x="100000" y="80000"/>
                                    </p:animScale>
                                    <p:animScale>
                                      <p:cBhvr>
                                        <p:cTn id="27" dur="166" decel="50000">
                                          <p:stCondLst>
                                            <p:cond delay="1338"/>
                                          </p:stCondLst>
                                        </p:cTn>
                                        <p:tgtEl>
                                          <p:spTgt spid="8"/>
                                        </p:tgtEl>
                                      </p:cBhvr>
                                      <p:to x="100000" y="100000"/>
                                    </p:animScale>
                                    <p:animScale>
                                      <p:cBhvr>
                                        <p:cTn id="28" dur="26">
                                          <p:stCondLst>
                                            <p:cond delay="1642"/>
                                          </p:stCondLst>
                                        </p:cTn>
                                        <p:tgtEl>
                                          <p:spTgt spid="8"/>
                                        </p:tgtEl>
                                      </p:cBhvr>
                                      <p:to x="100000" y="90000"/>
                                    </p:animScale>
                                    <p:animScale>
                                      <p:cBhvr>
                                        <p:cTn id="29" dur="166" decel="50000">
                                          <p:stCondLst>
                                            <p:cond delay="1668"/>
                                          </p:stCondLst>
                                        </p:cTn>
                                        <p:tgtEl>
                                          <p:spTgt spid="8"/>
                                        </p:tgtEl>
                                      </p:cBhvr>
                                      <p:to x="100000" y="100000"/>
                                    </p:animScale>
                                    <p:animScale>
                                      <p:cBhvr>
                                        <p:cTn id="30" dur="26">
                                          <p:stCondLst>
                                            <p:cond delay="1808"/>
                                          </p:stCondLst>
                                        </p:cTn>
                                        <p:tgtEl>
                                          <p:spTgt spid="8"/>
                                        </p:tgtEl>
                                      </p:cBhvr>
                                      <p:to x="100000" y="95000"/>
                                    </p:animScale>
                                    <p:animScale>
                                      <p:cBhvr>
                                        <p:cTn id="31"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graphicFrame>
        <p:nvGraphicFramePr>
          <p:cNvPr id="76" name="Table 75"/>
          <p:cNvGraphicFramePr>
            <a:graphicFrameLocks noGrp="1"/>
          </p:cNvGraphicFramePr>
          <p:nvPr>
            <p:extLst>
              <p:ext uri="{D42A27DB-BD31-4B8C-83A1-F6EECF244321}">
                <p14:modId xmlns:p14="http://schemas.microsoft.com/office/powerpoint/2010/main" val="3505831562"/>
              </p:ext>
            </p:extLst>
          </p:nvPr>
        </p:nvGraphicFramePr>
        <p:xfrm>
          <a:off x="326030" y="518614"/>
          <a:ext cx="11574817" cy="5936776"/>
        </p:xfrm>
        <a:graphic>
          <a:graphicData uri="http://schemas.openxmlformats.org/drawingml/2006/table">
            <a:tbl>
              <a:tblPr firstRow="1" bandRow="1">
                <a:tableStyleId>{5940675A-B579-460E-94D1-54222C63F5DA}</a:tableStyleId>
              </a:tblPr>
              <a:tblGrid>
                <a:gridCol w="3863833">
                  <a:extLst>
                    <a:ext uri="{9D8B030D-6E8A-4147-A177-3AD203B41FA5}">
                      <a16:colId xmlns:a16="http://schemas.microsoft.com/office/drawing/2014/main" val="20000"/>
                    </a:ext>
                  </a:extLst>
                </a:gridCol>
                <a:gridCol w="7710984">
                  <a:extLst>
                    <a:ext uri="{9D8B030D-6E8A-4147-A177-3AD203B41FA5}">
                      <a16:colId xmlns:a16="http://schemas.microsoft.com/office/drawing/2014/main" val="20001"/>
                    </a:ext>
                  </a:extLst>
                </a:gridCol>
              </a:tblGrid>
              <a:tr h="1155750">
                <a:tc>
                  <a:txBody>
                    <a:bodyPr/>
                    <a:lstStyle/>
                    <a:p>
                      <a:r>
                        <a:rPr lang="vi-VN" sz="2800" dirty="0">
                          <a:latin typeface="+mj-lt"/>
                        </a:rPr>
                        <a:t>Quốc hi</a:t>
                      </a:r>
                      <a:r>
                        <a:rPr lang="en-US" sz="2800" dirty="0">
                          <a:latin typeface="Times New Roman" panose="02020603050405020304" pitchFamily="18" charset="0"/>
                          <a:cs typeface="Times New Roman" panose="02020603050405020304" pitchFamily="18" charset="0"/>
                        </a:rPr>
                        <a:t>ệ</a:t>
                      </a:r>
                      <a:r>
                        <a:rPr lang="vi-VN" sz="2800" dirty="0">
                          <a:latin typeface="Times New Roman" panose="02020603050405020304" pitchFamily="18" charset="0"/>
                          <a:cs typeface="Times New Roman" panose="02020603050405020304" pitchFamily="18" charset="0"/>
                        </a:rPr>
                        <a:t>u</a:t>
                      </a:r>
                      <a:r>
                        <a:rPr lang="vi-VN" sz="2800" baseline="0" dirty="0">
                          <a:latin typeface="Times New Roman" panose="02020603050405020304" pitchFamily="18" charset="0"/>
                          <a:cs typeface="Times New Roman" panose="02020603050405020304" pitchFamily="18" charset="0"/>
                        </a:rPr>
                        <a:t> </a:t>
                      </a:r>
                      <a:r>
                        <a:rPr lang="vi-VN" sz="2800" baseline="0" dirty="0">
                          <a:latin typeface="+mj-lt"/>
                        </a:rPr>
                        <a:t>và tiêu ngữ</a:t>
                      </a:r>
                      <a:endParaRPr lang="en-US" sz="2800" dirty="0">
                        <a:latin typeface="+mj-lt"/>
                      </a:endParaRPr>
                    </a:p>
                  </a:txBody>
                  <a:tcPr>
                    <a:solidFill>
                      <a:srgbClr val="F8F8F8"/>
                    </a:solidFill>
                  </a:tcPr>
                </a:tc>
                <a:tc>
                  <a:txBody>
                    <a:bodyPr/>
                    <a:lstStyle/>
                    <a:p>
                      <a:r>
                        <a:rPr lang="vi-VN" sz="2800" dirty="0">
                          <a:latin typeface="+mj-lt"/>
                        </a:rPr>
                        <a:t>CỘNG HÒA XÃ HỘI CHỦ NGHĨA VIỆT NAM</a:t>
                      </a:r>
                    </a:p>
                    <a:p>
                      <a:r>
                        <a:rPr lang="vi-VN" sz="2800" dirty="0">
                          <a:latin typeface="+mj-lt"/>
                        </a:rPr>
                        <a:t>Độc lập – Tự do – Hạnh phúc</a:t>
                      </a:r>
                    </a:p>
                  </a:txBody>
                  <a:tcPr>
                    <a:solidFill>
                      <a:srgbClr val="F8F8F8"/>
                    </a:solidFill>
                  </a:tcPr>
                </a:tc>
                <a:extLst>
                  <a:ext uri="{0D108BD9-81ED-4DB2-BD59-A6C34878D82A}">
                    <a16:rowId xmlns:a16="http://schemas.microsoft.com/office/drawing/2014/main" val="10000"/>
                  </a:ext>
                </a:extLst>
              </a:tr>
              <a:tr h="1357645">
                <a:tc>
                  <a:txBody>
                    <a:bodyPr/>
                    <a:lstStyle/>
                    <a:p>
                      <a:r>
                        <a:rPr lang="vi-VN" sz="2800" dirty="0">
                          <a:latin typeface="+mj-lt"/>
                        </a:rPr>
                        <a:t>Địa điểm</a:t>
                      </a:r>
                      <a:r>
                        <a:rPr lang="vi-VN" sz="2800" baseline="0" dirty="0">
                          <a:latin typeface="+mj-lt"/>
                        </a:rPr>
                        <a:t> và thời gian viết bản tường trình</a:t>
                      </a:r>
                      <a:endParaRPr lang="en-US" sz="2800" dirty="0">
                        <a:latin typeface="+mj-lt"/>
                      </a:endParaRPr>
                    </a:p>
                  </a:txBody>
                  <a:tcPr>
                    <a:solidFill>
                      <a:srgbClr val="F8F8F8"/>
                    </a:solidFill>
                  </a:tcPr>
                </a:tc>
                <a:tc>
                  <a:txBody>
                    <a:bodyPr/>
                    <a:lstStyle/>
                    <a:p>
                      <a:r>
                        <a:rPr lang="vi-VN" sz="2800" dirty="0">
                          <a:latin typeface="+mj-lt"/>
                        </a:rPr>
                        <a:t>+ Địa điểm: Hà Nội</a:t>
                      </a:r>
                    </a:p>
                    <a:p>
                      <a:r>
                        <a:rPr lang="vi-VN" sz="2800" dirty="0">
                          <a:latin typeface="+mj-lt"/>
                        </a:rPr>
                        <a:t>+ Thời gian: ngày 22 tháng 9 năm 2020</a:t>
                      </a:r>
                    </a:p>
                  </a:txBody>
                  <a:tcPr>
                    <a:solidFill>
                      <a:srgbClr val="F8F8F8"/>
                    </a:solidFill>
                  </a:tcPr>
                </a:tc>
                <a:extLst>
                  <a:ext uri="{0D108BD9-81ED-4DB2-BD59-A6C34878D82A}">
                    <a16:rowId xmlns:a16="http://schemas.microsoft.com/office/drawing/2014/main" val="10001"/>
                  </a:ext>
                </a:extLst>
              </a:tr>
              <a:tr h="1032868">
                <a:tc>
                  <a:txBody>
                    <a:bodyPr/>
                    <a:lstStyle/>
                    <a:p>
                      <a:r>
                        <a:rPr lang="vi-VN" sz="2800" dirty="0">
                          <a:latin typeface="+mj-lt"/>
                        </a:rPr>
                        <a:t>Tên</a:t>
                      </a:r>
                      <a:r>
                        <a:rPr lang="vi-VN" sz="2800" baseline="0" dirty="0">
                          <a:latin typeface="+mj-lt"/>
                        </a:rPr>
                        <a:t> văn bản tường trình</a:t>
                      </a:r>
                      <a:endParaRPr lang="en-US" sz="2800" dirty="0">
                        <a:latin typeface="+mj-lt"/>
                      </a:endParaRPr>
                    </a:p>
                  </a:txBody>
                  <a:tcPr>
                    <a:solidFill>
                      <a:srgbClr val="F8F8F8"/>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2800" dirty="0">
                          <a:latin typeface="+mj-lt"/>
                        </a:rPr>
                        <a:t>Bản tường trình về việc vi phạm nội quy nơi tham quan</a:t>
                      </a:r>
                    </a:p>
                  </a:txBody>
                  <a:tcPr>
                    <a:solidFill>
                      <a:srgbClr val="F8F8F8"/>
                    </a:solidFill>
                  </a:tcPr>
                </a:tc>
                <a:extLst>
                  <a:ext uri="{0D108BD9-81ED-4DB2-BD59-A6C34878D82A}">
                    <a16:rowId xmlns:a16="http://schemas.microsoft.com/office/drawing/2014/main" val="10002"/>
                  </a:ext>
                </a:extLst>
              </a:tr>
              <a:tr h="1357645">
                <a:tc>
                  <a:txBody>
                    <a:bodyPr/>
                    <a:lstStyle/>
                    <a:p>
                      <a:r>
                        <a:rPr lang="vi-VN" sz="2800" dirty="0">
                          <a:latin typeface="+mj-lt"/>
                        </a:rPr>
                        <a:t>Người hoặc</a:t>
                      </a:r>
                      <a:r>
                        <a:rPr lang="vi-VN" sz="2800" baseline="0" dirty="0">
                          <a:latin typeface="+mj-lt"/>
                        </a:rPr>
                        <a:t> cơ quan nhận bản tường trình</a:t>
                      </a:r>
                      <a:endParaRPr lang="en-US" sz="2800" dirty="0">
                        <a:latin typeface="+mj-lt"/>
                      </a:endParaRPr>
                    </a:p>
                  </a:txBody>
                  <a:tcPr>
                    <a:solidFill>
                      <a:srgbClr val="F8F8F8"/>
                    </a:solidFill>
                  </a:tcPr>
                </a:tc>
                <a:tc>
                  <a:txBody>
                    <a:bodyPr/>
                    <a:lstStyle/>
                    <a:p>
                      <a:r>
                        <a:rPr lang="vi-VN" sz="2800" dirty="0">
                          <a:latin typeface="+mj-lt"/>
                        </a:rPr>
                        <a:t>Cô Lâm Thanh H</a:t>
                      </a:r>
                      <a:endParaRPr lang="en-US" sz="2800" dirty="0">
                        <a:latin typeface="+mj-lt"/>
                      </a:endParaRPr>
                    </a:p>
                  </a:txBody>
                  <a:tcPr>
                    <a:solidFill>
                      <a:srgbClr val="F8F8F8"/>
                    </a:solidFill>
                  </a:tcPr>
                </a:tc>
                <a:extLst>
                  <a:ext uri="{0D108BD9-81ED-4DB2-BD59-A6C34878D82A}">
                    <a16:rowId xmlns:a16="http://schemas.microsoft.com/office/drawing/2014/main" val="10003"/>
                  </a:ext>
                </a:extLst>
              </a:tr>
              <a:tr h="1032868">
                <a:tc>
                  <a:txBody>
                    <a:bodyPr/>
                    <a:lstStyle/>
                    <a:p>
                      <a:r>
                        <a:rPr lang="vi-VN" sz="2800" dirty="0">
                          <a:latin typeface="+mj-lt"/>
                        </a:rPr>
                        <a:t>Tên</a:t>
                      </a:r>
                      <a:r>
                        <a:rPr lang="vi-VN" sz="2800" baseline="0" dirty="0">
                          <a:latin typeface="+mj-lt"/>
                        </a:rPr>
                        <a:t> người viết tường trình</a:t>
                      </a:r>
                      <a:endParaRPr lang="en-US" sz="2800" dirty="0">
                        <a:latin typeface="+mj-lt"/>
                      </a:endParaRPr>
                    </a:p>
                  </a:txBody>
                  <a:tcPr>
                    <a:solidFill>
                      <a:srgbClr val="F8F8F8"/>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2800" dirty="0">
                          <a:latin typeface="+mj-lt"/>
                        </a:rPr>
                        <a:t>Trương Khánh Ng.</a:t>
                      </a:r>
                    </a:p>
                  </a:txBody>
                  <a:tcPr>
                    <a:solidFill>
                      <a:srgbClr val="F8F8F8"/>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5177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arn(inVertical)">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98"/>
        <p:cNvGrpSpPr/>
        <p:nvPr/>
      </p:nvGrpSpPr>
      <p:grpSpPr>
        <a:xfrm>
          <a:off x="0" y="0"/>
          <a:ext cx="0" cy="0"/>
          <a:chOff x="0" y="0"/>
          <a:chExt cx="0" cy="0"/>
        </a:xfrm>
      </p:grpSpPr>
      <p:graphicFrame>
        <p:nvGraphicFramePr>
          <p:cNvPr id="76" name="Table 75"/>
          <p:cNvGraphicFramePr>
            <a:graphicFrameLocks noGrp="1"/>
          </p:cNvGraphicFramePr>
          <p:nvPr>
            <p:extLst>
              <p:ext uri="{D42A27DB-BD31-4B8C-83A1-F6EECF244321}">
                <p14:modId xmlns:p14="http://schemas.microsoft.com/office/powerpoint/2010/main" val="2848076707"/>
              </p:ext>
            </p:extLst>
          </p:nvPr>
        </p:nvGraphicFramePr>
        <p:xfrm>
          <a:off x="312382" y="327545"/>
          <a:ext cx="11574817" cy="6248400"/>
        </p:xfrm>
        <a:graphic>
          <a:graphicData uri="http://schemas.openxmlformats.org/drawingml/2006/table">
            <a:tbl>
              <a:tblPr firstRow="1" bandRow="1">
                <a:tableStyleId>{5940675A-B579-460E-94D1-54222C63F5DA}</a:tableStyleId>
              </a:tblPr>
              <a:tblGrid>
                <a:gridCol w="3263331">
                  <a:extLst>
                    <a:ext uri="{9D8B030D-6E8A-4147-A177-3AD203B41FA5}">
                      <a16:colId xmlns:a16="http://schemas.microsoft.com/office/drawing/2014/main" val="20000"/>
                    </a:ext>
                  </a:extLst>
                </a:gridCol>
                <a:gridCol w="8311486">
                  <a:extLst>
                    <a:ext uri="{9D8B030D-6E8A-4147-A177-3AD203B41FA5}">
                      <a16:colId xmlns:a16="http://schemas.microsoft.com/office/drawing/2014/main" val="20001"/>
                    </a:ext>
                  </a:extLst>
                </a:gridCol>
              </a:tblGrid>
              <a:tr h="735461">
                <a:tc>
                  <a:txBody>
                    <a:bodyPr/>
                    <a:lstStyle/>
                    <a:p>
                      <a:r>
                        <a:rPr lang="vi-VN" sz="2800" dirty="0">
                          <a:latin typeface="+mj-lt"/>
                        </a:rPr>
                        <a:t>Nội dung bản</a:t>
                      </a:r>
                      <a:r>
                        <a:rPr lang="vi-VN" sz="2800" baseline="0" dirty="0">
                          <a:latin typeface="+mj-lt"/>
                        </a:rPr>
                        <a:t> tường trình</a:t>
                      </a:r>
                      <a:endParaRPr lang="en-US" sz="2800" dirty="0">
                        <a:latin typeface="+mj-lt"/>
                      </a:endParaRPr>
                    </a:p>
                  </a:txBody>
                  <a:tcPr>
                    <a:solidFill>
                      <a:srgbClr val="F8F8F8"/>
                    </a:solidFill>
                  </a:tcPr>
                </a:tc>
                <a:tc>
                  <a:txBody>
                    <a:bodyPr/>
                    <a:lstStyle/>
                    <a:p>
                      <a:r>
                        <a:rPr lang="vi-VN" sz="2800" dirty="0">
                          <a:latin typeface="+mj-lt"/>
                        </a:rPr>
                        <a:t>+ Thời gian xảy ra vụ việc: Sáng ngày 22 tháng 9 năm 2020</a:t>
                      </a:r>
                    </a:p>
                    <a:p>
                      <a:r>
                        <a:rPr lang="vi-VN" sz="2800" dirty="0">
                          <a:latin typeface="+mj-lt"/>
                        </a:rPr>
                        <a:t>+ Địa điểm xảy ra vụ việc: Bảo tàng Dân tộc học</a:t>
                      </a:r>
                    </a:p>
                    <a:p>
                      <a:r>
                        <a:rPr lang="vi-VN" sz="2800" dirty="0">
                          <a:latin typeface="+mj-lt"/>
                        </a:rPr>
                        <a:t>+ Nguyên nhân xảy ra vụ việc: Do người viết tường trình muốn có một bức ảnh chụp bên bộ quần áo dân tộc Dao nên đã bước qua dây chắn, vào khu vực cấm và sờ tay vào hiện vật</a:t>
                      </a:r>
                    </a:p>
                    <a:p>
                      <a:r>
                        <a:rPr lang="vi-VN" sz="2800" dirty="0">
                          <a:latin typeface="+mj-lt"/>
                        </a:rPr>
                        <a:t>+ Hậu quả: Người viết tường trình đã làm hỏng một chi tiết trên trang phục</a:t>
                      </a:r>
                    </a:p>
                    <a:p>
                      <a:r>
                        <a:rPr lang="vi-VN" sz="2800" dirty="0">
                          <a:latin typeface="+mj-lt"/>
                        </a:rPr>
                        <a:t>+ Người chịu trách nhiệm: Trương Khánh Ng.</a:t>
                      </a:r>
                    </a:p>
                  </a:txBody>
                  <a:tcPr>
                    <a:solidFill>
                      <a:srgbClr val="F8F8F8"/>
                    </a:solidFill>
                  </a:tcPr>
                </a:tc>
                <a:extLst>
                  <a:ext uri="{0D108BD9-81ED-4DB2-BD59-A6C34878D82A}">
                    <a16:rowId xmlns:a16="http://schemas.microsoft.com/office/drawing/2014/main" val="10000"/>
                  </a:ext>
                </a:extLst>
              </a:tr>
              <a:tr h="491766">
                <a:tc>
                  <a:txBody>
                    <a:bodyPr/>
                    <a:lstStyle/>
                    <a:p>
                      <a:r>
                        <a:rPr lang="vi-VN" sz="2800" dirty="0">
                          <a:latin typeface="+mj-lt"/>
                        </a:rPr>
                        <a:t>Cam đoan</a:t>
                      </a:r>
                      <a:r>
                        <a:rPr lang="vi-VN" sz="2800" baseline="0" dirty="0">
                          <a:latin typeface="+mj-lt"/>
                        </a:rPr>
                        <a:t> và cam kết</a:t>
                      </a:r>
                      <a:endParaRPr lang="en-US" sz="2800" dirty="0">
                        <a:latin typeface="+mj-lt"/>
                      </a:endParaRPr>
                    </a:p>
                  </a:txBody>
                  <a:tcPr>
                    <a:solidFill>
                      <a:srgbClr val="F8F8F8"/>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2800" dirty="0">
                          <a:latin typeface="+mj-lt"/>
                        </a:rPr>
                        <a:t>Trương Khánh Ng. cam đoan điều mình tường trình là đúng sự thật và cam kết không bao giờ tái phạm nữa.</a:t>
                      </a:r>
                    </a:p>
                  </a:txBody>
                  <a:tcPr>
                    <a:solidFill>
                      <a:srgbClr val="F8F8F8"/>
                    </a:solidFill>
                  </a:tcPr>
                </a:tc>
                <a:extLst>
                  <a:ext uri="{0D108BD9-81ED-4DB2-BD59-A6C34878D82A}">
                    <a16:rowId xmlns:a16="http://schemas.microsoft.com/office/drawing/2014/main" val="10001"/>
                  </a:ext>
                </a:extLst>
              </a:tr>
              <a:tr h="735461">
                <a:tc>
                  <a:txBody>
                    <a:bodyPr/>
                    <a:lstStyle/>
                    <a:p>
                      <a:r>
                        <a:rPr lang="vi-VN" sz="2800" dirty="0">
                          <a:latin typeface="+mj-lt"/>
                        </a:rPr>
                        <a:t>Kí</a:t>
                      </a:r>
                      <a:r>
                        <a:rPr lang="vi-VN" sz="2800" baseline="0" dirty="0">
                          <a:latin typeface="+mj-lt"/>
                        </a:rPr>
                        <a:t> tên hoàn tất bản tường trình</a:t>
                      </a:r>
                      <a:endParaRPr lang="en-US" sz="2800" dirty="0">
                        <a:latin typeface="+mj-lt"/>
                      </a:endParaRPr>
                    </a:p>
                  </a:txBody>
                  <a:tcPr>
                    <a:solidFill>
                      <a:srgbClr val="F8F8F8"/>
                    </a:solidFill>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vi-VN" sz="2800" dirty="0">
                          <a:latin typeface="+mj-lt"/>
                        </a:rPr>
                        <a:t>Trương Khánh Ng.</a:t>
                      </a:r>
                    </a:p>
                  </a:txBody>
                  <a:tcPr>
                    <a:solidFill>
                      <a:srgbClr val="F8F8F8"/>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43208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arn(inVertical)">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150+ Hình Nền Slide PowerPoint Thuyết Trình Đẹp Nhất">
            <a:extLst>
              <a:ext uri="{FF2B5EF4-FFF2-40B4-BE49-F238E27FC236}">
                <a16:creationId xmlns:a16="http://schemas.microsoft.com/office/drawing/2014/main" id="{C339A071-B844-A9B1-BECC-DC5B1ED859C2}"/>
              </a:ext>
            </a:extLst>
          </p:cNvPr>
          <p:cNvPicPr>
            <a:picLocks noChangeAspect="1" noChangeArrowheads="1"/>
          </p:cNvPicPr>
          <p:nvPr/>
        </p:nvPicPr>
        <p:blipFill>
          <a:blip r:embed="rId2">
            <a:clrChange>
              <a:clrFrom>
                <a:srgbClr val="8E7356"/>
              </a:clrFrom>
              <a:clrTo>
                <a:srgbClr val="8E7356">
                  <a:alpha val="0"/>
                </a:srgbClr>
              </a:clrTo>
            </a:clrChange>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948080"/>
          </a:xfrm>
          <a:prstGeom prst="rect">
            <a:avLst/>
          </a:prstGeom>
          <a:blipFill>
            <a:blip r:embed="rId4">
              <a:clrChange>
                <a:clrFrom>
                  <a:srgbClr val="8E7356"/>
                </a:clrFrom>
                <a:clrTo>
                  <a:srgbClr val="8E7356">
                    <a:alpha val="0"/>
                  </a:srgbClr>
                </a:clrTo>
              </a:clrChange>
              <a:duotone>
                <a:schemeClr val="accent6">
                  <a:shade val="45000"/>
                  <a:satMod val="135000"/>
                </a:schemeClr>
                <a:prstClr val="white"/>
              </a:duotone>
            </a:blip>
            <a:tile tx="0" ty="0" sx="100000" sy="100000" flip="none" algn="tl"/>
          </a:blipFill>
        </p:spPr>
      </p:pic>
      <p:sp>
        <p:nvSpPr>
          <p:cNvPr id="16" name="Bong bóng Lời nói: Hình chữ nhật với Góc Tròn 15">
            <a:extLst>
              <a:ext uri="{FF2B5EF4-FFF2-40B4-BE49-F238E27FC236}">
                <a16:creationId xmlns:a16="http://schemas.microsoft.com/office/drawing/2014/main" id="{9F76AFA2-D82F-275F-936D-5DBE53F4CE11}"/>
              </a:ext>
            </a:extLst>
          </p:cNvPr>
          <p:cNvSpPr/>
          <p:nvPr/>
        </p:nvSpPr>
        <p:spPr>
          <a:xfrm>
            <a:off x="1853515" y="1534613"/>
            <a:ext cx="9724766" cy="2483827"/>
          </a:xfrm>
          <a:prstGeom prst="wedgeRoundRectCallout">
            <a:avLst>
              <a:gd name="adj1" fmla="val -52589"/>
              <a:gd name="adj2" fmla="val -2778"/>
              <a:gd name="adj3" fmla="val 16667"/>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Hình ảnh 14">
            <a:extLst>
              <a:ext uri="{FF2B5EF4-FFF2-40B4-BE49-F238E27FC236}">
                <a16:creationId xmlns:a16="http://schemas.microsoft.com/office/drawing/2014/main" id="{EF163BDE-0862-758E-B37C-E5DAEA6432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06537" y="2330183"/>
            <a:ext cx="3576802" cy="4681831"/>
          </a:xfrm>
          <a:prstGeom prst="rect">
            <a:avLst/>
          </a:prstGeom>
        </p:spPr>
      </p:pic>
      <p:sp>
        <p:nvSpPr>
          <p:cNvPr id="17" name="Hộp Văn bản 16">
            <a:extLst>
              <a:ext uri="{FF2B5EF4-FFF2-40B4-BE49-F238E27FC236}">
                <a16:creationId xmlns:a16="http://schemas.microsoft.com/office/drawing/2014/main" id="{809BBA79-E86A-3626-0281-41F80A727AA8}"/>
              </a:ext>
            </a:extLst>
          </p:cNvPr>
          <p:cNvSpPr txBox="1"/>
          <p:nvPr/>
        </p:nvSpPr>
        <p:spPr>
          <a:xfrm>
            <a:off x="2020043" y="1733878"/>
            <a:ext cx="9338533" cy="2246769"/>
          </a:xfrm>
          <a:prstGeom prst="rect">
            <a:avLst/>
          </a:prstGeom>
          <a:noFill/>
        </p:spPr>
        <p:txBody>
          <a:bodyPr wrap="square">
            <a:spAutoFit/>
          </a:bodyPr>
          <a:lstStyle/>
          <a:p>
            <a:r>
              <a:rPr lang="en-US" sz="280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GV hướng dẫn HS</a:t>
            </a:r>
            <a:r>
              <a:rPr lang="en-US" sz="2800">
                <a:latin typeface="Times New Roman" panose="02020603050405020304" pitchFamily="18" charset="0"/>
                <a:cs typeface="Times New Roman" panose="02020603050405020304" pitchFamily="18" charset="0"/>
              </a:rPr>
              <a:t> theo dõi </a:t>
            </a:r>
            <a:r>
              <a:rPr lang="en-US" sz="2800" dirty="0">
                <a:latin typeface="Times New Roman" panose="02020603050405020304" pitchFamily="18" charset="0"/>
                <a:cs typeface="Times New Roman" panose="02020603050405020304" pitchFamily="18" charset="0"/>
              </a:rPr>
              <a:t>SGK tr.122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a:t>
            </a:r>
          </a:p>
          <a:p>
            <a:r>
              <a:rPr lang="en-US" sz="2800" i="1" dirty="0">
                <a:latin typeface="Times New Roman" panose="02020603050405020304" pitchFamily="18" charset="0"/>
                <a:cs typeface="Times New Roman" panose="02020603050405020304" pitchFamily="18" charset="0"/>
              </a:rPr>
              <a:t>1) </a:t>
            </a:r>
            <a:r>
              <a:rPr lang="en-US" sz="2800" i="1" dirty="0" err="1">
                <a:latin typeface="Times New Roman" panose="02020603050405020304" pitchFamily="18" charset="0"/>
                <a:cs typeface="Times New Roman" panose="02020603050405020304" pitchFamily="18" charset="0"/>
              </a:rPr>
              <a:t>Mục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đích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bản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tường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gì</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2) Ai </a:t>
            </a:r>
            <a:r>
              <a:rPr lang="en-US" sz="2800" i="1" dirty="0" err="1">
                <a:latin typeface="Times New Roman" panose="02020603050405020304" pitchFamily="18" charset="0"/>
                <a:cs typeface="Times New Roman" panose="02020603050405020304" pitchFamily="18" charset="0"/>
              </a:rPr>
              <a:t>sẽ</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tiếp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nhận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bản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tường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trình</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3) </a:t>
            </a:r>
            <a:r>
              <a:rPr lang="en-US" sz="2800" i="1" dirty="0" err="1">
                <a:latin typeface="Times New Roman" panose="02020603050405020304" pitchFamily="18" charset="0"/>
                <a:cs typeface="Times New Roman" panose="02020603050405020304" pitchFamily="18" charset="0"/>
              </a:rPr>
              <a:t>Em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hãy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nêu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việc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cần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làm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trước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bản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tường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trình</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6" name="Hộp Văn bản 5">
            <a:extLst>
              <a:ext uri="{FF2B5EF4-FFF2-40B4-BE49-F238E27FC236}">
                <a16:creationId xmlns:a16="http://schemas.microsoft.com/office/drawing/2014/main" id="{36E45C66-1E6B-36FB-55A6-3A8294589FDF}"/>
              </a:ext>
            </a:extLst>
          </p:cNvPr>
          <p:cNvSpPr txBox="1"/>
          <p:nvPr/>
        </p:nvSpPr>
        <p:spPr>
          <a:xfrm>
            <a:off x="1181864" y="126901"/>
            <a:ext cx="10176712" cy="646331"/>
          </a:xfrm>
          <a:prstGeom prst="rect">
            <a:avLst/>
          </a:prstGeom>
          <a:noFill/>
        </p:spPr>
        <p:txBody>
          <a:bodyPr wrap="square">
            <a:spAutoFit/>
          </a:bodyPr>
          <a:lstStyle/>
          <a:p>
            <a:pPr marL="0" marR="0" algn="just">
              <a:spcBef>
                <a:spcPts val="0"/>
              </a:spcBef>
              <a:spcAft>
                <a:spcPts val="0"/>
              </a:spcAft>
            </a:pPr>
            <a:r>
              <a:rPr lang="en-US" sz="3600" b="1" dirty="0">
                <a:solidFill>
                  <a:schemeClr val="bg1"/>
                </a:solidFill>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rPr>
              <a:t>III</a:t>
            </a:r>
            <a:r>
              <a:rPr lang="en-US" sz="3600" b="1" dirty="0">
                <a:solidFill>
                  <a:schemeClr val="bg1"/>
                </a:solidFill>
                <a:effectLst/>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err="1">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Thực</a:t>
            </a:r>
            <a:r>
              <a:rPr lang="vi-VN" sz="3600" b="1" dirty="0">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 </a:t>
            </a:r>
            <a:r>
              <a:rPr lang="vi-VN" sz="3600" b="1" dirty="0" err="1">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hành</a:t>
            </a:r>
            <a:r>
              <a:rPr lang="vi-VN" sz="3600" b="1" dirty="0">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 </a:t>
            </a:r>
            <a:r>
              <a:rPr lang="vi-VN" sz="3600" b="1" dirty="0" err="1">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viết</a:t>
            </a:r>
            <a:r>
              <a:rPr lang="vi-VN" sz="3600" b="1" dirty="0">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 theo </a:t>
            </a:r>
            <a:r>
              <a:rPr lang="vi-VN" sz="3600" b="1" dirty="0" err="1">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các</a:t>
            </a:r>
            <a:r>
              <a:rPr lang="vi-VN" sz="3600" b="1" dirty="0">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 </a:t>
            </a:r>
            <a:r>
              <a:rPr lang="vi-VN" sz="3600" b="1" dirty="0" err="1">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bước</a:t>
            </a:r>
            <a:endParaRPr lang="en-US" sz="3600" b="1" dirty="0">
              <a:solidFill>
                <a:schemeClr val="bg1"/>
              </a:solidFill>
              <a:effectLst/>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Hình ảnh 3">
            <a:extLst>
              <a:ext uri="{FF2B5EF4-FFF2-40B4-BE49-F238E27FC236}">
                <a16:creationId xmlns:a16="http://schemas.microsoft.com/office/drawing/2014/main" id="{AD9D43FB-51ED-7505-AC7A-7169CFFDC91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flipV="1">
            <a:off x="10425650" y="5040682"/>
            <a:ext cx="1865851" cy="1907398"/>
          </a:xfrm>
          <a:prstGeom prst="rect">
            <a:avLst/>
          </a:prstGeom>
        </p:spPr>
      </p:pic>
      <p:sp>
        <p:nvSpPr>
          <p:cNvPr id="7" name="Hộp Văn bản 6">
            <a:extLst>
              <a:ext uri="{FF2B5EF4-FFF2-40B4-BE49-F238E27FC236}">
                <a16:creationId xmlns:a16="http://schemas.microsoft.com/office/drawing/2014/main" id="{BA03F89F-8DB9-A619-3E16-BAD2204A4F14}"/>
              </a:ext>
            </a:extLst>
          </p:cNvPr>
          <p:cNvSpPr txBox="1"/>
          <p:nvPr/>
        </p:nvSpPr>
        <p:spPr>
          <a:xfrm>
            <a:off x="1161658" y="741011"/>
            <a:ext cx="6666470" cy="584775"/>
          </a:xfrm>
          <a:prstGeom prst="rect">
            <a:avLst/>
          </a:prstGeom>
          <a:noFill/>
        </p:spPr>
        <p:txBody>
          <a:bodyPr wrap="square">
            <a:spAutoFit/>
          </a:bodyPr>
          <a:lstStyle/>
          <a:p>
            <a:pPr marL="0" marR="0" algn="just">
              <a:spcBef>
                <a:spcPts val="0"/>
              </a:spcBef>
              <a:spcAft>
                <a:spcPts val="0"/>
              </a:spcAft>
              <a:tabLst>
                <a:tab pos="1386840" algn="l"/>
              </a:tabLst>
            </a:pPr>
            <a:r>
              <a:rPr lang="en-US" sz="3200" b="1" dirty="0">
                <a:solidFill>
                  <a:srgbClr val="0066FF"/>
                </a:solidFill>
                <a:effectLst/>
                <a:latin typeface="Times New Roman" panose="02020603050405020304" pitchFamily="18" charset="0"/>
                <a:ea typeface="MS Mincho" panose="02020609040205080304" pitchFamily="49" charset="-128"/>
              </a:rPr>
              <a:t>1. </a:t>
            </a:r>
            <a:r>
              <a:rPr lang="en-US" sz="3200" b="1" dirty="0" err="1">
                <a:solidFill>
                  <a:srgbClr val="0066FF"/>
                </a:solidFill>
                <a:effectLst/>
                <a:latin typeface="Times New Roman" panose="02020603050405020304" pitchFamily="18" charset="0"/>
                <a:ea typeface="MS Mincho" panose="02020609040205080304" pitchFamily="49" charset="-128"/>
              </a:rPr>
              <a:t>Trước</a:t>
            </a:r>
            <a:r>
              <a:rPr lang="en-US" sz="3200" b="1" dirty="0">
                <a:solidFill>
                  <a:srgbClr val="0066FF"/>
                </a:solidFill>
                <a:effectLst/>
                <a:latin typeface="Times New Roman" panose="02020603050405020304" pitchFamily="18" charset="0"/>
                <a:ea typeface="MS Mincho" panose="02020609040205080304" pitchFamily="49" charset="-128"/>
              </a:rPr>
              <a:t> </a:t>
            </a:r>
            <a:r>
              <a:rPr lang="en-US" sz="3200" b="1" dirty="0" err="1">
                <a:solidFill>
                  <a:srgbClr val="0066FF"/>
                </a:solidFill>
                <a:effectLst/>
                <a:latin typeface="Times New Roman" panose="02020603050405020304" pitchFamily="18" charset="0"/>
                <a:ea typeface="MS Mincho" panose="02020609040205080304" pitchFamily="49" charset="-128"/>
              </a:rPr>
              <a:t>khi</a:t>
            </a:r>
            <a:r>
              <a:rPr lang="en-US" sz="3200" b="1" dirty="0">
                <a:solidFill>
                  <a:srgbClr val="0066FF"/>
                </a:solidFill>
                <a:effectLst/>
                <a:latin typeface="Times New Roman" panose="02020603050405020304" pitchFamily="18" charset="0"/>
                <a:ea typeface="MS Mincho" panose="02020609040205080304" pitchFamily="49" charset="-128"/>
              </a:rPr>
              <a:t> </a:t>
            </a:r>
            <a:r>
              <a:rPr lang="en-US" sz="3200" b="1" dirty="0" err="1">
                <a:solidFill>
                  <a:srgbClr val="0066FF"/>
                </a:solidFill>
                <a:effectLst/>
                <a:latin typeface="Times New Roman" panose="02020603050405020304" pitchFamily="18" charset="0"/>
                <a:ea typeface="MS Mincho" panose="02020609040205080304" pitchFamily="49" charset="-128"/>
              </a:rPr>
              <a:t>viết</a:t>
            </a:r>
            <a:endParaRPr lang="en-US" sz="3200" dirty="0">
              <a:solidFill>
                <a:srgbClr val="0066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03249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par>
                                <p:cTn id="11" presetID="16" presetClass="entr" presetSubtype="2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150+ Hình Nền Slide PowerPoint Thuyết Trình Đẹp Nhất">
            <a:extLst>
              <a:ext uri="{FF2B5EF4-FFF2-40B4-BE49-F238E27FC236}">
                <a16:creationId xmlns:a16="http://schemas.microsoft.com/office/drawing/2014/main" id="{C339A071-B844-A9B1-BECC-DC5B1ED859C2}"/>
              </a:ext>
            </a:extLst>
          </p:cNvPr>
          <p:cNvPicPr>
            <a:picLocks noChangeAspect="1" noChangeArrowheads="1"/>
          </p:cNvPicPr>
          <p:nvPr/>
        </p:nvPicPr>
        <p:blipFill>
          <a:blip r:embed="rId2">
            <a:clrChange>
              <a:clrFrom>
                <a:srgbClr val="8E7356"/>
              </a:clrFrom>
              <a:clrTo>
                <a:srgbClr val="8E7356">
                  <a:alpha val="0"/>
                </a:srgbClr>
              </a:clrTo>
            </a:clrChange>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948080"/>
          </a:xfrm>
          <a:prstGeom prst="rect">
            <a:avLst/>
          </a:prstGeom>
          <a:blipFill>
            <a:blip r:embed="rId4">
              <a:clrChange>
                <a:clrFrom>
                  <a:srgbClr val="8E7356"/>
                </a:clrFrom>
                <a:clrTo>
                  <a:srgbClr val="8E7356">
                    <a:alpha val="0"/>
                  </a:srgbClr>
                </a:clrTo>
              </a:clrChange>
              <a:duotone>
                <a:schemeClr val="accent6">
                  <a:shade val="45000"/>
                  <a:satMod val="135000"/>
                </a:schemeClr>
                <a:prstClr val="white"/>
              </a:duotone>
            </a:blip>
            <a:tile tx="0" ty="0" sx="100000" sy="100000" flip="none" algn="tl"/>
          </a:blipFill>
        </p:spPr>
      </p:pic>
      <p:sp>
        <p:nvSpPr>
          <p:cNvPr id="9" name="Hộp Văn bản 8">
            <a:extLst>
              <a:ext uri="{FF2B5EF4-FFF2-40B4-BE49-F238E27FC236}">
                <a16:creationId xmlns:a16="http://schemas.microsoft.com/office/drawing/2014/main" id="{CE758A94-E6D7-E607-CF33-6C50FAAE5D23}"/>
              </a:ext>
            </a:extLst>
          </p:cNvPr>
          <p:cNvSpPr txBox="1"/>
          <p:nvPr/>
        </p:nvSpPr>
        <p:spPr>
          <a:xfrm>
            <a:off x="1529313" y="1817399"/>
            <a:ext cx="9829263" cy="954107"/>
          </a:xfrm>
          <a:prstGeom prst="rect">
            <a:avLst/>
          </a:prstGeom>
          <a:noFill/>
          <a:ln w="38100">
            <a:solidFill>
              <a:srgbClr val="3B98FF"/>
            </a:solidFill>
          </a:ln>
        </p:spPr>
        <p:txBody>
          <a:bodyPr wrap="square">
            <a:spAutoFit/>
          </a:bodyPr>
          <a:lstStyle/>
          <a:p>
            <a:pPr algn="just"/>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Cung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cấp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thông</a:t>
            </a:r>
            <a:r>
              <a:rPr lang="en-US" sz="2800" dirty="0">
                <a:latin typeface="Times New Roman" panose="02020603050405020304" pitchFamily="18" charset="0"/>
                <a:ea typeface="Times New Roman" panose="02020603050405020304" pitchFamily="18" charset="0"/>
              </a:rPr>
              <a:t> tin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trung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thực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vụ</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việc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mình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liên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9915F6E6-777E-44E6-2225-38B09F290060}"/>
              </a:ext>
            </a:extLst>
          </p:cNvPr>
          <p:cNvSpPr txBox="1"/>
          <p:nvPr/>
        </p:nvSpPr>
        <p:spPr>
          <a:xfrm>
            <a:off x="1529313" y="3415179"/>
            <a:ext cx="5534875" cy="523220"/>
          </a:xfrm>
          <a:prstGeom prst="rect">
            <a:avLst/>
          </a:prstGeom>
          <a:noFill/>
          <a:ln w="38100">
            <a:solidFill>
              <a:srgbClr val="3B98FF"/>
            </a:solidFill>
          </a:ln>
        </p:spPr>
        <p:txBody>
          <a:bodyPr wrap="square">
            <a:spAutoFit/>
          </a:bodyPr>
          <a:lstStyle/>
          <a:p>
            <a:pPr algn="just"/>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yêu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cầu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bản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trình</a:t>
            </a:r>
            <a:r>
              <a:rPr lang="en-US" sz="2800"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B3625311-2393-C1C3-0EA2-34B4DCA84FCA}"/>
              </a:ext>
            </a:extLst>
          </p:cNvPr>
          <p:cNvSpPr txBox="1"/>
          <p:nvPr/>
        </p:nvSpPr>
        <p:spPr>
          <a:xfrm>
            <a:off x="1529313" y="4128323"/>
            <a:ext cx="10176712" cy="954107"/>
          </a:xfrm>
          <a:prstGeom prst="rect">
            <a:avLst/>
          </a:prstGeom>
          <a:noFill/>
          <a:ln w="38100">
            <a:solidFill>
              <a:srgbClr val="3B98FF"/>
            </a:solidFill>
          </a:ln>
        </p:spPr>
        <p:txBody>
          <a:bodyPr wrap="square">
            <a:spAutoFit/>
          </a:bodyPr>
          <a:lstStyle/>
          <a:p>
            <a:pPr algn="just"/>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thẩm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quyền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xét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giải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quyết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người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tâm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vụ</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việc</a:t>
            </a:r>
            <a:r>
              <a:rPr lang="en-US" sz="2800"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pic>
        <p:nvPicPr>
          <p:cNvPr id="19" name="Hình ảnh 18">
            <a:extLst>
              <a:ext uri="{FF2B5EF4-FFF2-40B4-BE49-F238E27FC236}">
                <a16:creationId xmlns:a16="http://schemas.microsoft.com/office/drawing/2014/main" id="{7FFBF603-92A7-4912-C7E6-80DE95A46F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10326149" y="5054433"/>
            <a:ext cx="1865851" cy="1907398"/>
          </a:xfrm>
          <a:prstGeom prst="rect">
            <a:avLst/>
          </a:prstGeom>
        </p:spPr>
      </p:pic>
      <p:sp>
        <p:nvSpPr>
          <p:cNvPr id="4" name="Hộp Văn bản 3">
            <a:extLst>
              <a:ext uri="{FF2B5EF4-FFF2-40B4-BE49-F238E27FC236}">
                <a16:creationId xmlns:a16="http://schemas.microsoft.com/office/drawing/2014/main" id="{15D1927A-719C-09F3-04B7-13700CFE21CA}"/>
              </a:ext>
            </a:extLst>
          </p:cNvPr>
          <p:cNvSpPr txBox="1"/>
          <p:nvPr/>
        </p:nvSpPr>
        <p:spPr>
          <a:xfrm>
            <a:off x="0" y="7207868"/>
            <a:ext cx="6098058" cy="3139321"/>
          </a:xfrm>
          <a:prstGeom prst="rect">
            <a:avLst/>
          </a:prstGeom>
          <a:noFill/>
        </p:spPr>
        <p:txBody>
          <a:bodyPr wrap="square">
            <a:spAutoFit/>
          </a:bodyPr>
          <a:lstStyle/>
          <a:p>
            <a:pPr marL="0" marR="0" algn="just">
              <a:spcBef>
                <a:spcPts val="0"/>
              </a:spcBef>
              <a:spcAft>
                <a:spcPts val="0"/>
              </a:spcAft>
            </a:pPr>
            <a:r>
              <a:rPr lang="en-US" sz="1800" b="1" dirty="0">
                <a:effectLst/>
                <a:latin typeface="Times New Roman" panose="02020603050405020304" pitchFamily="18" charset="0"/>
                <a:ea typeface="Times New Roman" panose="02020603050405020304" pitchFamily="18" charset="0"/>
              </a:rPr>
              <a:t>c. </a:t>
            </a:r>
            <a:r>
              <a:rPr lang="en-US" sz="1800" b="1" dirty="0" err="1">
                <a:effectLst/>
                <a:latin typeface="Times New Roman" panose="02020603050405020304" pitchFamily="18" charset="0"/>
                <a:ea typeface="Times New Roman" panose="02020603050405020304" pitchFamily="18" charset="0"/>
              </a:rPr>
              <a:t>Những</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việc</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cần</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làm</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trước</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khi</a:t>
            </a:r>
            <a:r>
              <a:rPr lang="en-US" sz="1800" b="1" dirty="0">
                <a:effectLst/>
                <a:latin typeface="Times New Roman" panose="02020603050405020304" pitchFamily="18" charset="0"/>
                <a:ea typeface="Times New Roman" panose="02020603050405020304" pitchFamily="18" charset="0"/>
              </a:rPr>
              <a:t> </a:t>
            </a:r>
            <a:r>
              <a:rPr lang="en-US" sz="1800" b="1" dirty="0" err="1">
                <a:effectLst/>
                <a:latin typeface="Times New Roman" panose="02020603050405020304" pitchFamily="18" charset="0"/>
                <a:ea typeface="Times New Roman" panose="02020603050405020304" pitchFamily="18" charset="0"/>
              </a:rPr>
              <a:t>viết</a:t>
            </a:r>
            <a:r>
              <a:rPr lang="en-US" sz="1800" b="1"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Hình</a:t>
            </a:r>
            <a:r>
              <a:rPr lang="en-US" sz="1800" dirty="0">
                <a:effectLst/>
                <a:latin typeface="Times New Roman" panose="02020603050405020304" pitchFamily="18" charset="0"/>
                <a:ea typeface="Times New Roman" panose="02020603050405020304" pitchFamily="18" charset="0"/>
              </a:rPr>
              <a:t> dung </a:t>
            </a:r>
            <a:r>
              <a:rPr lang="en-US" sz="1800" dirty="0" err="1">
                <a:effectLst/>
                <a:latin typeface="Times New Roman" panose="02020603050405020304" pitchFamily="18" charset="0"/>
                <a:ea typeface="Times New Roman" panose="02020603050405020304" pitchFamily="18" charset="0"/>
              </a:rPr>
              <a:t>lại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mọi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chuyện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xảy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theo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những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em</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biết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còn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nhơ</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ro</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Nếu</a:t>
            </a:r>
            <a:r>
              <a:rPr lang="en-US" sz="1800" dirty="0">
                <a:effectLst/>
                <a:latin typeface="Times New Roman" panose="02020603050405020304" pitchFamily="18" charset="0"/>
                <a:ea typeface="Times New Roman" panose="02020603050405020304" pitchFamily="18" charset="0"/>
              </a:rPr>
              <a:t> vụ </a:t>
            </a:r>
            <a:r>
              <a:rPr lang="en-US" sz="1800" dirty="0" err="1">
                <a:effectLst/>
                <a:latin typeface="Times New Roman" panose="02020603050405020304" pitchFamily="18" charset="0"/>
                <a:ea typeface="Times New Roman" panose="02020603050405020304" pitchFamily="18" charset="0"/>
              </a:rPr>
              <a:t>việc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được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tường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trình</a:t>
            </a:r>
            <a:r>
              <a:rPr lang="en-US" sz="1800" dirty="0">
                <a:effectLst/>
                <a:latin typeface="Times New Roman" panose="02020603050405020304" pitchFamily="18" charset="0"/>
                <a:ea typeface="Times New Roman" panose="02020603050405020304" pitchFamily="18" charset="0"/>
              </a:rPr>
              <a:t> chỉ </a:t>
            </a:r>
            <a:r>
              <a:rPr lang="en-US" sz="1800" dirty="0" err="1">
                <a:effectLst/>
                <a:latin typeface="Times New Roman" panose="02020603050405020304" pitchFamily="18" charset="0"/>
                <a:ea typeface="Times New Roman" panose="02020603050405020304" pitchFamily="18" charset="0"/>
              </a:rPr>
              <a:t>mang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chất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gia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định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hãy</a:t>
            </a:r>
            <a:r>
              <a:rPr lang="en-US" sz="1800" dirty="0">
                <a:effectLst/>
                <a:latin typeface="Times New Roman" panose="02020603050405020304" pitchFamily="18" charset="0"/>
                <a:ea typeface="Times New Roman" panose="02020603050405020304" pitchFamily="18" charset="0"/>
              </a:rPr>
              <a:t> chú ý </a:t>
            </a:r>
            <a:r>
              <a:rPr lang="en-US" sz="1800" dirty="0" err="1">
                <a:effectLst/>
                <a:latin typeface="Times New Roman" panose="02020603050405020304" pitchFamily="18" charset="0"/>
                <a:ea typeface="Times New Roman" panose="02020603050405020304" pitchFamily="18" charset="0"/>
              </a:rPr>
              <a:t>đến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tư</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cách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tường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trình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của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bản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thân</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thông</a:t>
            </a:r>
            <a:r>
              <a:rPr lang="en-US" sz="1800" dirty="0">
                <a:effectLst/>
                <a:latin typeface="Times New Roman" panose="02020603050405020304" pitchFamily="18" charset="0"/>
                <a:ea typeface="Times New Roman" panose="02020603050405020304" pitchFamily="18" charset="0"/>
              </a:rPr>
              <a:t> qua </a:t>
            </a:r>
            <a:r>
              <a:rPr lang="en-US" sz="1800" dirty="0" err="1">
                <a:effectLst/>
                <a:latin typeface="Times New Roman" panose="02020603050405020304" pitchFamily="18" charset="0"/>
                <a:ea typeface="Times New Roman" panose="02020603050405020304" pitchFamily="18" charset="0"/>
              </a:rPr>
              <a:t>việc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tư</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đặt</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các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câu</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hỏi</a:t>
            </a:r>
            <a:r>
              <a:rPr lang="en-US" sz="1800" dirty="0">
                <a:effectLst/>
                <a:latin typeface="Times New Roman" panose="02020603050405020304" pitchFamily="18" charset="0"/>
                <a:ea typeface="Times New Roman" panose="02020603050405020304" pitchFamily="18" charset="0"/>
              </a:rPr>
              <a:t>.</a:t>
            </a:r>
            <a:endParaRPr lang="en-US" sz="16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Đê</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xác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định</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được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những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thông</a:t>
            </a:r>
            <a:r>
              <a:rPr lang="en-US" sz="1800" dirty="0">
                <a:effectLst/>
                <a:latin typeface="Times New Roman" panose="02020603050405020304" pitchFamily="18" charset="0"/>
                <a:ea typeface="Times New Roman" panose="02020603050405020304" pitchFamily="18" charset="0"/>
              </a:rPr>
              <a:t> tin cụ </a:t>
            </a:r>
            <a:r>
              <a:rPr lang="en-US" sz="1800" dirty="0" err="1">
                <a:effectLst/>
                <a:latin typeface="Times New Roman" panose="02020603050405020304" pitchFamily="18" charset="0"/>
                <a:ea typeface="Times New Roman" panose="02020603050405020304" pitchFamily="18" charset="0"/>
              </a:rPr>
              <a:t>thê</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và</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những</a:t>
            </a:r>
            <a:r>
              <a:rPr lang="en-US" sz="1800" dirty="0">
                <a:effectLst/>
                <a:latin typeface="Times New Roman" panose="02020603050405020304" pitchFamily="18" charset="0"/>
                <a:ea typeface="Times New Roman" panose="02020603050405020304" pitchFamily="18" charset="0"/>
              </a:rPr>
              <a:t> vụ </a:t>
            </a:r>
            <a:r>
              <a:rPr lang="en-US" sz="1800" dirty="0" err="1">
                <a:effectLst/>
                <a:latin typeface="Times New Roman" panose="02020603050405020304" pitchFamily="18" charset="0"/>
                <a:ea typeface="Times New Roman" panose="02020603050405020304" pitchFamily="18" charset="0"/>
              </a:rPr>
              <a:t>việc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thường</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xảy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ra</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như</a:t>
            </a:r>
            <a:r>
              <a:rPr lang="en-US" sz="1800"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mất</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xe</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đạp</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nơi</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gửi</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xe</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của</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trường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làm</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hư</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hại</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đô</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dùng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học</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tập</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của</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bạn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khiến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bạn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không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hoàn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thành</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công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việc</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được</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giao</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khởi</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xướng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một</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cuộc</a:t>
            </a:r>
            <a:r>
              <a:rPr lang="en-US" sz="1800" i="1" dirty="0">
                <a:effectLst/>
                <a:latin typeface="Times New Roman" panose="02020603050405020304" pitchFamily="18" charset="0"/>
                <a:ea typeface="Times New Roman" panose="02020603050405020304" pitchFamily="18" charset="0"/>
              </a:rPr>
              <a:t> dã </a:t>
            </a:r>
            <a:r>
              <a:rPr lang="en-US" sz="1800" i="1" dirty="0" err="1">
                <a:effectLst/>
                <a:latin typeface="Times New Roman" panose="02020603050405020304" pitchFamily="18" charset="0"/>
                <a:ea typeface="Times New Roman" panose="02020603050405020304" pitchFamily="18" charset="0"/>
              </a:rPr>
              <a:t>ngoại</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với</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các</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bạn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trong</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lớp</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khi</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chưa</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xin</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phép</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gia</a:t>
            </a:r>
            <a:r>
              <a:rPr lang="en-US" sz="1800" i="1" dirty="0">
                <a:effectLst/>
                <a:latin typeface="Times New Roman" panose="02020603050405020304" pitchFamily="18" charset="0"/>
                <a:ea typeface="Times New Roman" panose="02020603050405020304" pitchFamily="18" charset="0"/>
              </a:rPr>
              <a:t> </a:t>
            </a:r>
            <a:r>
              <a:rPr lang="en-US" sz="1800" i="1" dirty="0" err="1">
                <a:effectLst/>
                <a:latin typeface="Times New Roman" panose="02020603050405020304" pitchFamily="18" charset="0"/>
                <a:ea typeface="Times New Roman" panose="02020603050405020304" pitchFamily="18" charset="0"/>
              </a:rPr>
              <a:t>đình</a:t>
            </a:r>
            <a:r>
              <a:rPr lang="en-US" sz="1800" i="1" dirty="0">
                <a:effectLst/>
                <a:latin typeface="Times New Roman" panose="02020603050405020304" pitchFamily="18" charset="0"/>
                <a:ea typeface="Times New Roman" panose="02020603050405020304" pitchFamily="18" charset="0"/>
              </a:rPr>
              <a:t>…</a:t>
            </a:r>
            <a:endParaRPr lang="en-US" dirty="0"/>
          </a:p>
        </p:txBody>
      </p:sp>
      <p:sp>
        <p:nvSpPr>
          <p:cNvPr id="5" name="Hộp Văn bản 4">
            <a:extLst>
              <a:ext uri="{FF2B5EF4-FFF2-40B4-BE49-F238E27FC236}">
                <a16:creationId xmlns:a16="http://schemas.microsoft.com/office/drawing/2014/main" id="{BF75AA02-A2E9-A882-E327-0C47BB526B23}"/>
              </a:ext>
            </a:extLst>
          </p:cNvPr>
          <p:cNvSpPr txBox="1"/>
          <p:nvPr/>
        </p:nvSpPr>
        <p:spPr>
          <a:xfrm>
            <a:off x="1181864" y="126901"/>
            <a:ext cx="10176712" cy="646331"/>
          </a:xfrm>
          <a:prstGeom prst="rect">
            <a:avLst/>
          </a:prstGeom>
          <a:noFill/>
        </p:spPr>
        <p:txBody>
          <a:bodyPr wrap="square">
            <a:spAutoFit/>
          </a:bodyPr>
          <a:lstStyle/>
          <a:p>
            <a:pPr marL="0" marR="0" algn="just">
              <a:spcBef>
                <a:spcPts val="0"/>
              </a:spcBef>
              <a:spcAft>
                <a:spcPts val="0"/>
              </a:spcAft>
            </a:pPr>
            <a:r>
              <a:rPr lang="en-US" sz="3600" b="1" dirty="0">
                <a:solidFill>
                  <a:schemeClr val="bg1"/>
                </a:solidFill>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rPr>
              <a:t>III</a:t>
            </a:r>
            <a:r>
              <a:rPr lang="en-US" sz="3600" b="1" dirty="0">
                <a:solidFill>
                  <a:schemeClr val="bg1"/>
                </a:solidFill>
                <a:effectLst/>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err="1">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Thực</a:t>
            </a:r>
            <a:r>
              <a:rPr lang="vi-VN" sz="3600" b="1" dirty="0">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 </a:t>
            </a:r>
            <a:r>
              <a:rPr lang="vi-VN" sz="3600" b="1" dirty="0" err="1">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hành</a:t>
            </a:r>
            <a:r>
              <a:rPr lang="vi-VN" sz="3600" b="1" dirty="0">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 </a:t>
            </a:r>
            <a:r>
              <a:rPr lang="vi-VN" sz="3600" b="1" dirty="0" err="1">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viết</a:t>
            </a:r>
            <a:r>
              <a:rPr lang="vi-VN" sz="3600" b="1" dirty="0">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 theo </a:t>
            </a:r>
            <a:r>
              <a:rPr lang="vi-VN" sz="3600" b="1" dirty="0" err="1">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các</a:t>
            </a:r>
            <a:r>
              <a:rPr lang="vi-VN" sz="3600" b="1" dirty="0">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 </a:t>
            </a:r>
            <a:r>
              <a:rPr lang="vi-VN" sz="3600" b="1" dirty="0" err="1">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bước</a:t>
            </a:r>
            <a:endParaRPr lang="en-US" sz="3600" b="1" dirty="0">
              <a:solidFill>
                <a:schemeClr val="bg1"/>
              </a:solidFill>
              <a:effectLst/>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95B4DD99-D4EA-1526-E63B-1CBC6B8E51E1}"/>
              </a:ext>
            </a:extLst>
          </p:cNvPr>
          <p:cNvSpPr txBox="1"/>
          <p:nvPr/>
        </p:nvSpPr>
        <p:spPr>
          <a:xfrm>
            <a:off x="1161658" y="741011"/>
            <a:ext cx="6666470" cy="584775"/>
          </a:xfrm>
          <a:prstGeom prst="rect">
            <a:avLst/>
          </a:prstGeom>
          <a:noFill/>
        </p:spPr>
        <p:txBody>
          <a:bodyPr wrap="square">
            <a:spAutoFit/>
          </a:bodyPr>
          <a:lstStyle/>
          <a:p>
            <a:pPr marL="0" marR="0" algn="just">
              <a:spcBef>
                <a:spcPts val="0"/>
              </a:spcBef>
              <a:spcAft>
                <a:spcPts val="0"/>
              </a:spcAft>
              <a:tabLst>
                <a:tab pos="1386840" algn="l"/>
              </a:tabLst>
            </a:pPr>
            <a:r>
              <a:rPr lang="en-US" sz="3200" b="1" dirty="0">
                <a:solidFill>
                  <a:srgbClr val="0066FF"/>
                </a:solidFill>
                <a:effectLst/>
                <a:latin typeface="Times New Roman" panose="02020603050405020304" pitchFamily="18" charset="0"/>
                <a:ea typeface="MS Mincho" panose="02020609040205080304" pitchFamily="49" charset="-128"/>
              </a:rPr>
              <a:t>1. </a:t>
            </a:r>
            <a:r>
              <a:rPr lang="en-US" sz="3200" b="1" dirty="0" err="1">
                <a:solidFill>
                  <a:srgbClr val="0066FF"/>
                </a:solidFill>
                <a:effectLst/>
                <a:latin typeface="Times New Roman" panose="02020603050405020304" pitchFamily="18" charset="0"/>
                <a:ea typeface="MS Mincho" panose="02020609040205080304" pitchFamily="49" charset="-128"/>
              </a:rPr>
              <a:t>Trước</a:t>
            </a:r>
            <a:r>
              <a:rPr lang="en-US" sz="3200" b="1" dirty="0">
                <a:solidFill>
                  <a:srgbClr val="0066FF"/>
                </a:solidFill>
                <a:effectLst/>
                <a:latin typeface="Times New Roman" panose="02020603050405020304" pitchFamily="18" charset="0"/>
                <a:ea typeface="MS Mincho" panose="02020609040205080304" pitchFamily="49" charset="-128"/>
              </a:rPr>
              <a:t> </a:t>
            </a:r>
            <a:r>
              <a:rPr lang="en-US" sz="3200" b="1" dirty="0" err="1">
                <a:solidFill>
                  <a:srgbClr val="0066FF"/>
                </a:solidFill>
                <a:effectLst/>
                <a:latin typeface="Times New Roman" panose="02020603050405020304" pitchFamily="18" charset="0"/>
                <a:ea typeface="MS Mincho" panose="02020609040205080304" pitchFamily="49" charset="-128"/>
              </a:rPr>
              <a:t>khi</a:t>
            </a:r>
            <a:r>
              <a:rPr lang="en-US" sz="3200" b="1" dirty="0">
                <a:solidFill>
                  <a:srgbClr val="0066FF"/>
                </a:solidFill>
                <a:effectLst/>
                <a:latin typeface="Times New Roman" panose="02020603050405020304" pitchFamily="18" charset="0"/>
                <a:ea typeface="MS Mincho" panose="02020609040205080304" pitchFamily="49" charset="-128"/>
              </a:rPr>
              <a:t> </a:t>
            </a:r>
            <a:r>
              <a:rPr lang="en-US" sz="3200" b="1" dirty="0" err="1">
                <a:solidFill>
                  <a:srgbClr val="0066FF"/>
                </a:solidFill>
                <a:effectLst/>
                <a:latin typeface="Times New Roman" panose="02020603050405020304" pitchFamily="18" charset="0"/>
                <a:ea typeface="MS Mincho" panose="02020609040205080304" pitchFamily="49" charset="-128"/>
              </a:rPr>
              <a:t>viết</a:t>
            </a:r>
            <a:endParaRPr lang="en-US" sz="3200" dirty="0">
              <a:solidFill>
                <a:srgbClr val="0066FF"/>
              </a:solidFill>
              <a:effectLst/>
              <a:latin typeface="Times New Roman" panose="02020603050405020304" pitchFamily="18" charset="0"/>
              <a:ea typeface="Times New Roman" panose="02020603050405020304" pitchFamily="18" charset="0"/>
            </a:endParaRPr>
          </a:p>
        </p:txBody>
      </p:sp>
      <p:sp>
        <p:nvSpPr>
          <p:cNvPr id="16" name="Hộp Văn bản 15">
            <a:extLst>
              <a:ext uri="{FF2B5EF4-FFF2-40B4-BE49-F238E27FC236}">
                <a16:creationId xmlns:a16="http://schemas.microsoft.com/office/drawing/2014/main" id="{DD34F331-B787-D843-7417-5E3869DB0AAB}"/>
              </a:ext>
            </a:extLst>
          </p:cNvPr>
          <p:cNvSpPr txBox="1"/>
          <p:nvPr/>
        </p:nvSpPr>
        <p:spPr>
          <a:xfrm>
            <a:off x="1269656" y="1234446"/>
            <a:ext cx="6122772" cy="523220"/>
          </a:xfrm>
          <a:prstGeom prst="rect">
            <a:avLst/>
          </a:prstGeom>
          <a:noFill/>
        </p:spPr>
        <p:txBody>
          <a:bodyPr wrap="square">
            <a:spAutoFit/>
          </a:bodyPr>
          <a:lstStyle/>
          <a:p>
            <a:pPr marL="0" marR="0" algn="just">
              <a:spcBef>
                <a:spcPts val="0"/>
              </a:spcBef>
              <a:spcAft>
                <a:spcPts val="0"/>
              </a:spcAft>
            </a:pPr>
            <a:r>
              <a:rPr lang="en-US" sz="2800" b="1" dirty="0">
                <a:solidFill>
                  <a:srgbClr val="00B0F0"/>
                </a:solidFill>
                <a:effectLst/>
                <a:latin typeface="Times New Roman" panose="02020603050405020304" pitchFamily="18" charset="0"/>
                <a:ea typeface="Times New Roman" panose="02020603050405020304" pitchFamily="18" charset="0"/>
              </a:rPr>
              <a:t>a. </a:t>
            </a:r>
            <a:r>
              <a:rPr lang="en-US" sz="2800" b="1" dirty="0" err="1">
                <a:solidFill>
                  <a:srgbClr val="00B0F0"/>
                </a:solidFill>
                <a:effectLst/>
                <a:latin typeface="Times New Roman" panose="02020603050405020304" pitchFamily="18" charset="0"/>
                <a:ea typeface="Times New Roman" panose="02020603050405020304" pitchFamily="18" charset="0"/>
              </a:rPr>
              <a:t>Xác</a:t>
            </a:r>
            <a:r>
              <a:rPr lang="en-US" sz="2800" b="1" dirty="0">
                <a:solidFill>
                  <a:srgbClr val="00B0F0"/>
                </a:solidFill>
                <a:effectLst/>
                <a:latin typeface="Times New Roman" panose="02020603050405020304" pitchFamily="18" charset="0"/>
                <a:ea typeface="Times New Roman" panose="02020603050405020304" pitchFamily="18" charset="0"/>
              </a:rPr>
              <a:t> </a:t>
            </a:r>
            <a:r>
              <a:rPr lang="en-US" sz="2800" b="1" dirty="0" err="1">
                <a:solidFill>
                  <a:srgbClr val="00B0F0"/>
                </a:solidFill>
                <a:effectLst/>
                <a:latin typeface="Times New Roman" panose="02020603050405020304" pitchFamily="18" charset="0"/>
                <a:ea typeface="Times New Roman" panose="02020603050405020304" pitchFamily="18" charset="0"/>
              </a:rPr>
              <a:t>định</a:t>
            </a:r>
            <a:r>
              <a:rPr lang="en-US" sz="2800" b="1" dirty="0">
                <a:solidFill>
                  <a:srgbClr val="00B0F0"/>
                </a:solidFill>
                <a:effectLst/>
                <a:latin typeface="Times New Roman" panose="02020603050405020304" pitchFamily="18" charset="0"/>
                <a:ea typeface="Times New Roman" panose="02020603050405020304" pitchFamily="18" charset="0"/>
              </a:rPr>
              <a:t> </a:t>
            </a:r>
            <a:r>
              <a:rPr lang="en-US" sz="2800" b="1" dirty="0" err="1">
                <a:solidFill>
                  <a:srgbClr val="00B0F0"/>
                </a:solidFill>
                <a:effectLst/>
                <a:latin typeface="Times New Roman" panose="02020603050405020304" pitchFamily="18" charset="0"/>
                <a:ea typeface="Times New Roman" panose="02020603050405020304" pitchFamily="18" charset="0"/>
              </a:rPr>
              <a:t>mục</a:t>
            </a:r>
            <a:r>
              <a:rPr lang="en-US" sz="2800" b="1" dirty="0">
                <a:solidFill>
                  <a:srgbClr val="00B0F0"/>
                </a:solidFill>
                <a:effectLst/>
                <a:latin typeface="Times New Roman" panose="02020603050405020304" pitchFamily="18" charset="0"/>
                <a:ea typeface="Times New Roman" panose="02020603050405020304" pitchFamily="18" charset="0"/>
              </a:rPr>
              <a:t> </a:t>
            </a:r>
            <a:r>
              <a:rPr lang="en-US" sz="2800" b="1" dirty="0" err="1">
                <a:solidFill>
                  <a:srgbClr val="00B0F0"/>
                </a:solidFill>
                <a:effectLst/>
                <a:latin typeface="Times New Roman" panose="02020603050405020304" pitchFamily="18" charset="0"/>
                <a:ea typeface="Times New Roman" panose="02020603050405020304" pitchFamily="18" charset="0"/>
              </a:rPr>
              <a:t>đích</a:t>
            </a:r>
            <a:r>
              <a:rPr lang="en-US" sz="2800" b="1" dirty="0">
                <a:solidFill>
                  <a:srgbClr val="00B0F0"/>
                </a:solidFill>
                <a:effectLst/>
                <a:latin typeface="Times New Roman" panose="02020603050405020304" pitchFamily="18" charset="0"/>
                <a:ea typeface="Times New Roman" panose="02020603050405020304" pitchFamily="18" charset="0"/>
              </a:rPr>
              <a:t> </a:t>
            </a:r>
            <a:r>
              <a:rPr lang="en-US" sz="2800" b="1">
                <a:solidFill>
                  <a:srgbClr val="00B0F0"/>
                </a:solidFill>
                <a:effectLst/>
                <a:latin typeface="Times New Roman" panose="02020603050405020304" pitchFamily="18" charset="0"/>
                <a:ea typeface="Times New Roman" panose="02020603050405020304" pitchFamily="18" charset="0"/>
              </a:rPr>
              <a:t>viết</a:t>
            </a:r>
            <a:r>
              <a:rPr lang="en-US" sz="2800" b="1" dirty="0">
                <a:solidFill>
                  <a:srgbClr val="00B0F0"/>
                </a:solidFill>
                <a:effectLst/>
                <a:latin typeface="Times New Roman" panose="02020603050405020304" pitchFamily="18" charset="0"/>
                <a:ea typeface="Times New Roman" panose="02020603050405020304" pitchFamily="18" charset="0"/>
              </a:rPr>
              <a:t>:</a:t>
            </a:r>
            <a:endParaRPr lang="en-US" sz="2800" dirty="0">
              <a:solidFill>
                <a:srgbClr val="00B0F0"/>
              </a:solidFill>
              <a:effectLst/>
              <a:latin typeface="Times New Roman" panose="02020603050405020304" pitchFamily="18" charset="0"/>
              <a:ea typeface="Times New Roman" panose="02020603050405020304" pitchFamily="18" charset="0"/>
            </a:endParaRPr>
          </a:p>
        </p:txBody>
      </p:sp>
      <p:sp>
        <p:nvSpPr>
          <p:cNvPr id="17" name="Hộp Văn bản 16">
            <a:extLst>
              <a:ext uri="{FF2B5EF4-FFF2-40B4-BE49-F238E27FC236}">
                <a16:creationId xmlns:a16="http://schemas.microsoft.com/office/drawing/2014/main" id="{05768633-80B5-54EB-D196-3419FF1C4843}"/>
              </a:ext>
            </a:extLst>
          </p:cNvPr>
          <p:cNvSpPr txBox="1"/>
          <p:nvPr/>
        </p:nvSpPr>
        <p:spPr>
          <a:xfrm>
            <a:off x="1269656" y="2809938"/>
            <a:ext cx="6122772" cy="523220"/>
          </a:xfrm>
          <a:prstGeom prst="rect">
            <a:avLst/>
          </a:prstGeom>
          <a:noFill/>
        </p:spPr>
        <p:txBody>
          <a:bodyPr wrap="square">
            <a:spAutoFit/>
          </a:bodyPr>
          <a:lstStyle/>
          <a:p>
            <a:pPr algn="just"/>
            <a:r>
              <a:rPr lang="en-US" sz="2800" b="1" dirty="0">
                <a:solidFill>
                  <a:srgbClr val="00B0F0"/>
                </a:solidFill>
                <a:latin typeface="Times New Roman" panose="02020603050405020304" pitchFamily="18" charset="0"/>
                <a:ea typeface="Times New Roman" panose="02020603050405020304" pitchFamily="18" charset="0"/>
              </a:rPr>
              <a:t>b. </a:t>
            </a:r>
            <a:r>
              <a:rPr lang="en-US" sz="2800" b="1" dirty="0" err="1">
                <a:solidFill>
                  <a:srgbClr val="00B0F0"/>
                </a:solidFill>
                <a:latin typeface="Times New Roman" panose="02020603050405020304" pitchFamily="18" charset="0"/>
                <a:ea typeface="Times New Roman" panose="02020603050405020304" pitchFamily="18" charset="0"/>
              </a:rPr>
              <a:t>Người</a:t>
            </a:r>
            <a:r>
              <a:rPr lang="en-US" sz="2800" b="1" dirty="0">
                <a:solidFill>
                  <a:srgbClr val="00B0F0"/>
                </a:solidFill>
                <a:latin typeface="Times New Roman" panose="02020603050405020304" pitchFamily="18" charset="0"/>
                <a:ea typeface="Times New Roman" panose="02020603050405020304" pitchFamily="18" charset="0"/>
              </a:rPr>
              <a:t> </a:t>
            </a:r>
            <a:r>
              <a:rPr lang="en-US" sz="2800" b="1" dirty="0" err="1">
                <a:solidFill>
                  <a:srgbClr val="00B0F0"/>
                </a:solidFill>
                <a:latin typeface="Times New Roman" panose="02020603050405020304" pitchFamily="18" charset="0"/>
                <a:ea typeface="Times New Roman" panose="02020603050405020304" pitchFamily="18" charset="0"/>
              </a:rPr>
              <a:t>đọc</a:t>
            </a:r>
            <a:r>
              <a:rPr lang="en-US" sz="2800" b="1" dirty="0">
                <a:solidFill>
                  <a:srgbClr val="00B0F0"/>
                </a:solidFill>
                <a:latin typeface="Times New Roman" panose="02020603050405020304" pitchFamily="18" charset="0"/>
                <a:ea typeface="Times New Roman" panose="02020603050405020304" pitchFamily="18" charset="0"/>
              </a:rPr>
              <a:t>:</a:t>
            </a:r>
            <a:endParaRPr lang="en-US" sz="2400" dirty="0">
              <a:solidFill>
                <a:srgbClr val="00B0F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698271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150+ Hình Nền Slide PowerPoint Thuyết Trình Đẹp Nhất">
            <a:extLst>
              <a:ext uri="{FF2B5EF4-FFF2-40B4-BE49-F238E27FC236}">
                <a16:creationId xmlns:a16="http://schemas.microsoft.com/office/drawing/2014/main" id="{C339A071-B844-A9B1-BECC-DC5B1ED859C2}"/>
              </a:ext>
            </a:extLst>
          </p:cNvPr>
          <p:cNvPicPr>
            <a:picLocks noChangeAspect="1" noChangeArrowheads="1"/>
          </p:cNvPicPr>
          <p:nvPr/>
        </p:nvPicPr>
        <p:blipFill>
          <a:blip r:embed="rId2">
            <a:clrChange>
              <a:clrFrom>
                <a:srgbClr val="8E7356"/>
              </a:clrFrom>
              <a:clrTo>
                <a:srgbClr val="8E7356">
                  <a:alpha val="0"/>
                </a:srgbClr>
              </a:clrTo>
            </a:clrChange>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948080"/>
          </a:xfrm>
          <a:prstGeom prst="rect">
            <a:avLst/>
          </a:prstGeom>
          <a:blipFill>
            <a:blip r:embed="rId4">
              <a:clrChange>
                <a:clrFrom>
                  <a:srgbClr val="8E7356"/>
                </a:clrFrom>
                <a:clrTo>
                  <a:srgbClr val="8E7356">
                    <a:alpha val="0"/>
                  </a:srgbClr>
                </a:clrTo>
              </a:clrChange>
              <a:duotone>
                <a:schemeClr val="accent6">
                  <a:shade val="45000"/>
                  <a:satMod val="135000"/>
                </a:schemeClr>
                <a:prstClr val="white"/>
              </a:duotone>
            </a:blip>
            <a:tile tx="0" ty="0" sx="100000" sy="100000" flip="none" algn="tl"/>
          </a:blipFill>
        </p:spPr>
      </p:pic>
      <p:sp>
        <p:nvSpPr>
          <p:cNvPr id="9" name="Hộp Văn bản 8">
            <a:extLst>
              <a:ext uri="{FF2B5EF4-FFF2-40B4-BE49-F238E27FC236}">
                <a16:creationId xmlns:a16="http://schemas.microsoft.com/office/drawing/2014/main" id="{CE758A94-E6D7-E607-CF33-6C50FAAE5D23}"/>
              </a:ext>
            </a:extLst>
          </p:cNvPr>
          <p:cNvSpPr txBox="1"/>
          <p:nvPr/>
        </p:nvSpPr>
        <p:spPr>
          <a:xfrm>
            <a:off x="1529313" y="1817399"/>
            <a:ext cx="9829263" cy="954107"/>
          </a:xfrm>
          <a:prstGeom prst="rect">
            <a:avLst/>
          </a:prstGeom>
          <a:noFill/>
          <a:ln w="38100">
            <a:solidFill>
              <a:srgbClr val="3B98FF"/>
            </a:solidFill>
          </a:ln>
        </p:spPr>
        <p:txBody>
          <a:bodyPr wrap="square">
            <a:spAutoFit/>
          </a:bodyPr>
          <a:lstStyle/>
          <a:p>
            <a:pPr algn="just"/>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Hình</a:t>
            </a:r>
            <a:r>
              <a:rPr lang="en-US" sz="2800" dirty="0">
                <a:latin typeface="Times New Roman" panose="02020603050405020304" pitchFamily="18" charset="0"/>
                <a:ea typeface="Times New Roman" panose="02020603050405020304" pitchFamily="18" charset="0"/>
              </a:rPr>
              <a:t> dung </a:t>
            </a:r>
            <a:r>
              <a:rPr lang="en-US" sz="2800" dirty="0" err="1">
                <a:latin typeface="Times New Roman" panose="02020603050405020304" pitchFamily="18" charset="0"/>
                <a:ea typeface="Times New Roman" panose="02020603050405020304" pitchFamily="18" charset="0"/>
              </a:rPr>
              <a:t>lại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mọi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chuyện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xảy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theo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những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gì</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biết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còn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nhớ</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rõ</a:t>
            </a:r>
            <a:r>
              <a:rPr lang="en-US" sz="2800"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9915F6E6-777E-44E6-2225-38B09F290060}"/>
              </a:ext>
            </a:extLst>
          </p:cNvPr>
          <p:cNvSpPr txBox="1"/>
          <p:nvPr/>
        </p:nvSpPr>
        <p:spPr>
          <a:xfrm>
            <a:off x="1529313" y="2908000"/>
            <a:ext cx="9829263" cy="1384995"/>
          </a:xfrm>
          <a:prstGeom prst="rect">
            <a:avLst/>
          </a:prstGeom>
          <a:noFill/>
          <a:ln w="38100">
            <a:solidFill>
              <a:srgbClr val="3B98FF"/>
            </a:solidFill>
          </a:ln>
        </p:spPr>
        <p:txBody>
          <a:bodyPr wrap="square">
            <a:spAutoFit/>
          </a:bodyPr>
          <a:lstStyle/>
          <a:p>
            <a:pPr algn="just"/>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Nếu</a:t>
            </a:r>
            <a:r>
              <a:rPr lang="en-US" sz="2800" dirty="0">
                <a:latin typeface="Times New Roman" panose="02020603050405020304" pitchFamily="18" charset="0"/>
                <a:ea typeface="Times New Roman" panose="02020603050405020304" pitchFamily="18" charset="0"/>
              </a:rPr>
              <a:t> vụ </a:t>
            </a:r>
            <a:r>
              <a:rPr lang="en-US" sz="2800" dirty="0" err="1">
                <a:latin typeface="Times New Roman" panose="02020603050405020304" pitchFamily="18" charset="0"/>
                <a:ea typeface="Times New Roman" panose="02020603050405020304" pitchFamily="18" charset="0"/>
              </a:rPr>
              <a:t>việc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tường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trình</a:t>
            </a:r>
            <a:r>
              <a:rPr lang="en-US" sz="2800" dirty="0">
                <a:latin typeface="Times New Roman" panose="02020603050405020304" pitchFamily="18" charset="0"/>
                <a:ea typeface="Times New Roman" panose="02020603050405020304" pitchFamily="18" charset="0"/>
              </a:rPr>
              <a:t> chỉ </a:t>
            </a:r>
            <a:r>
              <a:rPr lang="en-US" sz="2800" dirty="0" err="1">
                <a:latin typeface="Times New Roman" panose="02020603050405020304" pitchFamily="18" charset="0"/>
                <a:ea typeface="Times New Roman" panose="02020603050405020304" pitchFamily="18" charset="0"/>
              </a:rPr>
              <a:t>mang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chất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hãy</a:t>
            </a:r>
            <a:r>
              <a:rPr lang="en-US" sz="2800" dirty="0">
                <a:latin typeface="Times New Roman" panose="02020603050405020304" pitchFamily="18" charset="0"/>
                <a:ea typeface="Times New Roman" panose="02020603050405020304" pitchFamily="18" charset="0"/>
              </a:rPr>
              <a:t> chú ý </a:t>
            </a:r>
            <a:r>
              <a:rPr lang="en-US" sz="2800" dirty="0" err="1">
                <a:latin typeface="Times New Roman" panose="02020603050405020304" pitchFamily="18" charset="0"/>
                <a:ea typeface="Times New Roman" panose="02020603050405020304" pitchFamily="18" charset="0"/>
              </a:rPr>
              <a:t>đến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tư</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cách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tường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của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thông</a:t>
            </a:r>
            <a:r>
              <a:rPr lang="en-US" sz="2800" dirty="0">
                <a:latin typeface="Times New Roman" panose="02020603050405020304" pitchFamily="18" charset="0"/>
                <a:ea typeface="Times New Roman" panose="02020603050405020304" pitchFamily="18" charset="0"/>
              </a:rPr>
              <a:t> qua </a:t>
            </a:r>
            <a:r>
              <a:rPr lang="en-US" sz="2800" dirty="0" err="1">
                <a:latin typeface="Times New Roman" panose="02020603050405020304" pitchFamily="18" charset="0"/>
                <a:ea typeface="Times New Roman" panose="02020603050405020304" pitchFamily="18" charset="0"/>
              </a:rPr>
              <a:t>việc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tư</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đặt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các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câu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hỏi</a:t>
            </a:r>
            <a:r>
              <a:rPr lang="en-US" sz="2800"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B3625311-2393-C1C3-0EA2-34B4DCA84FCA}"/>
              </a:ext>
            </a:extLst>
          </p:cNvPr>
          <p:cNvSpPr txBox="1"/>
          <p:nvPr/>
        </p:nvSpPr>
        <p:spPr>
          <a:xfrm>
            <a:off x="1529313" y="4429489"/>
            <a:ext cx="10176712" cy="2246769"/>
          </a:xfrm>
          <a:prstGeom prst="rect">
            <a:avLst/>
          </a:prstGeom>
          <a:noFill/>
          <a:ln w="38100">
            <a:solidFill>
              <a:srgbClr val="3B98FF"/>
            </a:solidFill>
          </a:ln>
        </p:spPr>
        <p:txBody>
          <a:bodyPr wrap="square">
            <a:spAutoFit/>
          </a:bodyPr>
          <a:lstStyle/>
          <a:p>
            <a:pPr algn="just"/>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Đê</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xác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những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thông</a:t>
            </a:r>
            <a:r>
              <a:rPr lang="en-US" sz="2800" dirty="0">
                <a:latin typeface="Times New Roman" panose="02020603050405020304" pitchFamily="18" charset="0"/>
                <a:ea typeface="Times New Roman" panose="02020603050405020304" pitchFamily="18" charset="0"/>
              </a:rPr>
              <a:t> tin cụ </a:t>
            </a:r>
            <a:r>
              <a:rPr lang="en-US" sz="2800" dirty="0" err="1">
                <a:latin typeface="Times New Roman" panose="02020603050405020304" pitchFamily="18" charset="0"/>
                <a:ea typeface="Times New Roman" panose="02020603050405020304" pitchFamily="18" charset="0"/>
              </a:rPr>
              <a:t>thê</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những</a:t>
            </a:r>
            <a:r>
              <a:rPr lang="en-US" sz="2800" dirty="0">
                <a:latin typeface="Times New Roman" panose="02020603050405020304" pitchFamily="18" charset="0"/>
                <a:ea typeface="Times New Roman" panose="02020603050405020304" pitchFamily="18" charset="0"/>
              </a:rPr>
              <a:t> vụ </a:t>
            </a:r>
            <a:r>
              <a:rPr lang="en-US" sz="2800" dirty="0" err="1">
                <a:latin typeface="Times New Roman" panose="02020603050405020304" pitchFamily="18" charset="0"/>
                <a:ea typeface="Times New Roman" panose="02020603050405020304" pitchFamily="18" charset="0"/>
              </a:rPr>
              <a:t>việc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thường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xảy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như</a:t>
            </a:r>
            <a:r>
              <a:rPr lang="en-US" sz="2800"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mất</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xe</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đạp</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nơi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gửi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xe</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của</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trường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làm</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hư</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hại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đô</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dùng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học</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tập</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của</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bạn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khiến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bạn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không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hoàn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thành</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công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việc</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được</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giao</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khởi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xướng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một</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cuộc</a:t>
            </a:r>
            <a:r>
              <a:rPr lang="en-US" sz="2800" i="1" dirty="0">
                <a:latin typeface="Times New Roman" panose="02020603050405020304" pitchFamily="18" charset="0"/>
                <a:ea typeface="Times New Roman" panose="02020603050405020304" pitchFamily="18" charset="0"/>
              </a:rPr>
              <a:t> dã </a:t>
            </a:r>
            <a:r>
              <a:rPr lang="en-US" sz="2800" i="1" dirty="0" err="1">
                <a:latin typeface="Times New Roman" panose="02020603050405020304" pitchFamily="18" charset="0"/>
                <a:ea typeface="Times New Roman" panose="02020603050405020304" pitchFamily="18" charset="0"/>
              </a:rPr>
              <a:t>ngoại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với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các</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bạn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trong</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lớp</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khi</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chưa</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xin</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phép</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gia</a:t>
            </a:r>
            <a:r>
              <a:rPr lang="en-US" sz="2800" i="1" dirty="0">
                <a:latin typeface="Times New Roman" panose="02020603050405020304" pitchFamily="18" charset="0"/>
                <a:ea typeface="Times New Roman" panose="02020603050405020304" pitchFamily="18" charset="0"/>
              </a:rPr>
              <a:t> </a:t>
            </a:r>
            <a:r>
              <a:rPr lang="en-US" sz="2800" i="1" dirty="0" err="1">
                <a:latin typeface="Times New Roman" panose="02020603050405020304" pitchFamily="18" charset="0"/>
                <a:ea typeface="Times New Roman" panose="02020603050405020304" pitchFamily="18" charset="0"/>
              </a:rPr>
              <a:t>đình</a:t>
            </a:r>
            <a:r>
              <a:rPr lang="en-US" sz="2800" i="1" dirty="0">
                <a:latin typeface="Times New Roman" panose="02020603050405020304" pitchFamily="18" charset="0"/>
                <a:ea typeface="Times New Roman" panose="02020603050405020304" pitchFamily="18" charset="0"/>
              </a:rPr>
              <a:t>…</a:t>
            </a:r>
            <a:endParaRPr lang="en-US" sz="2800" dirty="0"/>
          </a:p>
        </p:txBody>
      </p:sp>
      <p:pic>
        <p:nvPicPr>
          <p:cNvPr id="19" name="Hình ảnh 18">
            <a:extLst>
              <a:ext uri="{FF2B5EF4-FFF2-40B4-BE49-F238E27FC236}">
                <a16:creationId xmlns:a16="http://schemas.microsoft.com/office/drawing/2014/main" id="{7FFBF603-92A7-4912-C7E6-80DE95A46F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10555705" y="-78420"/>
            <a:ext cx="1351697" cy="1381795"/>
          </a:xfrm>
          <a:prstGeom prst="rect">
            <a:avLst/>
          </a:prstGeom>
        </p:spPr>
      </p:pic>
      <p:sp>
        <p:nvSpPr>
          <p:cNvPr id="5" name="Hộp Văn bản 4">
            <a:extLst>
              <a:ext uri="{FF2B5EF4-FFF2-40B4-BE49-F238E27FC236}">
                <a16:creationId xmlns:a16="http://schemas.microsoft.com/office/drawing/2014/main" id="{BF75AA02-A2E9-A882-E327-0C47BB526B23}"/>
              </a:ext>
            </a:extLst>
          </p:cNvPr>
          <p:cNvSpPr txBox="1"/>
          <p:nvPr/>
        </p:nvSpPr>
        <p:spPr>
          <a:xfrm>
            <a:off x="1161658" y="143020"/>
            <a:ext cx="10176712" cy="646331"/>
          </a:xfrm>
          <a:prstGeom prst="rect">
            <a:avLst/>
          </a:prstGeom>
          <a:noFill/>
        </p:spPr>
        <p:txBody>
          <a:bodyPr wrap="square">
            <a:spAutoFit/>
          </a:bodyPr>
          <a:lstStyle/>
          <a:p>
            <a:pPr marL="0" marR="0" algn="just">
              <a:spcBef>
                <a:spcPts val="0"/>
              </a:spcBef>
              <a:spcAft>
                <a:spcPts val="0"/>
              </a:spcAft>
            </a:pPr>
            <a:r>
              <a:rPr lang="en-US" sz="3600" b="1" dirty="0">
                <a:solidFill>
                  <a:schemeClr val="bg1"/>
                </a:solidFill>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rPr>
              <a:t>III</a:t>
            </a:r>
            <a:r>
              <a:rPr lang="en-US" sz="3600" b="1" dirty="0">
                <a:solidFill>
                  <a:schemeClr val="bg1"/>
                </a:solidFill>
                <a:effectLst/>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err="1">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Thực</a:t>
            </a:r>
            <a:r>
              <a:rPr lang="vi-VN" sz="3600" b="1" dirty="0">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 </a:t>
            </a:r>
            <a:r>
              <a:rPr lang="vi-VN" sz="3600" b="1" dirty="0" err="1">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hành</a:t>
            </a:r>
            <a:r>
              <a:rPr lang="vi-VN" sz="3600" b="1" dirty="0">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 </a:t>
            </a:r>
            <a:r>
              <a:rPr lang="vi-VN" sz="3600" b="1" dirty="0" err="1">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viết</a:t>
            </a:r>
            <a:r>
              <a:rPr lang="vi-VN" sz="3600" b="1" dirty="0">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 theo </a:t>
            </a:r>
            <a:r>
              <a:rPr lang="vi-VN" sz="3600" b="1" dirty="0" err="1">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các</a:t>
            </a:r>
            <a:r>
              <a:rPr lang="vi-VN" sz="3600" b="1" dirty="0">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 </a:t>
            </a:r>
            <a:r>
              <a:rPr lang="vi-VN" sz="3600" b="1" dirty="0" err="1">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bước</a:t>
            </a:r>
            <a:endParaRPr lang="en-US" sz="3600" b="1" dirty="0">
              <a:solidFill>
                <a:schemeClr val="bg1"/>
              </a:solidFill>
              <a:effectLst/>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95B4DD99-D4EA-1526-E63B-1CBC6B8E51E1}"/>
              </a:ext>
            </a:extLst>
          </p:cNvPr>
          <p:cNvSpPr txBox="1"/>
          <p:nvPr/>
        </p:nvSpPr>
        <p:spPr>
          <a:xfrm>
            <a:off x="1161658" y="741011"/>
            <a:ext cx="6666470" cy="584775"/>
          </a:xfrm>
          <a:prstGeom prst="rect">
            <a:avLst/>
          </a:prstGeom>
          <a:noFill/>
        </p:spPr>
        <p:txBody>
          <a:bodyPr wrap="square">
            <a:spAutoFit/>
          </a:bodyPr>
          <a:lstStyle/>
          <a:p>
            <a:pPr marL="0" marR="0" algn="just">
              <a:spcBef>
                <a:spcPts val="0"/>
              </a:spcBef>
              <a:spcAft>
                <a:spcPts val="0"/>
              </a:spcAft>
              <a:tabLst>
                <a:tab pos="1386840" algn="l"/>
              </a:tabLst>
            </a:pPr>
            <a:r>
              <a:rPr lang="en-US" sz="3200" b="1" dirty="0">
                <a:solidFill>
                  <a:srgbClr val="0066FF"/>
                </a:solidFill>
                <a:effectLst/>
                <a:latin typeface="Times New Roman" panose="02020603050405020304" pitchFamily="18" charset="0"/>
                <a:ea typeface="MS Mincho" panose="02020609040205080304" pitchFamily="49" charset="-128"/>
              </a:rPr>
              <a:t>1. </a:t>
            </a:r>
            <a:r>
              <a:rPr lang="en-US" sz="3200" b="1" dirty="0" err="1">
                <a:solidFill>
                  <a:srgbClr val="0066FF"/>
                </a:solidFill>
                <a:effectLst/>
                <a:latin typeface="Times New Roman" panose="02020603050405020304" pitchFamily="18" charset="0"/>
                <a:ea typeface="MS Mincho" panose="02020609040205080304" pitchFamily="49" charset="-128"/>
              </a:rPr>
              <a:t>Trước</a:t>
            </a:r>
            <a:r>
              <a:rPr lang="en-US" sz="3200" b="1" dirty="0">
                <a:solidFill>
                  <a:srgbClr val="0066FF"/>
                </a:solidFill>
                <a:effectLst/>
                <a:latin typeface="Times New Roman" panose="02020603050405020304" pitchFamily="18" charset="0"/>
                <a:ea typeface="MS Mincho" panose="02020609040205080304" pitchFamily="49" charset="-128"/>
              </a:rPr>
              <a:t> </a:t>
            </a:r>
            <a:r>
              <a:rPr lang="en-US" sz="3200" b="1" dirty="0" err="1">
                <a:solidFill>
                  <a:srgbClr val="0066FF"/>
                </a:solidFill>
                <a:effectLst/>
                <a:latin typeface="Times New Roman" panose="02020603050405020304" pitchFamily="18" charset="0"/>
                <a:ea typeface="MS Mincho" panose="02020609040205080304" pitchFamily="49" charset="-128"/>
              </a:rPr>
              <a:t>khi</a:t>
            </a:r>
            <a:r>
              <a:rPr lang="en-US" sz="3200" b="1" dirty="0">
                <a:solidFill>
                  <a:srgbClr val="0066FF"/>
                </a:solidFill>
                <a:effectLst/>
                <a:latin typeface="Times New Roman" panose="02020603050405020304" pitchFamily="18" charset="0"/>
                <a:ea typeface="MS Mincho" panose="02020609040205080304" pitchFamily="49" charset="-128"/>
              </a:rPr>
              <a:t> </a:t>
            </a:r>
            <a:r>
              <a:rPr lang="en-US" sz="3200" b="1" dirty="0" err="1">
                <a:solidFill>
                  <a:srgbClr val="0066FF"/>
                </a:solidFill>
                <a:effectLst/>
                <a:latin typeface="Times New Roman" panose="02020603050405020304" pitchFamily="18" charset="0"/>
                <a:ea typeface="MS Mincho" panose="02020609040205080304" pitchFamily="49" charset="-128"/>
              </a:rPr>
              <a:t>viết</a:t>
            </a:r>
            <a:endParaRPr lang="en-US" sz="3200" dirty="0">
              <a:solidFill>
                <a:srgbClr val="0066FF"/>
              </a:solidFill>
              <a:effectLst/>
              <a:latin typeface="Times New Roman" panose="02020603050405020304" pitchFamily="18" charset="0"/>
              <a:ea typeface="Times New Roman" panose="02020603050405020304" pitchFamily="18" charset="0"/>
            </a:endParaRPr>
          </a:p>
        </p:txBody>
      </p:sp>
      <p:sp>
        <p:nvSpPr>
          <p:cNvPr id="16" name="Hộp Văn bản 15">
            <a:extLst>
              <a:ext uri="{FF2B5EF4-FFF2-40B4-BE49-F238E27FC236}">
                <a16:creationId xmlns:a16="http://schemas.microsoft.com/office/drawing/2014/main" id="{DD34F331-B787-D843-7417-5E3869DB0AAB}"/>
              </a:ext>
            </a:extLst>
          </p:cNvPr>
          <p:cNvSpPr txBox="1"/>
          <p:nvPr/>
        </p:nvSpPr>
        <p:spPr>
          <a:xfrm>
            <a:off x="1269656" y="1234446"/>
            <a:ext cx="6122772" cy="523220"/>
          </a:xfrm>
          <a:prstGeom prst="rect">
            <a:avLst/>
          </a:prstGeom>
          <a:noFill/>
        </p:spPr>
        <p:txBody>
          <a:bodyPr wrap="square">
            <a:spAutoFit/>
          </a:bodyPr>
          <a:lstStyle/>
          <a:p>
            <a:pPr algn="just"/>
            <a:r>
              <a:rPr lang="en-US" sz="2800" b="1" dirty="0">
                <a:solidFill>
                  <a:srgbClr val="00B0F0"/>
                </a:solidFill>
                <a:latin typeface="Times New Roman" panose="02020603050405020304" pitchFamily="18" charset="0"/>
                <a:ea typeface="Times New Roman" panose="02020603050405020304" pitchFamily="18" charset="0"/>
              </a:rPr>
              <a:t>c. </a:t>
            </a:r>
            <a:r>
              <a:rPr lang="en-US" sz="2800" b="1" dirty="0" err="1">
                <a:solidFill>
                  <a:srgbClr val="00B0F0"/>
                </a:solidFill>
                <a:latin typeface="Times New Roman" panose="02020603050405020304" pitchFamily="18" charset="0"/>
                <a:ea typeface="Times New Roman" panose="02020603050405020304" pitchFamily="18" charset="0"/>
              </a:rPr>
              <a:t>Những</a:t>
            </a:r>
            <a:r>
              <a:rPr lang="en-US" sz="2800" b="1" dirty="0">
                <a:solidFill>
                  <a:srgbClr val="00B0F0"/>
                </a:solidFill>
                <a:latin typeface="Times New Roman" panose="02020603050405020304" pitchFamily="18" charset="0"/>
                <a:ea typeface="Times New Roman" panose="02020603050405020304" pitchFamily="18" charset="0"/>
              </a:rPr>
              <a:t> </a:t>
            </a:r>
            <a:r>
              <a:rPr lang="en-US" sz="2800" b="1" dirty="0" err="1">
                <a:solidFill>
                  <a:srgbClr val="00B0F0"/>
                </a:solidFill>
                <a:latin typeface="Times New Roman" panose="02020603050405020304" pitchFamily="18" charset="0"/>
                <a:ea typeface="Times New Roman" panose="02020603050405020304" pitchFamily="18" charset="0"/>
              </a:rPr>
              <a:t>việc</a:t>
            </a:r>
            <a:r>
              <a:rPr lang="en-US" sz="2800" b="1" dirty="0">
                <a:solidFill>
                  <a:srgbClr val="00B0F0"/>
                </a:solidFill>
                <a:latin typeface="Times New Roman" panose="02020603050405020304" pitchFamily="18" charset="0"/>
                <a:ea typeface="Times New Roman" panose="02020603050405020304" pitchFamily="18" charset="0"/>
              </a:rPr>
              <a:t> </a:t>
            </a:r>
            <a:r>
              <a:rPr lang="en-US" sz="2800" b="1" dirty="0" err="1">
                <a:solidFill>
                  <a:srgbClr val="00B0F0"/>
                </a:solidFill>
                <a:latin typeface="Times New Roman" panose="02020603050405020304" pitchFamily="18" charset="0"/>
                <a:ea typeface="Times New Roman" panose="02020603050405020304" pitchFamily="18" charset="0"/>
              </a:rPr>
              <a:t>cần</a:t>
            </a:r>
            <a:r>
              <a:rPr lang="en-US" sz="2800" b="1" dirty="0">
                <a:solidFill>
                  <a:srgbClr val="00B0F0"/>
                </a:solidFill>
                <a:latin typeface="Times New Roman" panose="02020603050405020304" pitchFamily="18" charset="0"/>
                <a:ea typeface="Times New Roman" panose="02020603050405020304" pitchFamily="18" charset="0"/>
              </a:rPr>
              <a:t> </a:t>
            </a:r>
            <a:r>
              <a:rPr lang="en-US" sz="2800" b="1" dirty="0" err="1">
                <a:solidFill>
                  <a:srgbClr val="00B0F0"/>
                </a:solidFill>
                <a:latin typeface="Times New Roman" panose="02020603050405020304" pitchFamily="18" charset="0"/>
                <a:ea typeface="Times New Roman" panose="02020603050405020304" pitchFamily="18" charset="0"/>
              </a:rPr>
              <a:t>làm</a:t>
            </a:r>
            <a:r>
              <a:rPr lang="en-US" sz="2800" b="1" dirty="0">
                <a:solidFill>
                  <a:srgbClr val="00B0F0"/>
                </a:solidFill>
                <a:latin typeface="Times New Roman" panose="02020603050405020304" pitchFamily="18" charset="0"/>
                <a:ea typeface="Times New Roman" panose="02020603050405020304" pitchFamily="18" charset="0"/>
              </a:rPr>
              <a:t> </a:t>
            </a:r>
            <a:r>
              <a:rPr lang="en-US" sz="2800" b="1" dirty="0" err="1">
                <a:solidFill>
                  <a:srgbClr val="00B0F0"/>
                </a:solidFill>
                <a:latin typeface="Times New Roman" panose="02020603050405020304" pitchFamily="18" charset="0"/>
                <a:ea typeface="Times New Roman" panose="02020603050405020304" pitchFamily="18" charset="0"/>
              </a:rPr>
              <a:t>trước</a:t>
            </a:r>
            <a:r>
              <a:rPr lang="en-US" sz="2800" b="1" dirty="0">
                <a:solidFill>
                  <a:srgbClr val="00B0F0"/>
                </a:solidFill>
                <a:latin typeface="Times New Roman" panose="02020603050405020304" pitchFamily="18" charset="0"/>
                <a:ea typeface="Times New Roman" panose="02020603050405020304" pitchFamily="18" charset="0"/>
              </a:rPr>
              <a:t> </a:t>
            </a:r>
            <a:r>
              <a:rPr lang="en-US" sz="2800" b="1" dirty="0" err="1">
                <a:solidFill>
                  <a:srgbClr val="00B0F0"/>
                </a:solidFill>
                <a:latin typeface="Times New Roman" panose="02020603050405020304" pitchFamily="18" charset="0"/>
                <a:ea typeface="Times New Roman" panose="02020603050405020304" pitchFamily="18" charset="0"/>
              </a:rPr>
              <a:t>khi</a:t>
            </a:r>
            <a:r>
              <a:rPr lang="en-US" sz="2800" b="1" dirty="0">
                <a:solidFill>
                  <a:srgbClr val="00B0F0"/>
                </a:solidFill>
                <a:latin typeface="Times New Roman" panose="02020603050405020304" pitchFamily="18" charset="0"/>
                <a:ea typeface="Times New Roman" panose="02020603050405020304" pitchFamily="18" charset="0"/>
              </a:rPr>
              <a:t> </a:t>
            </a:r>
            <a:r>
              <a:rPr lang="en-US" sz="2800" b="1" dirty="0" err="1">
                <a:solidFill>
                  <a:srgbClr val="00B0F0"/>
                </a:solidFill>
                <a:latin typeface="Times New Roman" panose="02020603050405020304" pitchFamily="18" charset="0"/>
                <a:ea typeface="Times New Roman" panose="02020603050405020304" pitchFamily="18" charset="0"/>
              </a:rPr>
              <a:t>viết</a:t>
            </a:r>
            <a:r>
              <a:rPr lang="en-US" sz="2800" b="1" dirty="0">
                <a:solidFill>
                  <a:srgbClr val="00B0F0"/>
                </a:solidFill>
                <a:latin typeface="Times New Roman" panose="02020603050405020304" pitchFamily="18" charset="0"/>
                <a:ea typeface="Times New Roman" panose="02020603050405020304" pitchFamily="18" charset="0"/>
              </a:rPr>
              <a:t>:</a:t>
            </a:r>
            <a:endParaRPr lang="en-US" sz="2400" dirty="0">
              <a:solidFill>
                <a:srgbClr val="00B0F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105129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150+ Hình Nền Slide PowerPoint Thuyết Trình Đẹp Nhất">
            <a:extLst>
              <a:ext uri="{FF2B5EF4-FFF2-40B4-BE49-F238E27FC236}">
                <a16:creationId xmlns:a16="http://schemas.microsoft.com/office/drawing/2014/main" id="{C339A071-B844-A9B1-BECC-DC5B1ED859C2}"/>
              </a:ext>
            </a:extLst>
          </p:cNvPr>
          <p:cNvPicPr>
            <a:picLocks noChangeAspect="1" noChangeArrowheads="1"/>
          </p:cNvPicPr>
          <p:nvPr/>
        </p:nvPicPr>
        <p:blipFill>
          <a:blip r:embed="rId2">
            <a:clrChange>
              <a:clrFrom>
                <a:srgbClr val="8E7356"/>
              </a:clrFrom>
              <a:clrTo>
                <a:srgbClr val="8E7356">
                  <a:alpha val="0"/>
                </a:srgbClr>
              </a:clrTo>
            </a:clrChange>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948080"/>
          </a:xfrm>
          <a:prstGeom prst="rect">
            <a:avLst/>
          </a:prstGeom>
          <a:blipFill>
            <a:blip r:embed="rId4">
              <a:clrChange>
                <a:clrFrom>
                  <a:srgbClr val="8E7356"/>
                </a:clrFrom>
                <a:clrTo>
                  <a:srgbClr val="8E7356">
                    <a:alpha val="0"/>
                  </a:srgbClr>
                </a:clrTo>
              </a:clrChange>
              <a:duotone>
                <a:schemeClr val="accent6">
                  <a:shade val="45000"/>
                  <a:satMod val="135000"/>
                </a:schemeClr>
                <a:prstClr val="white"/>
              </a:duotone>
            </a:blip>
            <a:tile tx="0" ty="0" sx="100000" sy="100000" flip="none" algn="tl"/>
          </a:blipFill>
        </p:spPr>
      </p:pic>
      <p:sp>
        <p:nvSpPr>
          <p:cNvPr id="16" name="Bong bóng Lời nói: Hình chữ nhật với Góc Tròn 15">
            <a:extLst>
              <a:ext uri="{FF2B5EF4-FFF2-40B4-BE49-F238E27FC236}">
                <a16:creationId xmlns:a16="http://schemas.microsoft.com/office/drawing/2014/main" id="{9F76AFA2-D82F-275F-936D-5DBE53F4CE11}"/>
              </a:ext>
            </a:extLst>
          </p:cNvPr>
          <p:cNvSpPr/>
          <p:nvPr/>
        </p:nvSpPr>
        <p:spPr>
          <a:xfrm>
            <a:off x="1853515" y="1534613"/>
            <a:ext cx="9724766" cy="2135865"/>
          </a:xfrm>
          <a:prstGeom prst="wedgeRoundRectCallout">
            <a:avLst>
              <a:gd name="adj1" fmla="val -52312"/>
              <a:gd name="adj2" fmla="val -6173"/>
              <a:gd name="adj3" fmla="val 16667"/>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Hình ảnh 14">
            <a:extLst>
              <a:ext uri="{FF2B5EF4-FFF2-40B4-BE49-F238E27FC236}">
                <a16:creationId xmlns:a16="http://schemas.microsoft.com/office/drawing/2014/main" id="{EF163BDE-0862-758E-B37C-E5DAEA6432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06537" y="2330183"/>
            <a:ext cx="3576802" cy="4681831"/>
          </a:xfrm>
          <a:prstGeom prst="rect">
            <a:avLst/>
          </a:prstGeom>
        </p:spPr>
      </p:pic>
      <p:sp>
        <p:nvSpPr>
          <p:cNvPr id="17" name="Hộp Văn bản 16">
            <a:extLst>
              <a:ext uri="{FF2B5EF4-FFF2-40B4-BE49-F238E27FC236}">
                <a16:creationId xmlns:a16="http://schemas.microsoft.com/office/drawing/2014/main" id="{809BBA79-E86A-3626-0281-41F80A727AA8}"/>
              </a:ext>
            </a:extLst>
          </p:cNvPr>
          <p:cNvSpPr txBox="1"/>
          <p:nvPr/>
        </p:nvSpPr>
        <p:spPr>
          <a:xfrm>
            <a:off x="2020043" y="1733878"/>
            <a:ext cx="9338533" cy="1815882"/>
          </a:xfrm>
          <a:prstGeom prst="rect">
            <a:avLst/>
          </a:prstGeom>
          <a:noFill/>
        </p:spPr>
        <p:txBody>
          <a:bodyPr wrap="square">
            <a:spAutoFit/>
          </a:bodyPr>
          <a:lstStyle/>
          <a:p>
            <a:r>
              <a:rPr lang="en-US" sz="2800">
                <a:latin typeface="Times" pitchFamily="34" charset="0"/>
                <a:ea typeface="Times" pitchFamily="34" charset="0"/>
                <a:cs typeface="Times" pitchFamily="34" charset="0"/>
              </a:rPr>
              <a:t>- Theo </a:t>
            </a:r>
            <a:r>
              <a:rPr lang="en-US" sz="2800" dirty="0" err="1">
                <a:latin typeface="Times" pitchFamily="34" charset="0"/>
                <a:ea typeface="Times" pitchFamily="34" charset="0"/>
                <a:cs typeface="Times" pitchFamily="34" charset="0"/>
              </a:rPr>
              <a:t>dõi</a:t>
            </a:r>
            <a:r>
              <a:rPr lang="en-US" sz="2800" dirty="0">
                <a:latin typeface="Times" pitchFamily="34" charset="0"/>
                <a:ea typeface="Times" pitchFamily="34" charset="0"/>
                <a:cs typeface="Times" pitchFamily="34" charset="0"/>
              </a:rPr>
              <a:t> SGK tr.122 </a:t>
            </a:r>
            <a:r>
              <a:rPr lang="en-US" sz="2800" dirty="0" err="1">
                <a:latin typeface="Times" pitchFamily="34" charset="0"/>
                <a:ea typeface="Times" pitchFamily="34" charset="0"/>
                <a:cs typeface="Times" pitchFamily="34" charset="0"/>
              </a:rPr>
              <a:t>và</a:t>
            </a:r>
            <a:r>
              <a:rPr lang="en-US" sz="2800" dirty="0">
                <a:latin typeface="Times" pitchFamily="34" charset="0"/>
                <a:ea typeface="Times" pitchFamily="34" charset="0"/>
                <a:cs typeface="Times" pitchFamily="34" charset="0"/>
              </a:rPr>
              <a:t> </a:t>
            </a:r>
            <a:r>
              <a:rPr lang="en-US" sz="2800" dirty="0" err="1">
                <a:latin typeface="Times" pitchFamily="34" charset="0"/>
                <a:ea typeface="Times" pitchFamily="34" charset="0"/>
                <a:cs typeface="Times" pitchFamily="34" charset="0"/>
              </a:rPr>
              <a:t>trả</a:t>
            </a:r>
            <a:r>
              <a:rPr lang="en-US" sz="2800" dirty="0">
                <a:latin typeface="Times" pitchFamily="34" charset="0"/>
                <a:ea typeface="Times" pitchFamily="34" charset="0"/>
                <a:cs typeface="Times" pitchFamily="34" charset="0"/>
              </a:rPr>
              <a:t> </a:t>
            </a:r>
            <a:r>
              <a:rPr lang="en-US" sz="2800" dirty="0" err="1">
                <a:latin typeface="Times" pitchFamily="34" charset="0"/>
                <a:ea typeface="Times" pitchFamily="34" charset="0"/>
                <a:cs typeface="Times" pitchFamily="34" charset="0"/>
              </a:rPr>
              <a:t>lời</a:t>
            </a:r>
            <a:r>
              <a:rPr lang="en-US" sz="2800" dirty="0">
                <a:latin typeface="Times" pitchFamily="34" charset="0"/>
                <a:ea typeface="Times" pitchFamily="34" charset="0"/>
                <a:cs typeface="Times" pitchFamily="34" charset="0"/>
              </a:rPr>
              <a:t> </a:t>
            </a:r>
            <a:r>
              <a:rPr lang="en-US" sz="2800" dirty="0" err="1">
                <a:latin typeface="Times" pitchFamily="34" charset="0"/>
                <a:ea typeface="Times" pitchFamily="34" charset="0"/>
                <a:cs typeface="Times" pitchFamily="34" charset="0"/>
              </a:rPr>
              <a:t>câu</a:t>
            </a:r>
            <a:r>
              <a:rPr lang="en-US" sz="2800" dirty="0">
                <a:latin typeface="Times" pitchFamily="34" charset="0"/>
                <a:ea typeface="Times" pitchFamily="34" charset="0"/>
                <a:cs typeface="Times" pitchFamily="34" charset="0"/>
              </a:rPr>
              <a:t> </a:t>
            </a:r>
            <a:r>
              <a:rPr lang="en-US" sz="2800" dirty="0" err="1">
                <a:latin typeface="Times" pitchFamily="34" charset="0"/>
                <a:ea typeface="Times" pitchFamily="34" charset="0"/>
                <a:cs typeface="Times" pitchFamily="34" charset="0"/>
              </a:rPr>
              <a:t>hỏi</a:t>
            </a:r>
            <a:r>
              <a:rPr lang="en-US" sz="2800" dirty="0">
                <a:latin typeface="Times" pitchFamily="34" charset="0"/>
                <a:ea typeface="Times" pitchFamily="34" charset="0"/>
                <a:cs typeface="Times" pitchFamily="34" charset="0"/>
              </a:rPr>
              <a:t>:</a:t>
            </a:r>
          </a:p>
          <a:p>
            <a:r>
              <a:rPr lang="en-US" sz="2800" i="1" dirty="0" err="1">
                <a:latin typeface="Times" pitchFamily="34" charset="0"/>
                <a:ea typeface="Times" pitchFamily="34" charset="0"/>
                <a:cs typeface="Times" pitchFamily="34" charset="0"/>
              </a:rPr>
              <a:t>Để</a:t>
            </a:r>
            <a:r>
              <a:rPr lang="en-US" sz="2800" i="1" dirty="0">
                <a:latin typeface="Times" pitchFamily="34" charset="0"/>
                <a:ea typeface="Times" pitchFamily="34" charset="0"/>
                <a:cs typeface="Times" pitchFamily="34" charset="0"/>
              </a:rPr>
              <a:t> </a:t>
            </a:r>
            <a:r>
              <a:rPr lang="en-US" sz="2800" i="1" dirty="0" err="1">
                <a:latin typeface="Times" pitchFamily="34" charset="0"/>
                <a:ea typeface="Times" pitchFamily="34" charset="0"/>
                <a:cs typeface="Times" pitchFamily="34" charset="0"/>
              </a:rPr>
              <a:t>viết</a:t>
            </a:r>
            <a:r>
              <a:rPr lang="en-US" sz="2800" i="1" dirty="0">
                <a:latin typeface="Times" pitchFamily="34" charset="0"/>
                <a:ea typeface="Times" pitchFamily="34" charset="0"/>
                <a:cs typeface="Times" pitchFamily="34" charset="0"/>
              </a:rPr>
              <a:t> </a:t>
            </a:r>
            <a:r>
              <a:rPr lang="en-US" sz="2800" i="1" dirty="0" err="1">
                <a:latin typeface="Times" pitchFamily="34" charset="0"/>
                <a:ea typeface="Times" pitchFamily="34" charset="0"/>
                <a:cs typeface="Times" pitchFamily="34" charset="0"/>
              </a:rPr>
              <a:t>hoàn</a:t>
            </a:r>
            <a:r>
              <a:rPr lang="en-US" sz="2800" i="1" dirty="0">
                <a:latin typeface="Times" pitchFamily="34" charset="0"/>
                <a:ea typeface="Times" pitchFamily="34" charset="0"/>
                <a:cs typeface="Times" pitchFamily="34" charset="0"/>
              </a:rPr>
              <a:t> </a:t>
            </a:r>
            <a:r>
              <a:rPr lang="en-US" sz="2800" i="1" dirty="0" err="1">
                <a:latin typeface="Times" pitchFamily="34" charset="0"/>
                <a:ea typeface="Times" pitchFamily="34" charset="0"/>
                <a:cs typeface="Times" pitchFamily="34" charset="0"/>
              </a:rPr>
              <a:t>chỉnh</a:t>
            </a:r>
            <a:r>
              <a:rPr lang="en-US" sz="2800" i="1" dirty="0">
                <a:latin typeface="Times" pitchFamily="34" charset="0"/>
                <a:ea typeface="Times" pitchFamily="34" charset="0"/>
                <a:cs typeface="Times" pitchFamily="34" charset="0"/>
              </a:rPr>
              <a:t> </a:t>
            </a:r>
            <a:r>
              <a:rPr lang="en-US" sz="2800" i="1" dirty="0" err="1">
                <a:latin typeface="Times" pitchFamily="34" charset="0"/>
                <a:ea typeface="Times" pitchFamily="34" charset="0"/>
                <a:cs typeface="Times" pitchFamily="34" charset="0"/>
              </a:rPr>
              <a:t>một</a:t>
            </a:r>
            <a:r>
              <a:rPr lang="en-US" sz="2800" i="1" dirty="0">
                <a:latin typeface="Times" pitchFamily="34" charset="0"/>
                <a:ea typeface="Times" pitchFamily="34" charset="0"/>
                <a:cs typeface="Times" pitchFamily="34" charset="0"/>
              </a:rPr>
              <a:t> </a:t>
            </a:r>
            <a:r>
              <a:rPr lang="en-US" sz="2800" i="1" dirty="0" err="1">
                <a:latin typeface="Times" pitchFamily="34" charset="0"/>
                <a:ea typeface="Times" pitchFamily="34" charset="0"/>
                <a:cs typeface="Times" pitchFamily="34" charset="0"/>
              </a:rPr>
              <a:t>văn</a:t>
            </a:r>
            <a:r>
              <a:rPr lang="en-US" sz="2800" i="1" dirty="0">
                <a:latin typeface="Times" pitchFamily="34" charset="0"/>
                <a:ea typeface="Times" pitchFamily="34" charset="0"/>
                <a:cs typeface="Times" pitchFamily="34" charset="0"/>
              </a:rPr>
              <a:t> </a:t>
            </a:r>
            <a:r>
              <a:rPr lang="en-US" sz="2800" i="1" dirty="0" err="1">
                <a:latin typeface="Times" pitchFamily="34" charset="0"/>
                <a:ea typeface="Times" pitchFamily="34" charset="0"/>
                <a:cs typeface="Times" pitchFamily="34" charset="0"/>
              </a:rPr>
              <a:t>bản</a:t>
            </a:r>
            <a:r>
              <a:rPr lang="en-US" sz="2800" i="1" dirty="0">
                <a:latin typeface="Times" pitchFamily="34" charset="0"/>
                <a:ea typeface="Times" pitchFamily="34" charset="0"/>
                <a:cs typeface="Times" pitchFamily="34" charset="0"/>
              </a:rPr>
              <a:t> </a:t>
            </a:r>
            <a:r>
              <a:rPr lang="en-US" sz="2800" i="1" dirty="0" err="1">
                <a:latin typeface="Times" pitchFamily="34" charset="0"/>
                <a:ea typeface="Times" pitchFamily="34" charset="0"/>
                <a:cs typeface="Times" pitchFamily="34" charset="0"/>
              </a:rPr>
              <a:t>tường</a:t>
            </a:r>
            <a:r>
              <a:rPr lang="en-US" sz="2800" i="1" dirty="0">
                <a:latin typeface="Times" pitchFamily="34" charset="0"/>
                <a:ea typeface="Times" pitchFamily="34" charset="0"/>
                <a:cs typeface="Times" pitchFamily="34" charset="0"/>
              </a:rPr>
              <a:t> </a:t>
            </a:r>
            <a:r>
              <a:rPr lang="en-US" sz="2800" i="1" dirty="0" err="1">
                <a:latin typeface="Times" pitchFamily="34" charset="0"/>
                <a:ea typeface="Times" pitchFamily="34" charset="0"/>
                <a:cs typeface="Times" pitchFamily="34" charset="0"/>
              </a:rPr>
              <a:t>trình</a:t>
            </a:r>
            <a:r>
              <a:rPr lang="en-US" sz="2800" i="1" dirty="0">
                <a:latin typeface="Times" pitchFamily="34" charset="0"/>
                <a:ea typeface="Times" pitchFamily="34" charset="0"/>
                <a:cs typeface="Times" pitchFamily="34" charset="0"/>
              </a:rPr>
              <a:t>, </a:t>
            </a:r>
            <a:r>
              <a:rPr lang="en-US" sz="2800" i="1" dirty="0" err="1">
                <a:latin typeface="Times" pitchFamily="34" charset="0"/>
                <a:ea typeface="Times" pitchFamily="34" charset="0"/>
                <a:cs typeface="Times" pitchFamily="34" charset="0"/>
              </a:rPr>
              <a:t>chúng</a:t>
            </a:r>
            <a:r>
              <a:rPr lang="en-US" sz="2800" i="1" dirty="0">
                <a:latin typeface="Times" pitchFamily="34" charset="0"/>
                <a:ea typeface="Times" pitchFamily="34" charset="0"/>
                <a:cs typeface="Times" pitchFamily="34" charset="0"/>
              </a:rPr>
              <a:t> ta </a:t>
            </a:r>
            <a:r>
              <a:rPr lang="en-US" sz="2800" i="1" dirty="0" err="1">
                <a:latin typeface="Times" pitchFamily="34" charset="0"/>
                <a:ea typeface="Times" pitchFamily="34" charset="0"/>
                <a:cs typeface="Times" pitchFamily="34" charset="0"/>
              </a:rPr>
              <a:t>cần</a:t>
            </a:r>
            <a:r>
              <a:rPr lang="en-US" sz="2800" i="1" dirty="0">
                <a:latin typeface="Times" pitchFamily="34" charset="0"/>
                <a:ea typeface="Times" pitchFamily="34" charset="0"/>
                <a:cs typeface="Times" pitchFamily="34" charset="0"/>
              </a:rPr>
              <a:t> </a:t>
            </a:r>
            <a:r>
              <a:rPr lang="en-US" sz="2800" i="1" dirty="0" err="1">
                <a:latin typeface="Times" pitchFamily="34" charset="0"/>
                <a:ea typeface="Times" pitchFamily="34" charset="0"/>
                <a:cs typeface="Times" pitchFamily="34" charset="0"/>
              </a:rPr>
              <a:t>thực</a:t>
            </a:r>
            <a:r>
              <a:rPr lang="en-US" sz="2800" i="1" dirty="0">
                <a:latin typeface="Times" pitchFamily="34" charset="0"/>
                <a:ea typeface="Times" pitchFamily="34" charset="0"/>
                <a:cs typeface="Times" pitchFamily="34" charset="0"/>
              </a:rPr>
              <a:t> </a:t>
            </a:r>
            <a:r>
              <a:rPr lang="en-US" sz="2800" i="1" dirty="0" err="1">
                <a:latin typeface="Times" pitchFamily="34" charset="0"/>
                <a:ea typeface="Times" pitchFamily="34" charset="0"/>
                <a:cs typeface="Times" pitchFamily="34" charset="0"/>
              </a:rPr>
              <a:t>hiện</a:t>
            </a:r>
            <a:r>
              <a:rPr lang="en-US" sz="2800" i="1" dirty="0">
                <a:latin typeface="Times" pitchFamily="34" charset="0"/>
                <a:ea typeface="Times" pitchFamily="34" charset="0"/>
                <a:cs typeface="Times" pitchFamily="34" charset="0"/>
              </a:rPr>
              <a:t> </a:t>
            </a:r>
            <a:r>
              <a:rPr lang="en-US" sz="2800" i="1" dirty="0" err="1">
                <a:latin typeface="Times" pitchFamily="34" charset="0"/>
                <a:ea typeface="Times" pitchFamily="34" charset="0"/>
                <a:cs typeface="Times" pitchFamily="34" charset="0"/>
              </a:rPr>
              <a:t>những</a:t>
            </a:r>
            <a:r>
              <a:rPr lang="en-US" sz="2800" i="1" dirty="0">
                <a:latin typeface="Times" pitchFamily="34" charset="0"/>
                <a:ea typeface="Times" pitchFamily="34" charset="0"/>
                <a:cs typeface="Times" pitchFamily="34" charset="0"/>
              </a:rPr>
              <a:t> </a:t>
            </a:r>
            <a:r>
              <a:rPr lang="en-US" sz="2800" i="1" dirty="0" err="1">
                <a:latin typeface="Times" pitchFamily="34" charset="0"/>
                <a:ea typeface="Times" pitchFamily="34" charset="0"/>
                <a:cs typeface="Times" pitchFamily="34" charset="0"/>
              </a:rPr>
              <a:t>nhiệm</a:t>
            </a:r>
            <a:r>
              <a:rPr lang="en-US" sz="2800" i="1" dirty="0">
                <a:latin typeface="Times" pitchFamily="34" charset="0"/>
                <a:ea typeface="Times" pitchFamily="34" charset="0"/>
                <a:cs typeface="Times" pitchFamily="34" charset="0"/>
              </a:rPr>
              <a:t> </a:t>
            </a:r>
            <a:r>
              <a:rPr lang="en-US" sz="2800" i="1" dirty="0" err="1">
                <a:latin typeface="Times" pitchFamily="34" charset="0"/>
                <a:ea typeface="Times" pitchFamily="34" charset="0"/>
                <a:cs typeface="Times" pitchFamily="34" charset="0"/>
              </a:rPr>
              <a:t>vụ</a:t>
            </a:r>
            <a:r>
              <a:rPr lang="en-US" sz="2800" i="1" dirty="0">
                <a:latin typeface="Times" pitchFamily="34" charset="0"/>
                <a:ea typeface="Times" pitchFamily="34" charset="0"/>
                <a:cs typeface="Times" pitchFamily="34" charset="0"/>
              </a:rPr>
              <a:t> </a:t>
            </a:r>
            <a:r>
              <a:rPr lang="en-US" sz="2800" i="1" err="1">
                <a:latin typeface="Times" pitchFamily="34" charset="0"/>
                <a:ea typeface="Times" pitchFamily="34" charset="0"/>
                <a:cs typeface="Times" pitchFamily="34" charset="0"/>
              </a:rPr>
              <a:t>nào</a:t>
            </a:r>
            <a:r>
              <a:rPr lang="en-US" sz="2800" i="1">
                <a:latin typeface="Times" pitchFamily="34" charset="0"/>
                <a:ea typeface="Times" pitchFamily="34" charset="0"/>
                <a:cs typeface="Times" pitchFamily="34" charset="0"/>
              </a:rPr>
              <a:t>?</a:t>
            </a:r>
          </a:p>
          <a:p>
            <a:r>
              <a:rPr lang="en-US" sz="2800">
                <a:latin typeface="Times" pitchFamily="34" charset="0"/>
                <a:ea typeface="Times" pitchFamily="34" charset="0"/>
                <a:cs typeface="Times" pitchFamily="34" charset="0"/>
              </a:rPr>
              <a:t>- </a:t>
            </a:r>
            <a:r>
              <a:rPr lang="vi-VN" sz="2800">
                <a:latin typeface="Times" pitchFamily="34" charset="0"/>
                <a:ea typeface="Times" pitchFamily="34" charset="0"/>
                <a:cs typeface="Times" pitchFamily="34" charset="0"/>
              </a:rPr>
              <a:t>Viết bản tường trình về một vấn đề tự chọn</a:t>
            </a:r>
            <a:endParaRPr lang="en-US" sz="2800">
              <a:latin typeface="Times" pitchFamily="34" charset="0"/>
              <a:ea typeface="Times" pitchFamily="34" charset="0"/>
              <a:cs typeface="Times" pitchFamily="34" charset="0"/>
            </a:endParaRPr>
          </a:p>
        </p:txBody>
      </p:sp>
      <p:sp>
        <p:nvSpPr>
          <p:cNvPr id="6" name="Hộp Văn bản 5">
            <a:extLst>
              <a:ext uri="{FF2B5EF4-FFF2-40B4-BE49-F238E27FC236}">
                <a16:creationId xmlns:a16="http://schemas.microsoft.com/office/drawing/2014/main" id="{36E45C66-1E6B-36FB-55A6-3A8294589FDF}"/>
              </a:ext>
            </a:extLst>
          </p:cNvPr>
          <p:cNvSpPr txBox="1"/>
          <p:nvPr/>
        </p:nvSpPr>
        <p:spPr>
          <a:xfrm>
            <a:off x="1181864" y="126901"/>
            <a:ext cx="10176712" cy="646331"/>
          </a:xfrm>
          <a:prstGeom prst="rect">
            <a:avLst/>
          </a:prstGeom>
          <a:noFill/>
        </p:spPr>
        <p:txBody>
          <a:bodyPr wrap="square">
            <a:spAutoFit/>
          </a:bodyPr>
          <a:lstStyle/>
          <a:p>
            <a:pPr marL="0" marR="0" algn="just">
              <a:spcBef>
                <a:spcPts val="0"/>
              </a:spcBef>
              <a:spcAft>
                <a:spcPts val="0"/>
              </a:spcAft>
            </a:pPr>
            <a:r>
              <a:rPr lang="en-US" sz="3600" b="1" dirty="0">
                <a:solidFill>
                  <a:schemeClr val="bg1"/>
                </a:solidFill>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rPr>
              <a:t>III</a:t>
            </a:r>
            <a:r>
              <a:rPr lang="en-US" sz="3600" b="1" dirty="0">
                <a:solidFill>
                  <a:schemeClr val="bg1"/>
                </a:solidFill>
                <a:effectLst/>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err="1">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Thực</a:t>
            </a:r>
            <a:r>
              <a:rPr lang="vi-VN" sz="3600" b="1" dirty="0">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 </a:t>
            </a:r>
            <a:r>
              <a:rPr lang="vi-VN" sz="3600" b="1" dirty="0" err="1">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hành</a:t>
            </a:r>
            <a:r>
              <a:rPr lang="vi-VN" sz="3600" b="1" dirty="0">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 </a:t>
            </a:r>
            <a:r>
              <a:rPr lang="vi-VN" sz="3600" b="1" dirty="0" err="1">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viết</a:t>
            </a:r>
            <a:r>
              <a:rPr lang="vi-VN" sz="3600" b="1" dirty="0">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 theo </a:t>
            </a:r>
            <a:r>
              <a:rPr lang="vi-VN" sz="3600" b="1" dirty="0" err="1">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các</a:t>
            </a:r>
            <a:r>
              <a:rPr lang="vi-VN" sz="3600" b="1" dirty="0">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 </a:t>
            </a:r>
            <a:r>
              <a:rPr lang="vi-VN" sz="3600" b="1" dirty="0" err="1">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bước</a:t>
            </a:r>
            <a:endParaRPr lang="en-US" sz="3600" b="1" dirty="0">
              <a:solidFill>
                <a:schemeClr val="bg1"/>
              </a:solidFill>
              <a:effectLst/>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Hình ảnh 3">
            <a:extLst>
              <a:ext uri="{FF2B5EF4-FFF2-40B4-BE49-F238E27FC236}">
                <a16:creationId xmlns:a16="http://schemas.microsoft.com/office/drawing/2014/main" id="{AD9D43FB-51ED-7505-AC7A-7169CFFDC91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flipV="1">
            <a:off x="10425650" y="5040682"/>
            <a:ext cx="1865851" cy="1907398"/>
          </a:xfrm>
          <a:prstGeom prst="rect">
            <a:avLst/>
          </a:prstGeom>
        </p:spPr>
      </p:pic>
      <p:sp>
        <p:nvSpPr>
          <p:cNvPr id="7" name="Hộp Văn bản 6">
            <a:extLst>
              <a:ext uri="{FF2B5EF4-FFF2-40B4-BE49-F238E27FC236}">
                <a16:creationId xmlns:a16="http://schemas.microsoft.com/office/drawing/2014/main" id="{BA03F89F-8DB9-A619-3E16-BAD2204A4F14}"/>
              </a:ext>
            </a:extLst>
          </p:cNvPr>
          <p:cNvSpPr txBox="1"/>
          <p:nvPr/>
        </p:nvSpPr>
        <p:spPr>
          <a:xfrm>
            <a:off x="1161658" y="741011"/>
            <a:ext cx="6666470" cy="584775"/>
          </a:xfrm>
          <a:prstGeom prst="rect">
            <a:avLst/>
          </a:prstGeom>
          <a:noFill/>
        </p:spPr>
        <p:txBody>
          <a:bodyPr wrap="square">
            <a:spAutoFit/>
          </a:bodyPr>
          <a:lstStyle/>
          <a:p>
            <a:pPr marL="0" marR="0" algn="just">
              <a:spcBef>
                <a:spcPts val="0"/>
              </a:spcBef>
              <a:spcAft>
                <a:spcPts val="0"/>
              </a:spcAft>
              <a:tabLst>
                <a:tab pos="1386840" algn="l"/>
              </a:tabLst>
            </a:pPr>
            <a:r>
              <a:rPr lang="en-US" sz="3200" b="1" dirty="0">
                <a:solidFill>
                  <a:srgbClr val="0066FF"/>
                </a:solidFill>
                <a:effectLst/>
                <a:latin typeface="Times New Roman" panose="02020603050405020304" pitchFamily="18" charset="0"/>
                <a:ea typeface="MS Mincho" panose="02020609040205080304" pitchFamily="49" charset="-128"/>
              </a:rPr>
              <a:t>2. </a:t>
            </a:r>
            <a:r>
              <a:rPr lang="en-US" sz="3200" b="1" dirty="0" err="1">
                <a:solidFill>
                  <a:srgbClr val="0066FF"/>
                </a:solidFill>
                <a:effectLst/>
                <a:latin typeface="Times New Roman" panose="02020603050405020304" pitchFamily="18" charset="0"/>
                <a:ea typeface="MS Mincho" panose="02020609040205080304" pitchFamily="49" charset="-128"/>
              </a:rPr>
              <a:t>Viết</a:t>
            </a:r>
            <a:r>
              <a:rPr lang="en-US" sz="3200" b="1" dirty="0">
                <a:solidFill>
                  <a:srgbClr val="0066FF"/>
                </a:solidFill>
                <a:effectLst/>
                <a:latin typeface="Times New Roman" panose="02020603050405020304" pitchFamily="18" charset="0"/>
                <a:ea typeface="MS Mincho" panose="02020609040205080304" pitchFamily="49" charset="-128"/>
              </a:rPr>
              <a:t> </a:t>
            </a:r>
            <a:r>
              <a:rPr lang="en-US" sz="3200" b="1" dirty="0" err="1">
                <a:solidFill>
                  <a:srgbClr val="0066FF"/>
                </a:solidFill>
                <a:effectLst/>
                <a:latin typeface="Times New Roman" panose="02020603050405020304" pitchFamily="18" charset="0"/>
                <a:ea typeface="MS Mincho" panose="02020609040205080304" pitchFamily="49" charset="-128"/>
              </a:rPr>
              <a:t>bản</a:t>
            </a:r>
            <a:r>
              <a:rPr lang="en-US" sz="3200" b="1" dirty="0">
                <a:solidFill>
                  <a:srgbClr val="0066FF"/>
                </a:solidFill>
                <a:effectLst/>
                <a:latin typeface="Times New Roman" panose="02020603050405020304" pitchFamily="18" charset="0"/>
                <a:ea typeface="MS Mincho" panose="02020609040205080304" pitchFamily="49" charset="-128"/>
              </a:rPr>
              <a:t> </a:t>
            </a:r>
            <a:r>
              <a:rPr lang="en-US" sz="3200" b="1" dirty="0" err="1">
                <a:solidFill>
                  <a:srgbClr val="0066FF"/>
                </a:solidFill>
                <a:effectLst/>
                <a:latin typeface="Times New Roman" panose="02020603050405020304" pitchFamily="18" charset="0"/>
                <a:ea typeface="MS Mincho" panose="02020609040205080304" pitchFamily="49" charset="-128"/>
              </a:rPr>
              <a:t>tường</a:t>
            </a:r>
            <a:r>
              <a:rPr lang="en-US" sz="3200" b="1" dirty="0">
                <a:solidFill>
                  <a:srgbClr val="0066FF"/>
                </a:solidFill>
                <a:effectLst/>
                <a:latin typeface="Times New Roman" panose="02020603050405020304" pitchFamily="18" charset="0"/>
                <a:ea typeface="MS Mincho" panose="02020609040205080304" pitchFamily="49" charset="-128"/>
              </a:rPr>
              <a:t> </a:t>
            </a:r>
            <a:r>
              <a:rPr lang="en-US" sz="3200" b="1" dirty="0" err="1">
                <a:solidFill>
                  <a:srgbClr val="0066FF"/>
                </a:solidFill>
                <a:effectLst/>
                <a:latin typeface="Times New Roman" panose="02020603050405020304" pitchFamily="18" charset="0"/>
                <a:ea typeface="MS Mincho" panose="02020609040205080304" pitchFamily="49" charset="-128"/>
              </a:rPr>
              <a:t>trình</a:t>
            </a:r>
            <a:r>
              <a:rPr lang="en-US" sz="3200" b="1" dirty="0">
                <a:solidFill>
                  <a:srgbClr val="0066FF"/>
                </a:solidFill>
                <a:effectLst/>
                <a:latin typeface="Times New Roman" panose="02020603050405020304" pitchFamily="18" charset="0"/>
                <a:ea typeface="MS Mincho" panose="02020609040205080304" pitchFamily="49" charset="-128"/>
              </a:rPr>
              <a:t> </a:t>
            </a:r>
            <a:endParaRPr lang="en-US" sz="3200" dirty="0">
              <a:solidFill>
                <a:srgbClr val="0066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443629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par>
                                <p:cTn id="11" presetID="16" presetClass="entr" presetSubtype="2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150+ Hình Nền Slide PowerPoint Thuyết Trình Đẹp Nhất">
            <a:extLst>
              <a:ext uri="{FF2B5EF4-FFF2-40B4-BE49-F238E27FC236}">
                <a16:creationId xmlns:a16="http://schemas.microsoft.com/office/drawing/2014/main" id="{C339A071-B844-A9B1-BECC-DC5B1ED859C2}"/>
              </a:ext>
            </a:extLst>
          </p:cNvPr>
          <p:cNvPicPr>
            <a:picLocks noChangeAspect="1" noChangeArrowheads="1"/>
          </p:cNvPicPr>
          <p:nvPr/>
        </p:nvPicPr>
        <p:blipFill>
          <a:blip r:embed="rId2">
            <a:clrChange>
              <a:clrFrom>
                <a:srgbClr val="8E7356"/>
              </a:clrFrom>
              <a:clrTo>
                <a:srgbClr val="8E7356">
                  <a:alpha val="0"/>
                </a:srgbClr>
              </a:clrTo>
            </a:clrChange>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948080"/>
          </a:xfrm>
          <a:prstGeom prst="rect">
            <a:avLst/>
          </a:prstGeom>
          <a:blipFill>
            <a:blip r:embed="rId4">
              <a:clrChange>
                <a:clrFrom>
                  <a:srgbClr val="8E7356"/>
                </a:clrFrom>
                <a:clrTo>
                  <a:srgbClr val="8E7356">
                    <a:alpha val="0"/>
                  </a:srgbClr>
                </a:clrTo>
              </a:clrChange>
              <a:duotone>
                <a:schemeClr val="accent6">
                  <a:shade val="45000"/>
                  <a:satMod val="135000"/>
                </a:schemeClr>
                <a:prstClr val="white"/>
              </a:duotone>
            </a:blip>
            <a:tile tx="0" ty="0" sx="100000" sy="100000" flip="none" algn="tl"/>
          </a:blipFill>
        </p:spPr>
      </p:pic>
      <p:sp>
        <p:nvSpPr>
          <p:cNvPr id="9" name="Hộp Văn bản 8">
            <a:extLst>
              <a:ext uri="{FF2B5EF4-FFF2-40B4-BE49-F238E27FC236}">
                <a16:creationId xmlns:a16="http://schemas.microsoft.com/office/drawing/2014/main" id="{CE758A94-E6D7-E607-CF33-6C50FAAE5D23}"/>
              </a:ext>
            </a:extLst>
          </p:cNvPr>
          <p:cNvSpPr txBox="1"/>
          <p:nvPr/>
        </p:nvSpPr>
        <p:spPr>
          <a:xfrm>
            <a:off x="1529313" y="1605177"/>
            <a:ext cx="5821746" cy="523220"/>
          </a:xfrm>
          <a:prstGeom prst="rect">
            <a:avLst/>
          </a:prstGeom>
          <a:noFill/>
          <a:ln w="38100">
            <a:solidFill>
              <a:srgbClr val="3B98FF"/>
            </a:solidFill>
          </a:ln>
        </p:spPr>
        <p:txBody>
          <a:bodyPr wrap="square">
            <a:spAutoFit/>
          </a:bodyPr>
          <a:lstStyle/>
          <a:p>
            <a:pPr algn="just"/>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Viết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mở</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đầu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theo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đúng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thê</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thức</a:t>
            </a:r>
            <a:r>
              <a:rPr lang="en-US" sz="2800"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9915F6E6-777E-44E6-2225-38B09F290060}"/>
              </a:ext>
            </a:extLst>
          </p:cNvPr>
          <p:cNvSpPr txBox="1"/>
          <p:nvPr/>
        </p:nvSpPr>
        <p:spPr>
          <a:xfrm>
            <a:off x="1529313" y="2357377"/>
            <a:ext cx="9829263" cy="954107"/>
          </a:xfrm>
          <a:prstGeom prst="rect">
            <a:avLst/>
          </a:prstGeom>
          <a:noFill/>
          <a:ln w="38100">
            <a:solidFill>
              <a:srgbClr val="3B98FF"/>
            </a:solidFill>
          </a:ln>
        </p:spPr>
        <p:txBody>
          <a:bodyPr wrap="square">
            <a:spAutoFit/>
          </a:bodyPr>
          <a:lstStyle/>
          <a:p>
            <a:pPr algn="just"/>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tường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phải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thê</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hiện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nội</a:t>
            </a:r>
            <a:r>
              <a:rPr lang="en-US" sz="2800" dirty="0">
                <a:latin typeface="Times New Roman" panose="02020603050405020304" pitchFamily="18" charset="0"/>
                <a:ea typeface="Times New Roman" panose="02020603050405020304" pitchFamily="18" charset="0"/>
              </a:rPr>
              <a:t> dung </a:t>
            </a:r>
            <a:r>
              <a:rPr lang="en-US" sz="2800" dirty="0" err="1">
                <a:latin typeface="Times New Roman" panose="02020603050405020304" pitchFamily="18" charset="0"/>
                <a:ea typeface="Times New Roman" panose="02020603050405020304" pitchFamily="18" charset="0"/>
              </a:rPr>
              <a:t>khái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nhất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của</a:t>
            </a:r>
            <a:r>
              <a:rPr lang="en-US" sz="2800" dirty="0">
                <a:latin typeface="Times New Roman" panose="02020603050405020304" pitchFamily="18" charset="0"/>
                <a:ea typeface="Times New Roman" panose="02020603050405020304" pitchFamily="18" charset="0"/>
              </a:rPr>
              <a:t> vụ </a:t>
            </a:r>
            <a:r>
              <a:rPr lang="en-US" sz="2800" dirty="0" err="1">
                <a:latin typeface="Times New Roman" panose="02020603050405020304" pitchFamily="18" charset="0"/>
                <a:ea typeface="Times New Roman" panose="02020603050405020304" pitchFamily="18" charset="0"/>
              </a:rPr>
              <a:t>việc</a:t>
            </a:r>
            <a:r>
              <a:rPr lang="en-US" sz="2800"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B3625311-2393-C1C3-0EA2-34B4DCA84FCA}"/>
              </a:ext>
            </a:extLst>
          </p:cNvPr>
          <p:cNvSpPr txBox="1"/>
          <p:nvPr/>
        </p:nvSpPr>
        <p:spPr>
          <a:xfrm>
            <a:off x="1529313" y="3575714"/>
            <a:ext cx="7444358" cy="523220"/>
          </a:xfrm>
          <a:prstGeom prst="rect">
            <a:avLst/>
          </a:prstGeom>
          <a:noFill/>
          <a:ln w="38100">
            <a:solidFill>
              <a:srgbClr val="3B98FF"/>
            </a:solidFill>
          </a:ln>
        </p:spPr>
        <p:txBody>
          <a:bodyPr wrap="square">
            <a:spAutoFit/>
          </a:bodyPr>
          <a:lstStyle/>
          <a:p>
            <a:pPr algn="just"/>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Đê</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hoặc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cơ</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tường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trình</a:t>
            </a:r>
            <a:r>
              <a:rPr lang="en-US" sz="2800"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pic>
        <p:nvPicPr>
          <p:cNvPr id="19" name="Hình ảnh 18">
            <a:extLst>
              <a:ext uri="{FF2B5EF4-FFF2-40B4-BE49-F238E27FC236}">
                <a16:creationId xmlns:a16="http://schemas.microsoft.com/office/drawing/2014/main" id="{7FFBF603-92A7-4912-C7E6-80DE95A46F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10555705" y="-78420"/>
            <a:ext cx="1351697" cy="1381795"/>
          </a:xfrm>
          <a:prstGeom prst="rect">
            <a:avLst/>
          </a:prstGeom>
        </p:spPr>
      </p:pic>
      <p:sp>
        <p:nvSpPr>
          <p:cNvPr id="5" name="Hộp Văn bản 4">
            <a:extLst>
              <a:ext uri="{FF2B5EF4-FFF2-40B4-BE49-F238E27FC236}">
                <a16:creationId xmlns:a16="http://schemas.microsoft.com/office/drawing/2014/main" id="{BF75AA02-A2E9-A882-E327-0C47BB526B23}"/>
              </a:ext>
            </a:extLst>
          </p:cNvPr>
          <p:cNvSpPr txBox="1"/>
          <p:nvPr/>
        </p:nvSpPr>
        <p:spPr>
          <a:xfrm>
            <a:off x="1161658" y="143020"/>
            <a:ext cx="10176712" cy="646331"/>
          </a:xfrm>
          <a:prstGeom prst="rect">
            <a:avLst/>
          </a:prstGeom>
          <a:noFill/>
        </p:spPr>
        <p:txBody>
          <a:bodyPr wrap="square">
            <a:spAutoFit/>
          </a:bodyPr>
          <a:lstStyle/>
          <a:p>
            <a:pPr marL="0" marR="0" algn="just">
              <a:spcBef>
                <a:spcPts val="0"/>
              </a:spcBef>
              <a:spcAft>
                <a:spcPts val="0"/>
              </a:spcAft>
            </a:pPr>
            <a:r>
              <a:rPr lang="en-US" sz="3600" b="1" dirty="0">
                <a:solidFill>
                  <a:schemeClr val="bg1"/>
                </a:solidFill>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rPr>
              <a:t>III</a:t>
            </a:r>
            <a:r>
              <a:rPr lang="en-US" sz="3600" b="1" dirty="0">
                <a:solidFill>
                  <a:schemeClr val="bg1"/>
                </a:solidFill>
                <a:effectLst/>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err="1">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Thực</a:t>
            </a:r>
            <a:r>
              <a:rPr lang="vi-VN" sz="3600" b="1" dirty="0">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 </a:t>
            </a:r>
            <a:r>
              <a:rPr lang="vi-VN" sz="3600" b="1" dirty="0" err="1">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hành</a:t>
            </a:r>
            <a:r>
              <a:rPr lang="vi-VN" sz="3600" b="1" dirty="0">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 </a:t>
            </a:r>
            <a:r>
              <a:rPr lang="vi-VN" sz="3600" b="1" dirty="0" err="1">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viết</a:t>
            </a:r>
            <a:r>
              <a:rPr lang="vi-VN" sz="3600" b="1" dirty="0">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 theo </a:t>
            </a:r>
            <a:r>
              <a:rPr lang="vi-VN" sz="3600" b="1" dirty="0" err="1">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các</a:t>
            </a:r>
            <a:r>
              <a:rPr lang="vi-VN" sz="3600" b="1" dirty="0">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 </a:t>
            </a:r>
            <a:r>
              <a:rPr lang="vi-VN" sz="3600" b="1" dirty="0" err="1">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bước</a:t>
            </a:r>
            <a:endParaRPr lang="en-US" sz="3600" b="1" dirty="0">
              <a:solidFill>
                <a:schemeClr val="bg1"/>
              </a:solidFill>
              <a:effectLst/>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95B4DD99-D4EA-1526-E63B-1CBC6B8E51E1}"/>
              </a:ext>
            </a:extLst>
          </p:cNvPr>
          <p:cNvSpPr txBox="1"/>
          <p:nvPr/>
        </p:nvSpPr>
        <p:spPr>
          <a:xfrm>
            <a:off x="1161658" y="741011"/>
            <a:ext cx="6666470" cy="584775"/>
          </a:xfrm>
          <a:prstGeom prst="rect">
            <a:avLst/>
          </a:prstGeom>
          <a:noFill/>
        </p:spPr>
        <p:txBody>
          <a:bodyPr wrap="square">
            <a:spAutoFit/>
          </a:bodyPr>
          <a:lstStyle/>
          <a:p>
            <a:pPr marL="0" marR="0" algn="just">
              <a:spcBef>
                <a:spcPts val="0"/>
              </a:spcBef>
              <a:spcAft>
                <a:spcPts val="0"/>
              </a:spcAft>
              <a:tabLst>
                <a:tab pos="1386840" algn="l"/>
              </a:tabLst>
            </a:pPr>
            <a:r>
              <a:rPr lang="en-US" sz="3200" b="1" dirty="0">
                <a:solidFill>
                  <a:srgbClr val="0066FF"/>
                </a:solidFill>
                <a:effectLst/>
                <a:latin typeface="Times New Roman" panose="02020603050405020304" pitchFamily="18" charset="0"/>
                <a:ea typeface="MS Mincho" panose="02020609040205080304" pitchFamily="49" charset="-128"/>
              </a:rPr>
              <a:t>2. </a:t>
            </a:r>
            <a:r>
              <a:rPr lang="en-US" sz="3200" b="1" dirty="0" err="1">
                <a:solidFill>
                  <a:srgbClr val="0066FF"/>
                </a:solidFill>
                <a:effectLst/>
                <a:latin typeface="Times New Roman" panose="02020603050405020304" pitchFamily="18" charset="0"/>
                <a:ea typeface="MS Mincho" panose="02020609040205080304" pitchFamily="49" charset="-128"/>
              </a:rPr>
              <a:t>Viết</a:t>
            </a:r>
            <a:r>
              <a:rPr lang="en-US" sz="3200" b="1" dirty="0">
                <a:solidFill>
                  <a:srgbClr val="0066FF"/>
                </a:solidFill>
                <a:effectLst/>
                <a:latin typeface="Times New Roman" panose="02020603050405020304" pitchFamily="18" charset="0"/>
                <a:ea typeface="MS Mincho" panose="02020609040205080304" pitchFamily="49" charset="-128"/>
              </a:rPr>
              <a:t> </a:t>
            </a:r>
            <a:r>
              <a:rPr lang="en-US" sz="3200" b="1" dirty="0" err="1">
                <a:solidFill>
                  <a:srgbClr val="0066FF"/>
                </a:solidFill>
                <a:effectLst/>
                <a:latin typeface="Times New Roman" panose="02020603050405020304" pitchFamily="18" charset="0"/>
                <a:ea typeface="MS Mincho" panose="02020609040205080304" pitchFamily="49" charset="-128"/>
              </a:rPr>
              <a:t>bản</a:t>
            </a:r>
            <a:r>
              <a:rPr lang="en-US" sz="3200" b="1" dirty="0">
                <a:solidFill>
                  <a:srgbClr val="0066FF"/>
                </a:solidFill>
                <a:effectLst/>
                <a:latin typeface="Times New Roman" panose="02020603050405020304" pitchFamily="18" charset="0"/>
                <a:ea typeface="MS Mincho" panose="02020609040205080304" pitchFamily="49" charset="-128"/>
              </a:rPr>
              <a:t> </a:t>
            </a:r>
            <a:r>
              <a:rPr lang="en-US" sz="3200" b="1" dirty="0" err="1">
                <a:solidFill>
                  <a:srgbClr val="0066FF"/>
                </a:solidFill>
                <a:effectLst/>
                <a:latin typeface="Times New Roman" panose="02020603050405020304" pitchFamily="18" charset="0"/>
                <a:ea typeface="MS Mincho" panose="02020609040205080304" pitchFamily="49" charset="-128"/>
              </a:rPr>
              <a:t>tường</a:t>
            </a:r>
            <a:r>
              <a:rPr lang="en-US" sz="3200" b="1" dirty="0">
                <a:solidFill>
                  <a:srgbClr val="0066FF"/>
                </a:solidFill>
                <a:effectLst/>
                <a:latin typeface="Times New Roman" panose="02020603050405020304" pitchFamily="18" charset="0"/>
                <a:ea typeface="MS Mincho" panose="02020609040205080304" pitchFamily="49" charset="-128"/>
              </a:rPr>
              <a:t> </a:t>
            </a:r>
            <a:r>
              <a:rPr lang="en-US" sz="3200" b="1" dirty="0" err="1">
                <a:solidFill>
                  <a:srgbClr val="0066FF"/>
                </a:solidFill>
                <a:effectLst/>
                <a:latin typeface="Times New Roman" panose="02020603050405020304" pitchFamily="18" charset="0"/>
                <a:ea typeface="MS Mincho" panose="02020609040205080304" pitchFamily="49" charset="-128"/>
              </a:rPr>
              <a:t>trình</a:t>
            </a:r>
            <a:endParaRPr lang="en-US" sz="3200" dirty="0">
              <a:solidFill>
                <a:srgbClr val="0066FF"/>
              </a:solidFill>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8E022578-11D1-1A0D-F2D3-C2051B7B4C58}"/>
              </a:ext>
            </a:extLst>
          </p:cNvPr>
          <p:cNvSpPr txBox="1"/>
          <p:nvPr/>
        </p:nvSpPr>
        <p:spPr>
          <a:xfrm>
            <a:off x="1529313" y="4412004"/>
            <a:ext cx="4683228" cy="523220"/>
          </a:xfrm>
          <a:prstGeom prst="rect">
            <a:avLst/>
          </a:prstGeom>
          <a:noFill/>
          <a:ln w="38100">
            <a:solidFill>
              <a:srgbClr val="3B98FF"/>
            </a:solidFill>
          </a:ln>
        </p:spPr>
        <p:txBody>
          <a:bodyPr wrap="square">
            <a:spAutoFit/>
          </a:bodyPr>
          <a:lstStyle/>
          <a:p>
            <a:pPr algn="just"/>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Xưng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danh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với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đầy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đủ</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tên</a:t>
            </a:r>
            <a:r>
              <a:rPr lang="en-US" sz="2800"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115751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150+ Hình Nền Slide PowerPoint Thuyết Trình Đẹp Nhất">
            <a:extLst>
              <a:ext uri="{FF2B5EF4-FFF2-40B4-BE49-F238E27FC236}">
                <a16:creationId xmlns:a16="http://schemas.microsoft.com/office/drawing/2014/main" id="{C339A071-B844-A9B1-BECC-DC5B1ED859C2}"/>
              </a:ext>
            </a:extLst>
          </p:cNvPr>
          <p:cNvPicPr>
            <a:picLocks noChangeAspect="1" noChangeArrowheads="1"/>
          </p:cNvPicPr>
          <p:nvPr/>
        </p:nvPicPr>
        <p:blipFill>
          <a:blip r:embed="rId2">
            <a:clrChange>
              <a:clrFrom>
                <a:srgbClr val="8E7356"/>
              </a:clrFrom>
              <a:clrTo>
                <a:srgbClr val="8E7356">
                  <a:alpha val="0"/>
                </a:srgbClr>
              </a:clrTo>
            </a:clrChange>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948080"/>
          </a:xfrm>
          <a:prstGeom prst="rect">
            <a:avLst/>
          </a:prstGeom>
          <a:blipFill>
            <a:blip r:embed="rId4">
              <a:clrChange>
                <a:clrFrom>
                  <a:srgbClr val="8E7356"/>
                </a:clrFrom>
                <a:clrTo>
                  <a:srgbClr val="8E7356">
                    <a:alpha val="0"/>
                  </a:srgbClr>
                </a:clrTo>
              </a:clrChange>
              <a:duotone>
                <a:schemeClr val="accent6">
                  <a:shade val="45000"/>
                  <a:satMod val="135000"/>
                </a:schemeClr>
                <a:prstClr val="white"/>
              </a:duotone>
            </a:blip>
            <a:tile tx="0" ty="0" sx="100000" sy="100000" flip="none" algn="tl"/>
          </a:blipFill>
        </p:spPr>
      </p:pic>
      <p:pic>
        <p:nvPicPr>
          <p:cNvPr id="19" name="Hình ảnh 18">
            <a:extLst>
              <a:ext uri="{FF2B5EF4-FFF2-40B4-BE49-F238E27FC236}">
                <a16:creationId xmlns:a16="http://schemas.microsoft.com/office/drawing/2014/main" id="{7FFBF603-92A7-4912-C7E6-80DE95A46F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10555705" y="-78420"/>
            <a:ext cx="1351697" cy="1381795"/>
          </a:xfrm>
          <a:prstGeom prst="rect">
            <a:avLst/>
          </a:prstGeom>
        </p:spPr>
      </p:pic>
      <p:sp>
        <p:nvSpPr>
          <p:cNvPr id="5" name="Hộp Văn bản 4">
            <a:extLst>
              <a:ext uri="{FF2B5EF4-FFF2-40B4-BE49-F238E27FC236}">
                <a16:creationId xmlns:a16="http://schemas.microsoft.com/office/drawing/2014/main" id="{BF75AA02-A2E9-A882-E327-0C47BB526B23}"/>
              </a:ext>
            </a:extLst>
          </p:cNvPr>
          <p:cNvSpPr txBox="1"/>
          <p:nvPr/>
        </p:nvSpPr>
        <p:spPr>
          <a:xfrm>
            <a:off x="1161658" y="143020"/>
            <a:ext cx="10176712" cy="646331"/>
          </a:xfrm>
          <a:prstGeom prst="rect">
            <a:avLst/>
          </a:prstGeom>
          <a:noFill/>
        </p:spPr>
        <p:txBody>
          <a:bodyPr wrap="square">
            <a:spAutoFit/>
          </a:bodyPr>
          <a:lstStyle/>
          <a:p>
            <a:pPr marL="0" marR="0" algn="just">
              <a:spcBef>
                <a:spcPts val="0"/>
              </a:spcBef>
              <a:spcAft>
                <a:spcPts val="0"/>
              </a:spcAft>
            </a:pPr>
            <a:r>
              <a:rPr lang="en-US" sz="3600" b="1" dirty="0">
                <a:solidFill>
                  <a:schemeClr val="bg1"/>
                </a:solidFill>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rPr>
              <a:t>III</a:t>
            </a:r>
            <a:r>
              <a:rPr lang="en-US" sz="3600" b="1" dirty="0">
                <a:solidFill>
                  <a:schemeClr val="bg1"/>
                </a:solidFill>
                <a:effectLst/>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err="1">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Thực</a:t>
            </a:r>
            <a:r>
              <a:rPr lang="vi-VN" sz="3600" b="1" dirty="0">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 </a:t>
            </a:r>
            <a:r>
              <a:rPr lang="vi-VN" sz="3600" b="1" dirty="0" err="1">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hành</a:t>
            </a:r>
            <a:r>
              <a:rPr lang="vi-VN" sz="3600" b="1" dirty="0">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 </a:t>
            </a:r>
            <a:r>
              <a:rPr lang="vi-VN" sz="3600" b="1" dirty="0" err="1">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viết</a:t>
            </a:r>
            <a:r>
              <a:rPr lang="vi-VN" sz="3600" b="1" dirty="0">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 theo </a:t>
            </a:r>
            <a:r>
              <a:rPr lang="vi-VN" sz="3600" b="1" dirty="0" err="1">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các</a:t>
            </a:r>
            <a:r>
              <a:rPr lang="vi-VN" sz="3600" b="1" dirty="0">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 </a:t>
            </a:r>
            <a:r>
              <a:rPr lang="vi-VN" sz="3600" b="1" dirty="0" err="1">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bước</a:t>
            </a:r>
            <a:endParaRPr lang="en-US" sz="3600" b="1" dirty="0">
              <a:solidFill>
                <a:schemeClr val="bg1"/>
              </a:solidFill>
              <a:effectLst/>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95B4DD99-D4EA-1526-E63B-1CBC6B8E51E1}"/>
              </a:ext>
            </a:extLst>
          </p:cNvPr>
          <p:cNvSpPr txBox="1"/>
          <p:nvPr/>
        </p:nvSpPr>
        <p:spPr>
          <a:xfrm>
            <a:off x="1161658" y="741011"/>
            <a:ext cx="6666470" cy="584775"/>
          </a:xfrm>
          <a:prstGeom prst="rect">
            <a:avLst/>
          </a:prstGeom>
          <a:noFill/>
        </p:spPr>
        <p:txBody>
          <a:bodyPr wrap="square">
            <a:spAutoFit/>
          </a:bodyPr>
          <a:lstStyle/>
          <a:p>
            <a:pPr marL="0" marR="0" algn="just">
              <a:spcBef>
                <a:spcPts val="0"/>
              </a:spcBef>
              <a:spcAft>
                <a:spcPts val="0"/>
              </a:spcAft>
              <a:tabLst>
                <a:tab pos="1386840" algn="l"/>
              </a:tabLst>
            </a:pPr>
            <a:r>
              <a:rPr lang="en-US" sz="3200" b="1" dirty="0">
                <a:solidFill>
                  <a:srgbClr val="0066FF"/>
                </a:solidFill>
                <a:effectLst/>
                <a:latin typeface="Times New Roman" panose="02020603050405020304" pitchFamily="18" charset="0"/>
                <a:ea typeface="MS Mincho" panose="02020609040205080304" pitchFamily="49" charset="-128"/>
              </a:rPr>
              <a:t>2. </a:t>
            </a:r>
            <a:r>
              <a:rPr lang="en-US" sz="3200" b="1" dirty="0" err="1">
                <a:solidFill>
                  <a:srgbClr val="0066FF"/>
                </a:solidFill>
                <a:effectLst/>
                <a:latin typeface="Times New Roman" panose="02020603050405020304" pitchFamily="18" charset="0"/>
                <a:ea typeface="MS Mincho" panose="02020609040205080304" pitchFamily="49" charset="-128"/>
              </a:rPr>
              <a:t>Viết</a:t>
            </a:r>
            <a:r>
              <a:rPr lang="en-US" sz="3200" b="1" dirty="0">
                <a:solidFill>
                  <a:srgbClr val="0066FF"/>
                </a:solidFill>
                <a:effectLst/>
                <a:latin typeface="Times New Roman" panose="02020603050405020304" pitchFamily="18" charset="0"/>
                <a:ea typeface="MS Mincho" panose="02020609040205080304" pitchFamily="49" charset="-128"/>
              </a:rPr>
              <a:t> </a:t>
            </a:r>
            <a:r>
              <a:rPr lang="en-US" sz="3200" b="1" dirty="0" err="1">
                <a:solidFill>
                  <a:srgbClr val="0066FF"/>
                </a:solidFill>
                <a:effectLst/>
                <a:latin typeface="Times New Roman" panose="02020603050405020304" pitchFamily="18" charset="0"/>
                <a:ea typeface="MS Mincho" panose="02020609040205080304" pitchFamily="49" charset="-128"/>
              </a:rPr>
              <a:t>bản</a:t>
            </a:r>
            <a:r>
              <a:rPr lang="en-US" sz="3200" b="1" dirty="0">
                <a:solidFill>
                  <a:srgbClr val="0066FF"/>
                </a:solidFill>
                <a:effectLst/>
                <a:latin typeface="Times New Roman" panose="02020603050405020304" pitchFamily="18" charset="0"/>
                <a:ea typeface="MS Mincho" panose="02020609040205080304" pitchFamily="49" charset="-128"/>
              </a:rPr>
              <a:t> </a:t>
            </a:r>
            <a:r>
              <a:rPr lang="en-US" sz="3200" b="1" dirty="0" err="1">
                <a:solidFill>
                  <a:srgbClr val="0066FF"/>
                </a:solidFill>
                <a:effectLst/>
                <a:latin typeface="Times New Roman" panose="02020603050405020304" pitchFamily="18" charset="0"/>
                <a:ea typeface="MS Mincho" panose="02020609040205080304" pitchFamily="49" charset="-128"/>
              </a:rPr>
              <a:t>tường</a:t>
            </a:r>
            <a:r>
              <a:rPr lang="en-US" sz="3200" b="1" dirty="0">
                <a:solidFill>
                  <a:srgbClr val="0066FF"/>
                </a:solidFill>
                <a:effectLst/>
                <a:latin typeface="Times New Roman" panose="02020603050405020304" pitchFamily="18" charset="0"/>
                <a:ea typeface="MS Mincho" panose="02020609040205080304" pitchFamily="49" charset="-128"/>
              </a:rPr>
              <a:t> </a:t>
            </a:r>
            <a:r>
              <a:rPr lang="en-US" sz="3200" b="1" dirty="0" err="1">
                <a:solidFill>
                  <a:srgbClr val="0066FF"/>
                </a:solidFill>
                <a:effectLst/>
                <a:latin typeface="Times New Roman" panose="02020603050405020304" pitchFamily="18" charset="0"/>
                <a:ea typeface="MS Mincho" panose="02020609040205080304" pitchFamily="49" charset="-128"/>
              </a:rPr>
              <a:t>trình</a:t>
            </a:r>
            <a:endParaRPr lang="en-US" sz="3200" dirty="0">
              <a:solidFill>
                <a:srgbClr val="0066FF"/>
              </a:solidFill>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id="{4211B9C0-7606-B48D-A243-56923D635047}"/>
              </a:ext>
            </a:extLst>
          </p:cNvPr>
          <p:cNvSpPr txBox="1"/>
          <p:nvPr/>
        </p:nvSpPr>
        <p:spPr>
          <a:xfrm>
            <a:off x="1358982" y="1523005"/>
            <a:ext cx="10330994" cy="1384995"/>
          </a:xfrm>
          <a:prstGeom prst="rect">
            <a:avLst/>
          </a:prstGeom>
          <a:noFill/>
          <a:ln w="38100">
            <a:solidFill>
              <a:srgbClr val="3B98FF"/>
            </a:solidFill>
          </a:ln>
        </p:spPr>
        <p:txBody>
          <a:bodyPr wrap="square">
            <a:spAutoFit/>
          </a:bodyPr>
          <a:lstStyle/>
          <a:p>
            <a:pPr algn="just"/>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bày</a:t>
            </a:r>
            <a:r>
              <a:rPr lang="en-US" sz="2800" dirty="0">
                <a:latin typeface="Times New Roman" panose="02020603050405020304" pitchFamily="18" charset="0"/>
                <a:ea typeface="Times New Roman" panose="02020603050405020304" pitchFamily="18" charset="0"/>
              </a:rPr>
              <a:t> vụ </a:t>
            </a:r>
            <a:r>
              <a:rPr lang="en-US" sz="2800" dirty="0" err="1">
                <a:latin typeface="Times New Roman" panose="02020603050405020304" pitchFamily="18" charset="0"/>
                <a:ea typeface="Times New Roman" panose="02020603050405020304" pitchFamily="18" charset="0"/>
              </a:rPr>
              <a:t>việc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ngắn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gọn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nhưng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rõ</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ràng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đảm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bảo</a:t>
            </a:r>
            <a:r>
              <a:rPr lang="en-US" sz="2800" dirty="0">
                <a:latin typeface="Times New Roman" panose="02020603050405020304" pitchFamily="18" charset="0"/>
                <a:ea typeface="Times New Roman" panose="02020603050405020304" pitchFamily="18" charset="0"/>
              </a:rPr>
              <a:t> có </a:t>
            </a:r>
            <a:r>
              <a:rPr lang="en-US" sz="2800" dirty="0" err="1">
                <a:latin typeface="Times New Roman" panose="02020603050405020304" pitchFamily="18" charset="0"/>
                <a:ea typeface="Times New Roman" panose="02020603050405020304" pitchFamily="18" charset="0"/>
              </a:rPr>
              <a:t>đủ</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các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thông</a:t>
            </a:r>
            <a:r>
              <a:rPr lang="en-US" sz="2800" dirty="0">
                <a:latin typeface="Times New Roman" panose="02020603050405020304" pitchFamily="18" charset="0"/>
                <a:ea typeface="Times New Roman" panose="02020603050405020304" pitchFamily="18" charset="0"/>
              </a:rPr>
              <a:t> tin </a:t>
            </a:r>
            <a:r>
              <a:rPr lang="en-US" sz="2800" dirty="0" err="1">
                <a:latin typeface="Times New Roman" panose="02020603050405020304" pitchFamily="18" charset="0"/>
                <a:ea typeface="Times New Roman" panose="02020603050405020304" pitchFamily="18" charset="0"/>
              </a:rPr>
              <a:t>vê</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điểm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người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liên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quan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nguyên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diễn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hậu</a:t>
            </a:r>
            <a:r>
              <a:rPr lang="en-US" sz="2800" dirty="0">
                <a:latin typeface="Times New Roman" panose="02020603050405020304" pitchFamily="18" charset="0"/>
                <a:ea typeface="Times New Roman" panose="02020603050405020304" pitchFamily="18" charset="0"/>
              </a:rPr>
              <a:t> quả </a:t>
            </a:r>
            <a:r>
              <a:rPr lang="en-US" sz="2800" dirty="0" err="1">
                <a:latin typeface="Times New Roman" panose="02020603050405020304" pitchFamily="18" charset="0"/>
                <a:ea typeface="Times New Roman" panose="02020603050405020304" pitchFamily="18" charset="0"/>
              </a:rPr>
              <a:t>đê</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lại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nói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rõ</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tư</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cách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trách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nhiệm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của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vụ </a:t>
            </a:r>
            <a:r>
              <a:rPr lang="en-US" sz="2800" dirty="0" err="1">
                <a:latin typeface="Times New Roman" panose="02020603050405020304" pitchFamily="18" charset="0"/>
                <a:ea typeface="Times New Roman" panose="02020603050405020304" pitchFamily="18" charset="0"/>
              </a:rPr>
              <a:t>việc</a:t>
            </a:r>
            <a:r>
              <a:rPr lang="en-US" sz="2800"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2" name="Hộp Văn bản 1">
            <a:extLst>
              <a:ext uri="{FF2B5EF4-FFF2-40B4-BE49-F238E27FC236}">
                <a16:creationId xmlns:a16="http://schemas.microsoft.com/office/drawing/2014/main" id="{EEABA89B-765B-A3B7-F357-369B6DD4D8B3}"/>
              </a:ext>
            </a:extLst>
          </p:cNvPr>
          <p:cNvSpPr txBox="1"/>
          <p:nvPr/>
        </p:nvSpPr>
        <p:spPr>
          <a:xfrm>
            <a:off x="1358982" y="3176688"/>
            <a:ext cx="8654594" cy="523220"/>
          </a:xfrm>
          <a:prstGeom prst="rect">
            <a:avLst/>
          </a:prstGeom>
          <a:noFill/>
          <a:ln w="38100">
            <a:solidFill>
              <a:srgbClr val="3B98FF"/>
            </a:solidFill>
          </a:ln>
        </p:spPr>
        <p:txBody>
          <a:bodyPr wrap="square">
            <a:spAutoFit/>
          </a:bodyPr>
          <a:lstStyle/>
          <a:p>
            <a:pPr algn="just"/>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Nêu</a:t>
            </a:r>
            <a:r>
              <a:rPr lang="en-US" sz="2800" dirty="0">
                <a:latin typeface="Times New Roman" panose="02020603050405020304" pitchFamily="18" charset="0"/>
                <a:ea typeface="Times New Roman" panose="02020603050405020304" pitchFamily="18" charset="0"/>
              </a:rPr>
              <a:t> cam </a:t>
            </a:r>
            <a:r>
              <a:rPr lang="en-US" sz="2800" dirty="0" err="1">
                <a:latin typeface="Times New Roman" panose="02020603050405020304" pitchFamily="18" charset="0"/>
                <a:ea typeface="Times New Roman" panose="02020603050405020304" pitchFamily="18" charset="0"/>
              </a:rPr>
              <a:t>kết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vê</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tính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trung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thực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của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nội</a:t>
            </a:r>
            <a:r>
              <a:rPr lang="en-US" sz="2800" dirty="0">
                <a:latin typeface="Times New Roman" panose="02020603050405020304" pitchFamily="18" charset="0"/>
                <a:ea typeface="Times New Roman" panose="02020603050405020304" pitchFamily="18" charset="0"/>
              </a:rPr>
              <a:t> dung </a:t>
            </a:r>
            <a:r>
              <a:rPr lang="en-US" sz="2800" dirty="0" err="1">
                <a:latin typeface="Times New Roman" panose="02020603050405020304" pitchFamily="18" charset="0"/>
                <a:ea typeface="Times New Roman" panose="02020603050405020304" pitchFamily="18" charset="0"/>
              </a:rPr>
              <a:t>tường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trình</a:t>
            </a:r>
            <a:r>
              <a:rPr lang="en-US" sz="2800"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3" name="Hộp Văn bản 2">
            <a:extLst>
              <a:ext uri="{FF2B5EF4-FFF2-40B4-BE49-F238E27FC236}">
                <a16:creationId xmlns:a16="http://schemas.microsoft.com/office/drawing/2014/main" id="{D2A10A29-9636-4668-0563-1EB42194D8B6}"/>
              </a:ext>
            </a:extLst>
          </p:cNvPr>
          <p:cNvSpPr txBox="1"/>
          <p:nvPr/>
        </p:nvSpPr>
        <p:spPr>
          <a:xfrm>
            <a:off x="1358982" y="4017004"/>
            <a:ext cx="4602547" cy="523220"/>
          </a:xfrm>
          <a:prstGeom prst="rect">
            <a:avLst/>
          </a:prstGeom>
          <a:noFill/>
          <a:ln w="38100">
            <a:solidFill>
              <a:srgbClr val="3B98FF"/>
            </a:solidFill>
          </a:ln>
        </p:spPr>
        <p:txBody>
          <a:bodyPr wrap="square">
            <a:spAutoFit/>
          </a:bodyPr>
          <a:lstStyle/>
          <a:p>
            <a:pPr algn="just"/>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Nêu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hứa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hoặc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đê</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nghi</a:t>
            </a:r>
            <a:r>
              <a:rPr lang="en-US" sz="2800" dirty="0">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47534D1F-88FA-D7F3-C68A-A1B137FD506A}"/>
              </a:ext>
            </a:extLst>
          </p:cNvPr>
          <p:cNvSpPr txBox="1"/>
          <p:nvPr/>
        </p:nvSpPr>
        <p:spPr>
          <a:xfrm>
            <a:off x="1358982" y="4841044"/>
            <a:ext cx="10106878" cy="523220"/>
          </a:xfrm>
          <a:prstGeom prst="rect">
            <a:avLst/>
          </a:prstGeom>
          <a:noFill/>
          <a:ln w="38100">
            <a:solidFill>
              <a:srgbClr val="3B98FF"/>
            </a:solidFill>
          </a:ln>
        </p:spPr>
        <p:txBody>
          <a:bodyPr wrap="square">
            <a:spAutoFit/>
          </a:bodyPr>
          <a:lstStyle/>
          <a:p>
            <a:r>
              <a:rPr lang="en-US" sz="2800" dirty="0">
                <a:latin typeface="Times New Roman" panose="02020603050405020304" pitchFamily="18" charset="0"/>
                <a:ea typeface="Times New Roman" panose="02020603050405020304" pitchFamily="18" charset="0"/>
              </a:rPr>
              <a:t>- Kí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ghi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đầy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đu</a:t>
            </a:r>
            <a:r>
              <a:rPr lang="en-US" sz="2800" dirty="0">
                <a:latin typeface="Times New Roman" panose="02020603050405020304" pitchFamily="18" charset="0"/>
                <a:ea typeface="Times New Roman" panose="02020603050405020304" pitchFamily="18" charset="0"/>
              </a:rPr>
              <a:t>̉ họ </a:t>
            </a:r>
            <a:r>
              <a:rPr lang="en-US" sz="2800" dirty="0" err="1">
                <a:latin typeface="Times New Roman" panose="02020603050405020304" pitchFamily="18" charset="0"/>
                <a:ea typeface="Times New Roman" panose="02020603050405020304" pitchFamily="18" charset="0"/>
              </a:rPr>
              <a:t>tên</a:t>
            </a:r>
            <a:r>
              <a:rPr lang="en-US" sz="2800" dirty="0">
                <a:latin typeface="Times New Roman" panose="02020603050405020304" pitchFamily="18" charset="0"/>
                <a:ea typeface="Times New Roman" panose="02020603050405020304" pitchFamily="18" charset="0"/>
              </a:rPr>
              <a:t> ở </a:t>
            </a:r>
            <a:r>
              <a:rPr lang="en-US" sz="2800" dirty="0" err="1">
                <a:latin typeface="Times New Roman" panose="02020603050405020304" pitchFamily="18" charset="0"/>
                <a:ea typeface="Times New Roman" panose="02020603050405020304" pitchFamily="18" charset="0"/>
              </a:rPr>
              <a:t>phần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dưới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cùng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lệch</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góc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phải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trang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giấy</a:t>
            </a:r>
            <a:r>
              <a:rPr lang="en-US" sz="2800" dirty="0">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24298524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3"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1079EC53-3A42-DDB9-8029-8B5800755326}"/>
              </a:ext>
            </a:extLst>
          </p:cNvPr>
          <p:cNvPicPr>
            <a:picLocks noChangeAspect="1" noChangeArrowheads="1"/>
          </p:cNvPicPr>
          <p:nvPr/>
        </p:nvPicPr>
        <p:blipFill>
          <a:blip r:embed="rId2">
            <a:clrChange>
              <a:clrFrom>
                <a:srgbClr val="8E7356"/>
              </a:clrFrom>
              <a:clrTo>
                <a:srgbClr val="8E7356">
                  <a:alpha val="0"/>
                </a:srgbClr>
              </a:clrTo>
            </a:clrChange>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948080"/>
          </a:xfrm>
          <a:prstGeom prst="rect">
            <a:avLst/>
          </a:prstGeom>
          <a:blipFill>
            <a:blip r:embed="rId4">
              <a:clrChange>
                <a:clrFrom>
                  <a:srgbClr val="8E7356"/>
                </a:clrFrom>
                <a:clrTo>
                  <a:srgbClr val="8E7356">
                    <a:alpha val="0"/>
                  </a:srgbClr>
                </a:clrTo>
              </a:clrChange>
              <a:duotone>
                <a:schemeClr val="accent6">
                  <a:shade val="45000"/>
                  <a:satMod val="135000"/>
                </a:schemeClr>
                <a:prstClr val="white"/>
              </a:duotone>
            </a:blip>
            <a:tile tx="0" ty="0" sx="100000" sy="100000" flip="none" algn="tl"/>
          </a:blipFill>
        </p:spPr>
      </p:pic>
      <p:sp>
        <p:nvSpPr>
          <p:cNvPr id="5" name="Lưu Đồ: Thay đổi Tiến Trình 4">
            <a:extLst>
              <a:ext uri="{FF2B5EF4-FFF2-40B4-BE49-F238E27FC236}">
                <a16:creationId xmlns:a16="http://schemas.microsoft.com/office/drawing/2014/main" id="{F01868CD-C671-5400-4FC7-7796D7BC9C32}"/>
              </a:ext>
            </a:extLst>
          </p:cNvPr>
          <p:cNvSpPr/>
          <p:nvPr/>
        </p:nvSpPr>
        <p:spPr>
          <a:xfrm>
            <a:off x="4650659" y="344129"/>
            <a:ext cx="3598606" cy="914400"/>
          </a:xfrm>
          <a:prstGeom prst="flowChartAlternateProcess">
            <a:avLst/>
          </a:prstGeom>
          <a:gradFill flip="none" rotWithShape="1">
            <a:gsLst>
              <a:gs pos="27000">
                <a:srgbClr val="0077FA"/>
              </a:gs>
              <a:gs pos="61000">
                <a:srgbClr val="005CC4"/>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latin typeface="Forte" panose="03060902040502070203" pitchFamily="66" charset="0"/>
              </a:rPr>
              <a:t>KHỞI ĐỘNG</a:t>
            </a:r>
          </a:p>
        </p:txBody>
      </p:sp>
      <p:pic>
        <p:nvPicPr>
          <p:cNvPr id="7" name="Hình ảnh 6">
            <a:extLst>
              <a:ext uri="{FF2B5EF4-FFF2-40B4-BE49-F238E27FC236}">
                <a16:creationId xmlns:a16="http://schemas.microsoft.com/office/drawing/2014/main" id="{46A07DAC-4EC5-0B09-A3B9-F98FFEBA74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766928" y="3574829"/>
            <a:ext cx="3425072" cy="3425072"/>
          </a:xfrm>
          <a:prstGeom prst="rect">
            <a:avLst/>
          </a:prstGeom>
        </p:spPr>
      </p:pic>
      <p:sp>
        <p:nvSpPr>
          <p:cNvPr id="2" name="Bong bóng Lời nói: Hình chữ nhật với Góc Tròn 1">
            <a:extLst>
              <a:ext uri="{FF2B5EF4-FFF2-40B4-BE49-F238E27FC236}">
                <a16:creationId xmlns:a16="http://schemas.microsoft.com/office/drawing/2014/main" id="{1BFA82DB-9E85-9C8D-9E00-4C57AD183CDB}"/>
              </a:ext>
            </a:extLst>
          </p:cNvPr>
          <p:cNvSpPr/>
          <p:nvPr/>
        </p:nvSpPr>
        <p:spPr>
          <a:xfrm>
            <a:off x="2677212" y="1642908"/>
            <a:ext cx="8521831" cy="1640264"/>
          </a:xfrm>
          <a:prstGeom prst="wedgeRoundRectCallout">
            <a:avLst>
              <a:gd name="adj1" fmla="val -44657"/>
              <a:gd name="adj2" fmla="val 68064"/>
              <a:gd name="adj3" fmla="val 16667"/>
            </a:avLst>
          </a:prstGeom>
          <a:solidFill>
            <a:srgbClr val="0075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err="1">
                <a:latin typeface="Times New Roman" panose="02020603050405020304" pitchFamily="18" charset="0"/>
                <a:cs typeface="Times New Roman" panose="02020603050405020304" pitchFamily="18" charset="0"/>
              </a:rPr>
              <a:t>Tường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trình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nghĩa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là</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gì</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Đã</a:t>
            </a:r>
            <a:r>
              <a:rPr lang="en-US" sz="2800" b="1" i="1" dirty="0">
                <a:latin typeface="Times New Roman" panose="02020603050405020304" pitchFamily="18" charset="0"/>
                <a:cs typeface="Times New Roman" panose="02020603050405020304" pitchFamily="18" charset="0"/>
              </a:rPr>
              <a:t> bao </a:t>
            </a:r>
            <a:r>
              <a:rPr lang="en-US" sz="2800" b="1" i="1" dirty="0" err="1">
                <a:latin typeface="Times New Roman" panose="02020603050405020304" pitchFamily="18" charset="0"/>
                <a:cs typeface="Times New Roman" panose="02020603050405020304" pitchFamily="18" charset="0"/>
              </a:rPr>
              <a:t>giờ</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em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phải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viết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bản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tường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trình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chưa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Nếu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từng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viết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hãy</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cho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biết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em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đã</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thực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hiện</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nó</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như</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thế</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nào</a:t>
            </a:r>
            <a:r>
              <a:rPr lang="en-US" sz="2800" b="1" i="1" dirty="0">
                <a:latin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p:txBody>
      </p:sp>
      <p:pic>
        <p:nvPicPr>
          <p:cNvPr id="6" name="Hình ảnh 5">
            <a:extLst>
              <a:ext uri="{FF2B5EF4-FFF2-40B4-BE49-F238E27FC236}">
                <a16:creationId xmlns:a16="http://schemas.microsoft.com/office/drawing/2014/main" id="{B8CDA549-1E83-FBB6-412A-2349CE6E50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351089" y="2266249"/>
            <a:ext cx="3576802" cy="4681831"/>
          </a:xfrm>
          <a:prstGeom prst="rect">
            <a:avLst/>
          </a:prstGeom>
        </p:spPr>
      </p:pic>
      <p:pic>
        <p:nvPicPr>
          <p:cNvPr id="3" name="Hình ảnh 2">
            <a:extLst>
              <a:ext uri="{FF2B5EF4-FFF2-40B4-BE49-F238E27FC236}">
                <a16:creationId xmlns:a16="http://schemas.microsoft.com/office/drawing/2014/main" id="{2148DE95-7DA4-7F0A-1D2D-45F9049A81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0390" y="-51821"/>
            <a:ext cx="1727521" cy="1860816"/>
          </a:xfrm>
          <a:prstGeom prst="rect">
            <a:avLst/>
          </a:prstGeom>
        </p:spPr>
      </p:pic>
    </p:spTree>
    <p:extLst>
      <p:ext uri="{BB962C8B-B14F-4D97-AF65-F5344CB8AC3E}">
        <p14:creationId xmlns:p14="http://schemas.microsoft.com/office/powerpoint/2010/main" val="18304963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150+ Hình Nền Slide PowerPoint Thuyết Trình Đẹp Nhất">
            <a:extLst>
              <a:ext uri="{FF2B5EF4-FFF2-40B4-BE49-F238E27FC236}">
                <a16:creationId xmlns:a16="http://schemas.microsoft.com/office/drawing/2014/main" id="{C339A071-B844-A9B1-BECC-DC5B1ED859C2}"/>
              </a:ext>
            </a:extLst>
          </p:cNvPr>
          <p:cNvPicPr>
            <a:picLocks noChangeAspect="1" noChangeArrowheads="1"/>
          </p:cNvPicPr>
          <p:nvPr/>
        </p:nvPicPr>
        <p:blipFill>
          <a:blip r:embed="rId2">
            <a:clrChange>
              <a:clrFrom>
                <a:srgbClr val="8E7356"/>
              </a:clrFrom>
              <a:clrTo>
                <a:srgbClr val="8E7356">
                  <a:alpha val="0"/>
                </a:srgbClr>
              </a:clrTo>
            </a:clrChange>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948080"/>
          </a:xfrm>
          <a:prstGeom prst="rect">
            <a:avLst/>
          </a:prstGeom>
          <a:blipFill>
            <a:blip r:embed="rId4">
              <a:clrChange>
                <a:clrFrom>
                  <a:srgbClr val="8E7356"/>
                </a:clrFrom>
                <a:clrTo>
                  <a:srgbClr val="8E7356">
                    <a:alpha val="0"/>
                  </a:srgbClr>
                </a:clrTo>
              </a:clrChange>
              <a:duotone>
                <a:schemeClr val="accent6">
                  <a:shade val="45000"/>
                  <a:satMod val="135000"/>
                </a:schemeClr>
                <a:prstClr val="white"/>
              </a:duotone>
            </a:blip>
            <a:tile tx="0" ty="0" sx="100000" sy="100000" flip="none" algn="tl"/>
          </a:blipFill>
        </p:spPr>
      </p:pic>
      <p:sp>
        <p:nvSpPr>
          <p:cNvPr id="16" name="Bong bóng Lời nói: Hình chữ nhật với Góc Tròn 15">
            <a:extLst>
              <a:ext uri="{FF2B5EF4-FFF2-40B4-BE49-F238E27FC236}">
                <a16:creationId xmlns:a16="http://schemas.microsoft.com/office/drawing/2014/main" id="{9F76AFA2-D82F-275F-936D-5DBE53F4CE11}"/>
              </a:ext>
            </a:extLst>
          </p:cNvPr>
          <p:cNvSpPr/>
          <p:nvPr/>
        </p:nvSpPr>
        <p:spPr>
          <a:xfrm>
            <a:off x="1853515" y="1534614"/>
            <a:ext cx="9724766" cy="1584260"/>
          </a:xfrm>
          <a:prstGeom prst="wedgeRoundRectCallout">
            <a:avLst>
              <a:gd name="adj1" fmla="val -52312"/>
              <a:gd name="adj2" fmla="val -6173"/>
              <a:gd name="adj3" fmla="val 16667"/>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Hình ảnh 14">
            <a:extLst>
              <a:ext uri="{FF2B5EF4-FFF2-40B4-BE49-F238E27FC236}">
                <a16:creationId xmlns:a16="http://schemas.microsoft.com/office/drawing/2014/main" id="{EF163BDE-0862-758E-B37C-E5DAEA6432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06537" y="2330183"/>
            <a:ext cx="3576802" cy="4681831"/>
          </a:xfrm>
          <a:prstGeom prst="rect">
            <a:avLst/>
          </a:prstGeom>
        </p:spPr>
      </p:pic>
      <p:sp>
        <p:nvSpPr>
          <p:cNvPr id="17" name="Hộp Văn bản 16">
            <a:extLst>
              <a:ext uri="{FF2B5EF4-FFF2-40B4-BE49-F238E27FC236}">
                <a16:creationId xmlns:a16="http://schemas.microsoft.com/office/drawing/2014/main" id="{809BBA79-E86A-3626-0281-41F80A727AA8}"/>
              </a:ext>
            </a:extLst>
          </p:cNvPr>
          <p:cNvSpPr txBox="1"/>
          <p:nvPr/>
        </p:nvSpPr>
        <p:spPr>
          <a:xfrm>
            <a:off x="2020042" y="1634246"/>
            <a:ext cx="9338533" cy="1384995"/>
          </a:xfrm>
          <a:prstGeom prst="rect">
            <a:avLst/>
          </a:prstGeom>
          <a:noFill/>
        </p:spPr>
        <p:txBody>
          <a:bodyPr wrap="square">
            <a:spAutoFit/>
          </a:bodyPr>
          <a:lstStyle/>
          <a:p>
            <a:r>
              <a:rPr lang="en-US" sz="2800" b="1" dirty="0" err="1">
                <a:solidFill>
                  <a:srgbClr val="00B0F0"/>
                </a:solidFill>
                <a:latin typeface="Times New Roman" panose="02020603050405020304" pitchFamily="18" charset="0"/>
                <a:cs typeface="Times New Roman" panose="02020603050405020304" pitchFamily="18" charset="0"/>
              </a:rPr>
              <a:t>Nhiệm</a:t>
            </a:r>
            <a:r>
              <a:rPr lang="en-US" sz="2800" b="1" dirty="0">
                <a:solidFill>
                  <a:srgbClr val="00B0F0"/>
                </a:solidFill>
                <a:latin typeface="Times New Roman" panose="02020603050405020304" pitchFamily="18" charset="0"/>
                <a:cs typeface="Times New Roman" panose="02020603050405020304" pitchFamily="18" charset="0"/>
              </a:rPr>
              <a:t> </a:t>
            </a:r>
            <a:r>
              <a:rPr lang="vi-VN" sz="2800" b="1" dirty="0" err="1">
                <a:solidFill>
                  <a:srgbClr val="00B0F0"/>
                </a:solidFill>
                <a:latin typeface="Times New Roman" panose="02020603050405020304" pitchFamily="18" charset="0"/>
                <a:cs typeface="Times New Roman" panose="02020603050405020304" pitchFamily="18" charset="0"/>
              </a:rPr>
              <a:t>vụ</a:t>
            </a:r>
            <a:r>
              <a:rPr lang="vi-VN" sz="2800" b="1" dirty="0">
                <a:solidFill>
                  <a:srgbClr val="00B0F0"/>
                </a:solidFill>
                <a:latin typeface="Times New Roman" panose="02020603050405020304" pitchFamily="18" charset="0"/>
                <a:cs typeface="Times New Roman" panose="02020603050405020304" pitchFamily="18" charset="0"/>
              </a:rPr>
              <a:t>: </a:t>
            </a:r>
            <a:endParaRPr lang="en-US" sz="2800" b="1" dirty="0">
              <a:solidFill>
                <a:srgbClr val="00B0F0"/>
              </a:solidFill>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Dựa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thức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bản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tường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soát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a:t>
            </a:r>
            <a:r>
              <a:rPr lang="en-US" sz="2800" dirty="0">
                <a:latin typeface="Times New Roman" panose="02020603050405020304" pitchFamily="18" charset="0"/>
                <a:cs typeface="Times New Roman" panose="02020603050405020304" pitchFamily="18" charset="0"/>
              </a:rPr>
              <a:t>.</a:t>
            </a:r>
          </a:p>
        </p:txBody>
      </p:sp>
      <p:sp>
        <p:nvSpPr>
          <p:cNvPr id="6" name="Hộp Văn bản 5">
            <a:extLst>
              <a:ext uri="{FF2B5EF4-FFF2-40B4-BE49-F238E27FC236}">
                <a16:creationId xmlns:a16="http://schemas.microsoft.com/office/drawing/2014/main" id="{36E45C66-1E6B-36FB-55A6-3A8294589FDF}"/>
              </a:ext>
            </a:extLst>
          </p:cNvPr>
          <p:cNvSpPr txBox="1"/>
          <p:nvPr/>
        </p:nvSpPr>
        <p:spPr>
          <a:xfrm>
            <a:off x="1181864" y="126901"/>
            <a:ext cx="10176712" cy="646331"/>
          </a:xfrm>
          <a:prstGeom prst="rect">
            <a:avLst/>
          </a:prstGeom>
          <a:noFill/>
        </p:spPr>
        <p:txBody>
          <a:bodyPr wrap="square">
            <a:spAutoFit/>
          </a:bodyPr>
          <a:lstStyle/>
          <a:p>
            <a:pPr marL="0" marR="0" algn="just">
              <a:spcBef>
                <a:spcPts val="0"/>
              </a:spcBef>
              <a:spcAft>
                <a:spcPts val="0"/>
              </a:spcAft>
            </a:pPr>
            <a:r>
              <a:rPr lang="en-US" sz="3600" b="1" dirty="0">
                <a:solidFill>
                  <a:schemeClr val="bg1"/>
                </a:solidFill>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rPr>
              <a:t>III</a:t>
            </a:r>
            <a:r>
              <a:rPr lang="en-US" sz="3600" b="1" dirty="0">
                <a:solidFill>
                  <a:schemeClr val="bg1"/>
                </a:solidFill>
                <a:effectLst/>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rPr>
              <a:t>. </a:t>
            </a:r>
            <a:r>
              <a:rPr lang="vi-VN" sz="3600" b="1" dirty="0" err="1">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Thực</a:t>
            </a:r>
            <a:r>
              <a:rPr lang="vi-VN" sz="3600" b="1" dirty="0">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 </a:t>
            </a:r>
            <a:r>
              <a:rPr lang="vi-VN" sz="3600" b="1" dirty="0" err="1">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hành</a:t>
            </a:r>
            <a:r>
              <a:rPr lang="vi-VN" sz="3600" b="1" dirty="0">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 </a:t>
            </a:r>
            <a:r>
              <a:rPr lang="vi-VN" sz="3600" b="1" dirty="0" err="1">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viết</a:t>
            </a:r>
            <a:r>
              <a:rPr lang="vi-VN" sz="3600" b="1" dirty="0">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 theo </a:t>
            </a:r>
            <a:r>
              <a:rPr lang="vi-VN" sz="3600" b="1" dirty="0" err="1">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các</a:t>
            </a:r>
            <a:r>
              <a:rPr lang="vi-VN" sz="3600" b="1" dirty="0">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 </a:t>
            </a:r>
            <a:r>
              <a:rPr lang="vi-VN" sz="3600" b="1" dirty="0" err="1">
                <a:solidFill>
                  <a:schemeClr val="bg1"/>
                </a:solidFill>
                <a:effectLst/>
                <a:highlight>
                  <a:srgbClr val="0066FF"/>
                </a:highlight>
                <a:latin typeface="Times New Roman" panose="02020603050405020304" pitchFamily="18" charset="0"/>
                <a:ea typeface="Microsoft Sans Serif" panose="020B0604020202020204" pitchFamily="34" charset="0"/>
                <a:cs typeface="Times New Roman" panose="02020603050405020304" pitchFamily="18" charset="0"/>
              </a:rPr>
              <a:t>bước</a:t>
            </a:r>
            <a:endParaRPr lang="en-US" sz="3600" b="1" dirty="0">
              <a:solidFill>
                <a:schemeClr val="bg1"/>
              </a:solidFill>
              <a:effectLst/>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Hình ảnh 3">
            <a:extLst>
              <a:ext uri="{FF2B5EF4-FFF2-40B4-BE49-F238E27FC236}">
                <a16:creationId xmlns:a16="http://schemas.microsoft.com/office/drawing/2014/main" id="{AD9D43FB-51ED-7505-AC7A-7169CFFDC91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flipV="1">
            <a:off x="10425650" y="5040682"/>
            <a:ext cx="1865851" cy="1907398"/>
          </a:xfrm>
          <a:prstGeom prst="rect">
            <a:avLst/>
          </a:prstGeom>
        </p:spPr>
      </p:pic>
      <p:sp>
        <p:nvSpPr>
          <p:cNvPr id="7" name="Hộp Văn bản 6">
            <a:extLst>
              <a:ext uri="{FF2B5EF4-FFF2-40B4-BE49-F238E27FC236}">
                <a16:creationId xmlns:a16="http://schemas.microsoft.com/office/drawing/2014/main" id="{BA03F89F-8DB9-A619-3E16-BAD2204A4F14}"/>
              </a:ext>
            </a:extLst>
          </p:cNvPr>
          <p:cNvSpPr txBox="1"/>
          <p:nvPr/>
        </p:nvSpPr>
        <p:spPr>
          <a:xfrm>
            <a:off x="1161658" y="741011"/>
            <a:ext cx="6666470" cy="584775"/>
          </a:xfrm>
          <a:prstGeom prst="rect">
            <a:avLst/>
          </a:prstGeom>
          <a:noFill/>
        </p:spPr>
        <p:txBody>
          <a:bodyPr wrap="square">
            <a:spAutoFit/>
          </a:bodyPr>
          <a:lstStyle/>
          <a:p>
            <a:pPr algn="just">
              <a:tabLst>
                <a:tab pos="1386840" algn="l"/>
              </a:tabLst>
            </a:pPr>
            <a:r>
              <a:rPr lang="en-US" sz="3200" b="1" dirty="0">
                <a:solidFill>
                  <a:srgbClr val="0066FF"/>
                </a:solidFill>
                <a:effectLst/>
                <a:latin typeface="Times New Roman" panose="02020603050405020304" pitchFamily="18" charset="0"/>
                <a:ea typeface="MS Mincho" panose="02020609040205080304" pitchFamily="49" charset="-128"/>
              </a:rPr>
              <a:t>3. </a:t>
            </a:r>
            <a:r>
              <a:rPr lang="en-US" sz="3200" b="1" dirty="0" err="1">
                <a:solidFill>
                  <a:srgbClr val="0066FF"/>
                </a:solidFill>
                <a:effectLst/>
                <a:latin typeface="Times New Roman" panose="02020603050405020304" pitchFamily="18" charset="0"/>
                <a:ea typeface="MS Mincho" panose="02020609040205080304" pitchFamily="49" charset="-128"/>
              </a:rPr>
              <a:t>Chỉnh</a:t>
            </a:r>
            <a:r>
              <a:rPr lang="en-US" sz="3200" b="1" dirty="0">
                <a:solidFill>
                  <a:srgbClr val="0066FF"/>
                </a:solidFill>
                <a:effectLst/>
                <a:latin typeface="Times New Roman" panose="02020603050405020304" pitchFamily="18" charset="0"/>
                <a:ea typeface="MS Mincho" panose="02020609040205080304" pitchFamily="49" charset="-128"/>
              </a:rPr>
              <a:t> </a:t>
            </a:r>
            <a:r>
              <a:rPr lang="en-US" sz="3200" b="1" dirty="0" err="1">
                <a:solidFill>
                  <a:srgbClr val="0066FF"/>
                </a:solidFill>
                <a:effectLst/>
                <a:latin typeface="Times New Roman" panose="02020603050405020304" pitchFamily="18" charset="0"/>
                <a:ea typeface="MS Mincho" panose="02020609040205080304" pitchFamily="49" charset="-128"/>
              </a:rPr>
              <a:t>sửa</a:t>
            </a:r>
            <a:r>
              <a:rPr lang="en-US" sz="3200" b="1" dirty="0">
                <a:solidFill>
                  <a:srgbClr val="0066FF"/>
                </a:solidFill>
                <a:effectLst/>
                <a:latin typeface="Times New Roman" panose="02020603050405020304" pitchFamily="18" charset="0"/>
                <a:ea typeface="MS Mincho" panose="02020609040205080304" pitchFamily="49" charset="-128"/>
              </a:rPr>
              <a:t> </a:t>
            </a:r>
            <a:r>
              <a:rPr lang="en-US" sz="3200" b="1" dirty="0" err="1">
                <a:solidFill>
                  <a:srgbClr val="0066FF"/>
                </a:solidFill>
                <a:effectLst/>
                <a:latin typeface="Times New Roman" panose="02020603050405020304" pitchFamily="18" charset="0"/>
                <a:ea typeface="MS Mincho" panose="02020609040205080304" pitchFamily="49" charset="-128"/>
              </a:rPr>
              <a:t>bản</a:t>
            </a:r>
            <a:r>
              <a:rPr lang="en-US" sz="3200" b="1" dirty="0">
                <a:solidFill>
                  <a:srgbClr val="0066FF"/>
                </a:solidFill>
                <a:effectLst/>
                <a:latin typeface="Times New Roman" panose="02020603050405020304" pitchFamily="18" charset="0"/>
                <a:ea typeface="MS Mincho" panose="02020609040205080304" pitchFamily="49" charset="-128"/>
              </a:rPr>
              <a:t> </a:t>
            </a:r>
            <a:r>
              <a:rPr lang="en-US" sz="3200" b="1" dirty="0" err="1">
                <a:solidFill>
                  <a:srgbClr val="0066FF"/>
                </a:solidFill>
                <a:effectLst/>
                <a:latin typeface="Times New Roman" panose="02020603050405020304" pitchFamily="18" charset="0"/>
                <a:ea typeface="MS Mincho" panose="02020609040205080304" pitchFamily="49" charset="-128"/>
              </a:rPr>
              <a:t>tường</a:t>
            </a:r>
            <a:r>
              <a:rPr lang="en-US" sz="3200" b="1" dirty="0">
                <a:solidFill>
                  <a:srgbClr val="0066FF"/>
                </a:solidFill>
                <a:effectLst/>
                <a:latin typeface="Times New Roman" panose="02020603050405020304" pitchFamily="18" charset="0"/>
                <a:ea typeface="MS Mincho" panose="02020609040205080304" pitchFamily="49" charset="-128"/>
              </a:rPr>
              <a:t> </a:t>
            </a:r>
            <a:r>
              <a:rPr lang="en-US" sz="3200" b="1" dirty="0" err="1">
                <a:solidFill>
                  <a:srgbClr val="0066FF"/>
                </a:solidFill>
                <a:effectLst/>
                <a:latin typeface="Times New Roman" panose="02020603050405020304" pitchFamily="18" charset="0"/>
                <a:ea typeface="MS Mincho" panose="02020609040205080304" pitchFamily="49" charset="-128"/>
              </a:rPr>
              <a:t>trình</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71290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par>
                                <p:cTn id="11" presetID="16" presetClass="entr" presetSubtype="2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grpSp>
        <p:nvGrpSpPr>
          <p:cNvPr id="823" name="Google Shape;823;p26"/>
          <p:cNvGrpSpPr/>
          <p:nvPr/>
        </p:nvGrpSpPr>
        <p:grpSpPr>
          <a:xfrm rot="-790631" flipH="1">
            <a:off x="1434146" y="399909"/>
            <a:ext cx="1287274" cy="794963"/>
            <a:chOff x="6551993" y="1927595"/>
            <a:chExt cx="2643703" cy="2139960"/>
          </a:xfrm>
        </p:grpSpPr>
        <p:grpSp>
          <p:nvGrpSpPr>
            <p:cNvPr id="824" name="Google Shape;824;p26"/>
            <p:cNvGrpSpPr/>
            <p:nvPr/>
          </p:nvGrpSpPr>
          <p:grpSpPr>
            <a:xfrm>
              <a:off x="6551993" y="1927719"/>
              <a:ext cx="2643703" cy="2139836"/>
              <a:chOff x="6551993" y="1927719"/>
              <a:chExt cx="2643703" cy="2139836"/>
            </a:xfrm>
          </p:grpSpPr>
          <p:sp>
            <p:nvSpPr>
              <p:cNvPr id="825" name="Google Shape;825;p26"/>
              <p:cNvSpPr/>
              <p:nvPr/>
            </p:nvSpPr>
            <p:spPr>
              <a:xfrm>
                <a:off x="6566113" y="1941957"/>
                <a:ext cx="2615224" cy="2111311"/>
              </a:xfrm>
              <a:custGeom>
                <a:avLst/>
                <a:gdLst/>
                <a:ahLst/>
                <a:cxnLst/>
                <a:rect l="l" t="t" r="r" b="b"/>
                <a:pathLst>
                  <a:path w="2615224" h="2111311" extrusionOk="0">
                    <a:moveTo>
                      <a:pt x="2211841" y="0"/>
                    </a:moveTo>
                    <a:cubicBezTo>
                      <a:pt x="2346334" y="467487"/>
                      <a:pt x="2480731" y="935069"/>
                      <a:pt x="2615224" y="1402556"/>
                    </a:cubicBezTo>
                    <a:cubicBezTo>
                      <a:pt x="1865511" y="1501140"/>
                      <a:pt x="1134944" y="1742980"/>
                      <a:pt x="474576" y="2111312"/>
                    </a:cubicBezTo>
                    <a:cubicBezTo>
                      <a:pt x="330081" y="1543145"/>
                      <a:pt x="-50347" y="716471"/>
                      <a:pt x="5565" y="142208"/>
                    </a:cubicBezTo>
                    <a:cubicBezTo>
                      <a:pt x="753849" y="107442"/>
                      <a:pt x="1466128" y="156686"/>
                      <a:pt x="2211841" y="0"/>
                    </a:cubicBezTo>
                    <a:close/>
                  </a:path>
                </a:pathLst>
              </a:custGeom>
              <a:solidFill>
                <a:srgbClr val="F5F5F5"/>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826" name="Google Shape;826;p26"/>
              <p:cNvSpPr/>
              <p:nvPr/>
            </p:nvSpPr>
            <p:spPr>
              <a:xfrm>
                <a:off x="6551993" y="1927719"/>
                <a:ext cx="2643703" cy="2139836"/>
              </a:xfrm>
              <a:custGeom>
                <a:avLst/>
                <a:gdLst/>
                <a:ahLst/>
                <a:cxnLst/>
                <a:rect l="l" t="t" r="r" b="b"/>
                <a:pathLst>
                  <a:path w="2643703" h="2139836" extrusionOk="0">
                    <a:moveTo>
                      <a:pt x="488696" y="2139837"/>
                    </a:moveTo>
                    <a:cubicBezTo>
                      <a:pt x="486791" y="2139837"/>
                      <a:pt x="484886" y="2139456"/>
                      <a:pt x="483076" y="2138694"/>
                    </a:cubicBezTo>
                    <a:cubicBezTo>
                      <a:pt x="478981" y="2136979"/>
                      <a:pt x="475933" y="2133360"/>
                      <a:pt x="474885" y="2129074"/>
                    </a:cubicBezTo>
                    <a:cubicBezTo>
                      <a:pt x="431927" y="1960005"/>
                      <a:pt x="368110" y="1768552"/>
                      <a:pt x="300673" y="1565860"/>
                    </a:cubicBezTo>
                    <a:cubicBezTo>
                      <a:pt x="143796" y="1094849"/>
                      <a:pt x="-33941" y="560973"/>
                      <a:pt x="5588" y="155112"/>
                    </a:cubicBezTo>
                    <a:cubicBezTo>
                      <a:pt x="6255" y="148064"/>
                      <a:pt x="12065" y="142539"/>
                      <a:pt x="19113" y="142254"/>
                    </a:cubicBezTo>
                    <a:cubicBezTo>
                      <a:pt x="235712" y="132157"/>
                      <a:pt x="452025" y="129109"/>
                      <a:pt x="661289" y="126156"/>
                    </a:cubicBezTo>
                    <a:cubicBezTo>
                      <a:pt x="1192594" y="118632"/>
                      <a:pt x="1694371" y="111488"/>
                      <a:pt x="2223103" y="331"/>
                    </a:cubicBezTo>
                    <a:cubicBezTo>
                      <a:pt x="2230342" y="-1288"/>
                      <a:pt x="2237677" y="3189"/>
                      <a:pt x="2239772" y="10332"/>
                    </a:cubicBezTo>
                    <a:lnTo>
                      <a:pt x="2643156" y="1412889"/>
                    </a:lnTo>
                    <a:cubicBezTo>
                      <a:pt x="2644299" y="1416889"/>
                      <a:pt x="2643632" y="1421175"/>
                      <a:pt x="2641346" y="1424700"/>
                    </a:cubicBezTo>
                    <a:cubicBezTo>
                      <a:pt x="2639060" y="1428224"/>
                      <a:pt x="2635345" y="1430510"/>
                      <a:pt x="2631250" y="1431081"/>
                    </a:cubicBezTo>
                    <a:cubicBezTo>
                      <a:pt x="1888490" y="1528713"/>
                      <a:pt x="1150017" y="1773219"/>
                      <a:pt x="495649" y="2138122"/>
                    </a:cubicBezTo>
                    <a:cubicBezTo>
                      <a:pt x="493458" y="2139265"/>
                      <a:pt x="491077" y="2139837"/>
                      <a:pt x="488696" y="2139837"/>
                    </a:cubicBezTo>
                    <a:close/>
                    <a:moveTo>
                      <a:pt x="32734" y="170162"/>
                    </a:moveTo>
                    <a:cubicBezTo>
                      <a:pt x="-1460" y="568497"/>
                      <a:pt x="173323" y="1093325"/>
                      <a:pt x="327628" y="1556811"/>
                    </a:cubicBezTo>
                    <a:cubicBezTo>
                      <a:pt x="392970" y="1752931"/>
                      <a:pt x="454692" y="1938478"/>
                      <a:pt x="497840" y="2104118"/>
                    </a:cubicBezTo>
                    <a:cubicBezTo>
                      <a:pt x="1146397" y="1745121"/>
                      <a:pt x="1876298" y="1503567"/>
                      <a:pt x="2610961" y="1404888"/>
                    </a:cubicBezTo>
                    <a:lnTo>
                      <a:pt x="2215769" y="31002"/>
                    </a:lnTo>
                    <a:cubicBezTo>
                      <a:pt x="1689132" y="140063"/>
                      <a:pt x="1189831" y="147207"/>
                      <a:pt x="661480" y="154731"/>
                    </a:cubicBezTo>
                    <a:cubicBezTo>
                      <a:pt x="456502" y="157589"/>
                      <a:pt x="244761" y="160542"/>
                      <a:pt x="32734" y="170162"/>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sp>
          <p:nvSpPr>
            <p:cNvPr id="827" name="Google Shape;827;p26"/>
            <p:cNvSpPr/>
            <p:nvPr/>
          </p:nvSpPr>
          <p:spPr>
            <a:xfrm>
              <a:off x="6557400" y="1927595"/>
              <a:ext cx="2234820" cy="1087162"/>
            </a:xfrm>
            <a:custGeom>
              <a:avLst/>
              <a:gdLst/>
              <a:ahLst/>
              <a:cxnLst/>
              <a:rect l="l" t="t" r="r" b="b"/>
              <a:pathLst>
                <a:path w="2234820" h="1087162" extrusionOk="0">
                  <a:moveTo>
                    <a:pt x="1623336" y="1087163"/>
                  </a:moveTo>
                  <a:cubicBezTo>
                    <a:pt x="1416167" y="1087163"/>
                    <a:pt x="885720" y="785696"/>
                    <a:pt x="6086" y="168286"/>
                  </a:cubicBezTo>
                  <a:cubicBezTo>
                    <a:pt x="-391" y="163714"/>
                    <a:pt x="-1915" y="154856"/>
                    <a:pt x="2562" y="148379"/>
                  </a:cubicBezTo>
                  <a:cubicBezTo>
                    <a:pt x="7134" y="141902"/>
                    <a:pt x="15992" y="140378"/>
                    <a:pt x="22469" y="144854"/>
                  </a:cubicBezTo>
                  <a:cubicBezTo>
                    <a:pt x="934393" y="784839"/>
                    <a:pt x="1482271" y="1091258"/>
                    <a:pt x="1650768" y="1056016"/>
                  </a:cubicBezTo>
                  <a:cubicBezTo>
                    <a:pt x="1751924" y="1034775"/>
                    <a:pt x="1824790" y="858086"/>
                    <a:pt x="1925755" y="613389"/>
                  </a:cubicBezTo>
                  <a:cubicBezTo>
                    <a:pt x="1996335" y="442320"/>
                    <a:pt x="2084251" y="229341"/>
                    <a:pt x="2208076" y="7313"/>
                  </a:cubicBezTo>
                  <a:cubicBezTo>
                    <a:pt x="2211886" y="455"/>
                    <a:pt x="2220649" y="-2021"/>
                    <a:pt x="2227507" y="1789"/>
                  </a:cubicBezTo>
                  <a:cubicBezTo>
                    <a:pt x="2234365" y="5599"/>
                    <a:pt x="2236841" y="14362"/>
                    <a:pt x="2233031" y="21220"/>
                  </a:cubicBezTo>
                  <a:cubicBezTo>
                    <a:pt x="2109968" y="241819"/>
                    <a:pt x="2022529" y="453845"/>
                    <a:pt x="1952139" y="624248"/>
                  </a:cubicBezTo>
                  <a:cubicBezTo>
                    <a:pt x="1844030" y="886376"/>
                    <a:pt x="1772498" y="1059540"/>
                    <a:pt x="1656674" y="1083924"/>
                  </a:cubicBezTo>
                  <a:cubicBezTo>
                    <a:pt x="1646672" y="1086115"/>
                    <a:pt x="1635528" y="1087163"/>
                    <a:pt x="1623336" y="108716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828" name="Google Shape;828;p26"/>
            <p:cNvSpPr/>
            <p:nvPr/>
          </p:nvSpPr>
          <p:spPr>
            <a:xfrm>
              <a:off x="7040195" y="2691080"/>
              <a:ext cx="464475" cy="1359807"/>
            </a:xfrm>
            <a:custGeom>
              <a:avLst/>
              <a:gdLst/>
              <a:ahLst/>
              <a:cxnLst/>
              <a:rect l="l" t="t" r="r" b="b"/>
              <a:pathLst>
                <a:path w="464475" h="1359807" extrusionOk="0">
                  <a:moveTo>
                    <a:pt x="14306" y="1359807"/>
                  </a:moveTo>
                  <a:cubicBezTo>
                    <a:pt x="12782" y="1359807"/>
                    <a:pt x="11258" y="1359522"/>
                    <a:pt x="9638" y="1359045"/>
                  </a:cubicBezTo>
                  <a:cubicBezTo>
                    <a:pt x="2209" y="1356473"/>
                    <a:pt x="-1792" y="1348377"/>
                    <a:pt x="780" y="1340948"/>
                  </a:cubicBezTo>
                  <a:cubicBezTo>
                    <a:pt x="73361" y="1128635"/>
                    <a:pt x="147275" y="898321"/>
                    <a:pt x="218712" y="675531"/>
                  </a:cubicBezTo>
                  <a:cubicBezTo>
                    <a:pt x="290150" y="452646"/>
                    <a:pt x="364064" y="222141"/>
                    <a:pt x="436739" y="9638"/>
                  </a:cubicBezTo>
                  <a:cubicBezTo>
                    <a:pt x="439311" y="2209"/>
                    <a:pt x="447407" y="-1792"/>
                    <a:pt x="454837" y="780"/>
                  </a:cubicBezTo>
                  <a:cubicBezTo>
                    <a:pt x="462266" y="3352"/>
                    <a:pt x="466267" y="11448"/>
                    <a:pt x="463695" y="18878"/>
                  </a:cubicBezTo>
                  <a:cubicBezTo>
                    <a:pt x="391115" y="231095"/>
                    <a:pt x="317201" y="461505"/>
                    <a:pt x="245763" y="684199"/>
                  </a:cubicBezTo>
                  <a:cubicBezTo>
                    <a:pt x="174326" y="907084"/>
                    <a:pt x="100412" y="1137589"/>
                    <a:pt x="27641" y="1350092"/>
                  </a:cubicBezTo>
                  <a:cubicBezTo>
                    <a:pt x="25831" y="1356092"/>
                    <a:pt x="20306" y="1359807"/>
                    <a:pt x="14306" y="1359807"/>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sp>
          <p:nvSpPr>
            <p:cNvPr id="829" name="Google Shape;829;p26"/>
            <p:cNvSpPr/>
            <p:nvPr/>
          </p:nvSpPr>
          <p:spPr>
            <a:xfrm>
              <a:off x="8415435" y="2690958"/>
              <a:ext cx="780242" cy="667842"/>
            </a:xfrm>
            <a:custGeom>
              <a:avLst/>
              <a:gdLst/>
              <a:ahLst/>
              <a:cxnLst/>
              <a:rect l="l" t="t" r="r" b="b"/>
              <a:pathLst>
                <a:path w="780242" h="667842" extrusionOk="0">
                  <a:moveTo>
                    <a:pt x="765903" y="667843"/>
                  </a:moveTo>
                  <a:cubicBezTo>
                    <a:pt x="762474" y="667843"/>
                    <a:pt x="759045" y="666604"/>
                    <a:pt x="756378" y="664128"/>
                  </a:cubicBezTo>
                  <a:cubicBezTo>
                    <a:pt x="659794" y="576879"/>
                    <a:pt x="539398" y="477724"/>
                    <a:pt x="411954" y="372663"/>
                  </a:cubicBezTo>
                  <a:cubicBezTo>
                    <a:pt x="266983" y="253219"/>
                    <a:pt x="117155" y="129680"/>
                    <a:pt x="4569" y="24715"/>
                  </a:cubicBezTo>
                  <a:cubicBezTo>
                    <a:pt x="-1241" y="19381"/>
                    <a:pt x="-1527" y="10332"/>
                    <a:pt x="3807" y="4522"/>
                  </a:cubicBezTo>
                  <a:cubicBezTo>
                    <a:pt x="9237" y="-1193"/>
                    <a:pt x="18190" y="-1574"/>
                    <a:pt x="24000" y="3855"/>
                  </a:cubicBezTo>
                  <a:cubicBezTo>
                    <a:pt x="135919" y="108154"/>
                    <a:pt x="285462" y="231407"/>
                    <a:pt x="430051" y="350660"/>
                  </a:cubicBezTo>
                  <a:cubicBezTo>
                    <a:pt x="557781" y="455911"/>
                    <a:pt x="678368" y="555353"/>
                    <a:pt x="775523" y="642982"/>
                  </a:cubicBezTo>
                  <a:cubicBezTo>
                    <a:pt x="781428" y="648221"/>
                    <a:pt x="781809" y="657270"/>
                    <a:pt x="776571" y="663176"/>
                  </a:cubicBezTo>
                  <a:cubicBezTo>
                    <a:pt x="773713" y="666319"/>
                    <a:pt x="769808" y="667843"/>
                    <a:pt x="765903" y="667843"/>
                  </a:cubicBezTo>
                  <a:close/>
                </a:path>
              </a:pathLst>
            </a:custGeom>
            <a:solidFill>
              <a:srgbClr val="D2D3CE"/>
            </a:solidFill>
            <a:ln>
              <a:noFill/>
            </a:ln>
          </p:spPr>
          <p:txBody>
            <a:bodyPr spcFirstLastPara="1" wrap="square" lIns="91425" tIns="45700" rIns="91425" bIns="45700" anchor="ctr" anchorCtr="0">
              <a:noAutofit/>
            </a:bodyPr>
            <a:lstStyle/>
            <a:p>
              <a:pPr>
                <a:buSzPts val="1800"/>
              </a:pPr>
              <a:endParaRPr sz="1800">
                <a:latin typeface="Calibri"/>
                <a:ea typeface="Calibri"/>
                <a:cs typeface="Calibri"/>
                <a:sym typeface="Calibri"/>
              </a:endParaRPr>
            </a:p>
          </p:txBody>
        </p:sp>
      </p:grpSp>
      <p:pic>
        <p:nvPicPr>
          <p:cNvPr id="12" name="Picture 11"/>
          <p:cNvPicPr>
            <a:picLocks noChangeAspect="1"/>
          </p:cNvPicPr>
          <p:nvPr/>
        </p:nvPicPr>
        <p:blipFill>
          <a:blip r:embed="rId3"/>
          <a:stretch>
            <a:fillRect/>
          </a:stretch>
        </p:blipFill>
        <p:spPr>
          <a:xfrm>
            <a:off x="398767" y="324909"/>
            <a:ext cx="3298222" cy="944962"/>
          </a:xfrm>
          <a:prstGeom prst="rect">
            <a:avLst/>
          </a:prstGeom>
        </p:spPr>
      </p:pic>
      <p:sp>
        <p:nvSpPr>
          <p:cNvPr id="62" name="Rectangle 61"/>
          <p:cNvSpPr/>
          <p:nvPr/>
        </p:nvSpPr>
        <p:spPr>
          <a:xfrm>
            <a:off x="2829998" y="584897"/>
            <a:ext cx="8870132" cy="535531"/>
          </a:xfrm>
          <a:prstGeom prst="rect">
            <a:avLst/>
          </a:prstGeom>
        </p:spPr>
        <p:txBody>
          <a:bodyPr wrap="square">
            <a:spAutoFit/>
          </a:bodyPr>
          <a:lstStyle/>
          <a:p>
            <a:pPr defTabSz="1111250">
              <a:lnSpc>
                <a:spcPct val="90000"/>
              </a:lnSpc>
              <a:spcBef>
                <a:spcPct val="0"/>
              </a:spcBef>
              <a:spcAft>
                <a:spcPct val="35000"/>
              </a:spcAft>
              <a:buClrTx/>
              <a:buFontTx/>
              <a:buNone/>
            </a:pPr>
            <a:r>
              <a:rPr lang="vi-VN" sz="3200" b="1" kern="1200" dirty="0">
                <a:latin typeface="Times New Roman" panose="02020603050405020304" pitchFamily="18" charset="0"/>
                <a:cs typeface="Times New Roman" panose="02020603050405020304" pitchFamily="18" charset="0"/>
              </a:rPr>
              <a:t>CHỈNH SỬA BẢN TƯỜNG TRÌNH</a:t>
            </a:r>
            <a:endParaRPr lang="en-US" sz="3200" kern="1200" dirty="0">
              <a:latin typeface="Times New Roman" panose="02020603050405020304" pitchFamily="18" charset="0"/>
              <a:cs typeface="Times New Roman" panose="02020603050405020304" pitchFamily="18" charset="0"/>
            </a:endParaRPr>
          </a:p>
        </p:txBody>
      </p:sp>
      <p:graphicFrame>
        <p:nvGraphicFramePr>
          <p:cNvPr id="30" name="Table 29">
            <a:extLst>
              <a:ext uri="{FF2B5EF4-FFF2-40B4-BE49-F238E27FC236}">
                <a16:creationId xmlns:a16="http://schemas.microsoft.com/office/drawing/2014/main" id="{9C979640-226D-8EDC-37D6-B45E9B79E758}"/>
              </a:ext>
            </a:extLst>
          </p:cNvPr>
          <p:cNvGraphicFramePr>
            <a:graphicFrameLocks noGrp="1"/>
          </p:cNvGraphicFramePr>
          <p:nvPr>
            <p:extLst>
              <p:ext uri="{D42A27DB-BD31-4B8C-83A1-F6EECF244321}">
                <p14:modId xmlns:p14="http://schemas.microsoft.com/office/powerpoint/2010/main" val="10142136"/>
              </p:ext>
            </p:extLst>
          </p:nvPr>
        </p:nvGraphicFramePr>
        <p:xfrm>
          <a:off x="539242" y="1331132"/>
          <a:ext cx="11160888" cy="5261670"/>
        </p:xfrm>
        <a:graphic>
          <a:graphicData uri="http://schemas.openxmlformats.org/drawingml/2006/table">
            <a:tbl>
              <a:tblPr firstRow="1" firstCol="1" bandRow="1"/>
              <a:tblGrid>
                <a:gridCol w="1024979">
                  <a:extLst>
                    <a:ext uri="{9D8B030D-6E8A-4147-A177-3AD203B41FA5}">
                      <a16:colId xmlns:a16="http://schemas.microsoft.com/office/drawing/2014/main" val="979228788"/>
                    </a:ext>
                  </a:extLst>
                </a:gridCol>
                <a:gridCol w="7579285">
                  <a:extLst>
                    <a:ext uri="{9D8B030D-6E8A-4147-A177-3AD203B41FA5}">
                      <a16:colId xmlns:a16="http://schemas.microsoft.com/office/drawing/2014/main" val="1589276718"/>
                    </a:ext>
                  </a:extLst>
                </a:gridCol>
                <a:gridCol w="1104569">
                  <a:extLst>
                    <a:ext uri="{9D8B030D-6E8A-4147-A177-3AD203B41FA5}">
                      <a16:colId xmlns:a16="http://schemas.microsoft.com/office/drawing/2014/main" val="2083466929"/>
                    </a:ext>
                  </a:extLst>
                </a:gridCol>
                <a:gridCol w="1452055">
                  <a:extLst>
                    <a:ext uri="{9D8B030D-6E8A-4147-A177-3AD203B41FA5}">
                      <a16:colId xmlns:a16="http://schemas.microsoft.com/office/drawing/2014/main" val="3758647478"/>
                    </a:ext>
                  </a:extLst>
                </a:gridCol>
              </a:tblGrid>
              <a:tr h="900753">
                <a:tc>
                  <a:txBody>
                    <a:bodyPr/>
                    <a:lstStyle/>
                    <a:p>
                      <a:pPr algn="ct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STT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chí</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extLst>
                  <a:ext uri="{0D108BD9-81ED-4DB2-BD59-A6C34878D82A}">
                    <a16:rowId xmlns:a16="http://schemas.microsoft.com/office/drawing/2014/main" val="3552744876"/>
                  </a:ext>
                </a:extLst>
              </a:tr>
              <a:tr h="641521">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Tên</a:t>
                      </a:r>
                      <a:r>
                        <a:rPr lang="vi-VN"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văn bản đã phản ánh đúng nội dung chính được tường trình chưa?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extLst>
                  <a:ext uri="{0D108BD9-81ED-4DB2-BD59-A6C34878D82A}">
                    <a16:rowId xmlns:a16="http://schemas.microsoft.com/office/drawing/2014/main" val="2891715562"/>
                  </a:ext>
                </a:extLst>
              </a:tr>
              <a:tr h="568367">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Sự</a:t>
                      </a:r>
                      <a:r>
                        <a:rPr lang="vi-VN"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việc tường trình đã đầy đủ, cụ thể chưa?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extLst>
                  <a:ext uri="{0D108BD9-81ED-4DB2-BD59-A6C34878D82A}">
                    <a16:rowId xmlns:a16="http://schemas.microsoft.com/office/drawing/2014/main" val="3371946529"/>
                  </a:ext>
                </a:extLst>
              </a:tr>
              <a:tr h="948936">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Tư</a:t>
                      </a:r>
                      <a:r>
                        <a:rPr lang="vi-VN"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cách, vai trò của bản thân trong vụ việc đã rõ ràng chưa?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extLst>
                  <a:ext uri="{0D108BD9-81ED-4DB2-BD59-A6C34878D82A}">
                    <a16:rowId xmlns:a16="http://schemas.microsoft.com/office/drawing/2014/main" val="1777817389"/>
                  </a:ext>
                </a:extLst>
              </a:tr>
              <a:tr h="568367">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Có</a:t>
                      </a:r>
                      <a:r>
                        <a:rPr lang="vi-VN"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chỗ nào diễn đạt như văn nói không?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extLst>
                  <a:ext uri="{0D108BD9-81ED-4DB2-BD59-A6C34878D82A}">
                    <a16:rowId xmlns:a16="http://schemas.microsoft.com/office/drawing/2014/main" val="3237414588"/>
                  </a:ext>
                </a:extLst>
              </a:tr>
              <a:tr h="639317">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Hình</a:t>
                      </a:r>
                      <a:r>
                        <a:rPr lang="vi-VN"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thức VB tường trình đã trình bày đúng quy cách chưa?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extLst>
                  <a:ext uri="{0D108BD9-81ED-4DB2-BD59-A6C34878D82A}">
                    <a16:rowId xmlns:a16="http://schemas.microsoft.com/office/drawing/2014/main" val="3620414852"/>
                  </a:ext>
                </a:extLst>
              </a:tr>
              <a:tr h="568367">
                <a:tc>
                  <a:txBody>
                    <a:bodyPr/>
                    <a:lstStyle/>
                    <a:p>
                      <a:pPr algn="ct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chỉnh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tả</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aseline="0"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800" baseline="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tc>
                  <a:txBody>
                    <a:bodyPr/>
                    <a:lstStyle/>
                    <a:p>
                      <a:pPr algn="ct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F8F8"/>
                    </a:solidFill>
                  </a:tcPr>
                </a:tc>
                <a:extLst>
                  <a:ext uri="{0D108BD9-81ED-4DB2-BD59-A6C34878D82A}">
                    <a16:rowId xmlns:a16="http://schemas.microsoft.com/office/drawing/2014/main" val="3353613148"/>
                  </a:ext>
                </a:extLst>
              </a:tr>
            </a:tbl>
          </a:graphicData>
        </a:graphic>
      </p:graphicFrame>
    </p:spTree>
    <p:extLst>
      <p:ext uri="{BB962C8B-B14F-4D97-AF65-F5344CB8AC3E}">
        <p14:creationId xmlns:p14="http://schemas.microsoft.com/office/powerpoint/2010/main" val="324688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150+ Hình Nền Slide PowerPoint Thuyết Trình Đẹp Nhất">
            <a:extLst>
              <a:ext uri="{FF2B5EF4-FFF2-40B4-BE49-F238E27FC236}">
                <a16:creationId xmlns:a16="http://schemas.microsoft.com/office/drawing/2014/main" id="{0473DA8A-2648-FC8B-4BD1-58C635F06A37}"/>
              </a:ext>
            </a:extLst>
          </p:cNvPr>
          <p:cNvPicPr>
            <a:picLocks noChangeAspect="1" noChangeArrowheads="1"/>
          </p:cNvPicPr>
          <p:nvPr/>
        </p:nvPicPr>
        <p:blipFill>
          <a:blip r:embed="rId2">
            <a:clrChange>
              <a:clrFrom>
                <a:srgbClr val="8E7356"/>
              </a:clrFrom>
              <a:clrTo>
                <a:srgbClr val="8E7356">
                  <a:alpha val="0"/>
                </a:srgbClr>
              </a:clrTo>
            </a:clrChange>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127747"/>
            <a:ext cx="12460940" cy="7189694"/>
          </a:xfrm>
          <a:prstGeom prst="rect">
            <a:avLst/>
          </a:prstGeom>
          <a:blipFill>
            <a:blip r:embed="rId4">
              <a:clrChange>
                <a:clrFrom>
                  <a:srgbClr val="8E7356"/>
                </a:clrFrom>
                <a:clrTo>
                  <a:srgbClr val="8E7356">
                    <a:alpha val="0"/>
                  </a:srgbClr>
                </a:clrTo>
              </a:clrChange>
              <a:duotone>
                <a:schemeClr val="accent6">
                  <a:shade val="45000"/>
                  <a:satMod val="135000"/>
                </a:schemeClr>
                <a:prstClr val="white"/>
              </a:duotone>
            </a:blip>
            <a:tile tx="0" ty="0" sx="100000" sy="100000" flip="none" algn="tl"/>
          </a:blipFill>
        </p:spPr>
      </p:pic>
      <p:sp>
        <p:nvSpPr>
          <p:cNvPr id="6" name="Hộp Văn bản 5">
            <a:extLst>
              <a:ext uri="{FF2B5EF4-FFF2-40B4-BE49-F238E27FC236}">
                <a16:creationId xmlns:a16="http://schemas.microsoft.com/office/drawing/2014/main" id="{28639789-C2D3-6D0E-6E38-55387CB05A0E}"/>
              </a:ext>
            </a:extLst>
          </p:cNvPr>
          <p:cNvSpPr txBox="1"/>
          <p:nvPr/>
        </p:nvSpPr>
        <p:spPr>
          <a:xfrm>
            <a:off x="1290916" y="35391"/>
            <a:ext cx="10650072" cy="6863417"/>
          </a:xfrm>
          <a:prstGeom prst="rect">
            <a:avLst/>
          </a:prstGeom>
          <a:noFill/>
        </p:spPr>
        <p:txBody>
          <a:bodyPr wrap="square">
            <a:spAutoFit/>
          </a:bodyPr>
          <a:lstStyle/>
          <a:p>
            <a:pPr marL="0" marR="0">
              <a:spcBef>
                <a:spcPts val="0"/>
              </a:spcBef>
              <a:spcAft>
                <a:spcPts val="0"/>
              </a:spcAft>
              <a:tabLst>
                <a:tab pos="90170" algn="l"/>
                <a:tab pos="180340" algn="l"/>
                <a:tab pos="270510" algn="l"/>
              </a:tabLst>
            </a:pPr>
            <a:r>
              <a:rPr lang="nl-NL" sz="2200" b="1" dirty="0">
                <a:solidFill>
                  <a:srgbClr val="FF0000"/>
                </a:solidFill>
                <a:effectLst/>
                <a:latin typeface="Times New Roman" panose="02020603050405020304" pitchFamily="18" charset="0"/>
                <a:ea typeface="Times New Roman" panose="02020603050405020304" pitchFamily="18" charset="0"/>
              </a:rPr>
              <a:t>BÀI VIẾT THAM KHẢO</a:t>
            </a:r>
            <a:endParaRPr lang="en-US" sz="2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200" b="1" dirty="0">
                <a:solidFill>
                  <a:srgbClr val="000000"/>
                </a:solidFill>
                <a:effectLst/>
                <a:latin typeface="Times New Roman" panose="02020603050405020304" pitchFamily="18" charset="0"/>
                <a:ea typeface="Times New Roman" panose="02020603050405020304" pitchFamily="18" charset="0"/>
              </a:rPr>
              <a:t>CỘNG HÒA XÃ HỘI CHỦ NGHĨA VIỆT NAM</a:t>
            </a:r>
            <a:endParaRPr lang="en-US" sz="2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200" b="1" dirty="0" err="1">
                <a:solidFill>
                  <a:srgbClr val="000000"/>
                </a:solidFill>
                <a:effectLst/>
                <a:latin typeface="Times New Roman" panose="02020603050405020304" pitchFamily="18" charset="0"/>
                <a:ea typeface="Times New Roman" panose="02020603050405020304" pitchFamily="18" charset="0"/>
              </a:rPr>
              <a:t>Độc</a:t>
            </a:r>
            <a:r>
              <a:rPr lang="en-US" sz="2200" b="1" dirty="0">
                <a:solidFill>
                  <a:srgbClr val="000000"/>
                </a:solidFill>
                <a:effectLst/>
                <a:latin typeface="Times New Roman" panose="02020603050405020304" pitchFamily="18" charset="0"/>
                <a:ea typeface="Times New Roman" panose="02020603050405020304" pitchFamily="18" charset="0"/>
              </a:rPr>
              <a:t> </a:t>
            </a:r>
            <a:r>
              <a:rPr lang="en-US" sz="2200" b="1" dirty="0" err="1">
                <a:solidFill>
                  <a:srgbClr val="000000"/>
                </a:solidFill>
                <a:effectLst/>
                <a:latin typeface="Times New Roman" panose="02020603050405020304" pitchFamily="18" charset="0"/>
                <a:ea typeface="Times New Roman" panose="02020603050405020304" pitchFamily="18" charset="0"/>
              </a:rPr>
              <a:t>lập</a:t>
            </a:r>
            <a:r>
              <a:rPr lang="en-US" sz="2200" b="1" dirty="0">
                <a:solidFill>
                  <a:srgbClr val="000000"/>
                </a:solidFill>
                <a:effectLst/>
                <a:latin typeface="Times New Roman" panose="02020603050405020304" pitchFamily="18" charset="0"/>
                <a:ea typeface="Times New Roman" panose="02020603050405020304" pitchFamily="18" charset="0"/>
              </a:rPr>
              <a:t> - </a:t>
            </a:r>
            <a:r>
              <a:rPr lang="en-US" sz="2200" b="1" dirty="0" err="1">
                <a:solidFill>
                  <a:srgbClr val="000000"/>
                </a:solidFill>
                <a:effectLst/>
                <a:latin typeface="Times New Roman" panose="02020603050405020304" pitchFamily="18" charset="0"/>
                <a:ea typeface="Times New Roman" panose="02020603050405020304" pitchFamily="18" charset="0"/>
              </a:rPr>
              <a:t>Tư</a:t>
            </a:r>
            <a:r>
              <a:rPr lang="en-US" sz="2200" b="1" dirty="0">
                <a:solidFill>
                  <a:srgbClr val="000000"/>
                </a:solidFill>
                <a:effectLst/>
                <a:latin typeface="Times New Roman" panose="02020603050405020304" pitchFamily="18" charset="0"/>
                <a:ea typeface="Times New Roman" panose="02020603050405020304" pitchFamily="18" charset="0"/>
              </a:rPr>
              <a:t>̣ do - </a:t>
            </a:r>
            <a:r>
              <a:rPr lang="en-US" sz="2200" b="1" dirty="0" err="1">
                <a:solidFill>
                  <a:srgbClr val="000000"/>
                </a:solidFill>
                <a:effectLst/>
                <a:latin typeface="Times New Roman" panose="02020603050405020304" pitchFamily="18" charset="0"/>
                <a:ea typeface="Times New Roman" panose="02020603050405020304" pitchFamily="18" charset="0"/>
              </a:rPr>
              <a:t>Hạnh</a:t>
            </a:r>
            <a:r>
              <a:rPr lang="en-US" sz="2200" b="1" dirty="0">
                <a:solidFill>
                  <a:srgbClr val="000000"/>
                </a:solidFill>
                <a:effectLst/>
                <a:latin typeface="Times New Roman" panose="02020603050405020304" pitchFamily="18" charset="0"/>
                <a:ea typeface="Times New Roman" panose="02020603050405020304" pitchFamily="18" charset="0"/>
              </a:rPr>
              <a:t> </a:t>
            </a:r>
            <a:r>
              <a:rPr lang="en-US" sz="2200" b="1" dirty="0" err="1">
                <a:solidFill>
                  <a:srgbClr val="000000"/>
                </a:solidFill>
                <a:effectLst/>
                <a:latin typeface="Times New Roman" panose="02020603050405020304" pitchFamily="18" charset="0"/>
                <a:ea typeface="Times New Roman" panose="02020603050405020304" pitchFamily="18" charset="0"/>
              </a:rPr>
              <a:t>phúc</a:t>
            </a:r>
            <a:endParaRPr lang="en-US" sz="2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200" b="1" dirty="0">
                <a:solidFill>
                  <a:srgbClr val="000000"/>
                </a:solidFill>
                <a:effectLst/>
                <a:latin typeface="Times New Roman" panose="02020603050405020304" pitchFamily="18" charset="0"/>
                <a:ea typeface="Times New Roman" panose="02020603050405020304" pitchFamily="18" charset="0"/>
              </a:rPr>
              <a:t>-------------------------------</a:t>
            </a:r>
            <a:endParaRPr lang="en-US" sz="2200" b="1" dirty="0">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200" b="1" i="1" dirty="0">
                <a:solidFill>
                  <a:srgbClr val="000000"/>
                </a:solidFill>
                <a:effectLst/>
                <a:latin typeface="Times New Roman" panose="02020603050405020304" pitchFamily="18" charset="0"/>
                <a:ea typeface="Times New Roman" panose="02020603050405020304" pitchFamily="18" charset="0"/>
              </a:rPr>
              <a:t>                                                                  </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ngày</a:t>
            </a:r>
            <a:r>
              <a:rPr lang="en-US" sz="2200" i="1" dirty="0">
                <a:solidFill>
                  <a:srgbClr val="000000"/>
                </a:solidFill>
                <a:effectLst/>
                <a:latin typeface="Times New Roman" panose="02020603050405020304" pitchFamily="18" charset="0"/>
                <a:ea typeface="Times New Roman" panose="02020603050405020304" pitchFamily="18" charset="0"/>
              </a:rPr>
              <a:t> 16 </a:t>
            </a:r>
            <a:r>
              <a:rPr lang="en-US" sz="2200" i="1" dirty="0" err="1">
                <a:solidFill>
                  <a:srgbClr val="000000"/>
                </a:solidFill>
                <a:effectLst/>
                <a:latin typeface="Times New Roman" panose="02020603050405020304" pitchFamily="18" charset="0"/>
                <a:ea typeface="Times New Roman" panose="02020603050405020304" pitchFamily="18" charset="0"/>
              </a:rPr>
              <a:t>tháng</a:t>
            </a:r>
            <a:r>
              <a:rPr lang="en-US" sz="2200" i="1" dirty="0">
                <a:solidFill>
                  <a:srgbClr val="000000"/>
                </a:solidFill>
                <a:effectLst/>
                <a:latin typeface="Times New Roman" panose="02020603050405020304" pitchFamily="18" charset="0"/>
                <a:ea typeface="Times New Roman" panose="02020603050405020304" pitchFamily="18" charset="0"/>
              </a:rPr>
              <a:t> 9 </a:t>
            </a:r>
            <a:r>
              <a:rPr lang="en-US" sz="2200" i="1" dirty="0" err="1">
                <a:solidFill>
                  <a:srgbClr val="000000"/>
                </a:solidFill>
                <a:effectLst/>
                <a:latin typeface="Times New Roman" panose="02020603050405020304" pitchFamily="18" charset="0"/>
                <a:ea typeface="Times New Roman" panose="02020603050405020304" pitchFamily="18" charset="0"/>
              </a:rPr>
              <a:t>năm</a:t>
            </a:r>
            <a:r>
              <a:rPr lang="en-US" sz="2200" i="1" dirty="0">
                <a:solidFill>
                  <a:srgbClr val="000000"/>
                </a:solidFill>
                <a:effectLst/>
                <a:latin typeface="Times New Roman" panose="02020603050405020304" pitchFamily="18" charset="0"/>
                <a:ea typeface="Times New Roman" panose="02020603050405020304" pitchFamily="18" charset="0"/>
              </a:rPr>
              <a:t> </a:t>
            </a:r>
            <a:r>
              <a:rPr lang="vi-VN" sz="2200" i="1" dirty="0">
                <a:solidFill>
                  <a:srgbClr val="000000"/>
                </a:solidFill>
                <a:effectLst/>
                <a:latin typeface="Times New Roman" panose="02020603050405020304" pitchFamily="18" charset="0"/>
                <a:ea typeface="Times New Roman" panose="02020603050405020304" pitchFamily="18" charset="0"/>
              </a:rPr>
              <a:t>2023</a:t>
            </a:r>
            <a:endParaRPr lang="en-US" sz="2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200" b="1" dirty="0">
                <a:solidFill>
                  <a:srgbClr val="000000"/>
                </a:solidFill>
                <a:effectLst/>
                <a:latin typeface="Times New Roman" panose="02020603050405020304" pitchFamily="18" charset="0"/>
                <a:ea typeface="Times New Roman" panose="02020603050405020304" pitchFamily="18" charset="0"/>
              </a:rPr>
              <a:t>BẢN TƯỜNG TRÌNH</a:t>
            </a:r>
            <a:endParaRPr lang="en-US" sz="2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200" b="1" dirty="0" err="1">
                <a:solidFill>
                  <a:srgbClr val="000000"/>
                </a:solidFill>
                <a:effectLst/>
                <a:latin typeface="Times New Roman" panose="02020603050405020304" pitchFamily="18" charset="0"/>
                <a:ea typeface="Times New Roman" panose="02020603050405020304" pitchFamily="18" charset="0"/>
              </a:rPr>
              <a:t>Vê</a:t>
            </a:r>
            <a:r>
              <a:rPr lang="en-US" sz="2200" b="1" dirty="0">
                <a:solidFill>
                  <a:srgbClr val="000000"/>
                </a:solidFill>
                <a:effectLst/>
                <a:latin typeface="Times New Roman" panose="02020603050405020304" pitchFamily="18" charset="0"/>
                <a:ea typeface="Times New Roman" panose="02020603050405020304" pitchFamily="18" charset="0"/>
              </a:rPr>
              <a:t>̀ </a:t>
            </a:r>
            <a:r>
              <a:rPr lang="en-US" sz="2200" b="1" dirty="0" err="1">
                <a:solidFill>
                  <a:srgbClr val="000000"/>
                </a:solidFill>
                <a:effectLst/>
                <a:latin typeface="Times New Roman" panose="02020603050405020304" pitchFamily="18" charset="0"/>
                <a:ea typeface="Times New Roman" panose="02020603050405020304" pitchFamily="18" charset="0"/>
              </a:rPr>
              <a:t>việc</a:t>
            </a:r>
            <a:r>
              <a:rPr lang="en-US" sz="2200" b="1" dirty="0">
                <a:solidFill>
                  <a:srgbClr val="000000"/>
                </a:solidFill>
                <a:effectLst/>
                <a:latin typeface="Times New Roman" panose="02020603050405020304" pitchFamily="18" charset="0"/>
                <a:ea typeface="Times New Roman" panose="02020603050405020304" pitchFamily="18" charset="0"/>
              </a:rPr>
              <a:t> </a:t>
            </a:r>
            <a:r>
              <a:rPr lang="en-US" sz="2200" b="1" dirty="0" err="1">
                <a:solidFill>
                  <a:srgbClr val="000000"/>
                </a:solidFill>
                <a:effectLst/>
                <a:latin typeface="Times New Roman" panose="02020603050405020304" pitchFamily="18" charset="0"/>
                <a:ea typeface="Times New Roman" panose="02020603050405020304" pitchFamily="18" charset="0"/>
              </a:rPr>
              <a:t>mất</a:t>
            </a:r>
            <a:r>
              <a:rPr lang="en-US" sz="2200" b="1" dirty="0">
                <a:solidFill>
                  <a:srgbClr val="000000"/>
                </a:solidFill>
                <a:effectLst/>
                <a:latin typeface="Times New Roman" panose="02020603050405020304" pitchFamily="18" charset="0"/>
                <a:ea typeface="Times New Roman" panose="02020603050405020304" pitchFamily="18" charset="0"/>
              </a:rPr>
              <a:t> </a:t>
            </a:r>
            <a:r>
              <a:rPr lang="en-US" sz="2200" b="1" dirty="0" err="1">
                <a:solidFill>
                  <a:srgbClr val="000000"/>
                </a:solidFill>
                <a:effectLst/>
                <a:latin typeface="Times New Roman" panose="02020603050405020304" pitchFamily="18" charset="0"/>
                <a:ea typeface="Times New Roman" panose="02020603050405020304" pitchFamily="18" charset="0"/>
              </a:rPr>
              <a:t>xe</a:t>
            </a:r>
            <a:r>
              <a:rPr lang="en-US" sz="2200" b="1" dirty="0">
                <a:solidFill>
                  <a:srgbClr val="000000"/>
                </a:solidFill>
                <a:effectLst/>
                <a:latin typeface="Times New Roman" panose="02020603050405020304" pitchFamily="18" charset="0"/>
                <a:ea typeface="Times New Roman" panose="02020603050405020304" pitchFamily="18" charset="0"/>
              </a:rPr>
              <a:t> </a:t>
            </a:r>
            <a:r>
              <a:rPr lang="en-US" sz="2200" b="1" dirty="0" err="1">
                <a:solidFill>
                  <a:srgbClr val="000000"/>
                </a:solidFill>
                <a:effectLst/>
                <a:latin typeface="Times New Roman" panose="02020603050405020304" pitchFamily="18" charset="0"/>
                <a:ea typeface="Times New Roman" panose="02020603050405020304" pitchFamily="18" charset="0"/>
              </a:rPr>
              <a:t>đạp</a:t>
            </a:r>
            <a:r>
              <a:rPr lang="en-US" sz="2200" b="1" dirty="0">
                <a:solidFill>
                  <a:srgbClr val="000000"/>
                </a:solidFill>
                <a:effectLst/>
                <a:latin typeface="Times New Roman" panose="02020603050405020304" pitchFamily="18" charset="0"/>
                <a:ea typeface="Times New Roman" panose="02020603050405020304" pitchFamily="18" charset="0"/>
              </a:rPr>
              <a:t> </a:t>
            </a:r>
            <a:r>
              <a:rPr lang="en-US" sz="2200" b="1" dirty="0" err="1">
                <a:solidFill>
                  <a:srgbClr val="000000"/>
                </a:solidFill>
                <a:effectLst/>
                <a:latin typeface="Times New Roman" panose="02020603050405020304" pitchFamily="18" charset="0"/>
                <a:ea typeface="Times New Roman" panose="02020603050405020304" pitchFamily="18" charset="0"/>
              </a:rPr>
              <a:t>nơi</a:t>
            </a:r>
            <a:r>
              <a:rPr lang="en-US" sz="2200" b="1" dirty="0">
                <a:solidFill>
                  <a:srgbClr val="000000"/>
                </a:solidFill>
                <a:effectLst/>
                <a:latin typeface="Times New Roman" panose="02020603050405020304" pitchFamily="18" charset="0"/>
                <a:ea typeface="Times New Roman" panose="02020603050405020304" pitchFamily="18" charset="0"/>
              </a:rPr>
              <a:t> </a:t>
            </a:r>
            <a:r>
              <a:rPr lang="en-US" sz="2200" b="1" dirty="0" err="1">
                <a:solidFill>
                  <a:srgbClr val="000000"/>
                </a:solidFill>
                <a:effectLst/>
                <a:latin typeface="Times New Roman" panose="02020603050405020304" pitchFamily="18" charset="0"/>
                <a:ea typeface="Times New Roman" panose="02020603050405020304" pitchFamily="18" charset="0"/>
              </a:rPr>
              <a:t>gửi</a:t>
            </a:r>
            <a:r>
              <a:rPr lang="en-US" sz="2200" b="1" dirty="0">
                <a:solidFill>
                  <a:srgbClr val="000000"/>
                </a:solidFill>
                <a:effectLst/>
                <a:latin typeface="Times New Roman" panose="02020603050405020304" pitchFamily="18" charset="0"/>
                <a:ea typeface="Times New Roman" panose="02020603050405020304" pitchFamily="18" charset="0"/>
              </a:rPr>
              <a:t> </a:t>
            </a:r>
            <a:r>
              <a:rPr lang="en-US" sz="2200" b="1" dirty="0" err="1">
                <a:solidFill>
                  <a:srgbClr val="000000"/>
                </a:solidFill>
                <a:effectLst/>
                <a:latin typeface="Times New Roman" panose="02020603050405020304" pitchFamily="18" charset="0"/>
                <a:ea typeface="Times New Roman" panose="02020603050405020304" pitchFamily="18" charset="0"/>
              </a:rPr>
              <a:t>xe</a:t>
            </a:r>
            <a:r>
              <a:rPr lang="en-US" sz="2200" b="1" dirty="0">
                <a:solidFill>
                  <a:srgbClr val="000000"/>
                </a:solidFill>
                <a:effectLst/>
                <a:latin typeface="Times New Roman" panose="02020603050405020304" pitchFamily="18" charset="0"/>
                <a:ea typeface="Times New Roman" panose="02020603050405020304" pitchFamily="18" charset="0"/>
              </a:rPr>
              <a:t> ở </a:t>
            </a:r>
            <a:r>
              <a:rPr lang="en-US" sz="2200" b="1" dirty="0" err="1">
                <a:solidFill>
                  <a:srgbClr val="000000"/>
                </a:solidFill>
                <a:effectLst/>
                <a:latin typeface="Times New Roman" panose="02020603050405020304" pitchFamily="18" charset="0"/>
                <a:ea typeface="Times New Roman" panose="02020603050405020304" pitchFamily="18" charset="0"/>
              </a:rPr>
              <a:t>trường</a:t>
            </a:r>
            <a:endParaRPr lang="en-US" sz="2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Kính</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gửi</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dirty="0">
                <a:solidFill>
                  <a:srgbClr val="000000"/>
                </a:solidFill>
                <a:effectLst/>
                <a:latin typeface="Times New Roman" panose="02020603050405020304" pitchFamily="18" charset="0"/>
                <a:ea typeface="Times New Roman" panose="02020603050405020304" pitchFamily="18" charset="0"/>
              </a:rPr>
              <a:t>- BGH </a:t>
            </a:r>
            <a:r>
              <a:rPr lang="en-US" sz="2200" dirty="0" err="1">
                <a:solidFill>
                  <a:srgbClr val="000000"/>
                </a:solidFill>
                <a:effectLst/>
                <a:latin typeface="Times New Roman" panose="02020603050405020304" pitchFamily="18" charset="0"/>
                <a:ea typeface="Times New Roman" panose="02020603050405020304" pitchFamily="18" charset="0"/>
              </a:rPr>
              <a:t>trường</a:t>
            </a:r>
            <a:r>
              <a:rPr lang="en-US" sz="2200" dirty="0">
                <a:solidFill>
                  <a:srgbClr val="000000"/>
                </a:solidFill>
                <a:effectLst/>
                <a:latin typeface="Times New Roman" panose="02020603050405020304" pitchFamily="18" charset="0"/>
                <a:ea typeface="Times New Roman" panose="02020603050405020304" pitchFamily="18" charset="0"/>
              </a:rPr>
              <a:t> THCS…</a:t>
            </a:r>
            <a:endParaRPr lang="en-US" sz="22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rPr>
              <a:t>                    - </a:t>
            </a:r>
            <a:r>
              <a:rPr lang="en-US" sz="2200" dirty="0" err="1">
                <a:solidFill>
                  <a:srgbClr val="000000"/>
                </a:solidFill>
                <a:effectLst/>
                <a:latin typeface="Times New Roman" panose="02020603050405020304" pitchFamily="18" charset="0"/>
                <a:ea typeface="Times New Roman" panose="02020603050405020304" pitchFamily="18" charset="0"/>
              </a:rPr>
              <a:t>Cô</a:t>
            </a:r>
            <a:r>
              <a:rPr lang="en-US" sz="2200" dirty="0">
                <a:solidFill>
                  <a:srgbClr val="000000"/>
                </a:solidFill>
                <a:effectLst/>
                <a:latin typeface="Times New Roman" panose="02020603050405020304" pitchFamily="18" charset="0"/>
                <a:ea typeface="Times New Roman" panose="02020603050405020304" pitchFamily="18" charset="0"/>
              </a:rPr>
              <a:t> </a:t>
            </a:r>
            <a:r>
              <a:rPr lang="vi-VN" sz="2200" dirty="0">
                <a:solidFill>
                  <a:srgbClr val="000000"/>
                </a:solidFill>
                <a:latin typeface="Times New Roman" panose="02020603050405020304" pitchFamily="18" charset="0"/>
                <a:ea typeface="Times New Roman" panose="02020603050405020304" pitchFamily="18" charset="0"/>
              </a:rPr>
              <a: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giáo</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viên</a:t>
            </a:r>
            <a:r>
              <a:rPr lang="en-US" sz="2200" dirty="0">
                <a:solidFill>
                  <a:srgbClr val="000000"/>
                </a:solidFill>
                <a:effectLst/>
                <a:latin typeface="Times New Roman" panose="02020603050405020304" pitchFamily="18" charset="0"/>
                <a:ea typeface="Times New Roman" panose="02020603050405020304" pitchFamily="18" charset="0"/>
              </a:rPr>
              <a:t> chủ </a:t>
            </a:r>
            <a:r>
              <a:rPr lang="en-US" sz="2200" dirty="0" err="1">
                <a:solidFill>
                  <a:srgbClr val="000000"/>
                </a:solidFill>
                <a:effectLst/>
                <a:latin typeface="Times New Roman" panose="02020603050405020304" pitchFamily="18" charset="0"/>
                <a:ea typeface="Times New Roman" panose="02020603050405020304" pitchFamily="18" charset="0"/>
              </a:rPr>
              <a:t>nhiệm</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lớp</a:t>
            </a:r>
            <a:r>
              <a:rPr lang="en-US" sz="2200" dirty="0">
                <a:solidFill>
                  <a:srgbClr val="000000"/>
                </a:solidFill>
                <a:effectLst/>
                <a:latin typeface="Times New Roman" panose="02020603050405020304" pitchFamily="18" charset="0"/>
                <a:ea typeface="Times New Roman" panose="02020603050405020304" pitchFamily="18" charset="0"/>
              </a:rPr>
              <a:t> </a:t>
            </a:r>
            <a:r>
              <a:rPr lang="vi-VN" sz="2200" dirty="0">
                <a:solidFill>
                  <a:srgbClr val="000000"/>
                </a:solidFill>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Em</a:t>
            </a:r>
            <a:r>
              <a:rPr lang="en-US" sz="2200" dirty="0">
                <a:solidFill>
                  <a:srgbClr val="000000"/>
                </a:solidFill>
                <a:effectLst/>
                <a:latin typeface="Times New Roman" panose="02020603050405020304" pitchFamily="18" charset="0"/>
                <a:ea typeface="Times New Roman" panose="02020603050405020304" pitchFamily="18" charset="0"/>
              </a:rPr>
              <a:t> là </a:t>
            </a:r>
            <a:r>
              <a:rPr lang="en-US" sz="2200" dirty="0" err="1">
                <a:solidFill>
                  <a:srgbClr val="000000"/>
                </a:solidFill>
                <a:effectLst/>
                <a:latin typeface="Times New Roman" panose="02020603050405020304" pitchFamily="18" charset="0"/>
                <a:ea typeface="Times New Roman" panose="02020603050405020304" pitchFamily="18" charset="0"/>
              </a:rPr>
              <a:t>Trần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Văn</a:t>
            </a:r>
            <a:r>
              <a:rPr lang="en-US" sz="2200" dirty="0">
                <a:solidFill>
                  <a:srgbClr val="000000"/>
                </a:solidFill>
                <a:effectLst/>
                <a:latin typeface="Times New Roman" panose="02020603050405020304" pitchFamily="18" charset="0"/>
                <a:ea typeface="Times New Roman" panose="02020603050405020304" pitchFamily="18" charset="0"/>
              </a:rPr>
              <a:t> A, </a:t>
            </a:r>
            <a:r>
              <a:rPr lang="en-US" sz="2200" dirty="0" err="1">
                <a:solidFill>
                  <a:srgbClr val="000000"/>
                </a:solidFill>
                <a:effectLst/>
                <a:latin typeface="Times New Roman" panose="02020603050405020304" pitchFamily="18" charset="0"/>
                <a:ea typeface="Times New Roman" panose="02020603050405020304" pitchFamily="18" charset="0"/>
              </a:rPr>
              <a:t>học</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sinh</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trường</a:t>
            </a:r>
            <a:r>
              <a:rPr lang="en-US" sz="2200" dirty="0">
                <a:solidFill>
                  <a:srgbClr val="000000"/>
                </a:solidFill>
                <a:effectLst/>
                <a:latin typeface="Times New Roman" panose="02020603050405020304" pitchFamily="18" charset="0"/>
                <a:ea typeface="Times New Roman" panose="02020603050405020304" pitchFamily="18" charset="0"/>
              </a:rPr>
              <a:t> THCS …, </a:t>
            </a:r>
            <a:r>
              <a:rPr lang="en-US" sz="2200" dirty="0" err="1">
                <a:solidFill>
                  <a:srgbClr val="000000"/>
                </a:solidFill>
                <a:effectLst/>
                <a:latin typeface="Times New Roman" panose="02020603050405020304" pitchFamily="18" charset="0"/>
                <a:ea typeface="Times New Roman" panose="02020603050405020304" pitchFamily="18" charset="0"/>
              </a:rPr>
              <a:t>xin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phép</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tường</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trình</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với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cô</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một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việc</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như</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sau</a:t>
            </a:r>
            <a:r>
              <a:rPr lang="en-US" sz="2200" dirty="0">
                <a:solidFill>
                  <a:srgbClr val="000000"/>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Sáng</a:t>
            </a:r>
            <a:r>
              <a:rPr lang="en-US" sz="2200" dirty="0">
                <a:solidFill>
                  <a:srgbClr val="000000"/>
                </a:solidFill>
                <a:effectLst/>
                <a:latin typeface="Times New Roman" panose="02020603050405020304" pitchFamily="18" charset="0"/>
                <a:ea typeface="Times New Roman" panose="02020603050405020304" pitchFamily="18" charset="0"/>
              </a:rPr>
              <a:t> 16 </a:t>
            </a:r>
            <a:r>
              <a:rPr lang="en-US" sz="2200" dirty="0" err="1">
                <a:solidFill>
                  <a:srgbClr val="000000"/>
                </a:solidFill>
                <a:effectLst/>
                <a:latin typeface="Times New Roman" panose="02020603050405020304" pitchFamily="18" charset="0"/>
                <a:ea typeface="Times New Roman" panose="02020603050405020304" pitchFamily="18" charset="0"/>
              </a:rPr>
              <a:t>tháng</a:t>
            </a:r>
            <a:r>
              <a:rPr lang="en-US" sz="2200" dirty="0">
                <a:solidFill>
                  <a:srgbClr val="000000"/>
                </a:solidFill>
                <a:effectLst/>
                <a:latin typeface="Times New Roman" panose="02020603050405020304" pitchFamily="18" charset="0"/>
                <a:ea typeface="Times New Roman" panose="02020603050405020304" pitchFamily="18" charset="0"/>
              </a:rPr>
              <a:t> 9 </a:t>
            </a:r>
            <a:r>
              <a:rPr lang="en-US" sz="2200" dirty="0" err="1">
                <a:solidFill>
                  <a:srgbClr val="000000"/>
                </a:solidFill>
                <a:effectLst/>
                <a:latin typeface="Times New Roman" panose="02020603050405020304" pitchFamily="18" charset="0"/>
                <a:ea typeface="Times New Roman" panose="02020603050405020304" pitchFamily="18" charset="0"/>
              </a:rPr>
              <a:t>năm</a:t>
            </a:r>
            <a:r>
              <a:rPr lang="en-US" sz="2200" dirty="0">
                <a:solidFill>
                  <a:srgbClr val="000000"/>
                </a:solidFill>
                <a:effectLst/>
                <a:latin typeface="Times New Roman" panose="02020603050405020304" pitchFamily="18" charset="0"/>
                <a:ea typeface="Times New Roman" panose="02020603050405020304" pitchFamily="18" charset="0"/>
              </a:rPr>
              <a:t> </a:t>
            </a:r>
            <a:r>
              <a:rPr lang="vi-VN" sz="2200" dirty="0">
                <a:solidFill>
                  <a:srgbClr val="000000"/>
                </a:solidFill>
                <a:effectLst/>
                <a:latin typeface="Times New Roman" panose="02020603050405020304" pitchFamily="18" charset="0"/>
                <a:ea typeface="Times New Roman" panose="02020603050405020304" pitchFamily="18" charset="0"/>
              </a:rPr>
              <a:t>2023</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em</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xe</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đạp</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đến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trường</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học</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như</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mọi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ngày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Em</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đã</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lên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lớp</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học</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và</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quên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không</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khóa</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xe</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Đến</a:t>
            </a:r>
            <a:r>
              <a:rPr lang="en-US" sz="2200" dirty="0">
                <a:solidFill>
                  <a:srgbClr val="000000"/>
                </a:solidFill>
                <a:effectLst/>
                <a:latin typeface="Times New Roman" panose="02020603050405020304" pitchFamily="18" charset="0"/>
                <a:ea typeface="Times New Roman" panose="02020603050405020304" pitchFamily="18" charset="0"/>
              </a:rPr>
              <a:t> 17 </a:t>
            </a:r>
            <a:r>
              <a:rPr lang="en-US" sz="2200" dirty="0" err="1">
                <a:solidFill>
                  <a:srgbClr val="000000"/>
                </a:solidFill>
                <a:effectLst/>
                <a:latin typeface="Times New Roman" panose="02020603050405020304" pitchFamily="18" charset="0"/>
                <a:ea typeface="Times New Roman" panose="02020603050405020304" pitchFamily="18" charset="0"/>
              </a:rPr>
              <a:t>giờ</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cùng</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ngày</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em</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phát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hiện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chiếc</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xe</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đạp</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của</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em</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đã</a:t>
            </a:r>
            <a:r>
              <a:rPr lang="en-US" sz="2200" dirty="0">
                <a:solidFill>
                  <a:srgbClr val="000000"/>
                </a:solidFill>
                <a:effectLst/>
                <a:latin typeface="Times New Roman" panose="02020603050405020304" pitchFamily="18" charset="0"/>
                <a:ea typeface="Times New Roman" panose="02020603050405020304" pitchFamily="18" charset="0"/>
              </a:rPr>
              <a:t> bị </a:t>
            </a:r>
            <a:r>
              <a:rPr lang="en-US" sz="2200" dirty="0" err="1">
                <a:solidFill>
                  <a:srgbClr val="000000"/>
                </a:solidFill>
                <a:effectLst/>
                <a:latin typeface="Times New Roman" panose="02020603050405020304" pitchFamily="18" charset="0"/>
                <a:ea typeface="Times New Roman" panose="02020603050405020304" pitchFamily="18" charset="0"/>
              </a:rPr>
              <a:t>mất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va</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không</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còn</a:t>
            </a:r>
            <a:r>
              <a:rPr lang="en-US" sz="2200" dirty="0">
                <a:solidFill>
                  <a:srgbClr val="000000"/>
                </a:solidFill>
                <a:effectLst/>
                <a:latin typeface="Times New Roman" panose="02020603050405020304" pitchFamily="18" charset="0"/>
                <a:ea typeface="Times New Roman" panose="02020603050405020304" pitchFamily="18" charset="0"/>
              </a:rPr>
              <a:t> ở </a:t>
            </a:r>
            <a:r>
              <a:rPr lang="en-US" sz="2200" dirty="0" err="1">
                <a:solidFill>
                  <a:srgbClr val="000000"/>
                </a:solidFill>
                <a:effectLst/>
                <a:latin typeface="Times New Roman" panose="02020603050405020304" pitchFamily="18" charset="0"/>
                <a:ea typeface="Times New Roman" panose="02020603050405020304" pitchFamily="18" charset="0"/>
              </a:rPr>
              <a:t>trong</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khu</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gửi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xe</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của</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trường</a:t>
            </a:r>
            <a:r>
              <a:rPr lang="en-US" sz="2200" dirty="0">
                <a:solidFill>
                  <a:srgbClr val="000000"/>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Em</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xin</a:t>
            </a:r>
            <a:r>
              <a:rPr lang="en-US" sz="2200" dirty="0">
                <a:solidFill>
                  <a:srgbClr val="000000"/>
                </a:solidFill>
                <a:effectLst/>
                <a:latin typeface="Times New Roman" panose="02020603050405020304" pitchFamily="18" charset="0"/>
                <a:ea typeface="Times New Roman" panose="02020603050405020304" pitchFamily="18" charset="0"/>
              </a:rPr>
              <a:t> cam </a:t>
            </a:r>
            <a:r>
              <a:rPr lang="en-US" sz="2200" dirty="0" err="1">
                <a:solidFill>
                  <a:srgbClr val="000000"/>
                </a:solidFill>
                <a:effectLst/>
                <a:latin typeface="Times New Roman" panose="02020603050405020304" pitchFamily="18" charset="0"/>
                <a:ea typeface="Times New Roman" panose="02020603050405020304" pitchFamily="18" charset="0"/>
              </a:rPr>
              <a:t>đoan</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điều</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vừa</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tường</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trình</a:t>
            </a:r>
            <a:r>
              <a:rPr lang="en-US" sz="2200" dirty="0">
                <a:solidFill>
                  <a:srgbClr val="000000"/>
                </a:solidFill>
                <a:effectLst/>
                <a:latin typeface="Times New Roman" panose="02020603050405020304" pitchFamily="18" charset="0"/>
                <a:ea typeface="Times New Roman" panose="02020603050405020304" pitchFamily="18" charset="0"/>
              </a:rPr>
              <a:t> là </a:t>
            </a:r>
            <a:r>
              <a:rPr lang="en-US" sz="2200" dirty="0" err="1">
                <a:solidFill>
                  <a:srgbClr val="000000"/>
                </a:solidFill>
                <a:effectLst/>
                <a:latin typeface="Times New Roman" panose="02020603050405020304" pitchFamily="18" charset="0"/>
                <a:ea typeface="Times New Roman" panose="02020603050405020304" pitchFamily="18" charset="0"/>
              </a:rPr>
              <a:t>đúng</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sư</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thật</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Em</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mong</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được</a:t>
            </a:r>
            <a:r>
              <a:rPr lang="en-US" sz="2200" dirty="0">
                <a:solidFill>
                  <a:srgbClr val="000000"/>
                </a:solidFill>
                <a:effectLst/>
                <a:latin typeface="Times New Roman" panose="02020603050405020304" pitchFamily="18" charset="0"/>
                <a:ea typeface="Times New Roman" panose="02020603050405020304" pitchFamily="18" charset="0"/>
              </a:rPr>
              <a:t> BGH </a:t>
            </a:r>
            <a:r>
              <a:rPr lang="en-US" sz="2200" dirty="0" err="1">
                <a:solidFill>
                  <a:srgbClr val="000000"/>
                </a:solidFill>
                <a:effectLst/>
                <a:latin typeface="Times New Roman" panose="02020603050405020304" pitchFamily="18" charset="0"/>
                <a:ea typeface="Times New Roman" panose="02020603050405020304" pitchFamily="18" charset="0"/>
              </a:rPr>
              <a:t>nhà</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trường</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và</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cô</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giáo</a:t>
            </a:r>
            <a:r>
              <a:rPr lang="en-US" sz="2200" dirty="0">
                <a:solidFill>
                  <a:srgbClr val="000000"/>
                </a:solidFill>
                <a:effectLst/>
                <a:latin typeface="Times New Roman" panose="02020603050405020304" pitchFamily="18" charset="0"/>
                <a:ea typeface="Times New Roman" panose="02020603050405020304" pitchFamily="18" charset="0"/>
              </a:rPr>
              <a:t> chủ </a:t>
            </a:r>
            <a:r>
              <a:rPr lang="en-US" sz="2200" dirty="0" err="1">
                <a:solidFill>
                  <a:srgbClr val="000000"/>
                </a:solidFill>
                <a:effectLst/>
                <a:latin typeface="Times New Roman" panose="02020603050405020304" pitchFamily="18" charset="0"/>
                <a:ea typeface="Times New Roman" panose="02020603050405020304" pitchFamily="18" charset="0"/>
              </a:rPr>
              <a:t>nhiệm</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giúp</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đỡ</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em</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tìm</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lại</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chiếc</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xe</a:t>
            </a: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dirty="0" err="1">
                <a:solidFill>
                  <a:srgbClr val="000000"/>
                </a:solidFill>
                <a:effectLst/>
                <a:latin typeface="Times New Roman" panose="02020603050405020304" pitchFamily="18" charset="0"/>
                <a:ea typeface="Times New Roman" panose="02020603050405020304" pitchFamily="18" charset="0"/>
              </a:rPr>
              <a:t>đạp</a:t>
            </a:r>
            <a:r>
              <a:rPr lang="en-US" sz="2200" dirty="0">
                <a:solidFill>
                  <a:srgbClr val="000000"/>
                </a:solidFill>
                <a:effectLst/>
                <a:latin typeface="Times New Roman" panose="02020603050405020304" pitchFamily="18" charset="0"/>
                <a:ea typeface="Times New Roman" panose="02020603050405020304" pitchFamily="18" charset="0"/>
              </a:rPr>
              <a:t> bị </a:t>
            </a:r>
            <a:r>
              <a:rPr lang="en-US" sz="2200" dirty="0" err="1">
                <a:solidFill>
                  <a:srgbClr val="000000"/>
                </a:solidFill>
                <a:effectLst/>
                <a:latin typeface="Times New Roman" panose="02020603050405020304" pitchFamily="18" charset="0"/>
                <a:ea typeface="Times New Roman" panose="02020603050405020304" pitchFamily="18" charset="0"/>
              </a:rPr>
              <a:t>mất</a:t>
            </a:r>
            <a:r>
              <a:rPr lang="en-US" sz="2200" dirty="0">
                <a:solidFill>
                  <a:srgbClr val="000000"/>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Người</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viết</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tường</a:t>
            </a:r>
            <a:r>
              <a:rPr lang="en-US" sz="2200" i="1" dirty="0">
                <a:solidFill>
                  <a:srgbClr val="000000"/>
                </a:solidFill>
                <a:effectLst/>
                <a:latin typeface="Times New Roman" panose="02020603050405020304" pitchFamily="18" charset="0"/>
                <a:ea typeface="Times New Roman" panose="02020603050405020304" pitchFamily="18" charset="0"/>
              </a:rPr>
              <a:t> </a:t>
            </a:r>
            <a:r>
              <a:rPr lang="en-US" sz="2200" i="1" dirty="0" err="1">
                <a:solidFill>
                  <a:srgbClr val="000000"/>
                </a:solidFill>
                <a:effectLst/>
                <a:latin typeface="Times New Roman" panose="02020603050405020304" pitchFamily="18" charset="0"/>
                <a:ea typeface="Times New Roman" panose="02020603050405020304" pitchFamily="18" charset="0"/>
              </a:rPr>
              <a:t>trình</a:t>
            </a:r>
            <a:endParaRPr lang="en-US" sz="2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rPr>
              <a:t>                                                     (Kí </a:t>
            </a:r>
            <a:r>
              <a:rPr lang="en-US" sz="2200" dirty="0" err="1">
                <a:solidFill>
                  <a:srgbClr val="000000"/>
                </a:solidFill>
                <a:effectLst/>
                <a:latin typeface="Times New Roman" panose="02020603050405020304" pitchFamily="18" charset="0"/>
                <a:ea typeface="Times New Roman" panose="02020603050405020304" pitchFamily="18" charset="0"/>
              </a:rPr>
              <a:t>tên</a:t>
            </a:r>
            <a:r>
              <a:rPr lang="en-US" sz="2200" dirty="0">
                <a:solidFill>
                  <a:srgbClr val="000000"/>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200" dirty="0">
                <a:solidFill>
                  <a:srgbClr val="000000"/>
                </a:solidFill>
                <a:effectLst/>
                <a:latin typeface="Times New Roman" panose="02020603050405020304" pitchFamily="18" charset="0"/>
                <a:ea typeface="Times New Roman" panose="02020603050405020304" pitchFamily="18" charset="0"/>
              </a:rPr>
              <a:t>                                                     </a:t>
            </a:r>
            <a:endParaRPr lang="en-US" sz="2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vi-VN" sz="2200" dirty="0">
                <a:solidFill>
                  <a:srgbClr val="000000"/>
                </a:solidFill>
                <a:effectLst/>
                <a:latin typeface="Times New Roman" panose="02020603050405020304" pitchFamily="18" charset="0"/>
                <a:ea typeface="Times New Roman" panose="02020603050405020304" pitchFamily="18" charset="0"/>
              </a:rPr>
              <a:t>                                                        </a:t>
            </a:r>
            <a:r>
              <a:rPr lang="en-US" sz="2200" dirty="0">
                <a:solidFill>
                  <a:srgbClr val="000000"/>
                </a:solidFill>
                <a:effectLst/>
                <a:latin typeface="Times New Roman" panose="02020603050405020304" pitchFamily="18" charset="0"/>
                <a:ea typeface="Times New Roman" panose="02020603050405020304" pitchFamily="18" charset="0"/>
              </a:rPr>
              <a:t>Tr</a:t>
            </a:r>
            <a:r>
              <a:rPr lang="vi-VN" sz="2200" dirty="0" err="1">
                <a:solidFill>
                  <a:srgbClr val="000000"/>
                </a:solidFill>
                <a:effectLst/>
                <a:latin typeface="Times New Roman" panose="02020603050405020304" pitchFamily="18" charset="0"/>
                <a:ea typeface="Times New Roman" panose="02020603050405020304" pitchFamily="18" charset="0"/>
              </a:rPr>
              <a:t>ần</a:t>
            </a:r>
            <a:r>
              <a:rPr lang="vi-VN" sz="2200" dirty="0">
                <a:solidFill>
                  <a:srgbClr val="000000"/>
                </a:solidFill>
                <a:effectLst/>
                <a:latin typeface="Times New Roman" panose="02020603050405020304" pitchFamily="18" charset="0"/>
                <a:ea typeface="Times New Roman" panose="02020603050405020304" pitchFamily="18" charset="0"/>
              </a:rPr>
              <a:t> Văn </a:t>
            </a:r>
            <a:r>
              <a:rPr lang="en-US" sz="2200" dirty="0">
                <a:solidFill>
                  <a:srgbClr val="000000"/>
                </a:solidFill>
                <a:effectLst/>
                <a:latin typeface="Times New Roman" panose="02020603050405020304" pitchFamily="18" charset="0"/>
                <a:ea typeface="Times New Roman" panose="02020603050405020304" pitchFamily="18" charset="0"/>
              </a:rPr>
              <a:t>A</a:t>
            </a:r>
            <a:endParaRPr lang="en-US" sz="2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750306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150+ Hình Nền Slide PowerPoint Thuyết Trình Đẹp Nhất">
            <a:extLst>
              <a:ext uri="{FF2B5EF4-FFF2-40B4-BE49-F238E27FC236}">
                <a16:creationId xmlns:a16="http://schemas.microsoft.com/office/drawing/2014/main" id="{C339A071-B844-A9B1-BECC-DC5B1ED859C2}"/>
              </a:ext>
            </a:extLst>
          </p:cNvPr>
          <p:cNvPicPr>
            <a:picLocks noChangeAspect="1" noChangeArrowheads="1"/>
          </p:cNvPicPr>
          <p:nvPr/>
        </p:nvPicPr>
        <p:blipFill>
          <a:blip r:embed="rId2">
            <a:clrChange>
              <a:clrFrom>
                <a:srgbClr val="8E7356"/>
              </a:clrFrom>
              <a:clrTo>
                <a:srgbClr val="8E7356">
                  <a:alpha val="0"/>
                </a:srgbClr>
              </a:clrTo>
            </a:clrChange>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948080"/>
          </a:xfrm>
          <a:prstGeom prst="rect">
            <a:avLst/>
          </a:prstGeom>
          <a:blipFill>
            <a:blip r:embed="rId4">
              <a:clrChange>
                <a:clrFrom>
                  <a:srgbClr val="8E7356"/>
                </a:clrFrom>
                <a:clrTo>
                  <a:srgbClr val="8E7356">
                    <a:alpha val="0"/>
                  </a:srgbClr>
                </a:clrTo>
              </a:clrChange>
              <a:duotone>
                <a:schemeClr val="accent6">
                  <a:shade val="45000"/>
                  <a:satMod val="135000"/>
                </a:schemeClr>
                <a:prstClr val="white"/>
              </a:duotone>
            </a:blip>
            <a:tile tx="0" ty="0" sx="100000" sy="100000" flip="none" algn="tl"/>
          </a:blipFill>
        </p:spPr>
      </p:pic>
      <p:pic>
        <p:nvPicPr>
          <p:cNvPr id="15" name="Hình ảnh 14">
            <a:extLst>
              <a:ext uri="{FF2B5EF4-FFF2-40B4-BE49-F238E27FC236}">
                <a16:creationId xmlns:a16="http://schemas.microsoft.com/office/drawing/2014/main" id="{EF163BDE-0862-758E-B37C-E5DAEA6432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06537" y="2330183"/>
            <a:ext cx="3576802" cy="4681831"/>
          </a:xfrm>
          <a:prstGeom prst="rect">
            <a:avLst/>
          </a:prstGeom>
        </p:spPr>
      </p:pic>
      <p:sp>
        <p:nvSpPr>
          <p:cNvPr id="6" name="Hộp Văn bản 5">
            <a:extLst>
              <a:ext uri="{FF2B5EF4-FFF2-40B4-BE49-F238E27FC236}">
                <a16:creationId xmlns:a16="http://schemas.microsoft.com/office/drawing/2014/main" id="{36E45C66-1E6B-36FB-55A6-3A8294589FDF}"/>
              </a:ext>
            </a:extLst>
          </p:cNvPr>
          <p:cNvSpPr txBox="1"/>
          <p:nvPr/>
        </p:nvSpPr>
        <p:spPr>
          <a:xfrm>
            <a:off x="1181864" y="195595"/>
            <a:ext cx="2565383" cy="646331"/>
          </a:xfrm>
          <a:prstGeom prst="rect">
            <a:avLst/>
          </a:prstGeom>
          <a:noFill/>
        </p:spPr>
        <p:txBody>
          <a:bodyPr wrap="square">
            <a:spAutoFit/>
          </a:bodyPr>
          <a:lstStyle/>
          <a:p>
            <a:pPr marL="0" marR="0" algn="just">
              <a:spcBef>
                <a:spcPts val="0"/>
              </a:spcBef>
              <a:spcAft>
                <a:spcPts val="0"/>
              </a:spcAft>
            </a:pPr>
            <a:r>
              <a:rPr lang="en-US" sz="3600" b="1" dirty="0">
                <a:solidFill>
                  <a:schemeClr val="bg1"/>
                </a:solidFill>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rPr>
              <a:t>IV. </a:t>
            </a:r>
            <a:r>
              <a:rPr lang="en-US" sz="3600" b="1" dirty="0" err="1">
                <a:solidFill>
                  <a:schemeClr val="bg1"/>
                </a:solidFill>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rPr>
              <a:t>Trả</a:t>
            </a:r>
            <a:r>
              <a:rPr lang="en-US" sz="3600" b="1" dirty="0">
                <a:solidFill>
                  <a:schemeClr val="bg1"/>
                </a:solidFill>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chemeClr val="bg1"/>
                </a:solidFill>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rPr>
              <a:t>bài</a:t>
            </a:r>
            <a:endParaRPr lang="en-US" sz="3600" b="1" dirty="0">
              <a:solidFill>
                <a:schemeClr val="bg1"/>
              </a:solidFill>
              <a:effectLst/>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Hình ảnh 3">
            <a:extLst>
              <a:ext uri="{FF2B5EF4-FFF2-40B4-BE49-F238E27FC236}">
                <a16:creationId xmlns:a16="http://schemas.microsoft.com/office/drawing/2014/main" id="{AD9D43FB-51ED-7505-AC7A-7169CFFDC91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0800000" flipV="1">
            <a:off x="10425650" y="5040682"/>
            <a:ext cx="1865851" cy="1907398"/>
          </a:xfrm>
          <a:prstGeom prst="rect">
            <a:avLst/>
          </a:prstGeom>
        </p:spPr>
      </p:pic>
      <p:sp>
        <p:nvSpPr>
          <p:cNvPr id="7" name="Hộp Văn bản 6">
            <a:extLst>
              <a:ext uri="{FF2B5EF4-FFF2-40B4-BE49-F238E27FC236}">
                <a16:creationId xmlns:a16="http://schemas.microsoft.com/office/drawing/2014/main" id="{BA03F89F-8DB9-A619-3E16-BAD2204A4F14}"/>
              </a:ext>
            </a:extLst>
          </p:cNvPr>
          <p:cNvSpPr txBox="1"/>
          <p:nvPr/>
        </p:nvSpPr>
        <p:spPr>
          <a:xfrm>
            <a:off x="1278200" y="928178"/>
            <a:ext cx="6666470" cy="523220"/>
          </a:xfrm>
          <a:prstGeom prst="rect">
            <a:avLst/>
          </a:prstGeom>
          <a:noFill/>
        </p:spPr>
        <p:txBody>
          <a:bodyPr wrap="square">
            <a:spAutoFit/>
          </a:bodyPr>
          <a:lstStyle/>
          <a:p>
            <a:pPr marL="0" marR="0" algn="just">
              <a:spcBef>
                <a:spcPts val="0"/>
              </a:spcBef>
              <a:spcAft>
                <a:spcPts val="0"/>
              </a:spcAft>
              <a:tabLst>
                <a:tab pos="1386840" algn="l"/>
              </a:tabLst>
            </a:pPr>
            <a:r>
              <a:rPr lang="en-US" sz="2800" b="1" dirty="0">
                <a:solidFill>
                  <a:srgbClr val="00B0F0"/>
                </a:solidFill>
                <a:effectLst/>
                <a:latin typeface="Times New Roman" panose="02020603050405020304" pitchFamily="18" charset="0"/>
                <a:ea typeface="Microsoft Sans Serif" panose="020B0604020202020204" pitchFamily="34" charset="0"/>
              </a:rPr>
              <a:t>a. </a:t>
            </a:r>
            <a:r>
              <a:rPr lang="vi-VN" sz="2800" b="1" dirty="0">
                <a:solidFill>
                  <a:srgbClr val="00B0F0"/>
                </a:solidFill>
                <a:effectLst/>
                <a:latin typeface="Times New Roman" panose="02020603050405020304" pitchFamily="18" charset="0"/>
                <a:ea typeface="Microsoft Sans Serif" panose="020B0604020202020204" pitchFamily="34" charset="0"/>
              </a:rPr>
              <a:t>Yêu </a:t>
            </a:r>
            <a:r>
              <a:rPr lang="vi-VN" sz="2800" b="1" dirty="0" err="1">
                <a:solidFill>
                  <a:srgbClr val="00B0F0"/>
                </a:solidFill>
                <a:effectLst/>
                <a:latin typeface="Times New Roman" panose="02020603050405020304" pitchFamily="18" charset="0"/>
                <a:ea typeface="Microsoft Sans Serif" panose="020B0604020202020204" pitchFamily="34" charset="0"/>
              </a:rPr>
              <a:t>cầu</a:t>
            </a:r>
            <a:r>
              <a:rPr lang="vi-VN" sz="2800" b="1" dirty="0">
                <a:solidFill>
                  <a:srgbClr val="00B0F0"/>
                </a:solidFill>
                <a:effectLst/>
                <a:latin typeface="Times New Roman" panose="02020603050405020304" pitchFamily="18" charset="0"/>
                <a:ea typeface="Microsoft Sans Serif" panose="020B0604020202020204" pitchFamily="34" charset="0"/>
              </a:rPr>
              <a:t> </a:t>
            </a:r>
            <a:r>
              <a:rPr lang="vi-VN" sz="2800" b="1" dirty="0" err="1">
                <a:solidFill>
                  <a:srgbClr val="00B0F0"/>
                </a:solidFill>
                <a:effectLst/>
                <a:latin typeface="Times New Roman" panose="02020603050405020304" pitchFamily="18" charset="0"/>
                <a:ea typeface="Microsoft Sans Serif" panose="020B0604020202020204" pitchFamily="34" charset="0"/>
              </a:rPr>
              <a:t>của</a:t>
            </a:r>
            <a:r>
              <a:rPr lang="vi-VN" sz="2800" b="1" dirty="0">
                <a:solidFill>
                  <a:srgbClr val="00B0F0"/>
                </a:solidFill>
                <a:effectLst/>
                <a:latin typeface="Times New Roman" panose="02020603050405020304" pitchFamily="18" charset="0"/>
                <a:ea typeface="Microsoft Sans Serif" panose="020B0604020202020204" pitchFamily="34" charset="0"/>
              </a:rPr>
              <a:t> </a:t>
            </a:r>
            <a:r>
              <a:rPr lang="vi-VN" sz="2800" b="1" dirty="0" err="1">
                <a:solidFill>
                  <a:srgbClr val="00B0F0"/>
                </a:solidFill>
                <a:effectLst/>
                <a:latin typeface="Times New Roman" panose="02020603050405020304" pitchFamily="18" charset="0"/>
                <a:ea typeface="Microsoft Sans Serif" panose="020B0604020202020204" pitchFamily="34" charset="0"/>
              </a:rPr>
              <a:t>kiểu</a:t>
            </a:r>
            <a:r>
              <a:rPr lang="vi-VN" sz="2800" b="1" dirty="0">
                <a:solidFill>
                  <a:srgbClr val="00B0F0"/>
                </a:solidFill>
                <a:effectLst/>
                <a:latin typeface="Times New Roman" panose="02020603050405020304" pitchFamily="18" charset="0"/>
                <a:ea typeface="Microsoft Sans Serif" panose="020B0604020202020204" pitchFamily="34" charset="0"/>
              </a:rPr>
              <a:t> </a:t>
            </a:r>
            <a:r>
              <a:rPr lang="vi-VN" sz="2800" b="1" dirty="0" err="1">
                <a:solidFill>
                  <a:srgbClr val="00B0F0"/>
                </a:solidFill>
                <a:effectLst/>
                <a:latin typeface="Times New Roman" panose="02020603050405020304" pitchFamily="18" charset="0"/>
                <a:ea typeface="Microsoft Sans Serif" panose="020B0604020202020204" pitchFamily="34" charset="0"/>
              </a:rPr>
              <a:t>bài</a:t>
            </a:r>
            <a:endParaRPr lang="en-US" sz="2400" dirty="0">
              <a:solidFill>
                <a:srgbClr val="00B0F0"/>
              </a:solidFill>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7C1355B0-D245-8C33-9DD6-665EBDA13F9F}"/>
              </a:ext>
            </a:extLst>
          </p:cNvPr>
          <p:cNvSpPr txBox="1"/>
          <p:nvPr/>
        </p:nvSpPr>
        <p:spPr>
          <a:xfrm>
            <a:off x="1349917" y="1713750"/>
            <a:ext cx="6666470" cy="523220"/>
          </a:xfrm>
          <a:prstGeom prst="rect">
            <a:avLst/>
          </a:prstGeom>
          <a:noFill/>
        </p:spPr>
        <p:txBody>
          <a:bodyPr wrap="square">
            <a:spAutoFit/>
          </a:bodyPr>
          <a:lstStyle/>
          <a:p>
            <a:pPr algn="just">
              <a:tabLst>
                <a:tab pos="1386840" algn="l"/>
              </a:tabLst>
            </a:pPr>
            <a:r>
              <a:rPr lang="en-US" sz="2800" b="1" dirty="0">
                <a:solidFill>
                  <a:srgbClr val="00B0F0"/>
                </a:solidFill>
                <a:latin typeface="Times New Roman" panose="02020603050405020304" pitchFamily="18" charset="0"/>
                <a:ea typeface="MS Mincho" panose="02020609040205080304" pitchFamily="49" charset="-128"/>
              </a:rPr>
              <a:t>b. </a:t>
            </a:r>
            <a:r>
              <a:rPr lang="en-US" sz="2800" b="1" dirty="0" err="1">
                <a:solidFill>
                  <a:srgbClr val="00B0F0"/>
                </a:solidFill>
                <a:latin typeface="Times New Roman" panose="02020603050405020304" pitchFamily="18" charset="0"/>
                <a:ea typeface="MS Mincho" panose="02020609040205080304" pitchFamily="49" charset="-128"/>
              </a:rPr>
              <a:t>Nhận</a:t>
            </a:r>
            <a:r>
              <a:rPr lang="en-US" sz="2800" b="1" dirty="0">
                <a:solidFill>
                  <a:srgbClr val="00B0F0"/>
                </a:solidFill>
                <a:latin typeface="Times New Roman" panose="02020603050405020304" pitchFamily="18" charset="0"/>
                <a:ea typeface="MS Mincho" panose="02020609040205080304" pitchFamily="49" charset="-128"/>
              </a:rPr>
              <a:t> </a:t>
            </a:r>
            <a:r>
              <a:rPr lang="en-US" sz="2800" b="1" dirty="0" err="1">
                <a:solidFill>
                  <a:srgbClr val="00B0F0"/>
                </a:solidFill>
                <a:latin typeface="Times New Roman" panose="02020603050405020304" pitchFamily="18" charset="0"/>
                <a:ea typeface="MS Mincho" panose="02020609040205080304" pitchFamily="49" charset="-128"/>
              </a:rPr>
              <a:t>xét</a:t>
            </a:r>
            <a:endParaRPr lang="en-US" sz="2400" dirty="0">
              <a:solidFill>
                <a:srgbClr val="00B0F0"/>
              </a:solidFill>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7C0EBB42-C3DD-11BD-EEE0-CA99746AF5A4}"/>
              </a:ext>
            </a:extLst>
          </p:cNvPr>
          <p:cNvSpPr txBox="1"/>
          <p:nvPr/>
        </p:nvSpPr>
        <p:spPr>
          <a:xfrm>
            <a:off x="3766925" y="2330183"/>
            <a:ext cx="1832453" cy="523220"/>
          </a:xfrm>
          <a:prstGeom prst="rect">
            <a:avLst/>
          </a:prstGeom>
          <a:noFill/>
          <a:ln w="38100">
            <a:solidFill>
              <a:srgbClr val="3B98FF"/>
            </a:solidFill>
          </a:ln>
        </p:spPr>
        <p:txBody>
          <a:bodyPr wrap="square">
            <a:spAutoFit/>
          </a:bodyPr>
          <a:lstStyle/>
          <a:p>
            <a:pPr algn="just">
              <a:tabLst>
                <a:tab pos="1386840" algn="l"/>
              </a:tabLst>
            </a:pP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Ưu</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điểm</a:t>
            </a:r>
            <a:r>
              <a:rPr lang="en-US" sz="2800" dirty="0">
                <a:latin typeface="Times New Roman" panose="02020603050405020304" pitchFamily="18" charset="0"/>
                <a:ea typeface="MS Mincho" panose="02020609040205080304" pitchFamily="49" charset="-128"/>
              </a:rPr>
              <a:t>:</a:t>
            </a:r>
            <a:endParaRPr lang="en-US" sz="2400" dirty="0">
              <a:latin typeface="Times New Roman" panose="02020603050405020304" pitchFamily="18" charset="0"/>
              <a:ea typeface="Times New Roman" panose="02020603050405020304" pitchFamily="18" charset="0"/>
            </a:endParaRPr>
          </a:p>
        </p:txBody>
      </p:sp>
      <p:sp>
        <p:nvSpPr>
          <p:cNvPr id="12" name="Hộp Văn bản 11">
            <a:extLst>
              <a:ext uri="{FF2B5EF4-FFF2-40B4-BE49-F238E27FC236}">
                <a16:creationId xmlns:a16="http://schemas.microsoft.com/office/drawing/2014/main" id="{2F579A04-26A0-EC7D-96D5-1B628CA4F119}"/>
              </a:ext>
            </a:extLst>
          </p:cNvPr>
          <p:cNvSpPr txBox="1"/>
          <p:nvPr/>
        </p:nvSpPr>
        <p:spPr>
          <a:xfrm>
            <a:off x="3766925" y="3106022"/>
            <a:ext cx="2329075" cy="523220"/>
          </a:xfrm>
          <a:prstGeom prst="rect">
            <a:avLst/>
          </a:prstGeom>
          <a:noFill/>
          <a:ln w="38100">
            <a:solidFill>
              <a:srgbClr val="3B98FF"/>
            </a:solidFill>
          </a:ln>
        </p:spPr>
        <p:txBody>
          <a:bodyPr wrap="square">
            <a:spAutoFit/>
          </a:bodyPr>
          <a:lstStyle/>
          <a:p>
            <a:pPr algn="just">
              <a:tabLst>
                <a:tab pos="1386840" algn="l"/>
              </a:tabLst>
            </a:pP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Nhược</a:t>
            </a:r>
            <a:r>
              <a:rPr lang="en-US" sz="2800" dirty="0">
                <a:latin typeface="Times New Roman" panose="02020603050405020304" pitchFamily="18" charset="0"/>
                <a:ea typeface="MS Mincho" panose="02020609040205080304" pitchFamily="49" charset="-128"/>
              </a:rPr>
              <a:t> </a:t>
            </a:r>
            <a:r>
              <a:rPr lang="en-US" sz="2800" dirty="0" err="1">
                <a:latin typeface="Times New Roman" panose="02020603050405020304" pitchFamily="18" charset="0"/>
                <a:ea typeface="MS Mincho" panose="02020609040205080304" pitchFamily="49" charset="-128"/>
              </a:rPr>
              <a:t>điểm</a:t>
            </a:r>
            <a:r>
              <a:rPr lang="en-US" sz="2800" dirty="0">
                <a:latin typeface="Times New Roman" panose="02020603050405020304" pitchFamily="18" charset="0"/>
                <a:ea typeface="MS Mincho" panose="02020609040205080304" pitchFamily="49" charset="-128"/>
              </a:rPr>
              <a:t>:</a:t>
            </a:r>
            <a:endParaRPr lang="en-US" sz="2400" dirty="0">
              <a:latin typeface="Times New Roman" panose="02020603050405020304" pitchFamily="18" charset="0"/>
              <a:ea typeface="Times New Roman" panose="02020603050405020304" pitchFamily="18" charset="0"/>
            </a:endParaRPr>
          </a:p>
        </p:txBody>
      </p:sp>
      <p:sp>
        <p:nvSpPr>
          <p:cNvPr id="13" name="Hộp Văn bản 12">
            <a:extLst>
              <a:ext uri="{FF2B5EF4-FFF2-40B4-BE49-F238E27FC236}">
                <a16:creationId xmlns:a16="http://schemas.microsoft.com/office/drawing/2014/main" id="{21C902BA-2F1B-9B4F-E16C-A28F5AB8C213}"/>
              </a:ext>
            </a:extLst>
          </p:cNvPr>
          <p:cNvSpPr txBox="1"/>
          <p:nvPr/>
        </p:nvSpPr>
        <p:spPr>
          <a:xfrm>
            <a:off x="2464555" y="4236684"/>
            <a:ext cx="3828669" cy="523220"/>
          </a:xfrm>
          <a:prstGeom prst="rect">
            <a:avLst/>
          </a:prstGeom>
          <a:noFill/>
        </p:spPr>
        <p:txBody>
          <a:bodyPr wrap="square">
            <a:spAutoFit/>
          </a:bodyPr>
          <a:lstStyle/>
          <a:p>
            <a:pPr algn="just">
              <a:tabLst>
                <a:tab pos="1386840" algn="l"/>
              </a:tabLst>
            </a:pPr>
            <a:r>
              <a:rPr lang="en-US" sz="2800" b="1" dirty="0">
                <a:solidFill>
                  <a:srgbClr val="00B0F0"/>
                </a:solidFill>
                <a:latin typeface="Times New Roman" panose="02020603050405020304" pitchFamily="18" charset="0"/>
                <a:ea typeface="MS Mincho" panose="02020609040205080304" pitchFamily="49" charset="-128"/>
              </a:rPr>
              <a:t>c.</a:t>
            </a:r>
            <a:r>
              <a:rPr lang="en-US" sz="2400" b="1" dirty="0">
                <a:solidFill>
                  <a:srgbClr val="00B0F0"/>
                </a:solidFill>
                <a:latin typeface="Times New Roman" panose="02020603050405020304" pitchFamily="18" charset="0"/>
                <a:ea typeface="MS Mincho" panose="02020609040205080304" pitchFamily="49" charset="-128"/>
              </a:rPr>
              <a:t> </a:t>
            </a:r>
            <a:r>
              <a:rPr lang="en-US" sz="2400" b="1" dirty="0" err="1">
                <a:solidFill>
                  <a:srgbClr val="00B0F0"/>
                </a:solidFill>
                <a:latin typeface="Times New Roman" panose="02020603050405020304" pitchFamily="18" charset="0"/>
                <a:ea typeface="MS Mincho" panose="02020609040205080304" pitchFamily="49" charset="-128"/>
              </a:rPr>
              <a:t>Chỉnh</a:t>
            </a:r>
            <a:r>
              <a:rPr lang="en-US" sz="2400" b="1" dirty="0">
                <a:solidFill>
                  <a:srgbClr val="00B0F0"/>
                </a:solidFill>
                <a:latin typeface="Times New Roman" panose="02020603050405020304" pitchFamily="18" charset="0"/>
                <a:ea typeface="MS Mincho" panose="02020609040205080304" pitchFamily="49" charset="-128"/>
              </a:rPr>
              <a:t> </a:t>
            </a:r>
            <a:r>
              <a:rPr lang="en-US" sz="2400" b="1" dirty="0" err="1">
                <a:solidFill>
                  <a:srgbClr val="00B0F0"/>
                </a:solidFill>
                <a:latin typeface="Times New Roman" panose="02020603050405020304" pitchFamily="18" charset="0"/>
                <a:ea typeface="MS Mincho" panose="02020609040205080304" pitchFamily="49" charset="-128"/>
              </a:rPr>
              <a:t>sửa</a:t>
            </a:r>
            <a:r>
              <a:rPr lang="en-US" sz="2400" b="1" dirty="0">
                <a:solidFill>
                  <a:srgbClr val="00B0F0"/>
                </a:solidFill>
                <a:latin typeface="Times New Roman" panose="02020603050405020304" pitchFamily="18" charset="0"/>
                <a:ea typeface="MS Mincho" panose="02020609040205080304" pitchFamily="49" charset="-128"/>
              </a:rPr>
              <a:t> </a:t>
            </a:r>
            <a:r>
              <a:rPr lang="en-US" sz="2400" b="1" dirty="0" err="1">
                <a:solidFill>
                  <a:srgbClr val="00B0F0"/>
                </a:solidFill>
                <a:latin typeface="Times New Roman" panose="02020603050405020304" pitchFamily="18" charset="0"/>
                <a:ea typeface="MS Mincho" panose="02020609040205080304" pitchFamily="49" charset="-128"/>
              </a:rPr>
              <a:t>và</a:t>
            </a:r>
            <a:r>
              <a:rPr lang="en-US" sz="2400" b="1" dirty="0">
                <a:solidFill>
                  <a:srgbClr val="00B0F0"/>
                </a:solidFill>
                <a:latin typeface="Times New Roman" panose="02020603050405020304" pitchFamily="18" charset="0"/>
                <a:ea typeface="MS Mincho" panose="02020609040205080304" pitchFamily="49" charset="-128"/>
              </a:rPr>
              <a:t> </a:t>
            </a:r>
            <a:r>
              <a:rPr lang="en-US" sz="2400" b="1" dirty="0" err="1">
                <a:solidFill>
                  <a:srgbClr val="00B0F0"/>
                </a:solidFill>
                <a:latin typeface="Times New Roman" panose="02020603050405020304" pitchFamily="18" charset="0"/>
                <a:ea typeface="MS Mincho" panose="02020609040205080304" pitchFamily="49" charset="-128"/>
              </a:rPr>
              <a:t>hoàn</a:t>
            </a:r>
            <a:r>
              <a:rPr lang="en-US" sz="2400" b="1" dirty="0">
                <a:solidFill>
                  <a:srgbClr val="00B0F0"/>
                </a:solidFill>
                <a:latin typeface="Times New Roman" panose="02020603050405020304" pitchFamily="18" charset="0"/>
                <a:ea typeface="MS Mincho" panose="02020609040205080304" pitchFamily="49" charset="-128"/>
              </a:rPr>
              <a:t> </a:t>
            </a:r>
            <a:r>
              <a:rPr lang="en-US" sz="2400" b="1" dirty="0" err="1">
                <a:solidFill>
                  <a:srgbClr val="00B0F0"/>
                </a:solidFill>
                <a:latin typeface="Times New Roman" panose="02020603050405020304" pitchFamily="18" charset="0"/>
                <a:ea typeface="MS Mincho" panose="02020609040205080304" pitchFamily="49" charset="-128"/>
              </a:rPr>
              <a:t>thiện</a:t>
            </a:r>
            <a:endParaRPr lang="en-US" sz="2400" dirty="0">
              <a:solidFill>
                <a:srgbClr val="00B0F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604223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animBg="1"/>
      <p:bldP spid="12" grpId="0" animBg="1"/>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6">
            <a:extLst>
              <a:ext uri="{FF2B5EF4-FFF2-40B4-BE49-F238E27FC236}">
                <a16:creationId xmlns:a16="http://schemas.microsoft.com/office/drawing/2014/main" id="{A1795EBD-5D7E-A19F-26DB-310978B1B7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0" y="2884714"/>
            <a:ext cx="3548744" cy="3857624"/>
          </a:xfrm>
          <a:prstGeom prst="rect">
            <a:avLst/>
          </a:prstGeom>
        </p:spPr>
      </p:pic>
      <p:sp>
        <p:nvSpPr>
          <p:cNvPr id="4" name="Hộp Văn bản 3">
            <a:extLst>
              <a:ext uri="{FF2B5EF4-FFF2-40B4-BE49-F238E27FC236}">
                <a16:creationId xmlns:a16="http://schemas.microsoft.com/office/drawing/2014/main" id="{7BA6FA34-00C9-C3A9-BA97-F30F2E0EFEB1}"/>
              </a:ext>
            </a:extLst>
          </p:cNvPr>
          <p:cNvSpPr txBox="1"/>
          <p:nvPr/>
        </p:nvSpPr>
        <p:spPr>
          <a:xfrm>
            <a:off x="2264228" y="692178"/>
            <a:ext cx="9470571" cy="3547943"/>
          </a:xfrm>
          <a:prstGeom prst="horizontalScroll">
            <a:avLst>
              <a:gd name="adj" fmla="val 7256"/>
            </a:avLst>
          </a:prstGeom>
          <a:noFill/>
          <a:ln w="38100">
            <a:solidFill>
              <a:srgbClr val="3B98FF"/>
            </a:solidFill>
          </a:ln>
        </p:spPr>
        <p:txBody>
          <a:bodyPr wrap="square">
            <a:spAutoFit/>
          </a:bodyPr>
          <a:lstStyle/>
          <a:p>
            <a:pPr algn="ctr"/>
            <a:r>
              <a:rPr lang="pt-BR" sz="3200" b="1" dirty="0">
                <a:solidFill>
                  <a:srgbClr val="00B0F0"/>
                </a:solidFill>
                <a:latin typeface="Times New Roman" panose="02020603050405020304" pitchFamily="18" charset="0"/>
                <a:cs typeface="Times New Roman" panose="02020603050405020304" pitchFamily="18" charset="0"/>
              </a:rPr>
              <a:t>HƯỚNG DẪN TỰ HỌC</a:t>
            </a:r>
            <a:endParaRPr lang="en-US" sz="3200" dirty="0">
              <a:solidFill>
                <a:srgbClr val="00B0F0"/>
              </a:solidFill>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nắm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Phiếu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hồ</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a:t>
            </a:r>
          </a:p>
          <a:p>
            <a:r>
              <a:rPr lang="vi-VN"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Giao </a:t>
            </a:r>
            <a:r>
              <a:rPr lang="en-US" sz="3200" dirty="0" err="1">
                <a:latin typeface="Times New Roman" panose="02020603050405020304" pitchFamily="18" charset="0"/>
                <a:cs typeface="Times New Roman" panose="02020603050405020304" pitchFamily="18" charset="0"/>
              </a:rPr>
              <a:t>phiếu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cầu</a:t>
            </a:r>
            <a:r>
              <a:rPr lang="en-US" sz="3200" dirty="0">
                <a:latin typeface="Times New Roman" panose="02020603050405020304" pitchFamily="18" charset="0"/>
                <a:cs typeface="Times New Roman" panose="02020603050405020304" pitchFamily="18" charset="0"/>
              </a:rPr>
              <a:t> HS </a:t>
            </a:r>
            <a:r>
              <a:rPr lang="en-US" sz="3200" dirty="0" err="1">
                <a:latin typeface="Times New Roman" panose="02020603050405020304" pitchFamily="18" charset="0"/>
                <a:cs typeface="Times New Roman" panose="02020603050405020304" pitchFamily="18" charset="0"/>
              </a:rPr>
              <a:t>chuẩn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Nói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nghe</a:t>
            </a:r>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bày</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kiến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vấn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hội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đại</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727882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2673756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ình nền powerpoint ngộ nghĩnh [NEW] - Cẩm Nang Tiếng Anh">
            <a:extLst>
              <a:ext uri="{FF2B5EF4-FFF2-40B4-BE49-F238E27FC236}">
                <a16:creationId xmlns:a16="http://schemas.microsoft.com/office/drawing/2014/main" id="{24C24FEA-5504-DA18-8598-C00C2FB515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Hộp Văn bản 6">
            <a:extLst>
              <a:ext uri="{FF2B5EF4-FFF2-40B4-BE49-F238E27FC236}">
                <a16:creationId xmlns:a16="http://schemas.microsoft.com/office/drawing/2014/main" id="{2F0F8BEF-ABCD-1985-7A9F-4DEB1DE25208}"/>
              </a:ext>
            </a:extLst>
          </p:cNvPr>
          <p:cNvSpPr txBox="1"/>
          <p:nvPr/>
        </p:nvSpPr>
        <p:spPr>
          <a:xfrm>
            <a:off x="2743198" y="1644362"/>
            <a:ext cx="6921911" cy="1015663"/>
          </a:xfrm>
          <a:prstGeom prst="rect">
            <a:avLst/>
          </a:prstGeom>
          <a:noFill/>
        </p:spPr>
        <p:txBody>
          <a:bodyPr wrap="square">
            <a:spAutoFit/>
          </a:bodyPr>
          <a:lstStyle/>
          <a:p>
            <a:pPr algn="ctr"/>
            <a:r>
              <a:rPr lang="en-US" sz="6000" b="1">
                <a:effectLst/>
                <a:latin typeface="Times New Roman" panose="02020603050405020304" pitchFamily="18" charset="0"/>
                <a:ea typeface="Calibri" panose="020F0502020204030204" pitchFamily="34" charset="0"/>
              </a:rPr>
              <a:t>HẸN GẶP LẠI</a:t>
            </a:r>
            <a:endParaRPr lang="en-US" sz="6000" dirty="0"/>
          </a:p>
        </p:txBody>
      </p:sp>
    </p:spTree>
    <p:extLst>
      <p:ext uri="{BB962C8B-B14F-4D97-AF65-F5344CB8AC3E}">
        <p14:creationId xmlns:p14="http://schemas.microsoft.com/office/powerpoint/2010/main" val="14363325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150+ Hình Nền Slide PowerPoint Thuyết Trình Đẹp Nhất">
            <a:extLst>
              <a:ext uri="{FF2B5EF4-FFF2-40B4-BE49-F238E27FC236}">
                <a16:creationId xmlns:a16="http://schemas.microsoft.com/office/drawing/2014/main" id="{C339A071-B844-A9B1-BECC-DC5B1ED859C2}"/>
              </a:ext>
            </a:extLst>
          </p:cNvPr>
          <p:cNvPicPr>
            <a:picLocks noChangeAspect="1" noChangeArrowheads="1"/>
          </p:cNvPicPr>
          <p:nvPr/>
        </p:nvPicPr>
        <p:blipFill>
          <a:blip r:embed="rId2">
            <a:clrChange>
              <a:clrFrom>
                <a:srgbClr val="8E7356"/>
              </a:clrFrom>
              <a:clrTo>
                <a:srgbClr val="8E7356">
                  <a:alpha val="0"/>
                </a:srgbClr>
              </a:clrTo>
            </a:clrChange>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45040"/>
            <a:ext cx="12192000" cy="6948080"/>
          </a:xfrm>
          <a:prstGeom prst="rect">
            <a:avLst/>
          </a:prstGeom>
          <a:blipFill>
            <a:blip r:embed="rId4">
              <a:clrChange>
                <a:clrFrom>
                  <a:srgbClr val="8E7356"/>
                </a:clrFrom>
                <a:clrTo>
                  <a:srgbClr val="8E7356">
                    <a:alpha val="0"/>
                  </a:srgbClr>
                </a:clrTo>
              </a:clrChange>
              <a:duotone>
                <a:schemeClr val="accent6">
                  <a:shade val="45000"/>
                  <a:satMod val="135000"/>
                </a:schemeClr>
                <a:prstClr val="white"/>
              </a:duotone>
            </a:blip>
            <a:tile tx="0" ty="0" sx="100000" sy="100000" flip="none" algn="tl"/>
          </a:blipFill>
        </p:spPr>
      </p:pic>
      <p:sp>
        <p:nvSpPr>
          <p:cNvPr id="16" name="Bong bóng Lời nói: Hình chữ nhật với Góc Tròn 15">
            <a:extLst>
              <a:ext uri="{FF2B5EF4-FFF2-40B4-BE49-F238E27FC236}">
                <a16:creationId xmlns:a16="http://schemas.microsoft.com/office/drawing/2014/main" id="{9F76AFA2-D82F-275F-936D-5DBE53F4CE11}"/>
              </a:ext>
            </a:extLst>
          </p:cNvPr>
          <p:cNvSpPr/>
          <p:nvPr/>
        </p:nvSpPr>
        <p:spPr>
          <a:xfrm>
            <a:off x="1792782" y="945173"/>
            <a:ext cx="9156356" cy="4887216"/>
          </a:xfrm>
          <a:prstGeom prst="wedgeRoundRectCallout">
            <a:avLst>
              <a:gd name="adj1" fmla="val -57582"/>
              <a:gd name="adj2" fmla="val -12230"/>
              <a:gd name="adj3" fmla="val 16667"/>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Hình ảnh 14">
            <a:extLst>
              <a:ext uri="{FF2B5EF4-FFF2-40B4-BE49-F238E27FC236}">
                <a16:creationId xmlns:a16="http://schemas.microsoft.com/office/drawing/2014/main" id="{EF163BDE-0862-758E-B37C-E5DAEA6432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07837" y="2176169"/>
            <a:ext cx="3576802" cy="4681831"/>
          </a:xfrm>
          <a:prstGeom prst="rect">
            <a:avLst/>
          </a:prstGeom>
        </p:spPr>
      </p:pic>
      <p:sp>
        <p:nvSpPr>
          <p:cNvPr id="17" name="Hộp Văn bản 16">
            <a:extLst>
              <a:ext uri="{FF2B5EF4-FFF2-40B4-BE49-F238E27FC236}">
                <a16:creationId xmlns:a16="http://schemas.microsoft.com/office/drawing/2014/main" id="{809BBA79-E86A-3626-0281-41F80A727AA8}"/>
              </a:ext>
            </a:extLst>
          </p:cNvPr>
          <p:cNvSpPr txBox="1"/>
          <p:nvPr/>
        </p:nvSpPr>
        <p:spPr>
          <a:xfrm>
            <a:off x="2025289" y="1942943"/>
            <a:ext cx="8849345" cy="2554545"/>
          </a:xfrm>
          <a:prstGeom prst="rect">
            <a:avLst/>
          </a:prstGeom>
          <a:noFill/>
        </p:spPr>
        <p:txBody>
          <a:bodyPr wrap="square">
            <a:spAutoFit/>
          </a:bodyPr>
          <a:lstStyle/>
          <a:p>
            <a:pPr algn="just"/>
            <a:r>
              <a:rPr lang="vi-VN" sz="3200">
                <a:latin typeface="+mj-lt"/>
              </a:rPr>
              <a:t>- Tường trình là một loại văn bản thông tin được dùng rất phổ biến trong đời sống. Nhiều khi chúng ta phải viết, đọc hay xử lí các văn bản tường trình về một vụ việc nào đó, nhằm giải quyết kịp thời, đúng đắn những vấn đề đáng tiếc nảy sinh. </a:t>
            </a:r>
            <a:endParaRPr lang="en-US" sz="3200" dirty="0">
              <a:latin typeface="+mj-lt"/>
              <a:cs typeface="Times New Roman" panose="02020603050405020304" pitchFamily="18" charset="0"/>
            </a:endParaRPr>
          </a:p>
        </p:txBody>
      </p:sp>
      <p:pic>
        <p:nvPicPr>
          <p:cNvPr id="18" name="Hình ảnh 17">
            <a:extLst>
              <a:ext uri="{FF2B5EF4-FFF2-40B4-BE49-F238E27FC236}">
                <a16:creationId xmlns:a16="http://schemas.microsoft.com/office/drawing/2014/main" id="{BE0CB56E-5915-C63E-7F72-8EBBB39CD5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64951" y="4973898"/>
            <a:ext cx="1587249" cy="1805496"/>
          </a:xfrm>
          <a:prstGeom prst="rect">
            <a:avLst/>
          </a:prstGeom>
        </p:spPr>
      </p:pic>
      <p:sp>
        <p:nvSpPr>
          <p:cNvPr id="8" name="Lưu Đồ: Thay đổi Tiến Trình 4">
            <a:extLst>
              <a:ext uri="{FF2B5EF4-FFF2-40B4-BE49-F238E27FC236}">
                <a16:creationId xmlns:a16="http://schemas.microsoft.com/office/drawing/2014/main" id="{F01868CD-C671-5400-4FC7-7796D7BC9C32}"/>
              </a:ext>
            </a:extLst>
          </p:cNvPr>
          <p:cNvSpPr/>
          <p:nvPr/>
        </p:nvSpPr>
        <p:spPr>
          <a:xfrm>
            <a:off x="4650659" y="344129"/>
            <a:ext cx="3598606" cy="914400"/>
          </a:xfrm>
          <a:prstGeom prst="flowChartAlternateProcess">
            <a:avLst/>
          </a:prstGeom>
          <a:gradFill flip="none" rotWithShape="1">
            <a:gsLst>
              <a:gs pos="27000">
                <a:srgbClr val="0077FA"/>
              </a:gs>
              <a:gs pos="61000">
                <a:srgbClr val="005CC4"/>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latin typeface="Forte" panose="03060902040502070203" pitchFamily="66" charset="0"/>
              </a:rPr>
              <a:t>KHỞI ĐỘNG</a:t>
            </a:r>
          </a:p>
        </p:txBody>
      </p:sp>
    </p:spTree>
    <p:extLst>
      <p:ext uri="{BB962C8B-B14F-4D97-AF65-F5344CB8AC3E}">
        <p14:creationId xmlns:p14="http://schemas.microsoft.com/office/powerpoint/2010/main" val="3643713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ình nền powerpoint ngộ nghĩnh [NEW] - Cẩm Nang Tiếng Anh">
            <a:extLst>
              <a:ext uri="{FF2B5EF4-FFF2-40B4-BE49-F238E27FC236}">
                <a16:creationId xmlns:a16="http://schemas.microsoft.com/office/drawing/2014/main" id="{24C24FEA-5504-DA18-8598-C00C2FB515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983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150+ Hình Nền Slide PowerPoint Thuyết Trình Đẹp Nhất">
            <a:extLst>
              <a:ext uri="{FF2B5EF4-FFF2-40B4-BE49-F238E27FC236}">
                <a16:creationId xmlns:a16="http://schemas.microsoft.com/office/drawing/2014/main" id="{C339A071-B844-A9B1-BECC-DC5B1ED859C2}"/>
              </a:ext>
            </a:extLst>
          </p:cNvPr>
          <p:cNvPicPr>
            <a:picLocks noChangeAspect="1" noChangeArrowheads="1"/>
          </p:cNvPicPr>
          <p:nvPr/>
        </p:nvPicPr>
        <p:blipFill>
          <a:blip r:embed="rId2">
            <a:clrChange>
              <a:clrFrom>
                <a:srgbClr val="8E7356"/>
              </a:clrFrom>
              <a:clrTo>
                <a:srgbClr val="8E7356">
                  <a:alpha val="0"/>
                </a:srgbClr>
              </a:clrTo>
            </a:clrChange>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45040"/>
            <a:ext cx="12192000" cy="6948080"/>
          </a:xfrm>
          <a:prstGeom prst="rect">
            <a:avLst/>
          </a:prstGeom>
          <a:blipFill>
            <a:blip r:embed="rId4">
              <a:clrChange>
                <a:clrFrom>
                  <a:srgbClr val="8E7356"/>
                </a:clrFrom>
                <a:clrTo>
                  <a:srgbClr val="8E7356">
                    <a:alpha val="0"/>
                  </a:srgbClr>
                </a:clrTo>
              </a:clrChange>
              <a:duotone>
                <a:schemeClr val="accent6">
                  <a:shade val="45000"/>
                  <a:satMod val="135000"/>
                </a:schemeClr>
                <a:prstClr val="white"/>
              </a:duotone>
            </a:blip>
            <a:tile tx="0" ty="0" sx="100000" sy="100000" flip="none" algn="tl"/>
          </a:blipFill>
        </p:spPr>
      </p:pic>
      <p:sp>
        <p:nvSpPr>
          <p:cNvPr id="16" name="Bong bóng Lời nói: Hình chữ nhật với Góc Tròn 15">
            <a:extLst>
              <a:ext uri="{FF2B5EF4-FFF2-40B4-BE49-F238E27FC236}">
                <a16:creationId xmlns:a16="http://schemas.microsoft.com/office/drawing/2014/main" id="{9F76AFA2-D82F-275F-936D-5DBE53F4CE11}"/>
              </a:ext>
            </a:extLst>
          </p:cNvPr>
          <p:cNvSpPr/>
          <p:nvPr/>
        </p:nvSpPr>
        <p:spPr>
          <a:xfrm>
            <a:off x="1792782" y="945173"/>
            <a:ext cx="9156356" cy="4887216"/>
          </a:xfrm>
          <a:prstGeom prst="wedgeRoundRectCallout">
            <a:avLst>
              <a:gd name="adj1" fmla="val -57582"/>
              <a:gd name="adj2" fmla="val -12230"/>
              <a:gd name="adj3" fmla="val 16667"/>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Hình ảnh 14">
            <a:extLst>
              <a:ext uri="{FF2B5EF4-FFF2-40B4-BE49-F238E27FC236}">
                <a16:creationId xmlns:a16="http://schemas.microsoft.com/office/drawing/2014/main" id="{EF163BDE-0862-758E-B37C-E5DAEA6432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07837" y="2176169"/>
            <a:ext cx="3576802" cy="4681831"/>
          </a:xfrm>
          <a:prstGeom prst="rect">
            <a:avLst/>
          </a:prstGeom>
        </p:spPr>
      </p:pic>
      <p:sp>
        <p:nvSpPr>
          <p:cNvPr id="17" name="Hộp Văn bản 16">
            <a:extLst>
              <a:ext uri="{FF2B5EF4-FFF2-40B4-BE49-F238E27FC236}">
                <a16:creationId xmlns:a16="http://schemas.microsoft.com/office/drawing/2014/main" id="{809BBA79-E86A-3626-0281-41F80A727AA8}"/>
              </a:ext>
            </a:extLst>
          </p:cNvPr>
          <p:cNvSpPr txBox="1"/>
          <p:nvPr/>
        </p:nvSpPr>
        <p:spPr>
          <a:xfrm>
            <a:off x="1946286" y="1659285"/>
            <a:ext cx="8849345" cy="3539430"/>
          </a:xfrm>
          <a:prstGeom prst="rect">
            <a:avLst/>
          </a:prstGeom>
          <a:noFill/>
        </p:spPr>
        <p:txBody>
          <a:bodyPr wrap="square">
            <a:spAutoFit/>
          </a:bodyPr>
          <a:lstStyle/>
          <a:p>
            <a:pPr algn="just"/>
            <a:r>
              <a:rPr lang="vi-VN" sz="2800" i="1">
                <a:latin typeface="+mj-lt"/>
              </a:rPr>
              <a:t>Tường trình là một loại văn bản thông tin được dùng rất phổ biến trong đời sống. Nhiều khi chúng ta phải viết, đọc hay xử lí các văn bản tường trình về một vụ việc nào đó, nhằm giải quyết kịp thời, đúng đắn những vấn đề đáng tiếc nảy sinh. Do vậy, biết cách viết văn bản tường trình đúng thể thức là điều mà mọi người đều phải quan tâm. Bài học hôm nay, sẽ giúp các em làm tốt được một văn bản thuộc thể loại này.</a:t>
            </a:r>
            <a:endParaRPr lang="en-US" sz="2800" dirty="0">
              <a:latin typeface="+mj-lt"/>
              <a:cs typeface="Times New Roman" panose="02020603050405020304" pitchFamily="18" charset="0"/>
            </a:endParaRPr>
          </a:p>
        </p:txBody>
      </p:sp>
      <p:pic>
        <p:nvPicPr>
          <p:cNvPr id="18" name="Hình ảnh 17">
            <a:extLst>
              <a:ext uri="{FF2B5EF4-FFF2-40B4-BE49-F238E27FC236}">
                <a16:creationId xmlns:a16="http://schemas.microsoft.com/office/drawing/2014/main" id="{BE0CB56E-5915-C63E-7F72-8EBBB39CD5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64951" y="4973898"/>
            <a:ext cx="1587249" cy="1805496"/>
          </a:xfrm>
          <a:prstGeom prst="rect">
            <a:avLst/>
          </a:prstGeom>
        </p:spPr>
      </p:pic>
      <p:sp>
        <p:nvSpPr>
          <p:cNvPr id="8" name="Lưu Đồ: Thay đổi Tiến Trình 4">
            <a:extLst>
              <a:ext uri="{FF2B5EF4-FFF2-40B4-BE49-F238E27FC236}">
                <a16:creationId xmlns:a16="http://schemas.microsoft.com/office/drawing/2014/main" id="{F01868CD-C671-5400-4FC7-7796D7BC9C32}"/>
              </a:ext>
            </a:extLst>
          </p:cNvPr>
          <p:cNvSpPr/>
          <p:nvPr/>
        </p:nvSpPr>
        <p:spPr>
          <a:xfrm>
            <a:off x="4650659" y="344129"/>
            <a:ext cx="3598606" cy="914400"/>
          </a:xfrm>
          <a:prstGeom prst="flowChartAlternateProcess">
            <a:avLst/>
          </a:prstGeom>
          <a:gradFill flip="none" rotWithShape="1">
            <a:gsLst>
              <a:gs pos="27000">
                <a:srgbClr val="0077FA"/>
              </a:gs>
              <a:gs pos="61000">
                <a:srgbClr val="005CC4"/>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latin typeface="Forte" panose="03060902040502070203" pitchFamily="66" charset="0"/>
              </a:rPr>
              <a:t>KHỞI ĐỘNG</a:t>
            </a:r>
          </a:p>
        </p:txBody>
      </p:sp>
    </p:spTree>
    <p:extLst>
      <p:ext uri="{BB962C8B-B14F-4D97-AF65-F5344CB8AC3E}">
        <p14:creationId xmlns:p14="http://schemas.microsoft.com/office/powerpoint/2010/main" val="21105624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1079EC53-3A42-DDB9-8029-8B5800755326}"/>
              </a:ext>
            </a:extLst>
          </p:cNvPr>
          <p:cNvPicPr>
            <a:picLocks noChangeAspect="1" noChangeArrowheads="1"/>
          </p:cNvPicPr>
          <p:nvPr/>
        </p:nvPicPr>
        <p:blipFill>
          <a:blip r:embed="rId2">
            <a:clrChange>
              <a:clrFrom>
                <a:srgbClr val="8E7356"/>
              </a:clrFrom>
              <a:clrTo>
                <a:srgbClr val="8E7356">
                  <a:alpha val="0"/>
                </a:srgbClr>
              </a:clrTo>
            </a:clrChange>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948080"/>
          </a:xfrm>
          <a:prstGeom prst="rect">
            <a:avLst/>
          </a:prstGeom>
          <a:blipFill>
            <a:blip r:embed="rId4">
              <a:clrChange>
                <a:clrFrom>
                  <a:srgbClr val="8E7356"/>
                </a:clrFrom>
                <a:clrTo>
                  <a:srgbClr val="8E7356">
                    <a:alpha val="0"/>
                  </a:srgbClr>
                </a:clrTo>
              </a:clrChange>
              <a:duotone>
                <a:schemeClr val="accent6">
                  <a:shade val="45000"/>
                  <a:satMod val="135000"/>
                </a:schemeClr>
                <a:prstClr val="white"/>
              </a:duotone>
            </a:blip>
            <a:tile tx="0" ty="0" sx="100000" sy="100000" flip="none" algn="tl"/>
          </a:blipFill>
        </p:spPr>
      </p:pic>
      <p:sp>
        <p:nvSpPr>
          <p:cNvPr id="5" name="Lưu Đồ: Thay đổi Tiến Trình 4">
            <a:extLst>
              <a:ext uri="{FF2B5EF4-FFF2-40B4-BE49-F238E27FC236}">
                <a16:creationId xmlns:a16="http://schemas.microsoft.com/office/drawing/2014/main" id="{F01868CD-C671-5400-4FC7-7796D7BC9C32}"/>
              </a:ext>
            </a:extLst>
          </p:cNvPr>
          <p:cNvSpPr/>
          <p:nvPr/>
        </p:nvSpPr>
        <p:spPr>
          <a:xfrm>
            <a:off x="2812026" y="304392"/>
            <a:ext cx="7541341" cy="914400"/>
          </a:xfrm>
          <a:prstGeom prst="flowChartAlternateProcess">
            <a:avLst/>
          </a:prstGeom>
          <a:gradFill flip="none" rotWithShape="1">
            <a:gsLst>
              <a:gs pos="27000">
                <a:srgbClr val="0077FA"/>
              </a:gs>
              <a:gs pos="61000">
                <a:srgbClr val="005CC4"/>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latin typeface="Forte" panose="03060902040502070203" pitchFamily="66" charset="0"/>
              </a:rPr>
              <a:t>HÌNH THÀNH KIẾN THỨC</a:t>
            </a:r>
          </a:p>
        </p:txBody>
      </p:sp>
      <p:pic>
        <p:nvPicPr>
          <p:cNvPr id="15" name="Hình ảnh 14">
            <a:extLst>
              <a:ext uri="{FF2B5EF4-FFF2-40B4-BE49-F238E27FC236}">
                <a16:creationId xmlns:a16="http://schemas.microsoft.com/office/drawing/2014/main" id="{604EAEA8-5361-5E57-EDA8-402A541F44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4631" y="1678373"/>
            <a:ext cx="4705350" cy="4810125"/>
          </a:xfrm>
          <a:prstGeom prst="rect">
            <a:avLst/>
          </a:prstGeom>
        </p:spPr>
      </p:pic>
    </p:spTree>
    <p:extLst>
      <p:ext uri="{BB962C8B-B14F-4D97-AF65-F5344CB8AC3E}">
        <p14:creationId xmlns:p14="http://schemas.microsoft.com/office/powerpoint/2010/main" val="27786668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150+ Hình Nền Slide PowerPoint Thuyết Trình Đẹp Nhất">
            <a:extLst>
              <a:ext uri="{FF2B5EF4-FFF2-40B4-BE49-F238E27FC236}">
                <a16:creationId xmlns:a16="http://schemas.microsoft.com/office/drawing/2014/main" id="{C339A071-B844-A9B1-BECC-DC5B1ED859C2}"/>
              </a:ext>
            </a:extLst>
          </p:cNvPr>
          <p:cNvPicPr>
            <a:picLocks noChangeAspect="1" noChangeArrowheads="1"/>
          </p:cNvPicPr>
          <p:nvPr/>
        </p:nvPicPr>
        <p:blipFill>
          <a:blip r:embed="rId2">
            <a:clrChange>
              <a:clrFrom>
                <a:srgbClr val="8E7356"/>
              </a:clrFrom>
              <a:clrTo>
                <a:srgbClr val="8E7356">
                  <a:alpha val="0"/>
                </a:srgbClr>
              </a:clrTo>
            </a:clrChange>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12192000" cy="6948080"/>
          </a:xfrm>
          <a:prstGeom prst="rect">
            <a:avLst/>
          </a:prstGeom>
          <a:blipFill>
            <a:blip r:embed="rId4">
              <a:clrChange>
                <a:clrFrom>
                  <a:srgbClr val="8E7356"/>
                </a:clrFrom>
                <a:clrTo>
                  <a:srgbClr val="8E7356">
                    <a:alpha val="0"/>
                  </a:srgbClr>
                </a:clrTo>
              </a:clrChange>
              <a:duotone>
                <a:schemeClr val="accent6">
                  <a:shade val="45000"/>
                  <a:satMod val="135000"/>
                </a:schemeClr>
                <a:prstClr val="white"/>
              </a:duotone>
            </a:blip>
            <a:tile tx="0" ty="0" sx="100000" sy="100000" flip="none" algn="tl"/>
          </a:blipFill>
        </p:spPr>
      </p:pic>
      <p:sp>
        <p:nvSpPr>
          <p:cNvPr id="16" name="Bong bóng Lời nói: Hình chữ nhật với Góc Tròn 15">
            <a:extLst>
              <a:ext uri="{FF2B5EF4-FFF2-40B4-BE49-F238E27FC236}">
                <a16:creationId xmlns:a16="http://schemas.microsoft.com/office/drawing/2014/main" id="{9F76AFA2-D82F-275F-936D-5DBE53F4CE11}"/>
              </a:ext>
            </a:extLst>
          </p:cNvPr>
          <p:cNvSpPr/>
          <p:nvPr/>
        </p:nvSpPr>
        <p:spPr>
          <a:xfrm>
            <a:off x="1792782" y="2001241"/>
            <a:ext cx="8870925" cy="2223030"/>
          </a:xfrm>
          <a:prstGeom prst="wedgeRoundRectCallout">
            <a:avLst>
              <a:gd name="adj1" fmla="val -57582"/>
              <a:gd name="adj2" fmla="val -12230"/>
              <a:gd name="adj3" fmla="val 16667"/>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Hình ảnh 14">
            <a:extLst>
              <a:ext uri="{FF2B5EF4-FFF2-40B4-BE49-F238E27FC236}">
                <a16:creationId xmlns:a16="http://schemas.microsoft.com/office/drawing/2014/main" id="{EF163BDE-0862-758E-B37C-E5DAEA6432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07837" y="2176169"/>
            <a:ext cx="3576802" cy="4681831"/>
          </a:xfrm>
          <a:prstGeom prst="rect">
            <a:avLst/>
          </a:prstGeom>
        </p:spPr>
      </p:pic>
      <p:sp>
        <p:nvSpPr>
          <p:cNvPr id="17" name="Hộp Văn bản 16">
            <a:extLst>
              <a:ext uri="{FF2B5EF4-FFF2-40B4-BE49-F238E27FC236}">
                <a16:creationId xmlns:a16="http://schemas.microsoft.com/office/drawing/2014/main" id="{809BBA79-E86A-3626-0281-41F80A727AA8}"/>
              </a:ext>
            </a:extLst>
          </p:cNvPr>
          <p:cNvSpPr txBox="1"/>
          <p:nvPr/>
        </p:nvSpPr>
        <p:spPr>
          <a:xfrm>
            <a:off x="1946287" y="2574147"/>
            <a:ext cx="8849345" cy="1077218"/>
          </a:xfrm>
          <a:prstGeom prst="rect">
            <a:avLst/>
          </a:prstGeom>
          <a:noFill/>
        </p:spPr>
        <p:txBody>
          <a:bodyPr wrap="square">
            <a:spAutoFit/>
          </a:bodyPr>
          <a:lstStyle/>
          <a:p>
            <a:r>
              <a:rPr lang="en-US" sz="3200" b="1" dirty="0">
                <a:latin typeface="Times" pitchFamily="34" charset="0"/>
                <a:ea typeface="Times" pitchFamily="34" charset="0"/>
                <a:cs typeface="Times" pitchFamily="34" charset="0"/>
              </a:rPr>
              <a:t>Y</a:t>
            </a:r>
            <a:r>
              <a:rPr lang="vi-VN" sz="3200" b="1" dirty="0">
                <a:latin typeface="Times" pitchFamily="34" charset="0"/>
                <a:ea typeface="Times" pitchFamily="34" charset="0"/>
                <a:cs typeface="Times" pitchFamily="34" charset="0"/>
              </a:rPr>
              <a:t>êu </a:t>
            </a:r>
            <a:r>
              <a:rPr lang="vi-VN" sz="3200" b="1" dirty="0" err="1">
                <a:latin typeface="Times" pitchFamily="34" charset="0"/>
                <a:ea typeface="Times" pitchFamily="34" charset="0"/>
                <a:cs typeface="Times" pitchFamily="34" charset="0"/>
              </a:rPr>
              <a:t>cầu</a:t>
            </a:r>
            <a:r>
              <a:rPr lang="en-US" sz="3200" b="1">
                <a:latin typeface="Times" pitchFamily="34" charset="0"/>
                <a:ea typeface="Times" pitchFamily="34" charset="0"/>
                <a:cs typeface="Times" pitchFamily="34" charset="0"/>
              </a:rPr>
              <a:t>:</a:t>
            </a:r>
            <a:r>
              <a:rPr lang="vi-VN" sz="3200" b="1">
                <a:latin typeface="Times" pitchFamily="34" charset="0"/>
                <a:ea typeface="Times" pitchFamily="34" charset="0"/>
                <a:cs typeface="Times" pitchFamily="34" charset="0"/>
              </a:rPr>
              <a:t> </a:t>
            </a:r>
            <a:r>
              <a:rPr lang="en-US" sz="3200">
                <a:latin typeface="Times" pitchFamily="34" charset="0"/>
                <a:ea typeface="Times" pitchFamily="34" charset="0"/>
                <a:cs typeface="Times" pitchFamily="34" charset="0"/>
              </a:rPr>
              <a:t>Hãy hoàn thành phiếu học tập số 1 để nắm được thể thức của một văn bản tường trình.</a:t>
            </a:r>
          </a:p>
        </p:txBody>
      </p:sp>
      <p:pic>
        <p:nvPicPr>
          <p:cNvPr id="18" name="Hình ảnh 17">
            <a:extLst>
              <a:ext uri="{FF2B5EF4-FFF2-40B4-BE49-F238E27FC236}">
                <a16:creationId xmlns:a16="http://schemas.microsoft.com/office/drawing/2014/main" id="{BE0CB56E-5915-C63E-7F72-8EBBB39CD5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64951" y="4973898"/>
            <a:ext cx="1587249" cy="1805496"/>
          </a:xfrm>
          <a:prstGeom prst="rect">
            <a:avLst/>
          </a:prstGeom>
        </p:spPr>
      </p:pic>
      <p:sp>
        <p:nvSpPr>
          <p:cNvPr id="6" name="Hộp Văn bản 5">
            <a:extLst>
              <a:ext uri="{FF2B5EF4-FFF2-40B4-BE49-F238E27FC236}">
                <a16:creationId xmlns:a16="http://schemas.microsoft.com/office/drawing/2014/main" id="{36E45C66-1E6B-36FB-55A6-3A8294589FDF}"/>
              </a:ext>
            </a:extLst>
          </p:cNvPr>
          <p:cNvSpPr txBox="1"/>
          <p:nvPr/>
        </p:nvSpPr>
        <p:spPr>
          <a:xfrm>
            <a:off x="1181864" y="126901"/>
            <a:ext cx="10176712" cy="646331"/>
          </a:xfrm>
          <a:prstGeom prst="rect">
            <a:avLst/>
          </a:prstGeom>
          <a:noFill/>
        </p:spPr>
        <p:txBody>
          <a:bodyPr wrap="square">
            <a:spAutoFit/>
          </a:bodyPr>
          <a:lstStyle/>
          <a:p>
            <a:pPr marL="0" marR="0" algn="just">
              <a:spcBef>
                <a:spcPts val="0"/>
              </a:spcBef>
              <a:spcAft>
                <a:spcPts val="0"/>
              </a:spcAft>
            </a:pPr>
            <a:r>
              <a:rPr lang="en-US" sz="3600" b="1" dirty="0">
                <a:solidFill>
                  <a:schemeClr val="bg1"/>
                </a:solidFill>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rPr>
              <a:t>I</a:t>
            </a:r>
            <a:r>
              <a:rPr lang="en-US" sz="3600" b="1" dirty="0">
                <a:solidFill>
                  <a:schemeClr val="bg1"/>
                </a:solidFill>
                <a:effectLst/>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chemeClr val="bg1"/>
                </a:solidFill>
                <a:effectLst/>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rPr>
              <a:t>Tìm</a:t>
            </a:r>
            <a:r>
              <a:rPr lang="en-US" sz="3600" b="1" dirty="0">
                <a:solidFill>
                  <a:schemeClr val="bg1"/>
                </a:solidFill>
                <a:effectLst/>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chemeClr val="bg1"/>
                </a:solidFill>
                <a:effectLst/>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rPr>
              <a:t>hiểu</a:t>
            </a:r>
            <a:r>
              <a:rPr lang="en-US" sz="3600" b="1" dirty="0">
                <a:solidFill>
                  <a:schemeClr val="bg1"/>
                </a:solidFill>
                <a:effectLst/>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chemeClr val="bg1"/>
                </a:solidFill>
                <a:effectLst/>
                <a:highlight>
                  <a:srgbClr val="0066FF"/>
                </a:highlight>
                <a:latin typeface="Times New Roman" panose="02020603050405020304" pitchFamily="18" charset="0"/>
                <a:ea typeface="MS Mincho" panose="02020609040205080304" pitchFamily="49" charset="-128"/>
                <a:cs typeface="Times New Roman" panose="02020603050405020304" pitchFamily="18" charset="0"/>
              </a:rPr>
              <a:t>thể</a:t>
            </a:r>
            <a:r>
              <a:rPr lang="en-US" sz="3600" b="1" dirty="0">
                <a:solidFill>
                  <a:schemeClr val="bg1"/>
                </a:solidFill>
                <a:effectLst/>
                <a:highlight>
                  <a:srgbClr val="0066FF"/>
                </a:highligh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highlight>
                  <a:srgbClr val="0066FF"/>
                </a:highlight>
                <a:latin typeface="Times New Roman" panose="02020603050405020304" pitchFamily="18" charset="0"/>
                <a:ea typeface="MS Mincho" panose="02020609040205080304" pitchFamily="49" charset="-128"/>
                <a:cs typeface="Times New Roman" panose="02020603050405020304" pitchFamily="18" charset="0"/>
              </a:rPr>
              <a:t>thức</a:t>
            </a:r>
            <a:r>
              <a:rPr lang="en-US" sz="3600" b="1" dirty="0">
                <a:solidFill>
                  <a:schemeClr val="bg1"/>
                </a:solidFill>
                <a:effectLst/>
                <a:highlight>
                  <a:srgbClr val="0066FF"/>
                </a:highligh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highlight>
                  <a:srgbClr val="0066FF"/>
                </a:highlight>
                <a:latin typeface="Times New Roman" panose="02020603050405020304" pitchFamily="18" charset="0"/>
                <a:ea typeface="MS Mincho" panose="02020609040205080304" pitchFamily="49" charset="-128"/>
                <a:cs typeface="Times New Roman" panose="02020603050405020304" pitchFamily="18" charset="0"/>
              </a:rPr>
              <a:t>của</a:t>
            </a:r>
            <a:r>
              <a:rPr lang="en-US" sz="3600" b="1" dirty="0">
                <a:solidFill>
                  <a:schemeClr val="bg1"/>
                </a:solidFill>
                <a:effectLst/>
                <a:highlight>
                  <a:srgbClr val="0066FF"/>
                </a:highligh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highlight>
                  <a:srgbClr val="0066FF"/>
                </a:highlight>
                <a:latin typeface="Times New Roman" panose="02020603050405020304" pitchFamily="18" charset="0"/>
                <a:ea typeface="MS Mincho" panose="02020609040205080304" pitchFamily="49" charset="-128"/>
                <a:cs typeface="Times New Roman" panose="02020603050405020304" pitchFamily="18" charset="0"/>
              </a:rPr>
              <a:t>văn</a:t>
            </a:r>
            <a:r>
              <a:rPr lang="en-US" sz="3600" b="1" dirty="0">
                <a:solidFill>
                  <a:schemeClr val="bg1"/>
                </a:solidFill>
                <a:effectLst/>
                <a:highlight>
                  <a:srgbClr val="0066FF"/>
                </a:highligh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highlight>
                  <a:srgbClr val="0066FF"/>
                </a:highlight>
                <a:latin typeface="Times New Roman" panose="02020603050405020304" pitchFamily="18" charset="0"/>
                <a:ea typeface="MS Mincho" panose="02020609040205080304" pitchFamily="49" charset="-128"/>
                <a:cs typeface="Times New Roman" panose="02020603050405020304" pitchFamily="18" charset="0"/>
              </a:rPr>
              <a:t>bản</a:t>
            </a:r>
            <a:r>
              <a:rPr lang="en-US" sz="3600" b="1" dirty="0">
                <a:solidFill>
                  <a:schemeClr val="bg1"/>
                </a:solidFill>
                <a:effectLst/>
                <a:highlight>
                  <a:srgbClr val="0066FF"/>
                </a:highligh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highlight>
                  <a:srgbClr val="0066FF"/>
                </a:highlight>
                <a:latin typeface="Times New Roman" panose="02020603050405020304" pitchFamily="18" charset="0"/>
                <a:ea typeface="MS Mincho" panose="02020609040205080304" pitchFamily="49" charset="-128"/>
                <a:cs typeface="Times New Roman" panose="02020603050405020304" pitchFamily="18" charset="0"/>
              </a:rPr>
              <a:t>tường</a:t>
            </a:r>
            <a:r>
              <a:rPr lang="en-US" sz="3600" b="1" dirty="0">
                <a:solidFill>
                  <a:schemeClr val="bg1"/>
                </a:solidFill>
                <a:effectLst/>
                <a:highlight>
                  <a:srgbClr val="0066FF"/>
                </a:highligh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highlight>
                  <a:srgbClr val="0066FF"/>
                </a:highlight>
                <a:latin typeface="Times New Roman" panose="02020603050405020304" pitchFamily="18" charset="0"/>
                <a:ea typeface="MS Mincho" panose="02020609040205080304" pitchFamily="49" charset="-128"/>
                <a:cs typeface="Times New Roman" panose="02020603050405020304" pitchFamily="18" charset="0"/>
              </a:rPr>
              <a:t>trình</a:t>
            </a:r>
            <a:endParaRPr lang="en-US" sz="3600" b="1" dirty="0">
              <a:solidFill>
                <a:schemeClr val="bg1"/>
              </a:solidFill>
              <a:effectLst/>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37613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Bảng 4">
            <a:extLst>
              <a:ext uri="{FF2B5EF4-FFF2-40B4-BE49-F238E27FC236}">
                <a16:creationId xmlns:a16="http://schemas.microsoft.com/office/drawing/2014/main" id="{F003A86F-6FCA-46F3-B91E-2A1D643C8269}"/>
              </a:ext>
            </a:extLst>
          </p:cNvPr>
          <p:cNvGraphicFramePr>
            <a:graphicFrameLocks noGrp="1"/>
          </p:cNvGraphicFramePr>
          <p:nvPr>
            <p:extLst>
              <p:ext uri="{D42A27DB-BD31-4B8C-83A1-F6EECF244321}">
                <p14:modId xmlns:p14="http://schemas.microsoft.com/office/powerpoint/2010/main" val="1253472387"/>
              </p:ext>
            </p:extLst>
          </p:nvPr>
        </p:nvGraphicFramePr>
        <p:xfrm>
          <a:off x="1097176" y="1598938"/>
          <a:ext cx="10258683" cy="4565650"/>
        </p:xfrm>
        <a:graphic>
          <a:graphicData uri="http://schemas.openxmlformats.org/drawingml/2006/table">
            <a:tbl>
              <a:tblPr>
                <a:tableStyleId>{5C22544A-7EE6-4342-B048-85BDC9FD1C3A}</a:tableStyleId>
              </a:tblPr>
              <a:tblGrid>
                <a:gridCol w="6613440">
                  <a:extLst>
                    <a:ext uri="{9D8B030D-6E8A-4147-A177-3AD203B41FA5}">
                      <a16:colId xmlns:a16="http://schemas.microsoft.com/office/drawing/2014/main" val="2065084200"/>
                    </a:ext>
                  </a:extLst>
                </a:gridCol>
                <a:gridCol w="3645243">
                  <a:extLst>
                    <a:ext uri="{9D8B030D-6E8A-4147-A177-3AD203B41FA5}">
                      <a16:colId xmlns:a16="http://schemas.microsoft.com/office/drawing/2014/main" val="775227422"/>
                    </a:ext>
                  </a:extLst>
                </a:gridCol>
              </a:tblGrid>
              <a:tr h="395286">
                <a:tc>
                  <a:txBody>
                    <a:bodyPr/>
                    <a:lstStyle/>
                    <a:p>
                      <a:pPr marL="0" marR="0" algn="ctr">
                        <a:lnSpc>
                          <a:spcPct val="107000"/>
                        </a:lnSpc>
                        <a:spcBef>
                          <a:spcPts val="0"/>
                        </a:spcBef>
                        <a:spcAft>
                          <a:spcPts val="0"/>
                        </a:spcAft>
                      </a:pPr>
                      <a:r>
                        <a:rPr lang="en-US" sz="2800" b="1" dirty="0" err="1">
                          <a:solidFill>
                            <a:schemeClr val="bg1"/>
                          </a:solidFill>
                          <a:effectLst/>
                          <a:latin typeface="Times New Roman" panose="02020603050405020304" pitchFamily="18" charset="0"/>
                          <a:cs typeface="Times New Roman" panose="02020603050405020304" pitchFamily="18" charset="0"/>
                        </a:rPr>
                        <a:t>Vị</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trí</a:t>
                      </a:r>
                      <a:endPar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FF"/>
                    </a:solidFill>
                  </a:tcPr>
                </a:tc>
                <a:tc>
                  <a:txBody>
                    <a:bodyPr/>
                    <a:lstStyle/>
                    <a:p>
                      <a:pPr marL="0" marR="0" algn="ctr">
                        <a:lnSpc>
                          <a:spcPct val="107000"/>
                        </a:lnSpc>
                        <a:spcBef>
                          <a:spcPts val="0"/>
                        </a:spcBef>
                        <a:spcAft>
                          <a:spcPts val="0"/>
                        </a:spcAft>
                      </a:pPr>
                      <a:r>
                        <a:rPr lang="en-US" sz="2800" b="1" dirty="0" err="1">
                          <a:solidFill>
                            <a:schemeClr val="bg1"/>
                          </a:solidFill>
                          <a:effectLst/>
                          <a:latin typeface="Times New Roman" panose="02020603050405020304" pitchFamily="18" charset="0"/>
                          <a:cs typeface="Times New Roman" panose="02020603050405020304" pitchFamily="18" charset="0"/>
                        </a:rPr>
                        <a:t>Nội</a:t>
                      </a:r>
                      <a:r>
                        <a:rPr lang="en-US" sz="2800" b="1" dirty="0">
                          <a:solidFill>
                            <a:schemeClr val="bg1"/>
                          </a:solidFill>
                          <a:effectLst/>
                          <a:latin typeface="Times New Roman" panose="02020603050405020304" pitchFamily="18" charset="0"/>
                          <a:cs typeface="Times New Roman" panose="02020603050405020304" pitchFamily="18" charset="0"/>
                        </a:rPr>
                        <a:t> dung </a:t>
                      </a:r>
                      <a:r>
                        <a:rPr lang="en-US" sz="2800" b="1" dirty="0" err="1">
                          <a:solidFill>
                            <a:schemeClr val="bg1"/>
                          </a:solidFill>
                          <a:effectLst/>
                          <a:latin typeface="Times New Roman" panose="02020603050405020304" pitchFamily="18" charset="0"/>
                          <a:cs typeface="Times New Roman" panose="02020603050405020304" pitchFamily="18" charset="0"/>
                        </a:rPr>
                        <a:t>và</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cách</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ghi</a:t>
                      </a:r>
                      <a:endPar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FF"/>
                    </a:solidFill>
                  </a:tcPr>
                </a:tc>
                <a:extLst>
                  <a:ext uri="{0D108BD9-81ED-4DB2-BD59-A6C34878D82A}">
                    <a16:rowId xmlns:a16="http://schemas.microsoft.com/office/drawing/2014/main" val="2657730689"/>
                  </a:ext>
                </a:extLst>
              </a:tr>
              <a:tr h="207938">
                <a:tc>
                  <a:txBody>
                    <a:bodyPr/>
                    <a:lstStyle/>
                    <a:p>
                      <a:pPr marL="0" marR="0" algn="just">
                        <a:lnSpc>
                          <a:spcPct val="107000"/>
                        </a:lnSpc>
                        <a:spcBef>
                          <a:spcPts val="0"/>
                        </a:spcBef>
                        <a:spcAft>
                          <a:spcPts val="0"/>
                        </a:spcAft>
                      </a:pPr>
                      <a:r>
                        <a:rPr lang="en-US" sz="2800" b="1" dirty="0" err="1">
                          <a:solidFill>
                            <a:schemeClr val="bg1"/>
                          </a:solidFill>
                          <a:effectLst/>
                          <a:latin typeface="Times New Roman" panose="02020603050405020304" pitchFamily="18" charset="0"/>
                          <a:cs typeface="Times New Roman" panose="02020603050405020304" pitchFamily="18" charset="0"/>
                        </a:rPr>
                        <a:t>Phía</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trên</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cùng</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văn</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bản</a:t>
                      </a:r>
                      <a:endPar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FF"/>
                    </a:solidFill>
                  </a:tcPr>
                </a:tc>
                <a:tc>
                  <a:txBody>
                    <a:bodyPr/>
                    <a:lstStyle/>
                    <a:p>
                      <a:pPr marL="0" marR="0" algn="ctr">
                        <a:lnSpc>
                          <a:spcPct val="107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8577202"/>
                  </a:ext>
                </a:extLst>
              </a:tr>
              <a:tr h="207938">
                <a:tc>
                  <a:txBody>
                    <a:bodyPr/>
                    <a:lstStyle/>
                    <a:p>
                      <a:pPr marL="0" marR="0" algn="just">
                        <a:lnSpc>
                          <a:spcPct val="107000"/>
                        </a:lnSpc>
                        <a:spcBef>
                          <a:spcPts val="0"/>
                        </a:spcBef>
                        <a:spcAft>
                          <a:spcPts val="0"/>
                        </a:spcAft>
                      </a:pPr>
                      <a:r>
                        <a:rPr lang="en-US" sz="2800" b="1" dirty="0" err="1">
                          <a:solidFill>
                            <a:schemeClr val="bg1"/>
                          </a:solidFill>
                          <a:effectLst/>
                          <a:latin typeface="Times New Roman" panose="02020603050405020304" pitchFamily="18" charset="0"/>
                          <a:cs typeface="Times New Roman" panose="02020603050405020304" pitchFamily="18" charset="0"/>
                        </a:rPr>
                        <a:t>Góc</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bên</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phải</a:t>
                      </a:r>
                      <a:endPar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FF"/>
                    </a:solidFill>
                  </a:tcPr>
                </a:tc>
                <a:tc>
                  <a:txBody>
                    <a:bodyPr/>
                    <a:lstStyle/>
                    <a:p>
                      <a:pPr marL="0" marR="0" algn="ctr">
                        <a:lnSpc>
                          <a:spcPct val="107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7336123"/>
                  </a:ext>
                </a:extLst>
              </a:tr>
              <a:tr h="207938">
                <a:tc>
                  <a:txBody>
                    <a:bodyPr/>
                    <a:lstStyle/>
                    <a:p>
                      <a:pPr marL="0" marR="0" algn="just">
                        <a:lnSpc>
                          <a:spcPct val="107000"/>
                        </a:lnSpc>
                        <a:spcBef>
                          <a:spcPts val="0"/>
                        </a:spcBef>
                        <a:spcAft>
                          <a:spcPts val="0"/>
                        </a:spcAft>
                      </a:pPr>
                      <a:r>
                        <a:rPr lang="en-US" sz="2800" b="1">
                          <a:solidFill>
                            <a:schemeClr val="bg1"/>
                          </a:solidFill>
                          <a:effectLst/>
                          <a:latin typeface="Times New Roman" panose="02020603050405020304" pitchFamily="18" charset="0"/>
                          <a:cs typeface="Times New Roman" panose="02020603050405020304" pitchFamily="18" charset="0"/>
                        </a:rPr>
                        <a:t>Tên văn bản</a:t>
                      </a:r>
                      <a:endParaRPr lang="en-US" sz="28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FF"/>
                    </a:solidFill>
                  </a:tcPr>
                </a:tc>
                <a:tc>
                  <a:txBody>
                    <a:bodyPr/>
                    <a:lstStyle/>
                    <a:p>
                      <a:pPr marL="0" marR="0" algn="ctr">
                        <a:lnSpc>
                          <a:spcPct val="107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7108017"/>
                  </a:ext>
                </a:extLst>
              </a:tr>
              <a:tr h="207938">
                <a:tc>
                  <a:txBody>
                    <a:bodyPr/>
                    <a:lstStyle/>
                    <a:p>
                      <a:pPr marL="0" marR="0" algn="just">
                        <a:lnSpc>
                          <a:spcPct val="107000"/>
                        </a:lnSpc>
                        <a:spcBef>
                          <a:spcPts val="0"/>
                        </a:spcBef>
                        <a:spcAft>
                          <a:spcPts val="0"/>
                        </a:spcAft>
                      </a:pPr>
                      <a:r>
                        <a:rPr lang="en-US" sz="2800" b="1" dirty="0" err="1">
                          <a:solidFill>
                            <a:schemeClr val="bg1"/>
                          </a:solidFill>
                          <a:effectLst/>
                          <a:latin typeface="Times New Roman" panose="02020603050405020304" pitchFamily="18" charset="0"/>
                          <a:cs typeface="Times New Roman" panose="02020603050405020304" pitchFamily="18" charset="0"/>
                        </a:rPr>
                        <a:t>Dưới</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tên</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văn</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bản</a:t>
                      </a:r>
                      <a:endPar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FF"/>
                    </a:solidFill>
                  </a:tcPr>
                </a:tc>
                <a:tc>
                  <a:txBody>
                    <a:bodyPr/>
                    <a:lstStyle/>
                    <a:p>
                      <a:pPr marL="0" marR="0" algn="ctr">
                        <a:lnSpc>
                          <a:spcPct val="107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5108146"/>
                  </a:ext>
                </a:extLst>
              </a:tr>
              <a:tr h="395286">
                <a:tc>
                  <a:txBody>
                    <a:bodyPr/>
                    <a:lstStyle/>
                    <a:p>
                      <a:pPr marL="0" marR="0" algn="just">
                        <a:lnSpc>
                          <a:spcPct val="107000"/>
                        </a:lnSpc>
                        <a:spcBef>
                          <a:spcPts val="0"/>
                        </a:spcBef>
                        <a:spcAft>
                          <a:spcPts val="0"/>
                        </a:spcAft>
                      </a:pPr>
                      <a:r>
                        <a:rPr lang="en-US" sz="2800" b="1">
                          <a:solidFill>
                            <a:schemeClr val="bg1"/>
                          </a:solidFill>
                          <a:effectLst/>
                          <a:latin typeface="Times New Roman" panose="02020603050405020304" pitchFamily="18" charset="0"/>
                          <a:cs typeface="Times New Roman" panose="02020603050405020304" pitchFamily="18" charset="0"/>
                        </a:rPr>
                        <a:t>Thông tin về người viết tường trình</a:t>
                      </a:r>
                      <a:endParaRPr lang="en-US" sz="28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FF"/>
                    </a:solidFill>
                  </a:tcPr>
                </a:tc>
                <a:tc>
                  <a:txBody>
                    <a:bodyPr/>
                    <a:lstStyle/>
                    <a:p>
                      <a:pPr marL="0" marR="0" algn="ctr">
                        <a:lnSpc>
                          <a:spcPct val="107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6329093"/>
                  </a:ext>
                </a:extLst>
              </a:tr>
              <a:tr h="207938">
                <a:tc>
                  <a:txBody>
                    <a:bodyPr/>
                    <a:lstStyle/>
                    <a:p>
                      <a:pPr marL="0" marR="0" algn="just">
                        <a:lnSpc>
                          <a:spcPct val="107000"/>
                        </a:lnSpc>
                        <a:spcBef>
                          <a:spcPts val="0"/>
                        </a:spcBef>
                        <a:spcAft>
                          <a:spcPts val="0"/>
                        </a:spcAft>
                      </a:pPr>
                      <a:r>
                        <a:rPr lang="en-US" sz="2800" b="1" dirty="0" err="1">
                          <a:solidFill>
                            <a:schemeClr val="bg1"/>
                          </a:solidFill>
                          <a:effectLst/>
                          <a:latin typeface="Times New Roman" panose="02020603050405020304" pitchFamily="18" charset="0"/>
                          <a:cs typeface="Times New Roman" panose="02020603050405020304" pitchFamily="18" charset="0"/>
                        </a:rPr>
                        <a:t>Nội</a:t>
                      </a:r>
                      <a:r>
                        <a:rPr lang="en-US" sz="2800" b="1" dirty="0">
                          <a:solidFill>
                            <a:schemeClr val="bg1"/>
                          </a:solidFill>
                          <a:effectLst/>
                          <a:latin typeface="Times New Roman" panose="02020603050405020304" pitchFamily="18" charset="0"/>
                          <a:cs typeface="Times New Roman" panose="02020603050405020304" pitchFamily="18" charset="0"/>
                        </a:rPr>
                        <a:t> dung </a:t>
                      </a:r>
                      <a:r>
                        <a:rPr lang="en-US" sz="2800" b="1" dirty="0" err="1">
                          <a:solidFill>
                            <a:schemeClr val="bg1"/>
                          </a:solidFill>
                          <a:effectLst/>
                          <a:latin typeface="Times New Roman" panose="02020603050405020304" pitchFamily="18" charset="0"/>
                          <a:cs typeface="Times New Roman" panose="02020603050405020304" pitchFamily="18" charset="0"/>
                        </a:rPr>
                        <a:t>chính</a:t>
                      </a:r>
                      <a:endPar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FF"/>
                    </a:solidFill>
                  </a:tcPr>
                </a:tc>
                <a:tc>
                  <a:txBody>
                    <a:bodyPr/>
                    <a:lstStyle/>
                    <a:p>
                      <a:pPr marL="0" marR="0" algn="ctr">
                        <a:lnSpc>
                          <a:spcPct val="107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942776"/>
                  </a:ext>
                </a:extLst>
              </a:tr>
              <a:tr h="207938">
                <a:tc>
                  <a:txBody>
                    <a:bodyPr/>
                    <a:lstStyle/>
                    <a:p>
                      <a:pPr marL="0" marR="0" algn="just">
                        <a:lnSpc>
                          <a:spcPct val="107000"/>
                        </a:lnSpc>
                        <a:spcBef>
                          <a:spcPts val="0"/>
                        </a:spcBef>
                        <a:spcAft>
                          <a:spcPts val="0"/>
                        </a:spcAft>
                      </a:pPr>
                      <a:r>
                        <a:rPr lang="en-US" sz="2800" b="1" dirty="0" err="1">
                          <a:solidFill>
                            <a:schemeClr val="bg1"/>
                          </a:solidFill>
                          <a:effectLst/>
                          <a:latin typeface="Times New Roman" panose="02020603050405020304" pitchFamily="18" charset="0"/>
                          <a:cs typeface="Times New Roman" panose="02020603050405020304" pitchFamily="18" charset="0"/>
                        </a:rPr>
                        <a:t>Lời</a:t>
                      </a:r>
                      <a:r>
                        <a:rPr lang="en-US" sz="2800" b="1" dirty="0">
                          <a:solidFill>
                            <a:schemeClr val="bg1"/>
                          </a:solidFill>
                          <a:effectLst/>
                          <a:latin typeface="Times New Roman" panose="02020603050405020304" pitchFamily="18" charset="0"/>
                          <a:cs typeface="Times New Roman" panose="02020603050405020304" pitchFamily="18" charset="0"/>
                        </a:rPr>
                        <a:t> cam </a:t>
                      </a:r>
                      <a:r>
                        <a:rPr lang="en-US" sz="2800" b="1" dirty="0" err="1">
                          <a:solidFill>
                            <a:schemeClr val="bg1"/>
                          </a:solidFill>
                          <a:effectLst/>
                          <a:latin typeface="Times New Roman" panose="02020603050405020304" pitchFamily="18" charset="0"/>
                          <a:cs typeface="Times New Roman" panose="02020603050405020304" pitchFamily="18" charset="0"/>
                        </a:rPr>
                        <a:t>đoan</a:t>
                      </a:r>
                      <a:endPar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FF"/>
                    </a:solidFill>
                  </a:tcPr>
                </a:tc>
                <a:tc>
                  <a:txBody>
                    <a:bodyPr/>
                    <a:lstStyle/>
                    <a:p>
                      <a:pPr marL="0" marR="0" algn="ctr">
                        <a:lnSpc>
                          <a:spcPct val="107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5006826"/>
                  </a:ext>
                </a:extLst>
              </a:tr>
              <a:tr h="207938">
                <a:tc>
                  <a:txBody>
                    <a:bodyPr/>
                    <a:lstStyle/>
                    <a:p>
                      <a:pPr marL="0" marR="0" algn="just">
                        <a:lnSpc>
                          <a:spcPct val="107000"/>
                        </a:lnSpc>
                        <a:spcBef>
                          <a:spcPts val="0"/>
                        </a:spcBef>
                        <a:spcAft>
                          <a:spcPts val="0"/>
                        </a:spcAft>
                      </a:pPr>
                      <a:r>
                        <a:rPr lang="en-US" sz="2800" b="1" dirty="0" err="1">
                          <a:solidFill>
                            <a:schemeClr val="bg1"/>
                          </a:solidFill>
                          <a:effectLst/>
                          <a:latin typeface="Times New Roman" panose="02020603050405020304" pitchFamily="18" charset="0"/>
                          <a:cs typeface="Times New Roman" panose="02020603050405020304" pitchFamily="18" charset="0"/>
                        </a:rPr>
                        <a:t>Trình</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kí</a:t>
                      </a:r>
                      <a:endPar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FF"/>
                    </a:solidFill>
                  </a:tcPr>
                </a:tc>
                <a:tc>
                  <a:txBody>
                    <a:bodyPr/>
                    <a:lstStyle/>
                    <a:p>
                      <a:pPr marL="0" marR="0" algn="ctr">
                        <a:lnSpc>
                          <a:spcPct val="107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789979"/>
                  </a:ext>
                </a:extLst>
              </a:tr>
              <a:tr h="207938">
                <a:tc>
                  <a:txBody>
                    <a:bodyPr/>
                    <a:lstStyle/>
                    <a:p>
                      <a:pPr marL="0" marR="0" algn="just">
                        <a:lnSpc>
                          <a:spcPct val="107000"/>
                        </a:lnSpc>
                        <a:spcBef>
                          <a:spcPts val="0"/>
                        </a:spcBef>
                        <a:spcAft>
                          <a:spcPts val="0"/>
                        </a:spcAft>
                      </a:pPr>
                      <a:r>
                        <a:rPr lang="en-US" sz="2800" b="1" dirty="0" err="1">
                          <a:solidFill>
                            <a:schemeClr val="bg1"/>
                          </a:solidFill>
                          <a:effectLst/>
                          <a:latin typeface="Times New Roman" panose="02020603050405020304" pitchFamily="18" charset="0"/>
                          <a:cs typeface="Times New Roman" panose="02020603050405020304" pitchFamily="18" charset="0"/>
                        </a:rPr>
                        <a:t>Lưu</a:t>
                      </a:r>
                      <a:r>
                        <a:rPr lang="en-US" sz="2800" b="1" dirty="0">
                          <a:solidFill>
                            <a:schemeClr val="bg1"/>
                          </a:solidFill>
                          <a:effectLst/>
                          <a:latin typeface="Times New Roman" panose="02020603050405020304" pitchFamily="18" charset="0"/>
                          <a:cs typeface="Times New Roman" panose="02020603050405020304" pitchFamily="18" charset="0"/>
                        </a:rPr>
                        <a:t> ý </a:t>
                      </a:r>
                      <a:r>
                        <a:rPr lang="en-US" sz="2800" b="1" dirty="0" err="1">
                          <a:solidFill>
                            <a:schemeClr val="bg1"/>
                          </a:solidFill>
                          <a:effectLst/>
                          <a:latin typeface="Times New Roman" panose="02020603050405020304" pitchFamily="18" charset="0"/>
                          <a:cs typeface="Times New Roman" panose="02020603050405020304" pitchFamily="18" charset="0"/>
                        </a:rPr>
                        <a:t>hình</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thức</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trình</a:t>
                      </a:r>
                      <a:r>
                        <a:rPr lang="en-US" sz="2800" b="1" dirty="0">
                          <a:solidFill>
                            <a:schemeClr val="bg1"/>
                          </a:solidFill>
                          <a:effectLst/>
                          <a:latin typeface="Times New Roman" panose="02020603050405020304" pitchFamily="18" charset="0"/>
                          <a:cs typeface="Times New Roman" panose="02020603050405020304" pitchFamily="18" charset="0"/>
                        </a:rPr>
                        <a:t> </a:t>
                      </a:r>
                      <a:r>
                        <a:rPr lang="en-US" sz="2800" b="1" dirty="0" err="1">
                          <a:solidFill>
                            <a:schemeClr val="bg1"/>
                          </a:solidFill>
                          <a:effectLst/>
                          <a:latin typeface="Times New Roman" panose="02020603050405020304" pitchFamily="18" charset="0"/>
                          <a:cs typeface="Times New Roman" panose="02020603050405020304" pitchFamily="18" charset="0"/>
                        </a:rPr>
                        <a:t>bày</a:t>
                      </a:r>
                      <a:endParaRPr lang="en-US" sz="28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FF"/>
                    </a:solidFill>
                  </a:tcPr>
                </a:tc>
                <a:tc>
                  <a:txBody>
                    <a:bodyPr/>
                    <a:lstStyle/>
                    <a:p>
                      <a:pPr marL="0" marR="0" algn="ctr">
                        <a:lnSpc>
                          <a:spcPct val="107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4319075"/>
                  </a:ext>
                </a:extLst>
              </a:tr>
            </a:tbl>
          </a:graphicData>
        </a:graphic>
      </p:graphicFrame>
      <p:sp>
        <p:nvSpPr>
          <p:cNvPr id="6" name="Rectangle 1">
            <a:extLst>
              <a:ext uri="{FF2B5EF4-FFF2-40B4-BE49-F238E27FC236}">
                <a16:creationId xmlns:a16="http://schemas.microsoft.com/office/drawing/2014/main" id="{C5709721-7B73-6056-108B-600FE2A68B1A}"/>
              </a:ext>
            </a:extLst>
          </p:cNvPr>
          <p:cNvSpPr>
            <a:spLocks noChangeArrowheads="1"/>
          </p:cNvSpPr>
          <p:nvPr/>
        </p:nvSpPr>
        <p:spPr bwMode="auto">
          <a:xfrm>
            <a:off x="1997456" y="152425"/>
            <a:ext cx="794480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1</a:t>
            </a:r>
            <a:endParaRPr kumimoji="0" lang="en-US" altLang="en-US" sz="3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en-US" sz="3200" b="1" i="0" u="none" strike="noStrike" cap="none" normalizeH="0" baseline="0" dirty="0" err="1">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altLang="en-US" sz="3200" b="1"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altLang="en-US" sz="3200" b="1"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altLang="en-US" sz="3200" b="1"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altLang="en-US" sz="3200" b="1"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3200" b="1"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altLang="en-US" sz="3200" b="1"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altLang="en-US" sz="3200" b="1"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tường</a:t>
            </a:r>
            <a:r>
              <a:rPr kumimoji="0" lang="en-US" altLang="en-US" sz="3200" b="1"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1" i="0" u="none" strike="noStrike" cap="none" normalizeH="0" baseline="0" dirty="0" err="1">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kumimoji="0" lang="en-US" altLang="en-US" sz="3200" b="1"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32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p:txBody>
      </p:sp>
      <p:pic>
        <p:nvPicPr>
          <p:cNvPr id="7" name="Hình ảnh 6">
            <a:extLst>
              <a:ext uri="{FF2B5EF4-FFF2-40B4-BE49-F238E27FC236}">
                <a16:creationId xmlns:a16="http://schemas.microsoft.com/office/drawing/2014/main" id="{53F5861B-690A-B35E-8027-6F9DEEE7FF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17" y="0"/>
            <a:ext cx="1292014" cy="1469666"/>
          </a:xfrm>
          <a:prstGeom prst="rect">
            <a:avLst/>
          </a:prstGeom>
        </p:spPr>
      </p:pic>
    </p:spTree>
    <p:extLst>
      <p:ext uri="{BB962C8B-B14F-4D97-AF65-F5344CB8AC3E}">
        <p14:creationId xmlns:p14="http://schemas.microsoft.com/office/powerpoint/2010/main" val="2340979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150+ Hình Nền Slide PowerPoint Thuyết Trình Đẹp Nhất">
            <a:extLst>
              <a:ext uri="{FF2B5EF4-FFF2-40B4-BE49-F238E27FC236}">
                <a16:creationId xmlns:a16="http://schemas.microsoft.com/office/drawing/2014/main" id="{C339A071-B844-A9B1-BECC-DC5B1ED859C2}"/>
              </a:ext>
            </a:extLst>
          </p:cNvPr>
          <p:cNvPicPr>
            <a:picLocks noChangeAspect="1" noChangeArrowheads="1"/>
          </p:cNvPicPr>
          <p:nvPr/>
        </p:nvPicPr>
        <p:blipFill>
          <a:blip r:embed="rId2">
            <a:clrChange>
              <a:clrFrom>
                <a:srgbClr val="8E7356"/>
              </a:clrFrom>
              <a:clrTo>
                <a:srgbClr val="8E7356">
                  <a:alpha val="0"/>
                </a:srgbClr>
              </a:clrTo>
            </a:clrChange>
            <a:duotone>
              <a:schemeClr val="accent6">
                <a:shade val="45000"/>
                <a:satMod val="135000"/>
              </a:schemeClr>
              <a:prstClr val="white"/>
            </a:duoton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0" y="-45040"/>
            <a:ext cx="12192000" cy="6948080"/>
          </a:xfrm>
          <a:prstGeom prst="rect">
            <a:avLst/>
          </a:prstGeom>
          <a:blipFill>
            <a:blip r:embed="rId4">
              <a:clrChange>
                <a:clrFrom>
                  <a:srgbClr val="8E7356"/>
                </a:clrFrom>
                <a:clrTo>
                  <a:srgbClr val="8E7356">
                    <a:alpha val="0"/>
                  </a:srgbClr>
                </a:clrTo>
              </a:clrChange>
              <a:duotone>
                <a:schemeClr val="accent6">
                  <a:shade val="45000"/>
                  <a:satMod val="135000"/>
                </a:schemeClr>
                <a:prstClr val="white"/>
              </a:duotone>
            </a:blip>
            <a:tile tx="0" ty="0" sx="100000" sy="100000" flip="none" algn="tl"/>
          </a:blipFill>
        </p:spPr>
      </p:pic>
      <p:pic>
        <p:nvPicPr>
          <p:cNvPr id="18" name="Hình ảnh 17">
            <a:extLst>
              <a:ext uri="{FF2B5EF4-FFF2-40B4-BE49-F238E27FC236}">
                <a16:creationId xmlns:a16="http://schemas.microsoft.com/office/drawing/2014/main" id="{BE0CB56E-5915-C63E-7F72-8EBBB39CD5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36876" y="0"/>
            <a:ext cx="1248042" cy="1419648"/>
          </a:xfrm>
          <a:prstGeom prst="rect">
            <a:avLst/>
          </a:prstGeom>
        </p:spPr>
      </p:pic>
      <p:sp>
        <p:nvSpPr>
          <p:cNvPr id="6" name="Hộp Văn bản 5">
            <a:extLst>
              <a:ext uri="{FF2B5EF4-FFF2-40B4-BE49-F238E27FC236}">
                <a16:creationId xmlns:a16="http://schemas.microsoft.com/office/drawing/2014/main" id="{36E45C66-1E6B-36FB-55A6-3A8294589FDF}"/>
              </a:ext>
            </a:extLst>
          </p:cNvPr>
          <p:cNvSpPr txBox="1"/>
          <p:nvPr/>
        </p:nvSpPr>
        <p:spPr>
          <a:xfrm>
            <a:off x="1268361" y="240056"/>
            <a:ext cx="10176712" cy="646331"/>
          </a:xfrm>
          <a:prstGeom prst="rect">
            <a:avLst/>
          </a:prstGeom>
          <a:noFill/>
        </p:spPr>
        <p:txBody>
          <a:bodyPr wrap="square">
            <a:spAutoFit/>
          </a:bodyPr>
          <a:lstStyle/>
          <a:p>
            <a:pPr marL="0" marR="0" algn="just">
              <a:spcBef>
                <a:spcPts val="0"/>
              </a:spcBef>
              <a:spcAft>
                <a:spcPts val="0"/>
              </a:spcAft>
            </a:pPr>
            <a:r>
              <a:rPr lang="en-US" sz="3600" b="1" dirty="0">
                <a:solidFill>
                  <a:schemeClr val="bg1"/>
                </a:solidFill>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rPr>
              <a:t>I</a:t>
            </a:r>
            <a:r>
              <a:rPr lang="en-US" sz="3600" b="1" dirty="0">
                <a:solidFill>
                  <a:schemeClr val="bg1"/>
                </a:solidFill>
                <a:effectLst/>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chemeClr val="bg1"/>
                </a:solidFill>
                <a:effectLst/>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rPr>
              <a:t>Tìm</a:t>
            </a:r>
            <a:r>
              <a:rPr lang="en-US" sz="3600" b="1" dirty="0">
                <a:solidFill>
                  <a:schemeClr val="bg1"/>
                </a:solidFill>
                <a:effectLst/>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chemeClr val="bg1"/>
                </a:solidFill>
                <a:effectLst/>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rPr>
              <a:t>hiểu</a:t>
            </a:r>
            <a:r>
              <a:rPr lang="en-US" sz="3600" b="1" dirty="0">
                <a:solidFill>
                  <a:schemeClr val="bg1"/>
                </a:solidFill>
                <a:effectLst/>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chemeClr val="bg1"/>
                </a:solidFill>
                <a:effectLst/>
                <a:highlight>
                  <a:srgbClr val="0066FF"/>
                </a:highlight>
                <a:latin typeface="Times New Roman" panose="02020603050405020304" pitchFamily="18" charset="0"/>
                <a:ea typeface="MS Mincho" panose="02020609040205080304" pitchFamily="49" charset="-128"/>
                <a:cs typeface="Times New Roman" panose="02020603050405020304" pitchFamily="18" charset="0"/>
              </a:rPr>
              <a:t>thể</a:t>
            </a:r>
            <a:r>
              <a:rPr lang="en-US" sz="3600" b="1" dirty="0">
                <a:solidFill>
                  <a:schemeClr val="bg1"/>
                </a:solidFill>
                <a:effectLst/>
                <a:highlight>
                  <a:srgbClr val="0066FF"/>
                </a:highligh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highlight>
                  <a:srgbClr val="0066FF"/>
                </a:highlight>
                <a:latin typeface="Times New Roman" panose="02020603050405020304" pitchFamily="18" charset="0"/>
                <a:ea typeface="MS Mincho" panose="02020609040205080304" pitchFamily="49" charset="-128"/>
                <a:cs typeface="Times New Roman" panose="02020603050405020304" pitchFamily="18" charset="0"/>
              </a:rPr>
              <a:t>thức</a:t>
            </a:r>
            <a:r>
              <a:rPr lang="en-US" sz="3600" b="1" dirty="0">
                <a:solidFill>
                  <a:schemeClr val="bg1"/>
                </a:solidFill>
                <a:effectLst/>
                <a:highlight>
                  <a:srgbClr val="0066FF"/>
                </a:highligh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highlight>
                  <a:srgbClr val="0066FF"/>
                </a:highlight>
                <a:latin typeface="Times New Roman" panose="02020603050405020304" pitchFamily="18" charset="0"/>
                <a:ea typeface="MS Mincho" panose="02020609040205080304" pitchFamily="49" charset="-128"/>
                <a:cs typeface="Times New Roman" panose="02020603050405020304" pitchFamily="18" charset="0"/>
              </a:rPr>
              <a:t>của</a:t>
            </a:r>
            <a:r>
              <a:rPr lang="en-US" sz="3600" b="1" dirty="0">
                <a:solidFill>
                  <a:schemeClr val="bg1"/>
                </a:solidFill>
                <a:effectLst/>
                <a:highlight>
                  <a:srgbClr val="0066FF"/>
                </a:highligh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highlight>
                  <a:srgbClr val="0066FF"/>
                </a:highlight>
                <a:latin typeface="Times New Roman" panose="02020603050405020304" pitchFamily="18" charset="0"/>
                <a:ea typeface="MS Mincho" panose="02020609040205080304" pitchFamily="49" charset="-128"/>
                <a:cs typeface="Times New Roman" panose="02020603050405020304" pitchFamily="18" charset="0"/>
              </a:rPr>
              <a:t>văn</a:t>
            </a:r>
            <a:r>
              <a:rPr lang="en-US" sz="3600" b="1" dirty="0">
                <a:solidFill>
                  <a:schemeClr val="bg1"/>
                </a:solidFill>
                <a:effectLst/>
                <a:highlight>
                  <a:srgbClr val="0066FF"/>
                </a:highligh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highlight>
                  <a:srgbClr val="0066FF"/>
                </a:highlight>
                <a:latin typeface="Times New Roman" panose="02020603050405020304" pitchFamily="18" charset="0"/>
                <a:ea typeface="MS Mincho" panose="02020609040205080304" pitchFamily="49" charset="-128"/>
                <a:cs typeface="Times New Roman" panose="02020603050405020304" pitchFamily="18" charset="0"/>
              </a:rPr>
              <a:t>bản</a:t>
            </a:r>
            <a:r>
              <a:rPr lang="en-US" sz="3600" b="1" dirty="0">
                <a:solidFill>
                  <a:schemeClr val="bg1"/>
                </a:solidFill>
                <a:effectLst/>
                <a:highlight>
                  <a:srgbClr val="0066FF"/>
                </a:highligh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highlight>
                  <a:srgbClr val="0066FF"/>
                </a:highlight>
                <a:latin typeface="Times New Roman" panose="02020603050405020304" pitchFamily="18" charset="0"/>
                <a:ea typeface="MS Mincho" panose="02020609040205080304" pitchFamily="49" charset="-128"/>
                <a:cs typeface="Times New Roman" panose="02020603050405020304" pitchFamily="18" charset="0"/>
              </a:rPr>
              <a:t>tường</a:t>
            </a:r>
            <a:r>
              <a:rPr lang="en-US" sz="3600" b="1" dirty="0">
                <a:solidFill>
                  <a:schemeClr val="bg1"/>
                </a:solidFill>
                <a:effectLst/>
                <a:highlight>
                  <a:srgbClr val="0066FF"/>
                </a:highlight>
                <a:latin typeface="Times New Roman" panose="02020603050405020304" pitchFamily="18" charset="0"/>
                <a:ea typeface="MS Mincho" panose="02020609040205080304" pitchFamily="49" charset="-128"/>
                <a:cs typeface="Times New Roman" panose="02020603050405020304" pitchFamily="18" charset="0"/>
              </a:rPr>
              <a:t> </a:t>
            </a:r>
            <a:r>
              <a:rPr lang="en-US" sz="3600" b="1" dirty="0" err="1">
                <a:solidFill>
                  <a:schemeClr val="bg1"/>
                </a:solidFill>
                <a:effectLst/>
                <a:highlight>
                  <a:srgbClr val="0066FF"/>
                </a:highlight>
                <a:latin typeface="Times New Roman" panose="02020603050405020304" pitchFamily="18" charset="0"/>
                <a:ea typeface="MS Mincho" panose="02020609040205080304" pitchFamily="49" charset="-128"/>
                <a:cs typeface="Times New Roman" panose="02020603050405020304" pitchFamily="18" charset="0"/>
              </a:rPr>
              <a:t>trình</a:t>
            </a:r>
            <a:endParaRPr lang="en-US" sz="3600" b="1" dirty="0">
              <a:solidFill>
                <a:schemeClr val="bg1"/>
              </a:solidFill>
              <a:effectLst/>
              <a:highlight>
                <a:srgbClr val="0066FF"/>
              </a:highligh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0" name="Hộp Văn bản 9">
            <a:extLst>
              <a:ext uri="{FF2B5EF4-FFF2-40B4-BE49-F238E27FC236}">
                <a16:creationId xmlns:a16="http://schemas.microsoft.com/office/drawing/2014/main" id="{914A1EE9-95C5-FCAE-8053-6A8068852622}"/>
              </a:ext>
            </a:extLst>
          </p:cNvPr>
          <p:cNvSpPr txBox="1"/>
          <p:nvPr/>
        </p:nvSpPr>
        <p:spPr>
          <a:xfrm>
            <a:off x="1554029" y="1026626"/>
            <a:ext cx="9282847" cy="523220"/>
          </a:xfrm>
          <a:prstGeom prst="rect">
            <a:avLst/>
          </a:prstGeom>
          <a:noFill/>
          <a:ln w="38100">
            <a:solidFill>
              <a:srgbClr val="3B98FF"/>
            </a:solidFill>
          </a:ln>
        </p:spPr>
        <p:txBody>
          <a:bodyPr wrap="square">
            <a:spAutoFit/>
          </a:bodyPr>
          <a:lstStyle/>
          <a:p>
            <a:pPr algn="just">
              <a:tabLst>
                <a:tab pos="347980" algn="l"/>
              </a:tabLst>
            </a:pPr>
            <a:r>
              <a:rPr lang="en-US" sz="2800"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Phía</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trên</a:t>
            </a:r>
            <a:r>
              <a:rPr lang="en-US" sz="2800" b="1" dirty="0">
                <a:latin typeface="Times New Roman" panose="02020603050405020304" pitchFamily="18" charset="0"/>
                <a:ea typeface="Arial" panose="020B0604020202020204" pitchFamily="34" charset="0"/>
              </a:rPr>
              <a:t> </a:t>
            </a:r>
            <a:r>
              <a:rPr lang="en-US" sz="2800" b="1" dirty="0" err="1">
                <a:latin typeface="Times New Roman" panose="02020603050405020304" pitchFamily="18" charset="0"/>
                <a:ea typeface="Arial" panose="020B0604020202020204" pitchFamily="34" charset="0"/>
              </a:rPr>
              <a:t>cùng</a:t>
            </a:r>
            <a:r>
              <a:rPr lang="en-US" sz="2800" b="1" dirty="0">
                <a:latin typeface="Times New Roman" panose="02020603050405020304" pitchFamily="18" charset="0"/>
                <a:ea typeface="Arial" panose="020B0604020202020204" pitchFamily="34" charset="0"/>
              </a:rPr>
              <a:t>:</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ghi</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quốc</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hiệu</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và</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tiêu</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ngữ</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chính</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giữa</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dòng</a:t>
            </a:r>
            <a:r>
              <a:rPr lang="en-US" sz="2800" dirty="0">
                <a:latin typeface="Times New Roman" panose="02020603050405020304" pitchFamily="18" charset="0"/>
                <a:ea typeface="Arial" panose="020B0604020202020204" pitchFamily="34" charset="0"/>
              </a:rPr>
              <a:t>).</a:t>
            </a:r>
            <a:endParaRPr lang="en-US" sz="2400" dirty="0">
              <a:latin typeface="Times New Roman" panose="02020603050405020304" pitchFamily="18" charset="0"/>
              <a:ea typeface="Times New Roman" panose="02020603050405020304" pitchFamily="18" charset="0"/>
            </a:endParaRPr>
          </a:p>
        </p:txBody>
      </p:sp>
      <p:sp>
        <p:nvSpPr>
          <p:cNvPr id="11" name="Hộp Văn bản 10">
            <a:extLst>
              <a:ext uri="{FF2B5EF4-FFF2-40B4-BE49-F238E27FC236}">
                <a16:creationId xmlns:a16="http://schemas.microsoft.com/office/drawing/2014/main" id="{B7B0FD1D-6E9B-F03D-735E-15CA9B57330C}"/>
              </a:ext>
            </a:extLst>
          </p:cNvPr>
          <p:cNvSpPr txBox="1"/>
          <p:nvPr/>
        </p:nvSpPr>
        <p:spPr>
          <a:xfrm>
            <a:off x="1554029" y="1690085"/>
            <a:ext cx="9841617" cy="523220"/>
          </a:xfrm>
          <a:prstGeom prst="rect">
            <a:avLst/>
          </a:prstGeom>
          <a:noFill/>
          <a:ln w="38100">
            <a:solidFill>
              <a:srgbClr val="3B98FF"/>
            </a:solidFill>
          </a:ln>
        </p:spPr>
        <p:txBody>
          <a:bodyPr wrap="square">
            <a:spAutoFit/>
          </a:bodyPr>
          <a:lstStyle/>
          <a:p>
            <a:pPr algn="just">
              <a:tabLst>
                <a:tab pos="347980" algn="l"/>
              </a:tabLst>
            </a:pP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Tiếp</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đó</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ghi</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địa</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điểm</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và</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thời</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gian</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viết</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tường</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trình</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góc</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bên</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phải</a:t>
            </a:r>
            <a:r>
              <a:rPr lang="en-US" sz="2800" dirty="0">
                <a:latin typeface="Times New Roman" panose="02020603050405020304" pitchFamily="18" charset="0"/>
                <a:ea typeface="Arial" panose="020B0604020202020204" pitchFamily="34" charset="0"/>
              </a:rPr>
              <a:t>).</a:t>
            </a:r>
            <a:endParaRPr lang="en-US" sz="2400" dirty="0">
              <a:latin typeface="Times New Roman" panose="02020603050405020304" pitchFamily="18" charset="0"/>
              <a:ea typeface="Times New Roman" panose="02020603050405020304" pitchFamily="18" charset="0"/>
            </a:endParaRPr>
          </a:p>
        </p:txBody>
      </p:sp>
      <p:sp>
        <p:nvSpPr>
          <p:cNvPr id="12" name="Hộp Văn bản 11">
            <a:extLst>
              <a:ext uri="{FF2B5EF4-FFF2-40B4-BE49-F238E27FC236}">
                <a16:creationId xmlns:a16="http://schemas.microsoft.com/office/drawing/2014/main" id="{B4B53C12-8C8B-0424-B9B5-C8B1E75C24AC}"/>
              </a:ext>
            </a:extLst>
          </p:cNvPr>
          <p:cNvSpPr txBox="1"/>
          <p:nvPr/>
        </p:nvSpPr>
        <p:spPr>
          <a:xfrm>
            <a:off x="1554028" y="2353544"/>
            <a:ext cx="9841617" cy="954107"/>
          </a:xfrm>
          <a:prstGeom prst="rect">
            <a:avLst/>
          </a:prstGeom>
          <a:noFill/>
          <a:ln w="38100">
            <a:solidFill>
              <a:srgbClr val="3B98FF"/>
            </a:solidFill>
          </a:ln>
        </p:spPr>
        <p:txBody>
          <a:bodyPr wrap="square">
            <a:spAutoFit/>
          </a:bodyPr>
          <a:lstStyle/>
          <a:p>
            <a:pPr algn="just">
              <a:tabLst>
                <a:tab pos="347980" algn="l"/>
              </a:tabLst>
            </a:pP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Tên</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văn</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bản</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tường</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trình</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ghi</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chính</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giũa</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Dòng</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trên</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ghi</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ba</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chữ</a:t>
            </a:r>
            <a:r>
              <a:rPr lang="en-US" sz="2800" dirty="0">
                <a:latin typeface="Times New Roman" panose="02020603050405020304" pitchFamily="18" charset="0"/>
                <a:ea typeface="Arial" panose="020B0604020202020204" pitchFamily="34" charset="0"/>
              </a:rPr>
              <a:t> BẢN TƯỜNG TRÌNH (</a:t>
            </a:r>
            <a:r>
              <a:rPr lang="en-US" sz="2800" dirty="0" err="1">
                <a:latin typeface="Times New Roman" panose="02020603050405020304" pitchFamily="18" charset="0"/>
                <a:ea typeface="Arial" panose="020B0604020202020204" pitchFamily="34" charset="0"/>
              </a:rPr>
              <a:t>chữ</a:t>
            </a:r>
            <a:r>
              <a:rPr lang="en-US" sz="2800" dirty="0">
                <a:latin typeface="Times New Roman" panose="02020603050405020304" pitchFamily="18" charset="0"/>
                <a:ea typeface="Arial" panose="020B0604020202020204" pitchFamily="34" charset="0"/>
              </a:rPr>
              <a:t> in </a:t>
            </a:r>
            <a:r>
              <a:rPr lang="en-US" sz="2800" dirty="0" err="1">
                <a:latin typeface="Times New Roman" panose="02020603050405020304" pitchFamily="18" charset="0"/>
                <a:ea typeface="Arial" panose="020B0604020202020204" pitchFamily="34" charset="0"/>
              </a:rPr>
              <a:t>hoa</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dòng</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dưới</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ghi</a:t>
            </a:r>
            <a:r>
              <a:rPr lang="en-US" sz="2800" dirty="0">
                <a:latin typeface="Times New Roman" panose="02020603050405020304" pitchFamily="18" charset="0"/>
                <a:ea typeface="Arial" panose="020B0604020202020204" pitchFamily="34" charset="0"/>
              </a:rPr>
              <a:t>: </a:t>
            </a:r>
            <a:r>
              <a:rPr lang="en-US" sz="2800" i="1" dirty="0" err="1">
                <a:latin typeface="Times New Roman" panose="02020603050405020304" pitchFamily="18" charset="0"/>
                <a:ea typeface="Arial" panose="020B0604020202020204" pitchFamily="34" charset="0"/>
              </a:rPr>
              <a:t>về</a:t>
            </a:r>
            <a:r>
              <a:rPr lang="en-US" sz="2800" i="1" dirty="0">
                <a:latin typeface="Times New Roman" panose="02020603050405020304" pitchFamily="18" charset="0"/>
                <a:ea typeface="Arial" panose="020B0604020202020204" pitchFamily="34" charset="0"/>
              </a:rPr>
              <a:t> </a:t>
            </a:r>
            <a:r>
              <a:rPr lang="en-US" sz="2800" i="1" dirty="0" err="1">
                <a:latin typeface="Times New Roman" panose="02020603050405020304" pitchFamily="18" charset="0"/>
                <a:ea typeface="Arial" panose="020B0604020202020204" pitchFamily="34" charset="0"/>
              </a:rPr>
              <a:t>việc</a:t>
            </a:r>
            <a:r>
              <a:rPr lang="en-US" sz="2800" i="1" dirty="0">
                <a:latin typeface="Times New Roman" panose="02020603050405020304" pitchFamily="18" charset="0"/>
                <a:ea typeface="Arial" panose="020B0604020202020204" pitchFamily="34" charset="0"/>
              </a:rPr>
              <a:t>…</a:t>
            </a:r>
            <a:endParaRPr lang="en-US" sz="2400" dirty="0">
              <a:latin typeface="Times New Roman" panose="02020603050405020304" pitchFamily="18" charset="0"/>
              <a:ea typeface="Times New Roman" panose="02020603050405020304" pitchFamily="18" charset="0"/>
            </a:endParaRPr>
          </a:p>
        </p:txBody>
      </p:sp>
      <p:sp>
        <p:nvSpPr>
          <p:cNvPr id="13" name="Hộp Văn bản 12">
            <a:extLst>
              <a:ext uri="{FF2B5EF4-FFF2-40B4-BE49-F238E27FC236}">
                <a16:creationId xmlns:a16="http://schemas.microsoft.com/office/drawing/2014/main" id="{4896F1CE-175C-E49A-9900-322E93CFEB2E}"/>
              </a:ext>
            </a:extLst>
          </p:cNvPr>
          <p:cNvSpPr txBox="1"/>
          <p:nvPr/>
        </p:nvSpPr>
        <p:spPr>
          <a:xfrm>
            <a:off x="1554028" y="3533818"/>
            <a:ext cx="9841617" cy="954107"/>
          </a:xfrm>
          <a:prstGeom prst="rect">
            <a:avLst/>
          </a:prstGeom>
          <a:noFill/>
          <a:ln w="38100">
            <a:solidFill>
              <a:srgbClr val="3B98FF"/>
            </a:solidFill>
          </a:ln>
        </p:spPr>
        <p:txBody>
          <a:bodyPr wrap="square">
            <a:spAutoFit/>
          </a:bodyPr>
          <a:lstStyle/>
          <a:p>
            <a:pPr algn="just">
              <a:tabLst>
                <a:tab pos="347980" algn="l"/>
              </a:tabLst>
            </a:pP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Dưới</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tên</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văn</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bản</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ghi</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tên</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người</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hoặc</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cơ</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quan</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nhận</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bản</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tường</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trình</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sau</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cụm</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từ</a:t>
            </a:r>
            <a:r>
              <a:rPr lang="en-US" sz="2800" dirty="0">
                <a:latin typeface="Times New Roman" panose="02020603050405020304" pitchFamily="18" charset="0"/>
                <a:ea typeface="Arial" panose="020B0604020202020204" pitchFamily="34" charset="0"/>
              </a:rPr>
              <a:t> </a:t>
            </a:r>
            <a:r>
              <a:rPr lang="en-US" sz="2800" i="1" dirty="0" err="1">
                <a:latin typeface="Times New Roman" panose="02020603050405020304" pitchFamily="18" charset="0"/>
                <a:ea typeface="Arial" panose="020B0604020202020204" pitchFamily="34" charset="0"/>
              </a:rPr>
              <a:t>Kính</a:t>
            </a:r>
            <a:r>
              <a:rPr lang="en-US" sz="2800" i="1" dirty="0">
                <a:latin typeface="Times New Roman" panose="02020603050405020304" pitchFamily="18" charset="0"/>
                <a:ea typeface="Arial" panose="020B0604020202020204" pitchFamily="34" charset="0"/>
              </a:rPr>
              <a:t> </a:t>
            </a:r>
            <a:r>
              <a:rPr lang="en-US" sz="2800" i="1" dirty="0" err="1">
                <a:latin typeface="Times New Roman" panose="02020603050405020304" pitchFamily="18" charset="0"/>
                <a:ea typeface="Arial" panose="020B0604020202020204" pitchFamily="34" charset="0"/>
              </a:rPr>
              <a:t>gửi</a:t>
            </a:r>
            <a:r>
              <a:rPr lang="en-US" sz="2800" i="1" dirty="0">
                <a:latin typeface="Times New Roman" panose="02020603050405020304" pitchFamily="18" charset="0"/>
                <a:ea typeface="Arial" panose="020B0604020202020204" pitchFamily="34" charset="0"/>
              </a:rPr>
              <a:t>.</a:t>
            </a:r>
            <a:endParaRPr lang="en-US" sz="2400" dirty="0">
              <a:latin typeface="Times New Roman" panose="02020603050405020304" pitchFamily="18" charset="0"/>
              <a:ea typeface="Times New Roman" panose="02020603050405020304" pitchFamily="18" charset="0"/>
            </a:endParaRPr>
          </a:p>
        </p:txBody>
      </p:sp>
      <p:sp>
        <p:nvSpPr>
          <p:cNvPr id="19" name="Hộp Văn bản 18">
            <a:extLst>
              <a:ext uri="{FF2B5EF4-FFF2-40B4-BE49-F238E27FC236}">
                <a16:creationId xmlns:a16="http://schemas.microsoft.com/office/drawing/2014/main" id="{35D4A12C-F619-1E86-D1C8-455F2743C92B}"/>
              </a:ext>
            </a:extLst>
          </p:cNvPr>
          <p:cNvSpPr txBox="1"/>
          <p:nvPr/>
        </p:nvSpPr>
        <p:spPr>
          <a:xfrm>
            <a:off x="1554028" y="4644696"/>
            <a:ext cx="9841617" cy="1384995"/>
          </a:xfrm>
          <a:prstGeom prst="rect">
            <a:avLst/>
          </a:prstGeom>
          <a:noFill/>
          <a:ln w="38100">
            <a:solidFill>
              <a:srgbClr val="3B98FF"/>
            </a:solidFill>
          </a:ln>
        </p:spPr>
        <p:txBody>
          <a:bodyPr wrap="square">
            <a:spAutoFit/>
          </a:bodyPr>
          <a:lstStyle/>
          <a:p>
            <a:pPr algn="just">
              <a:tabLst>
                <a:tab pos="347980" algn="l"/>
              </a:tabLst>
            </a:pP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Nêu</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thông</a:t>
            </a:r>
            <a:r>
              <a:rPr lang="en-US" sz="2800" dirty="0">
                <a:latin typeface="Times New Roman" panose="02020603050405020304" pitchFamily="18" charset="0"/>
                <a:ea typeface="Arial" panose="020B0604020202020204" pitchFamily="34" charset="0"/>
              </a:rPr>
              <a:t> tin </a:t>
            </a:r>
            <a:r>
              <a:rPr lang="en-US" sz="2800" dirty="0" err="1">
                <a:latin typeface="Times New Roman" panose="02020603050405020304" pitchFamily="18" charset="0"/>
                <a:ea typeface="Arial" panose="020B0604020202020204" pitchFamily="34" charset="0"/>
              </a:rPr>
              <a:t>về</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người</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viết</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tường</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trình</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họ</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và</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tên</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chức</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danh</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chức</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vụ</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đơn</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vị</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học</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tập</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công</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tác</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có</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thể</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bắt</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đầu</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bằng</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cụm</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từ</a:t>
            </a:r>
            <a:r>
              <a:rPr lang="en-US" sz="2800" dirty="0">
                <a:latin typeface="Times New Roman" panose="02020603050405020304" pitchFamily="18" charset="0"/>
                <a:ea typeface="Arial" panose="020B0604020202020204" pitchFamily="34" charset="0"/>
              </a:rPr>
              <a:t> </a:t>
            </a:r>
            <a:r>
              <a:rPr lang="en-US" sz="2800" i="1" dirty="0" err="1">
                <a:latin typeface="Times New Roman" panose="02020603050405020304" pitchFamily="18" charset="0"/>
                <a:ea typeface="Arial" panose="020B0604020202020204" pitchFamily="34" charset="0"/>
              </a:rPr>
              <a:t>Tôi</a:t>
            </a:r>
            <a:r>
              <a:rPr lang="en-US" sz="2800" i="1" dirty="0">
                <a:latin typeface="Times New Roman" panose="02020603050405020304" pitchFamily="18" charset="0"/>
                <a:ea typeface="Arial" panose="020B0604020202020204" pitchFamily="34" charset="0"/>
              </a:rPr>
              <a:t> </a:t>
            </a:r>
            <a:r>
              <a:rPr lang="en-US" sz="2800" i="1" dirty="0" err="1">
                <a:latin typeface="Times New Roman" panose="02020603050405020304" pitchFamily="18" charset="0"/>
                <a:ea typeface="Arial" panose="020B0604020202020204" pitchFamily="34" charset="0"/>
              </a:rPr>
              <a:t>tên</a:t>
            </a:r>
            <a:r>
              <a:rPr lang="en-US" sz="2800" i="1" dirty="0">
                <a:latin typeface="Times New Roman" panose="02020603050405020304" pitchFamily="18" charset="0"/>
                <a:ea typeface="Arial" panose="020B0604020202020204" pitchFamily="34" charset="0"/>
              </a:rPr>
              <a:t> </a:t>
            </a:r>
            <a:r>
              <a:rPr lang="en-US" sz="2800" i="1" dirty="0" err="1">
                <a:latin typeface="Times New Roman" panose="02020603050405020304" pitchFamily="18" charset="0"/>
                <a:ea typeface="Arial" panose="020B0604020202020204" pitchFamily="34" charset="0"/>
              </a:rPr>
              <a:t>là</a:t>
            </a:r>
            <a:r>
              <a:rPr lang="en-US" sz="2800" i="1" dirty="0">
                <a:latin typeface="Times New Roman" panose="02020603050405020304" pitchFamily="18" charset="0"/>
                <a:ea typeface="Arial" panose="020B0604020202020204" pitchFamily="34" charset="0"/>
              </a:rPr>
              <a:t>…,</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hoặc</a:t>
            </a:r>
            <a:r>
              <a:rPr lang="en-US" sz="2800" dirty="0">
                <a:latin typeface="Times New Roman" panose="02020603050405020304" pitchFamily="18" charset="0"/>
                <a:ea typeface="Arial" panose="020B0604020202020204" pitchFamily="34" charset="0"/>
              </a:rPr>
              <a:t> </a:t>
            </a:r>
            <a:r>
              <a:rPr lang="en-US" sz="2800" i="1" dirty="0" err="1">
                <a:latin typeface="Times New Roman" panose="02020603050405020304" pitchFamily="18" charset="0"/>
                <a:ea typeface="Arial" panose="020B0604020202020204" pitchFamily="34" charset="0"/>
              </a:rPr>
              <a:t>Tôi</a:t>
            </a:r>
            <a:r>
              <a:rPr lang="en-US" sz="2800" i="1" dirty="0">
                <a:latin typeface="Times New Roman" panose="02020603050405020304" pitchFamily="18" charset="0"/>
                <a:ea typeface="Arial" panose="020B0604020202020204" pitchFamily="34" charset="0"/>
              </a:rPr>
              <a:t> </a:t>
            </a:r>
            <a:r>
              <a:rPr lang="en-US" sz="2800" i="1" dirty="0" err="1">
                <a:latin typeface="Times New Roman" panose="02020603050405020304" pitchFamily="18" charset="0"/>
                <a:ea typeface="Arial" panose="020B0604020202020204" pitchFamily="34" charset="0"/>
              </a:rPr>
              <a:t>là</a:t>
            </a:r>
            <a:r>
              <a:rPr lang="en-US" sz="2800" i="1" dirty="0">
                <a:latin typeface="Times New Roman" panose="02020603050405020304" pitchFamily="18" charset="0"/>
                <a:ea typeface="Arial" panose="020B0604020202020204" pitchFamily="34"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497224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9" grpId="0" animBg="1"/>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TotalTime>
  <Words>2078</Words>
  <Application>Microsoft Office PowerPoint</Application>
  <PresentationFormat>Widescreen</PresentationFormat>
  <Paragraphs>178</Paragraphs>
  <Slides>26</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Abril Fatface</vt:lpstr>
      <vt:lpstr>Aldrich</vt:lpstr>
      <vt:lpstr>Arial</vt:lpstr>
      <vt:lpstr>Barlow Condensed</vt:lpstr>
      <vt:lpstr>Calibri</vt:lpstr>
      <vt:lpstr>Calibri Light</vt:lpstr>
      <vt:lpstr>Forte</vt:lpstr>
      <vt:lpstr>Times</vt:lpstr>
      <vt:lpstr>Times New Roman</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Thúy Mai</dc:creator>
  <cp:lastModifiedBy>trinhduylong010693@gmail.com</cp:lastModifiedBy>
  <cp:revision>13</cp:revision>
  <dcterms:created xsi:type="dcterms:W3CDTF">2022-10-29T02:59:19Z</dcterms:created>
  <dcterms:modified xsi:type="dcterms:W3CDTF">2024-01-10T06:04:21Z</dcterms:modified>
</cp:coreProperties>
</file>