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7"/>
  </p:notesMasterIdLst>
  <p:sldIdLst>
    <p:sldId id="338" r:id="rId2"/>
    <p:sldId id="339" r:id="rId3"/>
    <p:sldId id="333" r:id="rId4"/>
    <p:sldId id="331" r:id="rId5"/>
    <p:sldId id="334" r:id="rId6"/>
    <p:sldId id="256" r:id="rId7"/>
    <p:sldId id="340" r:id="rId8"/>
    <p:sldId id="276" r:id="rId9"/>
    <p:sldId id="332" r:id="rId10"/>
    <p:sldId id="298" r:id="rId11"/>
    <p:sldId id="335" r:id="rId12"/>
    <p:sldId id="336" r:id="rId13"/>
    <p:sldId id="314" r:id="rId14"/>
    <p:sldId id="330" r:id="rId15"/>
    <p:sldId id="341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GUYEN LINH" initials="NL" lastIdx="2" clrIdx="0">
    <p:extLst>
      <p:ext uri="{19B8F6BF-5375-455C-9EA6-DF929625EA0E}">
        <p15:presenceInfo xmlns:p15="http://schemas.microsoft.com/office/powerpoint/2012/main" userId="a6fb245461e99cb7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7D91"/>
    <a:srgbClr val="FBCDCD"/>
    <a:srgbClr val="7192A9"/>
    <a:srgbClr val="EF4B66"/>
    <a:srgbClr val="E0702A"/>
    <a:srgbClr val="F7A5A5"/>
    <a:srgbClr val="F26649"/>
    <a:srgbClr val="F3F6F6"/>
    <a:srgbClr val="D8E5E5"/>
    <a:srgbClr val="3B87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808" autoAdjust="0"/>
    <p:restoredTop sz="94660"/>
  </p:normalViewPr>
  <p:slideViewPr>
    <p:cSldViewPr snapToGrid="0" showGuides="1">
      <p:cViewPr varScale="1">
        <p:scale>
          <a:sx n="65" d="100"/>
          <a:sy n="65" d="100"/>
        </p:scale>
        <p:origin x="360" y="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2/22/2024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9698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3998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F51EF5D8-480E-44E6-AAEA-8AF0E9E524A2}" type="slidenum">
              <a:rPr lang="en-US" sz="1200" smtClean="0"/>
              <a:pPr eaLnBrk="1" hangingPunct="1"/>
              <a:t>15</a:t>
            </a:fld>
            <a:endParaRPr lang="en-US" sz="1200" smtClean="0"/>
          </a:p>
        </p:txBody>
      </p:sp>
      <p:sp>
        <p:nvSpPr>
          <p:cNvPr id="19459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F4581A44-AF76-4F1D-8EFF-2172F735CF6A}" type="slidenum">
              <a:rPr lang="en-US" sz="1200"/>
              <a:pPr algn="r" eaLnBrk="1" hangingPunct="1"/>
              <a:t>15</a:t>
            </a:fld>
            <a:endParaRPr lang="en-US" sz="1200"/>
          </a:p>
        </p:txBody>
      </p:sp>
      <p:sp>
        <p:nvSpPr>
          <p:cNvPr id="1946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946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vi-VN" smtClean="0"/>
          </a:p>
        </p:txBody>
      </p:sp>
    </p:spTree>
    <p:extLst>
      <p:ext uri="{BB962C8B-B14F-4D97-AF65-F5344CB8AC3E}">
        <p14:creationId xmlns:p14="http://schemas.microsoft.com/office/powerpoint/2010/main" val="6423929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7318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0783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1999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7905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7492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6935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539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6935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910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0214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348345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8125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036642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5999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0518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7130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9010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326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1624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2/22/2024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9894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2/22/2024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7202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2/22/2024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6859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7982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5325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2/22/2024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5728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microsoft.com/office/2007/relationships/hdphoto" Target="../media/hdphoto2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7.xml"/><Relationship Id="rId1" Type="http://schemas.openxmlformats.org/officeDocument/2006/relationships/audio" Target="file:///F:\proud_of_you.wma" TargetMode="Externa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6.xml"/><Relationship Id="rId5" Type="http://schemas.openxmlformats.org/officeDocument/2006/relationships/slide" Target="slide4.xml"/><Relationship Id="rId4" Type="http://schemas.openxmlformats.org/officeDocument/2006/relationships/slide" Target="slide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9.jp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5.png"/><Relationship Id="rId4" Type="http://schemas.openxmlformats.org/officeDocument/2006/relationships/notesSlide" Target="../notesSlides/notesSlide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166814"/>
            <a:ext cx="10972800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55" y="76200"/>
            <a:ext cx="12090400" cy="670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3124200" y="782099"/>
            <a:ext cx="5943600" cy="769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7" tIns="45714" rIns="91427" bIns="45714">
            <a:spAutoFit/>
          </a:bodyPr>
          <a:lstStyle/>
          <a:p>
            <a:r>
              <a:rPr lang="en-US" sz="4400" b="1" dirty="0">
                <a:solidFill>
                  <a:srgbClr val="FFFF00"/>
                </a:solidFill>
                <a:latin typeface="VNI-Ariston" pitchFamily="2" charset="0"/>
              </a:rPr>
              <a:t>Welcome to our class</a:t>
            </a:r>
          </a:p>
        </p:txBody>
      </p:sp>
    </p:spTree>
    <p:extLst>
      <p:ext uri="{BB962C8B-B14F-4D97-AF65-F5344CB8AC3E}">
        <p14:creationId xmlns:p14="http://schemas.microsoft.com/office/powerpoint/2010/main" val="1461524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>
            <a:off x="558271" y="203434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29242" y="228878"/>
            <a:ext cx="10783517" cy="44627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3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Use the correct forms of the words in brackets to complete the sentences.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02202" y="98073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E132E13A-45EE-9CA7-924E-107E87E433A6}"/>
              </a:ext>
            </a:extLst>
          </p:cNvPr>
          <p:cNvSpPr txBox="1"/>
          <p:nvPr/>
        </p:nvSpPr>
        <p:spPr>
          <a:xfrm>
            <a:off x="1060877" y="1266288"/>
            <a:ext cx="11131123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i="1" dirty="0">
                <a:latin typeface="Times New Roman" panose="02020603050405020304" pitchFamily="18" charset="0"/>
                <a:ea typeface="Calibri" panose="020F0502020204030204" pitchFamily="34" charset="0"/>
              </a:rPr>
              <a:t>1. The tsunami in Tonga was very (destroy) </a:t>
            </a:r>
            <a:r>
              <a:rPr lang="en-US" sz="2800" i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______________; </a:t>
            </a:r>
            <a:r>
              <a:rPr lang="en-US" sz="2800" i="1" dirty="0">
                <a:latin typeface="Times New Roman" panose="02020603050405020304" pitchFamily="18" charset="0"/>
                <a:ea typeface="Calibri" panose="020F0502020204030204" pitchFamily="34" charset="0"/>
              </a:rPr>
              <a:t>hundreds of houses were swept away.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i="1" dirty="0">
                <a:latin typeface="Times New Roman" panose="02020603050405020304" pitchFamily="18" charset="0"/>
                <a:ea typeface="Calibri" panose="020F0502020204030204" pitchFamily="34" charset="0"/>
              </a:rPr>
              <a:t>2. One (advantage) </a:t>
            </a:r>
            <a:r>
              <a:rPr lang="en-US" sz="2800" i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_________________of </a:t>
            </a:r>
            <a:r>
              <a:rPr lang="en-US" sz="2800" i="1" dirty="0">
                <a:latin typeface="Times New Roman" panose="02020603050405020304" pitchFamily="18" charset="0"/>
                <a:ea typeface="Calibri" panose="020F0502020204030204" pitchFamily="34" charset="0"/>
              </a:rPr>
              <a:t>shopping online is that you do not know exactly what you will get.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i="1" dirty="0">
                <a:latin typeface="Times New Roman" panose="02020603050405020304" pitchFamily="18" charset="0"/>
                <a:ea typeface="Calibri" panose="020F0502020204030204" pitchFamily="34" charset="0"/>
              </a:rPr>
              <a:t>3. Endangered species are animals in the wild that face a high risk of (extinct) </a:t>
            </a:r>
            <a:r>
              <a:rPr lang="en-US" sz="2800" i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______________.</a:t>
            </a:r>
            <a:endParaRPr lang="en-US" sz="2800" i="1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i="1" dirty="0">
                <a:latin typeface="Times New Roman" panose="02020603050405020304" pitchFamily="18" charset="0"/>
                <a:ea typeface="Calibri" panose="020F0502020204030204" pitchFamily="34" charset="0"/>
              </a:rPr>
              <a:t>4. (Addict) ___________ shopping is a form of </a:t>
            </a:r>
            <a:r>
              <a:rPr lang="en-US" sz="2800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behaviour</a:t>
            </a:r>
            <a:r>
              <a:rPr lang="en-US" sz="2800" i="1" dirty="0">
                <a:latin typeface="Times New Roman" panose="02020603050405020304" pitchFamily="18" charset="0"/>
                <a:ea typeface="Calibri" panose="020F0502020204030204" pitchFamily="34" charset="0"/>
              </a:rPr>
              <a:t> that makes shoppers buy many items they don’t need.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i="1" dirty="0">
                <a:latin typeface="Times New Roman" panose="02020603050405020304" pitchFamily="18" charset="0"/>
                <a:ea typeface="Calibri" panose="020F0502020204030204" pitchFamily="34" charset="0"/>
              </a:rPr>
              <a:t>5. When a natural disaster happens, we must listen to (instruct) </a:t>
            </a:r>
            <a:r>
              <a:rPr lang="en-US" sz="2800" i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___________from </a:t>
            </a:r>
            <a:r>
              <a:rPr lang="en-US" sz="2800" i="1" dirty="0">
                <a:latin typeface="Times New Roman" panose="02020603050405020304" pitchFamily="18" charset="0"/>
                <a:ea typeface="Calibri" panose="020F0502020204030204" pitchFamily="34" charset="0"/>
              </a:rPr>
              <a:t>local authorities.</a:t>
            </a:r>
          </a:p>
        </p:txBody>
      </p:sp>
      <p:sp>
        <p:nvSpPr>
          <p:cNvPr id="4" name="Google Shape;1881;p31">
            <a:extLst>
              <a:ext uri="{FF2B5EF4-FFF2-40B4-BE49-F238E27FC236}">
                <a16:creationId xmlns:a16="http://schemas.microsoft.com/office/drawing/2014/main" id="{24EF0528-1A95-081D-E757-9ECE43478241}"/>
              </a:ext>
            </a:extLst>
          </p:cNvPr>
          <p:cNvSpPr txBox="1">
            <a:spLocks/>
          </p:cNvSpPr>
          <p:nvPr/>
        </p:nvSpPr>
        <p:spPr>
          <a:xfrm>
            <a:off x="6626438" y="1198232"/>
            <a:ext cx="3544978" cy="673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600" b="1" dirty="0">
                <a:solidFill>
                  <a:srgbClr val="AD4F0F"/>
                </a:solidFill>
              </a:rPr>
              <a:t>destructive</a:t>
            </a:r>
            <a:endParaRPr lang="en-US" sz="2600" b="1" dirty="0">
              <a:solidFill>
                <a:srgbClr val="AD4F0F"/>
              </a:solidFill>
              <a:cs typeface="Calibri" panose="020F0502020204030204" pitchFamily="34" charset="0"/>
            </a:endParaRPr>
          </a:p>
        </p:txBody>
      </p:sp>
      <p:sp>
        <p:nvSpPr>
          <p:cNvPr id="2" name="Google Shape;1881;p31">
            <a:extLst>
              <a:ext uri="{FF2B5EF4-FFF2-40B4-BE49-F238E27FC236}">
                <a16:creationId xmlns:a16="http://schemas.microsoft.com/office/drawing/2014/main" id="{2CD3F327-970E-FA16-BBFE-874738374CE3}"/>
              </a:ext>
            </a:extLst>
          </p:cNvPr>
          <p:cNvSpPr txBox="1">
            <a:spLocks/>
          </p:cNvSpPr>
          <p:nvPr/>
        </p:nvSpPr>
        <p:spPr>
          <a:xfrm>
            <a:off x="3771020" y="2142049"/>
            <a:ext cx="3348971" cy="673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600" b="1" dirty="0">
                <a:solidFill>
                  <a:srgbClr val="AD4F0F"/>
                </a:solidFill>
              </a:rPr>
              <a:t>disadvantage</a:t>
            </a:r>
            <a:endParaRPr lang="en-US" sz="2600" b="1" dirty="0">
              <a:solidFill>
                <a:srgbClr val="AD4F0F"/>
              </a:solidFill>
              <a:cs typeface="Calibri" panose="020F0502020204030204" pitchFamily="34" charset="0"/>
            </a:endParaRPr>
          </a:p>
        </p:txBody>
      </p:sp>
      <p:sp>
        <p:nvSpPr>
          <p:cNvPr id="5" name="Google Shape;1881;p31">
            <a:extLst>
              <a:ext uri="{FF2B5EF4-FFF2-40B4-BE49-F238E27FC236}">
                <a16:creationId xmlns:a16="http://schemas.microsoft.com/office/drawing/2014/main" id="{79B3007F-3D45-9B03-1A46-44BD3D37A818}"/>
              </a:ext>
            </a:extLst>
          </p:cNvPr>
          <p:cNvSpPr txBox="1">
            <a:spLocks/>
          </p:cNvSpPr>
          <p:nvPr/>
        </p:nvSpPr>
        <p:spPr>
          <a:xfrm>
            <a:off x="1406237" y="3564731"/>
            <a:ext cx="3967147" cy="673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600" b="1" dirty="0">
                <a:solidFill>
                  <a:srgbClr val="AD4F0F"/>
                </a:solidFill>
              </a:rPr>
              <a:t>extinction</a:t>
            </a:r>
            <a:endParaRPr lang="en-US" sz="2600" b="1" dirty="0">
              <a:solidFill>
                <a:srgbClr val="AD4F0F"/>
              </a:solidFill>
              <a:cs typeface="Calibri" panose="020F0502020204030204" pitchFamily="34" charset="0"/>
            </a:endParaRPr>
          </a:p>
        </p:txBody>
      </p:sp>
      <p:sp>
        <p:nvSpPr>
          <p:cNvPr id="8" name="Google Shape;1881;p31">
            <a:extLst>
              <a:ext uri="{FF2B5EF4-FFF2-40B4-BE49-F238E27FC236}">
                <a16:creationId xmlns:a16="http://schemas.microsoft.com/office/drawing/2014/main" id="{2329333D-ABF3-6DEB-1A93-15113E7FB2F7}"/>
              </a:ext>
            </a:extLst>
          </p:cNvPr>
          <p:cNvSpPr txBox="1">
            <a:spLocks/>
          </p:cNvSpPr>
          <p:nvPr/>
        </p:nvSpPr>
        <p:spPr>
          <a:xfrm>
            <a:off x="2551433" y="4197104"/>
            <a:ext cx="2220894" cy="673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600" b="1" dirty="0">
                <a:solidFill>
                  <a:srgbClr val="AD4F0F"/>
                </a:solidFill>
              </a:rPr>
              <a:t>Addictive</a:t>
            </a:r>
            <a:endParaRPr lang="en-US" sz="2600" b="1" dirty="0">
              <a:solidFill>
                <a:srgbClr val="AD4F0F"/>
              </a:solidFill>
              <a:cs typeface="Calibri" panose="020F0502020204030204" pitchFamily="34" charset="0"/>
            </a:endParaRPr>
          </a:p>
        </p:txBody>
      </p:sp>
      <p:sp>
        <p:nvSpPr>
          <p:cNvPr id="9" name="Google Shape;1881;p31">
            <a:extLst>
              <a:ext uri="{FF2B5EF4-FFF2-40B4-BE49-F238E27FC236}">
                <a16:creationId xmlns:a16="http://schemas.microsoft.com/office/drawing/2014/main" id="{74B2F0F0-4AC2-6D3F-FA77-3BC71E422559}"/>
              </a:ext>
            </a:extLst>
          </p:cNvPr>
          <p:cNvSpPr txBox="1">
            <a:spLocks/>
          </p:cNvSpPr>
          <p:nvPr/>
        </p:nvSpPr>
        <p:spPr>
          <a:xfrm>
            <a:off x="999237" y="5677489"/>
            <a:ext cx="2198646" cy="673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600" b="1" dirty="0">
                <a:solidFill>
                  <a:srgbClr val="AD4F0F"/>
                </a:solidFill>
              </a:rPr>
              <a:t>instructions</a:t>
            </a:r>
            <a:endParaRPr lang="en-US" sz="2600" b="1" dirty="0">
              <a:solidFill>
                <a:srgbClr val="AD4F0F"/>
              </a:solidFill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3158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  <p:bldP spid="5" grpId="0"/>
      <p:bldP spid="8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>
            <a:off x="538784" y="83462"/>
            <a:ext cx="6044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15202" y="168033"/>
            <a:ext cx="10962846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Use the correct forms of the words in brackets to complete the sentences.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63289" y="0"/>
            <a:ext cx="4842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E132E13A-45EE-9CA7-924E-107E87E433A6}"/>
              </a:ext>
            </a:extLst>
          </p:cNvPr>
          <p:cNvSpPr txBox="1"/>
          <p:nvPr/>
        </p:nvSpPr>
        <p:spPr>
          <a:xfrm>
            <a:off x="898161" y="1176416"/>
            <a:ext cx="11704070" cy="42165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spcAft>
                <a:spcPts val="1800"/>
              </a:spcAft>
            </a:pPr>
            <a:r>
              <a:rPr lang="en-US" sz="2800" i="1" dirty="0">
                <a:latin typeface="Times New Roman" panose="02020603050405020304" pitchFamily="18" charset="0"/>
                <a:ea typeface="Calibri" panose="020F0502020204030204" pitchFamily="34" charset="0"/>
              </a:rPr>
              <a:t>1. While I (clean) ______________ out my cupboards, I found these photos.</a:t>
            </a:r>
          </a:p>
          <a:p>
            <a:pPr>
              <a:spcBef>
                <a:spcPts val="1200"/>
              </a:spcBef>
              <a:spcAft>
                <a:spcPts val="1800"/>
              </a:spcAft>
            </a:pPr>
            <a:r>
              <a:rPr lang="en-US" sz="2800" i="1" dirty="0">
                <a:latin typeface="Times New Roman" panose="02020603050405020304" pitchFamily="18" charset="0"/>
                <a:ea typeface="Calibri" panose="020F0502020204030204" pitchFamily="34" charset="0"/>
              </a:rPr>
              <a:t>2. Sam is studying hard. He (have) _________ his exam this Friday.</a:t>
            </a:r>
          </a:p>
          <a:p>
            <a:pPr>
              <a:spcBef>
                <a:spcPts val="1200"/>
              </a:spcBef>
              <a:spcAft>
                <a:spcPts val="1800"/>
              </a:spcAft>
            </a:pPr>
            <a:r>
              <a:rPr lang="en-US" sz="2800" i="1" dirty="0">
                <a:latin typeface="Times New Roman" panose="02020603050405020304" pitchFamily="18" charset="0"/>
                <a:ea typeface="Calibri" panose="020F0502020204030204" pitchFamily="34" charset="0"/>
              </a:rPr>
              <a:t>3. This brochure says that the big sale (start) ________ next Friday.</a:t>
            </a:r>
          </a:p>
          <a:p>
            <a:pPr>
              <a:spcBef>
                <a:spcPts val="1200"/>
              </a:spcBef>
              <a:spcAft>
                <a:spcPts val="1800"/>
              </a:spcAft>
            </a:pPr>
            <a:r>
              <a:rPr lang="en-US" sz="2800" i="1" dirty="0">
                <a:latin typeface="Times New Roman" panose="02020603050405020304" pitchFamily="18" charset="0"/>
                <a:ea typeface="Calibri" panose="020F0502020204030204" pitchFamily="34" charset="0"/>
              </a:rPr>
              <a:t>4. ________ the flood victims still (wait) _________ when the rescuers came?</a:t>
            </a:r>
          </a:p>
          <a:p>
            <a:pPr>
              <a:spcBef>
                <a:spcPts val="1200"/>
              </a:spcBef>
              <a:spcAft>
                <a:spcPts val="1800"/>
              </a:spcAft>
            </a:pPr>
            <a:r>
              <a:rPr lang="en-US" sz="2800" i="1" dirty="0">
                <a:latin typeface="Times New Roman" panose="02020603050405020304" pitchFamily="18" charset="0"/>
                <a:ea typeface="Calibri" panose="020F0502020204030204" pitchFamily="34" charset="0"/>
              </a:rPr>
              <a:t>5. I (fall) _______________ asleep last night when I (hear) _________ a knock at the door</a:t>
            </a:r>
          </a:p>
        </p:txBody>
      </p:sp>
      <p:sp>
        <p:nvSpPr>
          <p:cNvPr id="4" name="Google Shape;1881;p31">
            <a:extLst>
              <a:ext uri="{FF2B5EF4-FFF2-40B4-BE49-F238E27FC236}">
                <a16:creationId xmlns:a16="http://schemas.microsoft.com/office/drawing/2014/main" id="{24EF0528-1A95-081D-E757-9ECE43478241}"/>
              </a:ext>
            </a:extLst>
          </p:cNvPr>
          <p:cNvSpPr txBox="1">
            <a:spLocks/>
          </p:cNvSpPr>
          <p:nvPr/>
        </p:nvSpPr>
        <p:spPr>
          <a:xfrm>
            <a:off x="2729132" y="967009"/>
            <a:ext cx="4080856" cy="673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1200"/>
              </a:spcBef>
              <a:spcAft>
                <a:spcPts val="1800"/>
              </a:spcAft>
              <a:buNone/>
            </a:pPr>
            <a:r>
              <a:rPr lang="en-US" sz="2600" b="1" dirty="0">
                <a:solidFill>
                  <a:srgbClr val="AD4F0F"/>
                </a:solidFill>
              </a:rPr>
              <a:t>was cleaning </a:t>
            </a:r>
            <a:endParaRPr lang="en-US" sz="2600" b="1" dirty="0">
              <a:solidFill>
                <a:srgbClr val="AD4F0F"/>
              </a:solidFill>
              <a:cs typeface="Calibri" panose="020F0502020204030204" pitchFamily="34" charset="0"/>
            </a:endParaRPr>
          </a:p>
        </p:txBody>
      </p:sp>
      <p:sp>
        <p:nvSpPr>
          <p:cNvPr id="2" name="Google Shape;1881;p31">
            <a:extLst>
              <a:ext uri="{FF2B5EF4-FFF2-40B4-BE49-F238E27FC236}">
                <a16:creationId xmlns:a16="http://schemas.microsoft.com/office/drawing/2014/main" id="{2CD3F327-970E-FA16-BBFE-874738374CE3}"/>
              </a:ext>
            </a:extLst>
          </p:cNvPr>
          <p:cNvSpPr txBox="1">
            <a:spLocks/>
          </p:cNvSpPr>
          <p:nvPr/>
        </p:nvSpPr>
        <p:spPr>
          <a:xfrm>
            <a:off x="5727004" y="1813996"/>
            <a:ext cx="1739241" cy="673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1200"/>
              </a:spcBef>
              <a:spcAft>
                <a:spcPts val="1800"/>
              </a:spcAft>
              <a:buNone/>
            </a:pPr>
            <a:r>
              <a:rPr lang="en-US" sz="2600" b="1" dirty="0">
                <a:solidFill>
                  <a:srgbClr val="AD4F0F"/>
                </a:solidFill>
              </a:rPr>
              <a:t>has</a:t>
            </a:r>
            <a:endParaRPr lang="en-US" sz="2600" b="1" dirty="0">
              <a:solidFill>
                <a:srgbClr val="AD4F0F"/>
              </a:solidFill>
              <a:cs typeface="Calibri" panose="020F0502020204030204" pitchFamily="34" charset="0"/>
            </a:endParaRPr>
          </a:p>
        </p:txBody>
      </p:sp>
      <p:sp>
        <p:nvSpPr>
          <p:cNvPr id="5" name="Google Shape;1881;p31">
            <a:extLst>
              <a:ext uri="{FF2B5EF4-FFF2-40B4-BE49-F238E27FC236}">
                <a16:creationId xmlns:a16="http://schemas.microsoft.com/office/drawing/2014/main" id="{79B3007F-3D45-9B03-1A46-44BD3D37A818}"/>
              </a:ext>
            </a:extLst>
          </p:cNvPr>
          <p:cNvSpPr txBox="1">
            <a:spLocks/>
          </p:cNvSpPr>
          <p:nvPr/>
        </p:nvSpPr>
        <p:spPr>
          <a:xfrm>
            <a:off x="7260321" y="2632427"/>
            <a:ext cx="1605815" cy="673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1200"/>
              </a:spcBef>
              <a:spcAft>
                <a:spcPts val="1800"/>
              </a:spcAft>
              <a:buNone/>
            </a:pPr>
            <a:r>
              <a:rPr lang="en-US" sz="2600" b="1" dirty="0">
                <a:solidFill>
                  <a:srgbClr val="AD4F0F"/>
                </a:solidFill>
              </a:rPr>
              <a:t>starts </a:t>
            </a:r>
            <a:endParaRPr lang="en-US" sz="2600" b="1" dirty="0">
              <a:solidFill>
                <a:srgbClr val="AD4F0F"/>
              </a:solidFill>
              <a:cs typeface="Calibri" panose="020F0502020204030204" pitchFamily="34" charset="0"/>
            </a:endParaRPr>
          </a:p>
        </p:txBody>
      </p:sp>
      <p:sp>
        <p:nvSpPr>
          <p:cNvPr id="8" name="Google Shape;1881;p31">
            <a:extLst>
              <a:ext uri="{FF2B5EF4-FFF2-40B4-BE49-F238E27FC236}">
                <a16:creationId xmlns:a16="http://schemas.microsoft.com/office/drawing/2014/main" id="{2329333D-ABF3-6DEB-1A93-15113E7FB2F7}"/>
              </a:ext>
            </a:extLst>
          </p:cNvPr>
          <p:cNvSpPr txBox="1">
            <a:spLocks/>
          </p:cNvSpPr>
          <p:nvPr/>
        </p:nvSpPr>
        <p:spPr>
          <a:xfrm>
            <a:off x="1424865" y="3463308"/>
            <a:ext cx="1304267" cy="673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1200"/>
              </a:spcBef>
              <a:spcAft>
                <a:spcPts val="1800"/>
              </a:spcAft>
              <a:buNone/>
            </a:pPr>
            <a:r>
              <a:rPr lang="en-US" sz="2600" b="1" dirty="0">
                <a:solidFill>
                  <a:srgbClr val="AD4F0F"/>
                </a:solidFill>
              </a:rPr>
              <a:t>  </a:t>
            </a:r>
            <a:r>
              <a:rPr lang="en-US" sz="2600" b="1" dirty="0" smtClean="0">
                <a:solidFill>
                  <a:srgbClr val="AD4F0F"/>
                </a:solidFill>
              </a:rPr>
              <a:t>Were</a:t>
            </a:r>
            <a:endParaRPr lang="en-US" sz="2600" b="1" dirty="0">
              <a:solidFill>
                <a:srgbClr val="AD4F0F"/>
              </a:solidFill>
              <a:cs typeface="Calibri" panose="020F0502020204030204" pitchFamily="34" charset="0"/>
            </a:endParaRPr>
          </a:p>
        </p:txBody>
      </p:sp>
      <p:sp>
        <p:nvSpPr>
          <p:cNvPr id="9" name="Google Shape;1881;p31">
            <a:extLst>
              <a:ext uri="{FF2B5EF4-FFF2-40B4-BE49-F238E27FC236}">
                <a16:creationId xmlns:a16="http://schemas.microsoft.com/office/drawing/2014/main" id="{74B2F0F0-4AC2-6D3F-FA77-3BC71E422559}"/>
              </a:ext>
            </a:extLst>
          </p:cNvPr>
          <p:cNvSpPr txBox="1">
            <a:spLocks/>
          </p:cNvSpPr>
          <p:nvPr/>
        </p:nvSpPr>
        <p:spPr>
          <a:xfrm>
            <a:off x="2529658" y="4268031"/>
            <a:ext cx="2573284" cy="673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1200"/>
              </a:spcBef>
              <a:spcAft>
                <a:spcPts val="1800"/>
              </a:spcAft>
              <a:buNone/>
            </a:pPr>
            <a:r>
              <a:rPr lang="en-US" sz="2600" b="1" dirty="0">
                <a:solidFill>
                  <a:srgbClr val="AD4F0F"/>
                </a:solidFill>
              </a:rPr>
              <a:t>was just </a:t>
            </a:r>
            <a:r>
              <a:rPr lang="en-US" sz="2600" b="1" dirty="0" smtClean="0">
                <a:solidFill>
                  <a:srgbClr val="AD4F0F"/>
                </a:solidFill>
              </a:rPr>
              <a:t>falling</a:t>
            </a:r>
            <a:endParaRPr lang="en-US" sz="2600" b="1" dirty="0">
              <a:solidFill>
                <a:srgbClr val="AD4F0F"/>
              </a:solidFill>
              <a:cs typeface="Calibri" panose="020F050202020403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09988" y="3644478"/>
            <a:ext cx="1443024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ts val="1200"/>
              </a:spcBef>
              <a:spcAft>
                <a:spcPts val="1800"/>
              </a:spcAft>
            </a:pPr>
            <a:r>
              <a:rPr lang="en-US" sz="2600" b="1" dirty="0">
                <a:solidFill>
                  <a:srgbClr val="AD4F0F"/>
                </a:solidFill>
              </a:rPr>
              <a:t>waiting </a:t>
            </a:r>
            <a:endParaRPr lang="en-US" sz="2600" b="1" dirty="0">
              <a:solidFill>
                <a:srgbClr val="AD4F0F"/>
              </a:solidFill>
              <a:cs typeface="Calibri" panose="020F050202020403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594122" y="4449201"/>
            <a:ext cx="1144865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 b="1" dirty="0">
                <a:solidFill>
                  <a:srgbClr val="AD4F0F"/>
                </a:solidFill>
              </a:rPr>
              <a:t>heard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6716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  <p:bldP spid="5" grpId="0"/>
      <p:bldP spid="8" grpId="0"/>
      <p:bldP spid="9" grpId="0"/>
      <p:bldP spid="6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>
            <a:off x="578915" y="719694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457791" y="750479"/>
            <a:ext cx="11161471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Complete the sentences, so that they are true for you.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22846" y="614333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E132E13A-45EE-9CA7-924E-107E87E433A6}"/>
              </a:ext>
            </a:extLst>
          </p:cNvPr>
          <p:cNvSpPr txBox="1"/>
          <p:nvPr/>
        </p:nvSpPr>
        <p:spPr>
          <a:xfrm>
            <a:off x="609843" y="1510411"/>
            <a:ext cx="11694787" cy="4093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1800"/>
              </a:spcBef>
              <a:spcAft>
                <a:spcPts val="1800"/>
              </a:spcAft>
            </a:pPr>
            <a:r>
              <a:rPr lang="en-US" sz="2800" i="1" dirty="0">
                <a:latin typeface="Times New Roman" panose="02020603050405020304" pitchFamily="18" charset="0"/>
                <a:ea typeface="Calibri" panose="020F0502020204030204" pitchFamily="34" charset="0"/>
              </a:rPr>
              <a:t>1. When I finished my lessons yesterday, ______________________________.</a:t>
            </a:r>
          </a:p>
          <a:p>
            <a:pPr>
              <a:spcBef>
                <a:spcPts val="1800"/>
              </a:spcBef>
              <a:spcAft>
                <a:spcPts val="1800"/>
              </a:spcAft>
            </a:pPr>
            <a:r>
              <a:rPr lang="en-US" sz="2800" i="1" dirty="0">
                <a:latin typeface="Times New Roman" panose="02020603050405020304" pitchFamily="18" charset="0"/>
                <a:ea typeface="Calibri" panose="020F0502020204030204" pitchFamily="34" charset="0"/>
              </a:rPr>
              <a:t>2. Before I go to bed at night, _______________________________________.</a:t>
            </a:r>
          </a:p>
          <a:p>
            <a:pPr>
              <a:spcBef>
                <a:spcPts val="1800"/>
              </a:spcBef>
              <a:spcAft>
                <a:spcPts val="1800"/>
              </a:spcAft>
            </a:pPr>
            <a:r>
              <a:rPr lang="en-US" sz="2800" i="1" dirty="0">
                <a:latin typeface="Times New Roman" panose="02020603050405020304" pitchFamily="18" charset="0"/>
                <a:ea typeface="Calibri" panose="020F0502020204030204" pitchFamily="34" charset="0"/>
              </a:rPr>
              <a:t>3. I will wait until the teacher _______________________________________.</a:t>
            </a:r>
          </a:p>
          <a:p>
            <a:pPr>
              <a:spcBef>
                <a:spcPts val="1800"/>
              </a:spcBef>
              <a:spcAft>
                <a:spcPts val="1800"/>
              </a:spcAft>
            </a:pPr>
            <a:r>
              <a:rPr lang="en-US" sz="2800" i="1" dirty="0">
                <a:latin typeface="Times New Roman" panose="02020603050405020304" pitchFamily="18" charset="0"/>
                <a:ea typeface="Calibri" panose="020F0502020204030204" pitchFamily="34" charset="0"/>
              </a:rPr>
              <a:t>4. As soon as we have our summer holiday, ____________________________.</a:t>
            </a:r>
          </a:p>
          <a:p>
            <a:pPr>
              <a:spcBef>
                <a:spcPts val="1800"/>
              </a:spcBef>
              <a:spcAft>
                <a:spcPts val="1800"/>
              </a:spcAft>
            </a:pPr>
            <a:r>
              <a:rPr lang="en-US" sz="2800" i="1" dirty="0">
                <a:latin typeface="Times New Roman" panose="02020603050405020304" pitchFamily="18" charset="0"/>
                <a:ea typeface="Calibri" panose="020F0502020204030204" pitchFamily="34" charset="0"/>
              </a:rPr>
              <a:t>5. I usually listen to music while _____________________________________.</a:t>
            </a:r>
          </a:p>
        </p:txBody>
      </p:sp>
      <p:sp>
        <p:nvSpPr>
          <p:cNvPr id="4" name="Google Shape;1881;p31">
            <a:extLst>
              <a:ext uri="{FF2B5EF4-FFF2-40B4-BE49-F238E27FC236}">
                <a16:creationId xmlns:a16="http://schemas.microsoft.com/office/drawing/2014/main" id="{24EF0528-1A95-081D-E757-9ECE43478241}"/>
              </a:ext>
            </a:extLst>
          </p:cNvPr>
          <p:cNvSpPr txBox="1">
            <a:spLocks/>
          </p:cNvSpPr>
          <p:nvPr/>
        </p:nvSpPr>
        <p:spPr>
          <a:xfrm>
            <a:off x="5866841" y="1410164"/>
            <a:ext cx="6114052" cy="673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600" b="1" dirty="0">
                <a:solidFill>
                  <a:srgbClr val="AD4F0F"/>
                </a:solidFill>
              </a:rPr>
              <a:t>my friends were waiting for me</a:t>
            </a:r>
            <a:endParaRPr lang="en-US" sz="2600" b="1" dirty="0">
              <a:solidFill>
                <a:srgbClr val="AD4F0F"/>
              </a:solidFill>
              <a:cs typeface="Calibri" panose="020F0502020204030204" pitchFamily="34" charset="0"/>
            </a:endParaRPr>
          </a:p>
        </p:txBody>
      </p:sp>
      <p:sp>
        <p:nvSpPr>
          <p:cNvPr id="7" name="TextBox 14">
            <a:extLst>
              <a:ext uri="{FF2B5EF4-FFF2-40B4-BE49-F238E27FC236}">
                <a16:creationId xmlns:a16="http://schemas.microsoft.com/office/drawing/2014/main" id="{CD2F43A8-A3D6-5E2D-2CC0-727854194730}"/>
              </a:ext>
            </a:extLst>
          </p:cNvPr>
          <p:cNvSpPr txBox="1"/>
          <p:nvPr/>
        </p:nvSpPr>
        <p:spPr>
          <a:xfrm>
            <a:off x="5214197" y="78590"/>
            <a:ext cx="2486077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effectLst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</a:t>
            </a:r>
            <a:r>
              <a:rPr lang="en-US" sz="28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GRAMMAR</a:t>
            </a:r>
            <a:endParaRPr lang="en-US" sz="28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Google Shape;1881;p31">
            <a:extLst>
              <a:ext uri="{FF2B5EF4-FFF2-40B4-BE49-F238E27FC236}">
                <a16:creationId xmlns:a16="http://schemas.microsoft.com/office/drawing/2014/main" id="{2CD3F327-970E-FA16-BBFE-874738374CE3}"/>
              </a:ext>
            </a:extLst>
          </p:cNvPr>
          <p:cNvSpPr txBox="1">
            <a:spLocks/>
          </p:cNvSpPr>
          <p:nvPr/>
        </p:nvSpPr>
        <p:spPr>
          <a:xfrm>
            <a:off x="4515036" y="2282647"/>
            <a:ext cx="6114052" cy="673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600" b="1" dirty="0">
                <a:solidFill>
                  <a:srgbClr val="AD4F0F"/>
                </a:solidFill>
              </a:rPr>
              <a:t>my mother read a story for me</a:t>
            </a:r>
            <a:endParaRPr lang="en-US" sz="2600" b="1" dirty="0">
              <a:solidFill>
                <a:srgbClr val="AD4F0F"/>
              </a:solidFill>
              <a:cs typeface="Calibri" panose="020F0502020204030204" pitchFamily="34" charset="0"/>
            </a:endParaRPr>
          </a:p>
        </p:txBody>
      </p:sp>
      <p:sp>
        <p:nvSpPr>
          <p:cNvPr id="5" name="Google Shape;1881;p31">
            <a:extLst>
              <a:ext uri="{FF2B5EF4-FFF2-40B4-BE49-F238E27FC236}">
                <a16:creationId xmlns:a16="http://schemas.microsoft.com/office/drawing/2014/main" id="{79B3007F-3D45-9B03-1A46-44BD3D37A818}"/>
              </a:ext>
            </a:extLst>
          </p:cNvPr>
          <p:cNvSpPr txBox="1">
            <a:spLocks/>
          </p:cNvSpPr>
          <p:nvPr/>
        </p:nvSpPr>
        <p:spPr>
          <a:xfrm>
            <a:off x="4219930" y="3191620"/>
            <a:ext cx="6114052" cy="673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600" b="1" dirty="0">
                <a:solidFill>
                  <a:srgbClr val="AD4F0F"/>
                </a:solidFill>
              </a:rPr>
              <a:t>finds out my exam paper</a:t>
            </a:r>
            <a:endParaRPr lang="en-US" sz="2600" b="1" dirty="0">
              <a:solidFill>
                <a:srgbClr val="AD4F0F"/>
              </a:solidFill>
              <a:cs typeface="Calibri" panose="020F0502020204030204" pitchFamily="34" charset="0"/>
            </a:endParaRPr>
          </a:p>
        </p:txBody>
      </p:sp>
      <p:sp>
        <p:nvSpPr>
          <p:cNvPr id="8" name="Google Shape;1881;p31">
            <a:extLst>
              <a:ext uri="{FF2B5EF4-FFF2-40B4-BE49-F238E27FC236}">
                <a16:creationId xmlns:a16="http://schemas.microsoft.com/office/drawing/2014/main" id="{2329333D-ABF3-6DEB-1A93-15113E7FB2F7}"/>
              </a:ext>
            </a:extLst>
          </p:cNvPr>
          <p:cNvSpPr txBox="1">
            <a:spLocks/>
          </p:cNvSpPr>
          <p:nvPr/>
        </p:nvSpPr>
        <p:spPr>
          <a:xfrm>
            <a:off x="6299799" y="4060922"/>
            <a:ext cx="6114052" cy="673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600" b="1" dirty="0">
                <a:solidFill>
                  <a:srgbClr val="AD4F0F"/>
                </a:solidFill>
              </a:rPr>
              <a:t>we will go to our uncle’s farm</a:t>
            </a:r>
            <a:endParaRPr lang="en-US" sz="2600" b="1" dirty="0">
              <a:solidFill>
                <a:srgbClr val="AD4F0F"/>
              </a:solidFill>
              <a:cs typeface="Calibri" panose="020F0502020204030204" pitchFamily="34" charset="0"/>
            </a:endParaRPr>
          </a:p>
        </p:txBody>
      </p:sp>
      <p:sp>
        <p:nvSpPr>
          <p:cNvPr id="9" name="Google Shape;1881;p31">
            <a:extLst>
              <a:ext uri="{FF2B5EF4-FFF2-40B4-BE49-F238E27FC236}">
                <a16:creationId xmlns:a16="http://schemas.microsoft.com/office/drawing/2014/main" id="{74B2F0F0-4AC2-6D3F-FA77-3BC71E422559}"/>
              </a:ext>
            </a:extLst>
          </p:cNvPr>
          <p:cNvSpPr txBox="1">
            <a:spLocks/>
          </p:cNvSpPr>
          <p:nvPr/>
        </p:nvSpPr>
        <p:spPr>
          <a:xfrm>
            <a:off x="4729025" y="4922727"/>
            <a:ext cx="6114052" cy="673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600" b="1" dirty="0">
                <a:solidFill>
                  <a:srgbClr val="AD4F0F"/>
                </a:solidFill>
              </a:rPr>
              <a:t>I am doing my housework</a:t>
            </a:r>
            <a:endParaRPr lang="en-US" sz="2600" b="1" dirty="0">
              <a:solidFill>
                <a:srgbClr val="AD4F0F"/>
              </a:solidFill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0073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  <p:bldP spid="5" grpId="0"/>
      <p:bldP spid="8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4290681" y="135054"/>
            <a:ext cx="3929088" cy="5847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effectLst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CONSOLIDATION</a:t>
            </a:r>
            <a:endParaRPr lang="en-US" sz="32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985D3B7-A40A-4421-9C5F-777653C71BC7}"/>
              </a:ext>
            </a:extLst>
          </p:cNvPr>
          <p:cNvSpPr txBox="1"/>
          <p:nvPr/>
        </p:nvSpPr>
        <p:spPr>
          <a:xfrm>
            <a:off x="2595716" y="2251260"/>
            <a:ext cx="10048849" cy="6567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What have we learnt in this lesson</a:t>
            </a:r>
            <a:r>
              <a:rPr lang="en-US" sz="2800" dirty="0" smtClean="0"/>
              <a:t>?</a:t>
            </a:r>
            <a:endParaRPr lang="en-US" sz="2800" dirty="0"/>
          </a:p>
        </p:txBody>
      </p:sp>
      <p:pic>
        <p:nvPicPr>
          <p:cNvPr id="2050" name="Picture 2" descr="Recruiting Action Plan Wrap-Up – firecrackers">
            <a:extLst>
              <a:ext uri="{FF2B5EF4-FFF2-40B4-BE49-F238E27FC236}">
                <a16:creationId xmlns:a16="http://schemas.microsoft.com/office/drawing/2014/main" id="{FE7FA83B-BF66-4478-AC2F-3619125C5C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5597" y="256257"/>
            <a:ext cx="3203942" cy="2152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595716" y="2995420"/>
            <a:ext cx="7157884" cy="13016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800" b="1" dirty="0">
                <a:solidFill>
                  <a:prstClr val="black"/>
                </a:solidFill>
              </a:rPr>
              <a:t>review the vocabulary and grammar of Unit 7, 8, 9</a:t>
            </a:r>
            <a:endParaRPr lang="en-US" sz="28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5727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3858186" y="93049"/>
            <a:ext cx="4636885" cy="92333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effectLst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0070C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Homework</a:t>
            </a:r>
            <a:endParaRPr lang="en-US" sz="5400" b="1" dirty="0">
              <a:solidFill>
                <a:srgbClr val="0070C0"/>
              </a:solidFill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3BC39F2-4045-47C3-BEE7-34D1574878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13736" r="8626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5071" y="3610772"/>
            <a:ext cx="4249429" cy="296526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615811" y="1702769"/>
            <a:ext cx="7649497" cy="22252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15000"/>
              </a:lnSpc>
              <a:buFont typeface="Wingdings" panose="05000000000000000000" pitchFamily="2" charset="2"/>
              <a:buChar char="Ø"/>
            </a:pPr>
            <a:r>
              <a:rPr lang="en-US" sz="4400" spc="-2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sz="4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exercise in workbook.</a:t>
            </a:r>
            <a:endParaRPr lang="en-US" sz="4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4400" spc="-2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Prepare </a:t>
            </a:r>
            <a:r>
              <a:rPr lang="en-US" sz="4400" spc="-20" dirty="0">
                <a:latin typeface="Times New Roman" panose="02020603050405020304" pitchFamily="18" charset="0"/>
                <a:ea typeface="Calibri" panose="020F0502020204030204" pitchFamily="34" charset="0"/>
              </a:rPr>
              <a:t>for the next lesson: 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Review </a:t>
            </a:r>
            <a:r>
              <a:rPr lang="en-US" sz="4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(SKILLS).</a:t>
            </a:r>
            <a:endParaRPr lang="en-US" sz="44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30" t="18036" r="15012" b="18522"/>
          <a:stretch/>
        </p:blipFill>
        <p:spPr>
          <a:xfrm>
            <a:off x="108155" y="5909188"/>
            <a:ext cx="1081548" cy="104959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7957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3" name="WordArt 3"/>
          <p:cNvSpPr>
            <a:spLocks noChangeArrowheads="1" noChangeShapeType="1" noTextEdit="1"/>
          </p:cNvSpPr>
          <p:nvPr/>
        </p:nvSpPr>
        <p:spPr bwMode="auto">
          <a:xfrm>
            <a:off x="1219202" y="3276600"/>
            <a:ext cx="7988300" cy="2166939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TopLeft">
                <a:rot lat="0" lon="20519984" rev="0"/>
              </a:camera>
              <a:lightRig rig="legacyHarsh3" dir="r"/>
            </a:scene3d>
            <a:sp3d extrusionH="430200" prstMaterial="legacyMatte">
              <a:extrusionClr>
                <a:srgbClr val="006600"/>
              </a:extrusionClr>
            </a:sp3d>
          </a:bodyPr>
          <a:lstStyle/>
          <a:p>
            <a:pPr algn="ctr"/>
            <a:r>
              <a:rPr lang="en-US" sz="4800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767600"/>
                    </a:gs>
                    <a:gs pos="50000">
                      <a:srgbClr val="FFFF00"/>
                    </a:gs>
                    <a:gs pos="100000">
                      <a:srgbClr val="767600"/>
                    </a:gs>
                  </a:gsLst>
                  <a:lin ang="5400000" scaled="1"/>
                </a:gradFill>
                <a:latin typeface="Arial"/>
                <a:cs typeface="Arial"/>
              </a:rPr>
              <a:t>Goodbye. See you again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 rot="-1101762">
            <a:off x="7518400" y="5257801"/>
            <a:ext cx="914400" cy="792163"/>
            <a:chOff x="2736" y="1920"/>
            <a:chExt cx="457" cy="595"/>
          </a:xfrm>
        </p:grpSpPr>
        <p:sp>
          <p:nvSpPr>
            <p:cNvPr id="15385" name="Freeform 5"/>
            <p:cNvSpPr>
              <a:spLocks/>
            </p:cNvSpPr>
            <p:nvPr/>
          </p:nvSpPr>
          <p:spPr bwMode="auto">
            <a:xfrm>
              <a:off x="2736" y="1920"/>
              <a:ext cx="457" cy="595"/>
            </a:xfrm>
            <a:custGeom>
              <a:avLst/>
              <a:gdLst>
                <a:gd name="T0" fmla="*/ 98 w 457"/>
                <a:gd name="T1" fmla="*/ 51 h 595"/>
                <a:gd name="T2" fmla="*/ 148 w 457"/>
                <a:gd name="T3" fmla="*/ 64 h 595"/>
                <a:gd name="T4" fmla="*/ 161 w 457"/>
                <a:gd name="T5" fmla="*/ 18 h 595"/>
                <a:gd name="T6" fmla="*/ 187 w 457"/>
                <a:gd name="T7" fmla="*/ 27 h 595"/>
                <a:gd name="T8" fmla="*/ 217 w 457"/>
                <a:gd name="T9" fmla="*/ 73 h 595"/>
                <a:gd name="T10" fmla="*/ 236 w 457"/>
                <a:gd name="T11" fmla="*/ 126 h 595"/>
                <a:gd name="T12" fmla="*/ 249 w 457"/>
                <a:gd name="T13" fmla="*/ 109 h 595"/>
                <a:gd name="T14" fmla="*/ 284 w 457"/>
                <a:gd name="T15" fmla="*/ 73 h 595"/>
                <a:gd name="T16" fmla="*/ 298 w 457"/>
                <a:gd name="T17" fmla="*/ 74 h 595"/>
                <a:gd name="T18" fmla="*/ 316 w 457"/>
                <a:gd name="T19" fmla="*/ 114 h 595"/>
                <a:gd name="T20" fmla="*/ 325 w 457"/>
                <a:gd name="T21" fmla="*/ 158 h 595"/>
                <a:gd name="T22" fmla="*/ 335 w 457"/>
                <a:gd name="T23" fmla="*/ 166 h 595"/>
                <a:gd name="T24" fmla="*/ 345 w 457"/>
                <a:gd name="T25" fmla="*/ 154 h 595"/>
                <a:gd name="T26" fmla="*/ 360 w 457"/>
                <a:gd name="T27" fmla="*/ 136 h 595"/>
                <a:gd name="T28" fmla="*/ 372 w 457"/>
                <a:gd name="T29" fmla="*/ 169 h 595"/>
                <a:gd name="T30" fmla="*/ 404 w 457"/>
                <a:gd name="T31" fmla="*/ 158 h 595"/>
                <a:gd name="T32" fmla="*/ 438 w 457"/>
                <a:gd name="T33" fmla="*/ 146 h 595"/>
                <a:gd name="T34" fmla="*/ 444 w 457"/>
                <a:gd name="T35" fmla="*/ 184 h 595"/>
                <a:gd name="T36" fmla="*/ 442 w 457"/>
                <a:gd name="T37" fmla="*/ 249 h 595"/>
                <a:gd name="T38" fmla="*/ 417 w 457"/>
                <a:gd name="T39" fmla="*/ 309 h 595"/>
                <a:gd name="T40" fmla="*/ 457 w 457"/>
                <a:gd name="T41" fmla="*/ 318 h 595"/>
                <a:gd name="T42" fmla="*/ 413 w 457"/>
                <a:gd name="T43" fmla="*/ 345 h 595"/>
                <a:gd name="T44" fmla="*/ 376 w 457"/>
                <a:gd name="T45" fmla="*/ 380 h 595"/>
                <a:gd name="T46" fmla="*/ 353 w 457"/>
                <a:gd name="T47" fmla="*/ 413 h 595"/>
                <a:gd name="T48" fmla="*/ 357 w 457"/>
                <a:gd name="T49" fmla="*/ 444 h 595"/>
                <a:gd name="T50" fmla="*/ 369 w 457"/>
                <a:gd name="T51" fmla="*/ 513 h 595"/>
                <a:gd name="T52" fmla="*/ 354 w 457"/>
                <a:gd name="T53" fmla="*/ 589 h 595"/>
                <a:gd name="T54" fmla="*/ 329 w 457"/>
                <a:gd name="T55" fmla="*/ 560 h 595"/>
                <a:gd name="T56" fmla="*/ 339 w 457"/>
                <a:gd name="T57" fmla="*/ 498 h 595"/>
                <a:gd name="T58" fmla="*/ 331 w 457"/>
                <a:gd name="T59" fmla="*/ 439 h 595"/>
                <a:gd name="T60" fmla="*/ 294 w 457"/>
                <a:gd name="T61" fmla="*/ 459 h 595"/>
                <a:gd name="T62" fmla="*/ 262 w 457"/>
                <a:gd name="T63" fmla="*/ 486 h 595"/>
                <a:gd name="T64" fmla="*/ 244 w 457"/>
                <a:gd name="T65" fmla="*/ 502 h 595"/>
                <a:gd name="T66" fmla="*/ 259 w 457"/>
                <a:gd name="T67" fmla="*/ 459 h 595"/>
                <a:gd name="T68" fmla="*/ 220 w 457"/>
                <a:gd name="T69" fmla="*/ 466 h 595"/>
                <a:gd name="T70" fmla="*/ 176 w 457"/>
                <a:gd name="T71" fmla="*/ 479 h 595"/>
                <a:gd name="T72" fmla="*/ 153 w 457"/>
                <a:gd name="T73" fmla="*/ 479 h 595"/>
                <a:gd name="T74" fmla="*/ 167 w 457"/>
                <a:gd name="T75" fmla="*/ 467 h 595"/>
                <a:gd name="T76" fmla="*/ 179 w 457"/>
                <a:gd name="T77" fmla="*/ 454 h 595"/>
                <a:gd name="T78" fmla="*/ 154 w 457"/>
                <a:gd name="T79" fmla="*/ 445 h 595"/>
                <a:gd name="T80" fmla="*/ 113 w 457"/>
                <a:gd name="T81" fmla="*/ 436 h 595"/>
                <a:gd name="T82" fmla="*/ 68 w 457"/>
                <a:gd name="T83" fmla="*/ 416 h 595"/>
                <a:gd name="T84" fmla="*/ 71 w 457"/>
                <a:gd name="T85" fmla="*/ 389 h 595"/>
                <a:gd name="T86" fmla="*/ 33 w 457"/>
                <a:gd name="T87" fmla="*/ 362 h 595"/>
                <a:gd name="T88" fmla="*/ 0 w 457"/>
                <a:gd name="T89" fmla="*/ 327 h 595"/>
                <a:gd name="T90" fmla="*/ 77 w 457"/>
                <a:gd name="T91" fmla="*/ 303 h 595"/>
                <a:gd name="T92" fmla="*/ 107 w 457"/>
                <a:gd name="T93" fmla="*/ 308 h 595"/>
                <a:gd name="T94" fmla="*/ 125 w 457"/>
                <a:gd name="T95" fmla="*/ 312 h 595"/>
                <a:gd name="T96" fmla="*/ 110 w 457"/>
                <a:gd name="T97" fmla="*/ 291 h 595"/>
                <a:gd name="T98" fmla="*/ 75 w 457"/>
                <a:gd name="T99" fmla="*/ 268 h 595"/>
                <a:gd name="T100" fmla="*/ 37 w 457"/>
                <a:gd name="T101" fmla="*/ 241 h 595"/>
                <a:gd name="T102" fmla="*/ 49 w 457"/>
                <a:gd name="T103" fmla="*/ 194 h 595"/>
                <a:gd name="T104" fmla="*/ 84 w 457"/>
                <a:gd name="T105" fmla="*/ 203 h 595"/>
                <a:gd name="T106" fmla="*/ 114 w 457"/>
                <a:gd name="T107" fmla="*/ 199 h 595"/>
                <a:gd name="T108" fmla="*/ 69 w 457"/>
                <a:gd name="T109" fmla="*/ 112 h 595"/>
                <a:gd name="T110" fmla="*/ 48 w 457"/>
                <a:gd name="T111" fmla="*/ 74 h 595"/>
                <a:gd name="T112" fmla="*/ 27 w 457"/>
                <a:gd name="T113" fmla="*/ 51 h 595"/>
                <a:gd name="T114" fmla="*/ 22 w 457"/>
                <a:gd name="T115" fmla="*/ 41 h 595"/>
                <a:gd name="T116" fmla="*/ 58 w 457"/>
                <a:gd name="T117" fmla="*/ 50 h 595"/>
                <a:gd name="T118" fmla="*/ 91 w 457"/>
                <a:gd name="T119" fmla="*/ 63 h 595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457"/>
                <a:gd name="T181" fmla="*/ 0 h 595"/>
                <a:gd name="T182" fmla="*/ 457 w 457"/>
                <a:gd name="T183" fmla="*/ 595 h 595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457" h="595">
                  <a:moveTo>
                    <a:pt x="99" y="64"/>
                  </a:moveTo>
                  <a:lnTo>
                    <a:pt x="99" y="59"/>
                  </a:lnTo>
                  <a:lnTo>
                    <a:pt x="98" y="51"/>
                  </a:lnTo>
                  <a:lnTo>
                    <a:pt x="96" y="42"/>
                  </a:lnTo>
                  <a:lnTo>
                    <a:pt x="94" y="32"/>
                  </a:lnTo>
                  <a:lnTo>
                    <a:pt x="148" y="64"/>
                  </a:lnTo>
                  <a:lnTo>
                    <a:pt x="155" y="50"/>
                  </a:lnTo>
                  <a:lnTo>
                    <a:pt x="159" y="35"/>
                  </a:lnTo>
                  <a:lnTo>
                    <a:pt x="161" y="18"/>
                  </a:lnTo>
                  <a:lnTo>
                    <a:pt x="162" y="0"/>
                  </a:lnTo>
                  <a:lnTo>
                    <a:pt x="175" y="13"/>
                  </a:lnTo>
                  <a:lnTo>
                    <a:pt x="187" y="27"/>
                  </a:lnTo>
                  <a:lnTo>
                    <a:pt x="199" y="41"/>
                  </a:lnTo>
                  <a:lnTo>
                    <a:pt x="208" y="56"/>
                  </a:lnTo>
                  <a:lnTo>
                    <a:pt x="217" y="73"/>
                  </a:lnTo>
                  <a:lnTo>
                    <a:pt x="225" y="90"/>
                  </a:lnTo>
                  <a:lnTo>
                    <a:pt x="231" y="107"/>
                  </a:lnTo>
                  <a:lnTo>
                    <a:pt x="236" y="126"/>
                  </a:lnTo>
                  <a:lnTo>
                    <a:pt x="234" y="124"/>
                  </a:lnTo>
                  <a:lnTo>
                    <a:pt x="240" y="118"/>
                  </a:lnTo>
                  <a:lnTo>
                    <a:pt x="249" y="109"/>
                  </a:lnTo>
                  <a:lnTo>
                    <a:pt x="262" y="96"/>
                  </a:lnTo>
                  <a:lnTo>
                    <a:pt x="274" y="85"/>
                  </a:lnTo>
                  <a:lnTo>
                    <a:pt x="284" y="73"/>
                  </a:lnTo>
                  <a:lnTo>
                    <a:pt x="290" y="65"/>
                  </a:lnTo>
                  <a:lnTo>
                    <a:pt x="289" y="62"/>
                  </a:lnTo>
                  <a:lnTo>
                    <a:pt x="298" y="74"/>
                  </a:lnTo>
                  <a:lnTo>
                    <a:pt x="304" y="87"/>
                  </a:lnTo>
                  <a:lnTo>
                    <a:pt x="311" y="101"/>
                  </a:lnTo>
                  <a:lnTo>
                    <a:pt x="316" y="114"/>
                  </a:lnTo>
                  <a:lnTo>
                    <a:pt x="320" y="128"/>
                  </a:lnTo>
                  <a:lnTo>
                    <a:pt x="322" y="142"/>
                  </a:lnTo>
                  <a:lnTo>
                    <a:pt x="325" y="158"/>
                  </a:lnTo>
                  <a:lnTo>
                    <a:pt x="326" y="172"/>
                  </a:lnTo>
                  <a:lnTo>
                    <a:pt x="331" y="169"/>
                  </a:lnTo>
                  <a:lnTo>
                    <a:pt x="335" y="166"/>
                  </a:lnTo>
                  <a:lnTo>
                    <a:pt x="339" y="163"/>
                  </a:lnTo>
                  <a:lnTo>
                    <a:pt x="343" y="159"/>
                  </a:lnTo>
                  <a:lnTo>
                    <a:pt x="345" y="154"/>
                  </a:lnTo>
                  <a:lnTo>
                    <a:pt x="351" y="149"/>
                  </a:lnTo>
                  <a:lnTo>
                    <a:pt x="354" y="142"/>
                  </a:lnTo>
                  <a:lnTo>
                    <a:pt x="360" y="136"/>
                  </a:lnTo>
                  <a:lnTo>
                    <a:pt x="361" y="157"/>
                  </a:lnTo>
                  <a:lnTo>
                    <a:pt x="361" y="176"/>
                  </a:lnTo>
                  <a:lnTo>
                    <a:pt x="372" y="169"/>
                  </a:lnTo>
                  <a:lnTo>
                    <a:pt x="383" y="164"/>
                  </a:lnTo>
                  <a:lnTo>
                    <a:pt x="393" y="162"/>
                  </a:lnTo>
                  <a:lnTo>
                    <a:pt x="404" y="158"/>
                  </a:lnTo>
                  <a:lnTo>
                    <a:pt x="415" y="155"/>
                  </a:lnTo>
                  <a:lnTo>
                    <a:pt x="426" y="151"/>
                  </a:lnTo>
                  <a:lnTo>
                    <a:pt x="438" y="146"/>
                  </a:lnTo>
                  <a:lnTo>
                    <a:pt x="449" y="141"/>
                  </a:lnTo>
                  <a:lnTo>
                    <a:pt x="446" y="162"/>
                  </a:lnTo>
                  <a:lnTo>
                    <a:pt x="444" y="184"/>
                  </a:lnTo>
                  <a:lnTo>
                    <a:pt x="444" y="205"/>
                  </a:lnTo>
                  <a:lnTo>
                    <a:pt x="444" y="227"/>
                  </a:lnTo>
                  <a:lnTo>
                    <a:pt x="442" y="249"/>
                  </a:lnTo>
                  <a:lnTo>
                    <a:pt x="438" y="271"/>
                  </a:lnTo>
                  <a:lnTo>
                    <a:pt x="430" y="290"/>
                  </a:lnTo>
                  <a:lnTo>
                    <a:pt x="417" y="309"/>
                  </a:lnTo>
                  <a:lnTo>
                    <a:pt x="417" y="311"/>
                  </a:lnTo>
                  <a:lnTo>
                    <a:pt x="417" y="312"/>
                  </a:lnTo>
                  <a:lnTo>
                    <a:pt x="457" y="318"/>
                  </a:lnTo>
                  <a:lnTo>
                    <a:pt x="442" y="327"/>
                  </a:lnTo>
                  <a:lnTo>
                    <a:pt x="428" y="335"/>
                  </a:lnTo>
                  <a:lnTo>
                    <a:pt x="413" y="345"/>
                  </a:lnTo>
                  <a:lnTo>
                    <a:pt x="401" y="355"/>
                  </a:lnTo>
                  <a:lnTo>
                    <a:pt x="388" y="367"/>
                  </a:lnTo>
                  <a:lnTo>
                    <a:pt x="376" y="380"/>
                  </a:lnTo>
                  <a:lnTo>
                    <a:pt x="365" y="394"/>
                  </a:lnTo>
                  <a:lnTo>
                    <a:pt x="356" y="411"/>
                  </a:lnTo>
                  <a:lnTo>
                    <a:pt x="353" y="413"/>
                  </a:lnTo>
                  <a:lnTo>
                    <a:pt x="351" y="417"/>
                  </a:lnTo>
                  <a:lnTo>
                    <a:pt x="353" y="427"/>
                  </a:lnTo>
                  <a:lnTo>
                    <a:pt x="357" y="444"/>
                  </a:lnTo>
                  <a:lnTo>
                    <a:pt x="362" y="465"/>
                  </a:lnTo>
                  <a:lnTo>
                    <a:pt x="366" y="488"/>
                  </a:lnTo>
                  <a:lnTo>
                    <a:pt x="369" y="513"/>
                  </a:lnTo>
                  <a:lnTo>
                    <a:pt x="367" y="539"/>
                  </a:lnTo>
                  <a:lnTo>
                    <a:pt x="363" y="565"/>
                  </a:lnTo>
                  <a:lnTo>
                    <a:pt x="354" y="589"/>
                  </a:lnTo>
                  <a:lnTo>
                    <a:pt x="313" y="595"/>
                  </a:lnTo>
                  <a:lnTo>
                    <a:pt x="321" y="577"/>
                  </a:lnTo>
                  <a:lnTo>
                    <a:pt x="329" y="560"/>
                  </a:lnTo>
                  <a:lnTo>
                    <a:pt x="334" y="539"/>
                  </a:lnTo>
                  <a:lnTo>
                    <a:pt x="338" y="518"/>
                  </a:lnTo>
                  <a:lnTo>
                    <a:pt x="339" y="498"/>
                  </a:lnTo>
                  <a:lnTo>
                    <a:pt x="339" y="477"/>
                  </a:lnTo>
                  <a:lnTo>
                    <a:pt x="336" y="457"/>
                  </a:lnTo>
                  <a:lnTo>
                    <a:pt x="331" y="439"/>
                  </a:lnTo>
                  <a:lnTo>
                    <a:pt x="318" y="445"/>
                  </a:lnTo>
                  <a:lnTo>
                    <a:pt x="306" y="452"/>
                  </a:lnTo>
                  <a:lnTo>
                    <a:pt x="294" y="459"/>
                  </a:lnTo>
                  <a:lnTo>
                    <a:pt x="282" y="467"/>
                  </a:lnTo>
                  <a:lnTo>
                    <a:pt x="272" y="476"/>
                  </a:lnTo>
                  <a:lnTo>
                    <a:pt x="262" y="486"/>
                  </a:lnTo>
                  <a:lnTo>
                    <a:pt x="252" y="497"/>
                  </a:lnTo>
                  <a:lnTo>
                    <a:pt x="243" y="508"/>
                  </a:lnTo>
                  <a:lnTo>
                    <a:pt x="244" y="502"/>
                  </a:lnTo>
                  <a:lnTo>
                    <a:pt x="248" y="493"/>
                  </a:lnTo>
                  <a:lnTo>
                    <a:pt x="252" y="479"/>
                  </a:lnTo>
                  <a:lnTo>
                    <a:pt x="259" y="459"/>
                  </a:lnTo>
                  <a:lnTo>
                    <a:pt x="247" y="461"/>
                  </a:lnTo>
                  <a:lnTo>
                    <a:pt x="234" y="463"/>
                  </a:lnTo>
                  <a:lnTo>
                    <a:pt x="220" y="466"/>
                  </a:lnTo>
                  <a:lnTo>
                    <a:pt x="205" y="471"/>
                  </a:lnTo>
                  <a:lnTo>
                    <a:pt x="190" y="475"/>
                  </a:lnTo>
                  <a:lnTo>
                    <a:pt x="176" y="479"/>
                  </a:lnTo>
                  <a:lnTo>
                    <a:pt x="161" y="480"/>
                  </a:lnTo>
                  <a:lnTo>
                    <a:pt x="146" y="480"/>
                  </a:lnTo>
                  <a:lnTo>
                    <a:pt x="153" y="479"/>
                  </a:lnTo>
                  <a:lnTo>
                    <a:pt x="158" y="475"/>
                  </a:lnTo>
                  <a:lnTo>
                    <a:pt x="163" y="471"/>
                  </a:lnTo>
                  <a:lnTo>
                    <a:pt x="167" y="467"/>
                  </a:lnTo>
                  <a:lnTo>
                    <a:pt x="171" y="463"/>
                  </a:lnTo>
                  <a:lnTo>
                    <a:pt x="175" y="458"/>
                  </a:lnTo>
                  <a:lnTo>
                    <a:pt x="179" y="454"/>
                  </a:lnTo>
                  <a:lnTo>
                    <a:pt x="182" y="450"/>
                  </a:lnTo>
                  <a:lnTo>
                    <a:pt x="168" y="448"/>
                  </a:lnTo>
                  <a:lnTo>
                    <a:pt x="154" y="445"/>
                  </a:lnTo>
                  <a:lnTo>
                    <a:pt x="140" y="444"/>
                  </a:lnTo>
                  <a:lnTo>
                    <a:pt x="127" y="440"/>
                  </a:lnTo>
                  <a:lnTo>
                    <a:pt x="113" y="436"/>
                  </a:lnTo>
                  <a:lnTo>
                    <a:pt x="99" y="431"/>
                  </a:lnTo>
                  <a:lnTo>
                    <a:pt x="84" y="425"/>
                  </a:lnTo>
                  <a:lnTo>
                    <a:pt x="68" y="416"/>
                  </a:lnTo>
                  <a:lnTo>
                    <a:pt x="98" y="403"/>
                  </a:lnTo>
                  <a:lnTo>
                    <a:pt x="85" y="397"/>
                  </a:lnTo>
                  <a:lnTo>
                    <a:pt x="71" y="389"/>
                  </a:lnTo>
                  <a:lnTo>
                    <a:pt x="58" y="380"/>
                  </a:lnTo>
                  <a:lnTo>
                    <a:pt x="46" y="371"/>
                  </a:lnTo>
                  <a:lnTo>
                    <a:pt x="33" y="362"/>
                  </a:lnTo>
                  <a:lnTo>
                    <a:pt x="22" y="350"/>
                  </a:lnTo>
                  <a:lnTo>
                    <a:pt x="10" y="340"/>
                  </a:lnTo>
                  <a:lnTo>
                    <a:pt x="0" y="327"/>
                  </a:lnTo>
                  <a:lnTo>
                    <a:pt x="91" y="341"/>
                  </a:lnTo>
                  <a:lnTo>
                    <a:pt x="69" y="302"/>
                  </a:lnTo>
                  <a:lnTo>
                    <a:pt x="77" y="303"/>
                  </a:lnTo>
                  <a:lnTo>
                    <a:pt x="86" y="304"/>
                  </a:lnTo>
                  <a:lnTo>
                    <a:pt x="96" y="307"/>
                  </a:lnTo>
                  <a:lnTo>
                    <a:pt x="107" y="308"/>
                  </a:lnTo>
                  <a:lnTo>
                    <a:pt x="114" y="309"/>
                  </a:lnTo>
                  <a:lnTo>
                    <a:pt x="122" y="311"/>
                  </a:lnTo>
                  <a:lnTo>
                    <a:pt x="125" y="312"/>
                  </a:lnTo>
                  <a:lnTo>
                    <a:pt x="123" y="312"/>
                  </a:lnTo>
                  <a:lnTo>
                    <a:pt x="118" y="300"/>
                  </a:lnTo>
                  <a:lnTo>
                    <a:pt x="110" y="291"/>
                  </a:lnTo>
                  <a:lnTo>
                    <a:pt x="99" y="282"/>
                  </a:lnTo>
                  <a:lnTo>
                    <a:pt x="87" y="276"/>
                  </a:lnTo>
                  <a:lnTo>
                    <a:pt x="75" y="268"/>
                  </a:lnTo>
                  <a:lnTo>
                    <a:pt x="60" y="261"/>
                  </a:lnTo>
                  <a:lnTo>
                    <a:pt x="48" y="252"/>
                  </a:lnTo>
                  <a:lnTo>
                    <a:pt x="37" y="241"/>
                  </a:lnTo>
                  <a:lnTo>
                    <a:pt x="67" y="230"/>
                  </a:lnTo>
                  <a:lnTo>
                    <a:pt x="36" y="187"/>
                  </a:lnTo>
                  <a:lnTo>
                    <a:pt x="49" y="194"/>
                  </a:lnTo>
                  <a:lnTo>
                    <a:pt x="62" y="198"/>
                  </a:lnTo>
                  <a:lnTo>
                    <a:pt x="72" y="201"/>
                  </a:lnTo>
                  <a:lnTo>
                    <a:pt x="84" y="203"/>
                  </a:lnTo>
                  <a:lnTo>
                    <a:pt x="94" y="204"/>
                  </a:lnTo>
                  <a:lnTo>
                    <a:pt x="104" y="203"/>
                  </a:lnTo>
                  <a:lnTo>
                    <a:pt x="114" y="199"/>
                  </a:lnTo>
                  <a:lnTo>
                    <a:pt x="126" y="194"/>
                  </a:lnTo>
                  <a:lnTo>
                    <a:pt x="39" y="110"/>
                  </a:lnTo>
                  <a:lnTo>
                    <a:pt x="69" y="112"/>
                  </a:lnTo>
                  <a:lnTo>
                    <a:pt x="62" y="98"/>
                  </a:lnTo>
                  <a:lnTo>
                    <a:pt x="55" y="86"/>
                  </a:lnTo>
                  <a:lnTo>
                    <a:pt x="48" y="74"/>
                  </a:lnTo>
                  <a:lnTo>
                    <a:pt x="41" y="65"/>
                  </a:lnTo>
                  <a:lnTo>
                    <a:pt x="33" y="58"/>
                  </a:lnTo>
                  <a:lnTo>
                    <a:pt x="27" y="51"/>
                  </a:lnTo>
                  <a:lnTo>
                    <a:pt x="21" y="45"/>
                  </a:lnTo>
                  <a:lnTo>
                    <a:pt x="14" y="41"/>
                  </a:lnTo>
                  <a:lnTo>
                    <a:pt x="22" y="41"/>
                  </a:lnTo>
                  <a:lnTo>
                    <a:pt x="33" y="42"/>
                  </a:lnTo>
                  <a:lnTo>
                    <a:pt x="45" y="46"/>
                  </a:lnTo>
                  <a:lnTo>
                    <a:pt x="58" y="50"/>
                  </a:lnTo>
                  <a:lnTo>
                    <a:pt x="71" y="54"/>
                  </a:lnTo>
                  <a:lnTo>
                    <a:pt x="82" y="59"/>
                  </a:lnTo>
                  <a:lnTo>
                    <a:pt x="91" y="63"/>
                  </a:lnTo>
                  <a:lnTo>
                    <a:pt x="99" y="64"/>
                  </a:lnTo>
                  <a:close/>
                </a:path>
              </a:pathLst>
            </a:custGeom>
            <a:solidFill>
              <a:srgbClr val="FF4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2400"/>
            </a:p>
          </p:txBody>
        </p:sp>
        <p:sp>
          <p:nvSpPr>
            <p:cNvPr id="15386" name="Freeform 6"/>
            <p:cNvSpPr>
              <a:spLocks/>
            </p:cNvSpPr>
            <p:nvPr/>
          </p:nvSpPr>
          <p:spPr bwMode="auto">
            <a:xfrm>
              <a:off x="2836" y="2016"/>
              <a:ext cx="284" cy="482"/>
            </a:xfrm>
            <a:custGeom>
              <a:avLst/>
              <a:gdLst>
                <a:gd name="T0" fmla="*/ 25 w 284"/>
                <a:gd name="T1" fmla="*/ 30 h 482"/>
                <a:gd name="T2" fmla="*/ 56 w 284"/>
                <a:gd name="T3" fmla="*/ 62 h 482"/>
                <a:gd name="T4" fmla="*/ 81 w 284"/>
                <a:gd name="T5" fmla="*/ 101 h 482"/>
                <a:gd name="T6" fmla="*/ 84 w 284"/>
                <a:gd name="T7" fmla="*/ 48 h 482"/>
                <a:gd name="T8" fmla="*/ 98 w 284"/>
                <a:gd name="T9" fmla="*/ 118 h 482"/>
                <a:gd name="T10" fmla="*/ 137 w 284"/>
                <a:gd name="T11" fmla="*/ 174 h 482"/>
                <a:gd name="T12" fmla="*/ 143 w 284"/>
                <a:gd name="T13" fmla="*/ 182 h 482"/>
                <a:gd name="T14" fmla="*/ 147 w 284"/>
                <a:gd name="T15" fmla="*/ 132 h 482"/>
                <a:gd name="T16" fmla="*/ 152 w 284"/>
                <a:gd name="T17" fmla="*/ 116 h 482"/>
                <a:gd name="T18" fmla="*/ 170 w 284"/>
                <a:gd name="T19" fmla="*/ 222 h 482"/>
                <a:gd name="T20" fmla="*/ 189 w 284"/>
                <a:gd name="T21" fmla="*/ 246 h 482"/>
                <a:gd name="T22" fmla="*/ 210 w 284"/>
                <a:gd name="T23" fmla="*/ 210 h 482"/>
                <a:gd name="T24" fmla="*/ 237 w 284"/>
                <a:gd name="T25" fmla="*/ 146 h 482"/>
                <a:gd name="T26" fmla="*/ 284 w 284"/>
                <a:gd name="T27" fmla="*/ 98 h 482"/>
                <a:gd name="T28" fmla="*/ 241 w 284"/>
                <a:gd name="T29" fmla="*/ 143 h 482"/>
                <a:gd name="T30" fmla="*/ 216 w 284"/>
                <a:gd name="T31" fmla="*/ 210 h 482"/>
                <a:gd name="T32" fmla="*/ 221 w 284"/>
                <a:gd name="T33" fmla="*/ 296 h 482"/>
                <a:gd name="T34" fmla="*/ 248 w 284"/>
                <a:gd name="T35" fmla="*/ 386 h 482"/>
                <a:gd name="T36" fmla="*/ 244 w 284"/>
                <a:gd name="T37" fmla="*/ 462 h 482"/>
                <a:gd name="T38" fmla="*/ 228 w 284"/>
                <a:gd name="T39" fmla="*/ 453 h 482"/>
                <a:gd name="T40" fmla="*/ 237 w 284"/>
                <a:gd name="T41" fmla="*/ 377 h 482"/>
                <a:gd name="T42" fmla="*/ 220 w 284"/>
                <a:gd name="T43" fmla="*/ 313 h 482"/>
                <a:gd name="T44" fmla="*/ 190 w 284"/>
                <a:gd name="T45" fmla="*/ 288 h 482"/>
                <a:gd name="T46" fmla="*/ 165 w 284"/>
                <a:gd name="T47" fmla="*/ 295 h 482"/>
                <a:gd name="T48" fmla="*/ 139 w 284"/>
                <a:gd name="T49" fmla="*/ 308 h 482"/>
                <a:gd name="T50" fmla="*/ 122 w 284"/>
                <a:gd name="T51" fmla="*/ 319 h 482"/>
                <a:gd name="T52" fmla="*/ 20 w 284"/>
                <a:gd name="T53" fmla="*/ 269 h 482"/>
                <a:gd name="T54" fmla="*/ 53 w 284"/>
                <a:gd name="T55" fmla="*/ 272 h 482"/>
                <a:gd name="T56" fmla="*/ 86 w 284"/>
                <a:gd name="T57" fmla="*/ 274 h 482"/>
                <a:gd name="T58" fmla="*/ 120 w 284"/>
                <a:gd name="T59" fmla="*/ 275 h 482"/>
                <a:gd name="T60" fmla="*/ 152 w 284"/>
                <a:gd name="T61" fmla="*/ 277 h 482"/>
                <a:gd name="T62" fmla="*/ 185 w 284"/>
                <a:gd name="T63" fmla="*/ 279 h 482"/>
                <a:gd name="T64" fmla="*/ 184 w 284"/>
                <a:gd name="T65" fmla="*/ 257 h 482"/>
                <a:gd name="T66" fmla="*/ 161 w 284"/>
                <a:gd name="T67" fmla="*/ 225 h 482"/>
                <a:gd name="T68" fmla="*/ 135 w 284"/>
                <a:gd name="T69" fmla="*/ 193 h 482"/>
                <a:gd name="T70" fmla="*/ 113 w 284"/>
                <a:gd name="T71" fmla="*/ 179 h 482"/>
                <a:gd name="T72" fmla="*/ 90 w 284"/>
                <a:gd name="T73" fmla="*/ 165 h 482"/>
                <a:gd name="T74" fmla="*/ 69 w 284"/>
                <a:gd name="T75" fmla="*/ 154 h 482"/>
                <a:gd name="T76" fmla="*/ 45 w 284"/>
                <a:gd name="T77" fmla="*/ 143 h 482"/>
                <a:gd name="T78" fmla="*/ 22 w 284"/>
                <a:gd name="T79" fmla="*/ 136 h 482"/>
                <a:gd name="T80" fmla="*/ 43 w 284"/>
                <a:gd name="T81" fmla="*/ 141 h 482"/>
                <a:gd name="T82" fmla="*/ 84 w 284"/>
                <a:gd name="T83" fmla="*/ 155 h 482"/>
                <a:gd name="T84" fmla="*/ 124 w 284"/>
                <a:gd name="T85" fmla="*/ 174 h 482"/>
                <a:gd name="T86" fmla="*/ 95 w 284"/>
                <a:gd name="T87" fmla="*/ 138 h 482"/>
                <a:gd name="T88" fmla="*/ 75 w 284"/>
                <a:gd name="T89" fmla="*/ 106 h 482"/>
                <a:gd name="T90" fmla="*/ 57 w 284"/>
                <a:gd name="T91" fmla="*/ 78 h 482"/>
                <a:gd name="T92" fmla="*/ 38 w 284"/>
                <a:gd name="T93" fmla="*/ 50 h 482"/>
                <a:gd name="T94" fmla="*/ 12 w 284"/>
                <a:gd name="T95" fmla="*/ 23 h 482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84"/>
                <a:gd name="T145" fmla="*/ 0 h 482"/>
                <a:gd name="T146" fmla="*/ 284 w 284"/>
                <a:gd name="T147" fmla="*/ 482 h 482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84" h="482">
                  <a:moveTo>
                    <a:pt x="0" y="14"/>
                  </a:moveTo>
                  <a:lnTo>
                    <a:pt x="13" y="21"/>
                  </a:lnTo>
                  <a:lnTo>
                    <a:pt x="25" y="30"/>
                  </a:lnTo>
                  <a:lnTo>
                    <a:pt x="36" y="41"/>
                  </a:lnTo>
                  <a:lnTo>
                    <a:pt x="47" y="51"/>
                  </a:lnTo>
                  <a:lnTo>
                    <a:pt x="56" y="62"/>
                  </a:lnTo>
                  <a:lnTo>
                    <a:pt x="65" y="75"/>
                  </a:lnTo>
                  <a:lnTo>
                    <a:pt x="74" y="87"/>
                  </a:lnTo>
                  <a:lnTo>
                    <a:pt x="81" y="101"/>
                  </a:lnTo>
                  <a:lnTo>
                    <a:pt x="79" y="0"/>
                  </a:lnTo>
                  <a:lnTo>
                    <a:pt x="81" y="24"/>
                  </a:lnTo>
                  <a:lnTo>
                    <a:pt x="84" y="48"/>
                  </a:lnTo>
                  <a:lnTo>
                    <a:pt x="88" y="71"/>
                  </a:lnTo>
                  <a:lnTo>
                    <a:pt x="92" y="96"/>
                  </a:lnTo>
                  <a:lnTo>
                    <a:pt x="98" y="118"/>
                  </a:lnTo>
                  <a:lnTo>
                    <a:pt x="107" y="138"/>
                  </a:lnTo>
                  <a:lnTo>
                    <a:pt x="120" y="157"/>
                  </a:lnTo>
                  <a:lnTo>
                    <a:pt x="137" y="174"/>
                  </a:lnTo>
                  <a:lnTo>
                    <a:pt x="139" y="177"/>
                  </a:lnTo>
                  <a:lnTo>
                    <a:pt x="140" y="179"/>
                  </a:lnTo>
                  <a:lnTo>
                    <a:pt x="143" y="182"/>
                  </a:lnTo>
                  <a:lnTo>
                    <a:pt x="146" y="183"/>
                  </a:lnTo>
                  <a:lnTo>
                    <a:pt x="144" y="157"/>
                  </a:lnTo>
                  <a:lnTo>
                    <a:pt x="147" y="132"/>
                  </a:lnTo>
                  <a:lnTo>
                    <a:pt x="149" y="105"/>
                  </a:lnTo>
                  <a:lnTo>
                    <a:pt x="156" y="80"/>
                  </a:lnTo>
                  <a:lnTo>
                    <a:pt x="152" y="116"/>
                  </a:lnTo>
                  <a:lnTo>
                    <a:pt x="151" y="154"/>
                  </a:lnTo>
                  <a:lnTo>
                    <a:pt x="157" y="189"/>
                  </a:lnTo>
                  <a:lnTo>
                    <a:pt x="170" y="222"/>
                  </a:lnTo>
                  <a:lnTo>
                    <a:pt x="172" y="224"/>
                  </a:lnTo>
                  <a:lnTo>
                    <a:pt x="180" y="234"/>
                  </a:lnTo>
                  <a:lnTo>
                    <a:pt x="189" y="246"/>
                  </a:lnTo>
                  <a:lnTo>
                    <a:pt x="196" y="250"/>
                  </a:lnTo>
                  <a:lnTo>
                    <a:pt x="202" y="231"/>
                  </a:lnTo>
                  <a:lnTo>
                    <a:pt x="210" y="210"/>
                  </a:lnTo>
                  <a:lnTo>
                    <a:pt x="217" y="188"/>
                  </a:lnTo>
                  <a:lnTo>
                    <a:pt x="226" y="166"/>
                  </a:lnTo>
                  <a:lnTo>
                    <a:pt x="237" y="146"/>
                  </a:lnTo>
                  <a:lnTo>
                    <a:pt x="250" y="127"/>
                  </a:lnTo>
                  <a:lnTo>
                    <a:pt x="265" y="111"/>
                  </a:lnTo>
                  <a:lnTo>
                    <a:pt x="284" y="98"/>
                  </a:lnTo>
                  <a:lnTo>
                    <a:pt x="267" y="111"/>
                  </a:lnTo>
                  <a:lnTo>
                    <a:pt x="253" y="127"/>
                  </a:lnTo>
                  <a:lnTo>
                    <a:pt x="241" y="143"/>
                  </a:lnTo>
                  <a:lnTo>
                    <a:pt x="232" y="164"/>
                  </a:lnTo>
                  <a:lnTo>
                    <a:pt x="224" y="186"/>
                  </a:lnTo>
                  <a:lnTo>
                    <a:pt x="216" y="210"/>
                  </a:lnTo>
                  <a:lnTo>
                    <a:pt x="210" y="237"/>
                  </a:lnTo>
                  <a:lnTo>
                    <a:pt x="205" y="265"/>
                  </a:lnTo>
                  <a:lnTo>
                    <a:pt x="221" y="296"/>
                  </a:lnTo>
                  <a:lnTo>
                    <a:pt x="234" y="327"/>
                  </a:lnTo>
                  <a:lnTo>
                    <a:pt x="243" y="356"/>
                  </a:lnTo>
                  <a:lnTo>
                    <a:pt x="248" y="386"/>
                  </a:lnTo>
                  <a:lnTo>
                    <a:pt x="250" y="414"/>
                  </a:lnTo>
                  <a:lnTo>
                    <a:pt x="248" y="438"/>
                  </a:lnTo>
                  <a:lnTo>
                    <a:pt x="244" y="462"/>
                  </a:lnTo>
                  <a:lnTo>
                    <a:pt x="238" y="479"/>
                  </a:lnTo>
                  <a:lnTo>
                    <a:pt x="217" y="482"/>
                  </a:lnTo>
                  <a:lnTo>
                    <a:pt x="228" y="453"/>
                  </a:lnTo>
                  <a:lnTo>
                    <a:pt x="234" y="426"/>
                  </a:lnTo>
                  <a:lnTo>
                    <a:pt x="237" y="401"/>
                  </a:lnTo>
                  <a:lnTo>
                    <a:pt x="237" y="377"/>
                  </a:lnTo>
                  <a:lnTo>
                    <a:pt x="233" y="355"/>
                  </a:lnTo>
                  <a:lnTo>
                    <a:pt x="228" y="334"/>
                  </a:lnTo>
                  <a:lnTo>
                    <a:pt x="220" y="313"/>
                  </a:lnTo>
                  <a:lnTo>
                    <a:pt x="210" y="292"/>
                  </a:lnTo>
                  <a:lnTo>
                    <a:pt x="201" y="290"/>
                  </a:lnTo>
                  <a:lnTo>
                    <a:pt x="190" y="288"/>
                  </a:lnTo>
                  <a:lnTo>
                    <a:pt x="181" y="290"/>
                  </a:lnTo>
                  <a:lnTo>
                    <a:pt x="172" y="292"/>
                  </a:lnTo>
                  <a:lnTo>
                    <a:pt x="165" y="295"/>
                  </a:lnTo>
                  <a:lnTo>
                    <a:pt x="156" y="299"/>
                  </a:lnTo>
                  <a:lnTo>
                    <a:pt x="148" y="302"/>
                  </a:lnTo>
                  <a:lnTo>
                    <a:pt x="139" y="308"/>
                  </a:lnTo>
                  <a:lnTo>
                    <a:pt x="134" y="311"/>
                  </a:lnTo>
                  <a:lnTo>
                    <a:pt x="129" y="315"/>
                  </a:lnTo>
                  <a:lnTo>
                    <a:pt x="122" y="319"/>
                  </a:lnTo>
                  <a:lnTo>
                    <a:pt x="116" y="322"/>
                  </a:lnTo>
                  <a:lnTo>
                    <a:pt x="155" y="288"/>
                  </a:lnTo>
                  <a:lnTo>
                    <a:pt x="20" y="269"/>
                  </a:lnTo>
                  <a:lnTo>
                    <a:pt x="30" y="270"/>
                  </a:lnTo>
                  <a:lnTo>
                    <a:pt x="42" y="272"/>
                  </a:lnTo>
                  <a:lnTo>
                    <a:pt x="53" y="272"/>
                  </a:lnTo>
                  <a:lnTo>
                    <a:pt x="63" y="273"/>
                  </a:lnTo>
                  <a:lnTo>
                    <a:pt x="75" y="273"/>
                  </a:lnTo>
                  <a:lnTo>
                    <a:pt x="86" y="274"/>
                  </a:lnTo>
                  <a:lnTo>
                    <a:pt x="97" y="274"/>
                  </a:lnTo>
                  <a:lnTo>
                    <a:pt x="108" y="275"/>
                  </a:lnTo>
                  <a:lnTo>
                    <a:pt x="120" y="275"/>
                  </a:lnTo>
                  <a:lnTo>
                    <a:pt x="130" y="275"/>
                  </a:lnTo>
                  <a:lnTo>
                    <a:pt x="142" y="277"/>
                  </a:lnTo>
                  <a:lnTo>
                    <a:pt x="152" y="277"/>
                  </a:lnTo>
                  <a:lnTo>
                    <a:pt x="164" y="278"/>
                  </a:lnTo>
                  <a:lnTo>
                    <a:pt x="175" y="278"/>
                  </a:lnTo>
                  <a:lnTo>
                    <a:pt x="185" y="279"/>
                  </a:lnTo>
                  <a:lnTo>
                    <a:pt x="197" y="279"/>
                  </a:lnTo>
                  <a:lnTo>
                    <a:pt x="190" y="269"/>
                  </a:lnTo>
                  <a:lnTo>
                    <a:pt x="184" y="257"/>
                  </a:lnTo>
                  <a:lnTo>
                    <a:pt x="176" y="247"/>
                  </a:lnTo>
                  <a:lnTo>
                    <a:pt x="169" y="236"/>
                  </a:lnTo>
                  <a:lnTo>
                    <a:pt x="161" y="225"/>
                  </a:lnTo>
                  <a:lnTo>
                    <a:pt x="152" y="215"/>
                  </a:lnTo>
                  <a:lnTo>
                    <a:pt x="144" y="204"/>
                  </a:lnTo>
                  <a:lnTo>
                    <a:pt x="135" y="193"/>
                  </a:lnTo>
                  <a:lnTo>
                    <a:pt x="128" y="188"/>
                  </a:lnTo>
                  <a:lnTo>
                    <a:pt x="120" y="183"/>
                  </a:lnTo>
                  <a:lnTo>
                    <a:pt x="113" y="179"/>
                  </a:lnTo>
                  <a:lnTo>
                    <a:pt x="106" y="174"/>
                  </a:lnTo>
                  <a:lnTo>
                    <a:pt x="98" y="170"/>
                  </a:lnTo>
                  <a:lnTo>
                    <a:pt x="90" y="165"/>
                  </a:lnTo>
                  <a:lnTo>
                    <a:pt x="84" y="161"/>
                  </a:lnTo>
                  <a:lnTo>
                    <a:pt x="76" y="157"/>
                  </a:lnTo>
                  <a:lnTo>
                    <a:pt x="69" y="154"/>
                  </a:lnTo>
                  <a:lnTo>
                    <a:pt x="61" y="150"/>
                  </a:lnTo>
                  <a:lnTo>
                    <a:pt x="53" y="146"/>
                  </a:lnTo>
                  <a:lnTo>
                    <a:pt x="45" y="143"/>
                  </a:lnTo>
                  <a:lnTo>
                    <a:pt x="38" y="141"/>
                  </a:lnTo>
                  <a:lnTo>
                    <a:pt x="30" y="138"/>
                  </a:lnTo>
                  <a:lnTo>
                    <a:pt x="22" y="136"/>
                  </a:lnTo>
                  <a:lnTo>
                    <a:pt x="13" y="134"/>
                  </a:lnTo>
                  <a:lnTo>
                    <a:pt x="29" y="137"/>
                  </a:lnTo>
                  <a:lnTo>
                    <a:pt x="43" y="141"/>
                  </a:lnTo>
                  <a:lnTo>
                    <a:pt x="57" y="145"/>
                  </a:lnTo>
                  <a:lnTo>
                    <a:pt x="70" y="148"/>
                  </a:lnTo>
                  <a:lnTo>
                    <a:pt x="84" y="155"/>
                  </a:lnTo>
                  <a:lnTo>
                    <a:pt x="98" y="160"/>
                  </a:lnTo>
                  <a:lnTo>
                    <a:pt x="111" y="168"/>
                  </a:lnTo>
                  <a:lnTo>
                    <a:pt x="124" y="174"/>
                  </a:lnTo>
                  <a:lnTo>
                    <a:pt x="113" y="161"/>
                  </a:lnTo>
                  <a:lnTo>
                    <a:pt x="104" y="150"/>
                  </a:lnTo>
                  <a:lnTo>
                    <a:pt x="95" y="138"/>
                  </a:lnTo>
                  <a:lnTo>
                    <a:pt x="88" y="127"/>
                  </a:lnTo>
                  <a:lnTo>
                    <a:pt x="81" y="116"/>
                  </a:lnTo>
                  <a:lnTo>
                    <a:pt x="75" y="106"/>
                  </a:lnTo>
                  <a:lnTo>
                    <a:pt x="69" y="96"/>
                  </a:lnTo>
                  <a:lnTo>
                    <a:pt x="63" y="87"/>
                  </a:lnTo>
                  <a:lnTo>
                    <a:pt x="57" y="78"/>
                  </a:lnTo>
                  <a:lnTo>
                    <a:pt x="51" y="69"/>
                  </a:lnTo>
                  <a:lnTo>
                    <a:pt x="44" y="59"/>
                  </a:lnTo>
                  <a:lnTo>
                    <a:pt x="38" y="50"/>
                  </a:lnTo>
                  <a:lnTo>
                    <a:pt x="30" y="41"/>
                  </a:lnTo>
                  <a:lnTo>
                    <a:pt x="21" y="32"/>
                  </a:lnTo>
                  <a:lnTo>
                    <a:pt x="12" y="23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80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2400"/>
            </a:p>
          </p:txBody>
        </p:sp>
      </p:grp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5588000" y="5562600"/>
            <a:ext cx="1449917" cy="1090613"/>
            <a:chOff x="3155" y="2736"/>
            <a:chExt cx="685" cy="687"/>
          </a:xfrm>
        </p:grpSpPr>
        <p:sp>
          <p:nvSpPr>
            <p:cNvPr id="15383" name="Freeform 8"/>
            <p:cNvSpPr>
              <a:spLocks/>
            </p:cNvSpPr>
            <p:nvPr/>
          </p:nvSpPr>
          <p:spPr bwMode="auto">
            <a:xfrm>
              <a:off x="3155" y="2736"/>
              <a:ext cx="685" cy="687"/>
            </a:xfrm>
            <a:custGeom>
              <a:avLst/>
              <a:gdLst>
                <a:gd name="T0" fmla="*/ 587 w 685"/>
                <a:gd name="T1" fmla="*/ 113 h 687"/>
                <a:gd name="T2" fmla="*/ 608 w 685"/>
                <a:gd name="T3" fmla="*/ 100 h 687"/>
                <a:gd name="T4" fmla="*/ 619 w 685"/>
                <a:gd name="T5" fmla="*/ 182 h 687"/>
                <a:gd name="T6" fmla="*/ 663 w 685"/>
                <a:gd name="T7" fmla="*/ 175 h 687"/>
                <a:gd name="T8" fmla="*/ 676 w 685"/>
                <a:gd name="T9" fmla="*/ 191 h 687"/>
                <a:gd name="T10" fmla="*/ 650 w 685"/>
                <a:gd name="T11" fmla="*/ 234 h 687"/>
                <a:gd name="T12" fmla="*/ 619 w 685"/>
                <a:gd name="T13" fmla="*/ 271 h 687"/>
                <a:gd name="T14" fmla="*/ 582 w 685"/>
                <a:gd name="T15" fmla="*/ 304 h 687"/>
                <a:gd name="T16" fmla="*/ 561 w 685"/>
                <a:gd name="T17" fmla="*/ 316 h 687"/>
                <a:gd name="T18" fmla="*/ 588 w 685"/>
                <a:gd name="T19" fmla="*/ 329 h 687"/>
                <a:gd name="T20" fmla="*/ 630 w 685"/>
                <a:gd name="T21" fmla="*/ 348 h 687"/>
                <a:gd name="T22" fmla="*/ 662 w 685"/>
                <a:gd name="T23" fmla="*/ 360 h 687"/>
                <a:gd name="T24" fmla="*/ 654 w 685"/>
                <a:gd name="T25" fmla="*/ 374 h 687"/>
                <a:gd name="T26" fmla="*/ 627 w 685"/>
                <a:gd name="T27" fmla="*/ 403 h 687"/>
                <a:gd name="T28" fmla="*/ 596 w 685"/>
                <a:gd name="T29" fmla="*/ 426 h 687"/>
                <a:gd name="T30" fmla="*/ 561 w 685"/>
                <a:gd name="T31" fmla="*/ 445 h 687"/>
                <a:gd name="T32" fmla="*/ 555 w 685"/>
                <a:gd name="T33" fmla="*/ 462 h 687"/>
                <a:gd name="T34" fmla="*/ 583 w 685"/>
                <a:gd name="T35" fmla="*/ 474 h 687"/>
                <a:gd name="T36" fmla="*/ 596 w 685"/>
                <a:gd name="T37" fmla="*/ 484 h 687"/>
                <a:gd name="T38" fmla="*/ 561 w 685"/>
                <a:gd name="T39" fmla="*/ 497 h 687"/>
                <a:gd name="T40" fmla="*/ 578 w 685"/>
                <a:gd name="T41" fmla="*/ 522 h 687"/>
                <a:gd name="T42" fmla="*/ 615 w 685"/>
                <a:gd name="T43" fmla="*/ 573 h 687"/>
                <a:gd name="T44" fmla="*/ 612 w 685"/>
                <a:gd name="T45" fmla="*/ 601 h 687"/>
                <a:gd name="T46" fmla="*/ 555 w 685"/>
                <a:gd name="T47" fmla="*/ 619 h 687"/>
                <a:gd name="T48" fmla="*/ 500 w 685"/>
                <a:gd name="T49" fmla="*/ 637 h 687"/>
                <a:gd name="T50" fmla="*/ 442 w 685"/>
                <a:gd name="T51" fmla="*/ 641 h 687"/>
                <a:gd name="T52" fmla="*/ 407 w 685"/>
                <a:gd name="T53" fmla="*/ 634 h 687"/>
                <a:gd name="T54" fmla="*/ 392 w 685"/>
                <a:gd name="T55" fmla="*/ 665 h 687"/>
                <a:gd name="T56" fmla="*/ 355 w 685"/>
                <a:gd name="T57" fmla="*/ 638 h 687"/>
                <a:gd name="T58" fmla="*/ 314 w 685"/>
                <a:gd name="T59" fmla="*/ 617 h 687"/>
                <a:gd name="T60" fmla="*/ 268 w 685"/>
                <a:gd name="T61" fmla="*/ 603 h 687"/>
                <a:gd name="T62" fmla="*/ 247 w 685"/>
                <a:gd name="T63" fmla="*/ 598 h 687"/>
                <a:gd name="T64" fmla="*/ 223 w 685"/>
                <a:gd name="T65" fmla="*/ 612 h 687"/>
                <a:gd name="T66" fmla="*/ 176 w 685"/>
                <a:gd name="T67" fmla="*/ 643 h 687"/>
                <a:gd name="T68" fmla="*/ 113 w 685"/>
                <a:gd name="T69" fmla="*/ 671 h 687"/>
                <a:gd name="T70" fmla="*/ 44 w 685"/>
                <a:gd name="T71" fmla="*/ 684 h 687"/>
                <a:gd name="T72" fmla="*/ 26 w 685"/>
                <a:gd name="T73" fmla="*/ 635 h 687"/>
                <a:gd name="T74" fmla="*/ 81 w 685"/>
                <a:gd name="T75" fmla="*/ 633 h 687"/>
                <a:gd name="T76" fmla="*/ 137 w 685"/>
                <a:gd name="T77" fmla="*/ 621 h 687"/>
                <a:gd name="T78" fmla="*/ 187 w 685"/>
                <a:gd name="T79" fmla="*/ 599 h 687"/>
                <a:gd name="T80" fmla="*/ 193 w 685"/>
                <a:gd name="T81" fmla="*/ 570 h 687"/>
                <a:gd name="T82" fmla="*/ 165 w 685"/>
                <a:gd name="T83" fmla="*/ 546 h 687"/>
                <a:gd name="T84" fmla="*/ 133 w 685"/>
                <a:gd name="T85" fmla="*/ 526 h 687"/>
                <a:gd name="T86" fmla="*/ 97 w 685"/>
                <a:gd name="T87" fmla="*/ 511 h 687"/>
                <a:gd name="T88" fmla="*/ 88 w 685"/>
                <a:gd name="T89" fmla="*/ 503 h 687"/>
                <a:gd name="T90" fmla="*/ 120 w 685"/>
                <a:gd name="T91" fmla="*/ 503 h 687"/>
                <a:gd name="T92" fmla="*/ 131 w 685"/>
                <a:gd name="T93" fmla="*/ 471 h 687"/>
                <a:gd name="T94" fmla="*/ 85 w 685"/>
                <a:gd name="T95" fmla="*/ 406 h 687"/>
                <a:gd name="T96" fmla="*/ 81 w 685"/>
                <a:gd name="T97" fmla="*/ 383 h 687"/>
                <a:gd name="T98" fmla="*/ 111 w 685"/>
                <a:gd name="T99" fmla="*/ 395 h 687"/>
                <a:gd name="T100" fmla="*/ 111 w 685"/>
                <a:gd name="T101" fmla="*/ 326 h 687"/>
                <a:gd name="T102" fmla="*/ 148 w 685"/>
                <a:gd name="T103" fmla="*/ 252 h 687"/>
                <a:gd name="T104" fmla="*/ 169 w 685"/>
                <a:gd name="T105" fmla="*/ 172 h 687"/>
                <a:gd name="T106" fmla="*/ 220 w 685"/>
                <a:gd name="T107" fmla="*/ 235 h 687"/>
                <a:gd name="T108" fmla="*/ 273 w 685"/>
                <a:gd name="T109" fmla="*/ 259 h 687"/>
                <a:gd name="T110" fmla="*/ 298 w 685"/>
                <a:gd name="T111" fmla="*/ 218 h 687"/>
                <a:gd name="T112" fmla="*/ 314 w 685"/>
                <a:gd name="T113" fmla="*/ 140 h 687"/>
                <a:gd name="T114" fmla="*/ 388 w 685"/>
                <a:gd name="T115" fmla="*/ 114 h 687"/>
                <a:gd name="T116" fmla="*/ 396 w 685"/>
                <a:gd name="T117" fmla="*/ 175 h 687"/>
                <a:gd name="T118" fmla="*/ 490 w 685"/>
                <a:gd name="T119" fmla="*/ 63 h 687"/>
                <a:gd name="T120" fmla="*/ 538 w 685"/>
                <a:gd name="T121" fmla="*/ 58 h 687"/>
                <a:gd name="T122" fmla="*/ 563 w 685"/>
                <a:gd name="T123" fmla="*/ 10 h 687"/>
                <a:gd name="T124" fmla="*/ 574 w 685"/>
                <a:gd name="T125" fmla="*/ 94 h 68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685"/>
                <a:gd name="T190" fmla="*/ 0 h 687"/>
                <a:gd name="T191" fmla="*/ 685 w 685"/>
                <a:gd name="T192" fmla="*/ 687 h 68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685" h="687">
                  <a:moveTo>
                    <a:pt x="574" y="117"/>
                  </a:moveTo>
                  <a:lnTo>
                    <a:pt x="578" y="116"/>
                  </a:lnTo>
                  <a:lnTo>
                    <a:pt x="582" y="114"/>
                  </a:lnTo>
                  <a:lnTo>
                    <a:pt x="587" y="113"/>
                  </a:lnTo>
                  <a:lnTo>
                    <a:pt x="592" y="111"/>
                  </a:lnTo>
                  <a:lnTo>
                    <a:pt x="597" y="108"/>
                  </a:lnTo>
                  <a:lnTo>
                    <a:pt x="603" y="104"/>
                  </a:lnTo>
                  <a:lnTo>
                    <a:pt x="608" y="100"/>
                  </a:lnTo>
                  <a:lnTo>
                    <a:pt x="614" y="96"/>
                  </a:lnTo>
                  <a:lnTo>
                    <a:pt x="599" y="179"/>
                  </a:lnTo>
                  <a:lnTo>
                    <a:pt x="609" y="181"/>
                  </a:lnTo>
                  <a:lnTo>
                    <a:pt x="619" y="182"/>
                  </a:lnTo>
                  <a:lnTo>
                    <a:pt x="630" y="182"/>
                  </a:lnTo>
                  <a:lnTo>
                    <a:pt x="640" y="180"/>
                  </a:lnTo>
                  <a:lnTo>
                    <a:pt x="651" y="179"/>
                  </a:lnTo>
                  <a:lnTo>
                    <a:pt x="663" y="175"/>
                  </a:lnTo>
                  <a:lnTo>
                    <a:pt x="674" y="171"/>
                  </a:lnTo>
                  <a:lnTo>
                    <a:pt x="685" y="167"/>
                  </a:lnTo>
                  <a:lnTo>
                    <a:pt x="681" y="180"/>
                  </a:lnTo>
                  <a:lnTo>
                    <a:pt x="676" y="191"/>
                  </a:lnTo>
                  <a:lnTo>
                    <a:pt x="669" y="202"/>
                  </a:lnTo>
                  <a:lnTo>
                    <a:pt x="664" y="213"/>
                  </a:lnTo>
                  <a:lnTo>
                    <a:pt x="658" y="223"/>
                  </a:lnTo>
                  <a:lnTo>
                    <a:pt x="650" y="234"/>
                  </a:lnTo>
                  <a:lnTo>
                    <a:pt x="644" y="244"/>
                  </a:lnTo>
                  <a:lnTo>
                    <a:pt x="636" y="253"/>
                  </a:lnTo>
                  <a:lnTo>
                    <a:pt x="628" y="262"/>
                  </a:lnTo>
                  <a:lnTo>
                    <a:pt x="619" y="271"/>
                  </a:lnTo>
                  <a:lnTo>
                    <a:pt x="610" y="280"/>
                  </a:lnTo>
                  <a:lnTo>
                    <a:pt x="601" y="288"/>
                  </a:lnTo>
                  <a:lnTo>
                    <a:pt x="592" y="297"/>
                  </a:lnTo>
                  <a:lnTo>
                    <a:pt x="582" y="304"/>
                  </a:lnTo>
                  <a:lnTo>
                    <a:pt x="572" y="312"/>
                  </a:lnTo>
                  <a:lnTo>
                    <a:pt x="561" y="318"/>
                  </a:lnTo>
                  <a:lnTo>
                    <a:pt x="560" y="317"/>
                  </a:lnTo>
                  <a:lnTo>
                    <a:pt x="561" y="316"/>
                  </a:lnTo>
                  <a:lnTo>
                    <a:pt x="565" y="317"/>
                  </a:lnTo>
                  <a:lnTo>
                    <a:pt x="572" y="321"/>
                  </a:lnTo>
                  <a:lnTo>
                    <a:pt x="579" y="324"/>
                  </a:lnTo>
                  <a:lnTo>
                    <a:pt x="588" y="329"/>
                  </a:lnTo>
                  <a:lnTo>
                    <a:pt x="599" y="334"/>
                  </a:lnTo>
                  <a:lnTo>
                    <a:pt x="609" y="339"/>
                  </a:lnTo>
                  <a:lnTo>
                    <a:pt x="619" y="344"/>
                  </a:lnTo>
                  <a:lnTo>
                    <a:pt x="630" y="348"/>
                  </a:lnTo>
                  <a:lnTo>
                    <a:pt x="640" y="353"/>
                  </a:lnTo>
                  <a:lnTo>
                    <a:pt x="649" y="357"/>
                  </a:lnTo>
                  <a:lnTo>
                    <a:pt x="656" y="358"/>
                  </a:lnTo>
                  <a:lnTo>
                    <a:pt x="662" y="360"/>
                  </a:lnTo>
                  <a:lnTo>
                    <a:pt x="665" y="360"/>
                  </a:lnTo>
                  <a:lnTo>
                    <a:pt x="665" y="357"/>
                  </a:lnTo>
                  <a:lnTo>
                    <a:pt x="660" y="366"/>
                  </a:lnTo>
                  <a:lnTo>
                    <a:pt x="654" y="374"/>
                  </a:lnTo>
                  <a:lnTo>
                    <a:pt x="647" y="381"/>
                  </a:lnTo>
                  <a:lnTo>
                    <a:pt x="641" y="389"/>
                  </a:lnTo>
                  <a:lnTo>
                    <a:pt x="633" y="397"/>
                  </a:lnTo>
                  <a:lnTo>
                    <a:pt x="627" y="403"/>
                  </a:lnTo>
                  <a:lnTo>
                    <a:pt x="619" y="410"/>
                  </a:lnTo>
                  <a:lnTo>
                    <a:pt x="612" y="415"/>
                  </a:lnTo>
                  <a:lnTo>
                    <a:pt x="604" y="421"/>
                  </a:lnTo>
                  <a:lnTo>
                    <a:pt x="596" y="426"/>
                  </a:lnTo>
                  <a:lnTo>
                    <a:pt x="587" y="431"/>
                  </a:lnTo>
                  <a:lnTo>
                    <a:pt x="578" y="436"/>
                  </a:lnTo>
                  <a:lnTo>
                    <a:pt x="570" y="440"/>
                  </a:lnTo>
                  <a:lnTo>
                    <a:pt x="561" y="445"/>
                  </a:lnTo>
                  <a:lnTo>
                    <a:pt x="552" y="451"/>
                  </a:lnTo>
                  <a:lnTo>
                    <a:pt x="542" y="456"/>
                  </a:lnTo>
                  <a:lnTo>
                    <a:pt x="549" y="460"/>
                  </a:lnTo>
                  <a:lnTo>
                    <a:pt x="555" y="462"/>
                  </a:lnTo>
                  <a:lnTo>
                    <a:pt x="561" y="466"/>
                  </a:lnTo>
                  <a:lnTo>
                    <a:pt x="568" y="469"/>
                  </a:lnTo>
                  <a:lnTo>
                    <a:pt x="576" y="471"/>
                  </a:lnTo>
                  <a:lnTo>
                    <a:pt x="583" y="474"/>
                  </a:lnTo>
                  <a:lnTo>
                    <a:pt x="594" y="478"/>
                  </a:lnTo>
                  <a:lnTo>
                    <a:pt x="604" y="480"/>
                  </a:lnTo>
                  <a:lnTo>
                    <a:pt x="601" y="483"/>
                  </a:lnTo>
                  <a:lnTo>
                    <a:pt x="596" y="484"/>
                  </a:lnTo>
                  <a:lnTo>
                    <a:pt x="588" y="488"/>
                  </a:lnTo>
                  <a:lnTo>
                    <a:pt x="578" y="490"/>
                  </a:lnTo>
                  <a:lnTo>
                    <a:pt x="569" y="494"/>
                  </a:lnTo>
                  <a:lnTo>
                    <a:pt x="561" y="497"/>
                  </a:lnTo>
                  <a:lnTo>
                    <a:pt x="556" y="499"/>
                  </a:lnTo>
                  <a:lnTo>
                    <a:pt x="555" y="501"/>
                  </a:lnTo>
                  <a:lnTo>
                    <a:pt x="568" y="511"/>
                  </a:lnTo>
                  <a:lnTo>
                    <a:pt x="578" y="522"/>
                  </a:lnTo>
                  <a:lnTo>
                    <a:pt x="588" y="535"/>
                  </a:lnTo>
                  <a:lnTo>
                    <a:pt x="597" y="547"/>
                  </a:lnTo>
                  <a:lnTo>
                    <a:pt x="606" y="560"/>
                  </a:lnTo>
                  <a:lnTo>
                    <a:pt x="615" y="573"/>
                  </a:lnTo>
                  <a:lnTo>
                    <a:pt x="627" y="584"/>
                  </a:lnTo>
                  <a:lnTo>
                    <a:pt x="640" y="596"/>
                  </a:lnTo>
                  <a:lnTo>
                    <a:pt x="626" y="597"/>
                  </a:lnTo>
                  <a:lnTo>
                    <a:pt x="612" y="601"/>
                  </a:lnTo>
                  <a:lnTo>
                    <a:pt x="597" y="605"/>
                  </a:lnTo>
                  <a:lnTo>
                    <a:pt x="583" y="608"/>
                  </a:lnTo>
                  <a:lnTo>
                    <a:pt x="569" y="614"/>
                  </a:lnTo>
                  <a:lnTo>
                    <a:pt x="555" y="619"/>
                  </a:lnTo>
                  <a:lnTo>
                    <a:pt x="541" y="624"/>
                  </a:lnTo>
                  <a:lnTo>
                    <a:pt x="528" y="629"/>
                  </a:lnTo>
                  <a:lnTo>
                    <a:pt x="514" y="633"/>
                  </a:lnTo>
                  <a:lnTo>
                    <a:pt x="500" y="637"/>
                  </a:lnTo>
                  <a:lnTo>
                    <a:pt x="484" y="639"/>
                  </a:lnTo>
                  <a:lnTo>
                    <a:pt x="470" y="642"/>
                  </a:lnTo>
                  <a:lnTo>
                    <a:pt x="456" y="642"/>
                  </a:lnTo>
                  <a:lnTo>
                    <a:pt x="442" y="641"/>
                  </a:lnTo>
                  <a:lnTo>
                    <a:pt x="427" y="638"/>
                  </a:lnTo>
                  <a:lnTo>
                    <a:pt x="413" y="633"/>
                  </a:lnTo>
                  <a:lnTo>
                    <a:pt x="409" y="634"/>
                  </a:lnTo>
                  <a:lnTo>
                    <a:pt x="407" y="634"/>
                  </a:lnTo>
                  <a:lnTo>
                    <a:pt x="418" y="687"/>
                  </a:lnTo>
                  <a:lnTo>
                    <a:pt x="410" y="679"/>
                  </a:lnTo>
                  <a:lnTo>
                    <a:pt x="401" y="671"/>
                  </a:lnTo>
                  <a:lnTo>
                    <a:pt x="392" y="665"/>
                  </a:lnTo>
                  <a:lnTo>
                    <a:pt x="383" y="657"/>
                  </a:lnTo>
                  <a:lnTo>
                    <a:pt x="374" y="651"/>
                  </a:lnTo>
                  <a:lnTo>
                    <a:pt x="364" y="644"/>
                  </a:lnTo>
                  <a:lnTo>
                    <a:pt x="355" y="638"/>
                  </a:lnTo>
                  <a:lnTo>
                    <a:pt x="345" y="633"/>
                  </a:lnTo>
                  <a:lnTo>
                    <a:pt x="334" y="628"/>
                  </a:lnTo>
                  <a:lnTo>
                    <a:pt x="324" y="623"/>
                  </a:lnTo>
                  <a:lnTo>
                    <a:pt x="314" y="617"/>
                  </a:lnTo>
                  <a:lnTo>
                    <a:pt x="302" y="614"/>
                  </a:lnTo>
                  <a:lnTo>
                    <a:pt x="292" y="610"/>
                  </a:lnTo>
                  <a:lnTo>
                    <a:pt x="279" y="606"/>
                  </a:lnTo>
                  <a:lnTo>
                    <a:pt x="268" y="603"/>
                  </a:lnTo>
                  <a:lnTo>
                    <a:pt x="255" y="601"/>
                  </a:lnTo>
                  <a:lnTo>
                    <a:pt x="252" y="601"/>
                  </a:lnTo>
                  <a:lnTo>
                    <a:pt x="250" y="599"/>
                  </a:lnTo>
                  <a:lnTo>
                    <a:pt x="247" y="598"/>
                  </a:lnTo>
                  <a:lnTo>
                    <a:pt x="243" y="598"/>
                  </a:lnTo>
                  <a:lnTo>
                    <a:pt x="238" y="602"/>
                  </a:lnTo>
                  <a:lnTo>
                    <a:pt x="232" y="606"/>
                  </a:lnTo>
                  <a:lnTo>
                    <a:pt x="223" y="612"/>
                  </a:lnTo>
                  <a:lnTo>
                    <a:pt x="214" y="620"/>
                  </a:lnTo>
                  <a:lnTo>
                    <a:pt x="202" y="626"/>
                  </a:lnTo>
                  <a:lnTo>
                    <a:pt x="189" y="634"/>
                  </a:lnTo>
                  <a:lnTo>
                    <a:pt x="176" y="643"/>
                  </a:lnTo>
                  <a:lnTo>
                    <a:pt x="161" y="651"/>
                  </a:lnTo>
                  <a:lnTo>
                    <a:pt x="146" y="659"/>
                  </a:lnTo>
                  <a:lnTo>
                    <a:pt x="130" y="665"/>
                  </a:lnTo>
                  <a:lnTo>
                    <a:pt x="113" y="671"/>
                  </a:lnTo>
                  <a:lnTo>
                    <a:pt x="97" y="676"/>
                  </a:lnTo>
                  <a:lnTo>
                    <a:pt x="80" y="680"/>
                  </a:lnTo>
                  <a:lnTo>
                    <a:pt x="62" y="683"/>
                  </a:lnTo>
                  <a:lnTo>
                    <a:pt x="44" y="684"/>
                  </a:lnTo>
                  <a:lnTo>
                    <a:pt x="27" y="683"/>
                  </a:lnTo>
                  <a:lnTo>
                    <a:pt x="0" y="633"/>
                  </a:lnTo>
                  <a:lnTo>
                    <a:pt x="13" y="634"/>
                  </a:lnTo>
                  <a:lnTo>
                    <a:pt x="26" y="635"/>
                  </a:lnTo>
                  <a:lnTo>
                    <a:pt x="40" y="637"/>
                  </a:lnTo>
                  <a:lnTo>
                    <a:pt x="53" y="635"/>
                  </a:lnTo>
                  <a:lnTo>
                    <a:pt x="67" y="635"/>
                  </a:lnTo>
                  <a:lnTo>
                    <a:pt x="81" y="633"/>
                  </a:lnTo>
                  <a:lnTo>
                    <a:pt x="95" y="632"/>
                  </a:lnTo>
                  <a:lnTo>
                    <a:pt x="110" y="629"/>
                  </a:lnTo>
                  <a:lnTo>
                    <a:pt x="124" y="625"/>
                  </a:lnTo>
                  <a:lnTo>
                    <a:pt x="137" y="621"/>
                  </a:lnTo>
                  <a:lnTo>
                    <a:pt x="149" y="616"/>
                  </a:lnTo>
                  <a:lnTo>
                    <a:pt x="162" y="611"/>
                  </a:lnTo>
                  <a:lnTo>
                    <a:pt x="175" y="606"/>
                  </a:lnTo>
                  <a:lnTo>
                    <a:pt x="187" y="599"/>
                  </a:lnTo>
                  <a:lnTo>
                    <a:pt x="197" y="592"/>
                  </a:lnTo>
                  <a:lnTo>
                    <a:pt x="207" y="584"/>
                  </a:lnTo>
                  <a:lnTo>
                    <a:pt x="201" y="578"/>
                  </a:lnTo>
                  <a:lnTo>
                    <a:pt x="193" y="570"/>
                  </a:lnTo>
                  <a:lnTo>
                    <a:pt x="187" y="564"/>
                  </a:lnTo>
                  <a:lnTo>
                    <a:pt x="179" y="557"/>
                  </a:lnTo>
                  <a:lnTo>
                    <a:pt x="173" y="552"/>
                  </a:lnTo>
                  <a:lnTo>
                    <a:pt x="165" y="546"/>
                  </a:lnTo>
                  <a:lnTo>
                    <a:pt x="157" y="540"/>
                  </a:lnTo>
                  <a:lnTo>
                    <a:pt x="148" y="535"/>
                  </a:lnTo>
                  <a:lnTo>
                    <a:pt x="140" y="530"/>
                  </a:lnTo>
                  <a:lnTo>
                    <a:pt x="133" y="526"/>
                  </a:lnTo>
                  <a:lnTo>
                    <a:pt x="124" y="522"/>
                  </a:lnTo>
                  <a:lnTo>
                    <a:pt x="115" y="519"/>
                  </a:lnTo>
                  <a:lnTo>
                    <a:pt x="106" y="515"/>
                  </a:lnTo>
                  <a:lnTo>
                    <a:pt x="97" y="511"/>
                  </a:lnTo>
                  <a:lnTo>
                    <a:pt x="88" y="507"/>
                  </a:lnTo>
                  <a:lnTo>
                    <a:pt x="78" y="505"/>
                  </a:lnTo>
                  <a:lnTo>
                    <a:pt x="83" y="503"/>
                  </a:lnTo>
                  <a:lnTo>
                    <a:pt x="88" y="503"/>
                  </a:lnTo>
                  <a:lnTo>
                    <a:pt x="94" y="503"/>
                  </a:lnTo>
                  <a:lnTo>
                    <a:pt x="101" y="502"/>
                  </a:lnTo>
                  <a:lnTo>
                    <a:pt x="110" y="502"/>
                  </a:lnTo>
                  <a:lnTo>
                    <a:pt x="120" y="503"/>
                  </a:lnTo>
                  <a:lnTo>
                    <a:pt x="133" y="503"/>
                  </a:lnTo>
                  <a:lnTo>
                    <a:pt x="148" y="505"/>
                  </a:lnTo>
                  <a:lnTo>
                    <a:pt x="140" y="488"/>
                  </a:lnTo>
                  <a:lnTo>
                    <a:pt x="131" y="471"/>
                  </a:lnTo>
                  <a:lnTo>
                    <a:pt x="121" y="456"/>
                  </a:lnTo>
                  <a:lnTo>
                    <a:pt x="108" y="439"/>
                  </a:lnTo>
                  <a:lnTo>
                    <a:pt x="97" y="422"/>
                  </a:lnTo>
                  <a:lnTo>
                    <a:pt x="85" y="406"/>
                  </a:lnTo>
                  <a:lnTo>
                    <a:pt x="76" y="388"/>
                  </a:lnTo>
                  <a:lnTo>
                    <a:pt x="70" y="370"/>
                  </a:lnTo>
                  <a:lnTo>
                    <a:pt x="75" y="376"/>
                  </a:lnTo>
                  <a:lnTo>
                    <a:pt x="81" y="383"/>
                  </a:lnTo>
                  <a:lnTo>
                    <a:pt x="88" y="386"/>
                  </a:lnTo>
                  <a:lnTo>
                    <a:pt x="95" y="390"/>
                  </a:lnTo>
                  <a:lnTo>
                    <a:pt x="103" y="393"/>
                  </a:lnTo>
                  <a:lnTo>
                    <a:pt x="111" y="395"/>
                  </a:lnTo>
                  <a:lnTo>
                    <a:pt x="117" y="398"/>
                  </a:lnTo>
                  <a:lnTo>
                    <a:pt x="124" y="401"/>
                  </a:lnTo>
                  <a:lnTo>
                    <a:pt x="116" y="363"/>
                  </a:lnTo>
                  <a:lnTo>
                    <a:pt x="111" y="326"/>
                  </a:lnTo>
                  <a:lnTo>
                    <a:pt x="110" y="286"/>
                  </a:lnTo>
                  <a:lnTo>
                    <a:pt x="115" y="241"/>
                  </a:lnTo>
                  <a:lnTo>
                    <a:pt x="144" y="272"/>
                  </a:lnTo>
                  <a:lnTo>
                    <a:pt x="148" y="252"/>
                  </a:lnTo>
                  <a:lnTo>
                    <a:pt x="152" y="232"/>
                  </a:lnTo>
                  <a:lnTo>
                    <a:pt x="156" y="212"/>
                  </a:lnTo>
                  <a:lnTo>
                    <a:pt x="162" y="191"/>
                  </a:lnTo>
                  <a:lnTo>
                    <a:pt x="169" y="172"/>
                  </a:lnTo>
                  <a:lnTo>
                    <a:pt x="176" y="153"/>
                  </a:lnTo>
                  <a:lnTo>
                    <a:pt x="185" y="132"/>
                  </a:lnTo>
                  <a:lnTo>
                    <a:pt x="196" y="114"/>
                  </a:lnTo>
                  <a:lnTo>
                    <a:pt x="220" y="235"/>
                  </a:lnTo>
                  <a:lnTo>
                    <a:pt x="261" y="190"/>
                  </a:lnTo>
                  <a:lnTo>
                    <a:pt x="265" y="212"/>
                  </a:lnTo>
                  <a:lnTo>
                    <a:pt x="269" y="239"/>
                  </a:lnTo>
                  <a:lnTo>
                    <a:pt x="273" y="259"/>
                  </a:lnTo>
                  <a:lnTo>
                    <a:pt x="273" y="263"/>
                  </a:lnTo>
                  <a:lnTo>
                    <a:pt x="284" y="252"/>
                  </a:lnTo>
                  <a:lnTo>
                    <a:pt x="293" y="236"/>
                  </a:lnTo>
                  <a:lnTo>
                    <a:pt x="298" y="218"/>
                  </a:lnTo>
                  <a:lnTo>
                    <a:pt x="302" y="200"/>
                  </a:lnTo>
                  <a:lnTo>
                    <a:pt x="305" y="180"/>
                  </a:lnTo>
                  <a:lnTo>
                    <a:pt x="309" y="161"/>
                  </a:lnTo>
                  <a:lnTo>
                    <a:pt x="314" y="140"/>
                  </a:lnTo>
                  <a:lnTo>
                    <a:pt x="321" y="121"/>
                  </a:lnTo>
                  <a:lnTo>
                    <a:pt x="351" y="154"/>
                  </a:lnTo>
                  <a:lnTo>
                    <a:pt x="389" y="95"/>
                  </a:lnTo>
                  <a:lnTo>
                    <a:pt x="388" y="114"/>
                  </a:lnTo>
                  <a:lnTo>
                    <a:pt x="388" y="131"/>
                  </a:lnTo>
                  <a:lnTo>
                    <a:pt x="389" y="148"/>
                  </a:lnTo>
                  <a:lnTo>
                    <a:pt x="392" y="162"/>
                  </a:lnTo>
                  <a:lnTo>
                    <a:pt x="396" y="175"/>
                  </a:lnTo>
                  <a:lnTo>
                    <a:pt x="402" y="188"/>
                  </a:lnTo>
                  <a:lnTo>
                    <a:pt x="413" y="200"/>
                  </a:lnTo>
                  <a:lnTo>
                    <a:pt x="424" y="211"/>
                  </a:lnTo>
                  <a:lnTo>
                    <a:pt x="490" y="63"/>
                  </a:lnTo>
                  <a:lnTo>
                    <a:pt x="501" y="102"/>
                  </a:lnTo>
                  <a:lnTo>
                    <a:pt x="515" y="86"/>
                  </a:lnTo>
                  <a:lnTo>
                    <a:pt x="528" y="72"/>
                  </a:lnTo>
                  <a:lnTo>
                    <a:pt x="538" y="58"/>
                  </a:lnTo>
                  <a:lnTo>
                    <a:pt x="547" y="45"/>
                  </a:lnTo>
                  <a:lnTo>
                    <a:pt x="554" y="32"/>
                  </a:lnTo>
                  <a:lnTo>
                    <a:pt x="559" y="21"/>
                  </a:lnTo>
                  <a:lnTo>
                    <a:pt x="563" y="10"/>
                  </a:lnTo>
                  <a:lnTo>
                    <a:pt x="565" y="0"/>
                  </a:lnTo>
                  <a:lnTo>
                    <a:pt x="573" y="25"/>
                  </a:lnTo>
                  <a:lnTo>
                    <a:pt x="574" y="59"/>
                  </a:lnTo>
                  <a:lnTo>
                    <a:pt x="574" y="94"/>
                  </a:lnTo>
                  <a:lnTo>
                    <a:pt x="574" y="117"/>
                  </a:lnTo>
                  <a:close/>
                </a:path>
              </a:pathLst>
            </a:custGeom>
            <a:solidFill>
              <a:srgbClr val="FF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2400"/>
            </a:p>
          </p:txBody>
        </p:sp>
        <p:sp>
          <p:nvSpPr>
            <p:cNvPr id="15384" name="Freeform 9"/>
            <p:cNvSpPr>
              <a:spLocks/>
            </p:cNvSpPr>
            <p:nvPr/>
          </p:nvSpPr>
          <p:spPr bwMode="auto">
            <a:xfrm>
              <a:off x="3216" y="2880"/>
              <a:ext cx="550" cy="516"/>
            </a:xfrm>
            <a:custGeom>
              <a:avLst/>
              <a:gdLst>
                <a:gd name="T0" fmla="*/ 484 w 550"/>
                <a:gd name="T1" fmla="*/ 40 h 516"/>
                <a:gd name="T2" fmla="*/ 458 w 550"/>
                <a:gd name="T3" fmla="*/ 93 h 516"/>
                <a:gd name="T4" fmla="*/ 423 w 550"/>
                <a:gd name="T5" fmla="*/ 144 h 516"/>
                <a:gd name="T6" fmla="*/ 520 w 550"/>
                <a:gd name="T7" fmla="*/ 108 h 516"/>
                <a:gd name="T8" fmla="*/ 475 w 550"/>
                <a:gd name="T9" fmla="*/ 130 h 516"/>
                <a:gd name="T10" fmla="*/ 433 w 550"/>
                <a:gd name="T11" fmla="*/ 153 h 516"/>
                <a:gd name="T12" fmla="*/ 397 w 550"/>
                <a:gd name="T13" fmla="*/ 181 h 516"/>
                <a:gd name="T14" fmla="*/ 367 w 550"/>
                <a:gd name="T15" fmla="*/ 217 h 516"/>
                <a:gd name="T16" fmla="*/ 351 w 550"/>
                <a:gd name="T17" fmla="*/ 250 h 516"/>
                <a:gd name="T18" fmla="*/ 347 w 550"/>
                <a:gd name="T19" fmla="*/ 262 h 516"/>
                <a:gd name="T20" fmla="*/ 370 w 550"/>
                <a:gd name="T21" fmla="*/ 253 h 516"/>
                <a:gd name="T22" fmla="*/ 396 w 550"/>
                <a:gd name="T23" fmla="*/ 244 h 516"/>
                <a:gd name="T24" fmla="*/ 421 w 550"/>
                <a:gd name="T25" fmla="*/ 236 h 516"/>
                <a:gd name="T26" fmla="*/ 447 w 550"/>
                <a:gd name="T27" fmla="*/ 231 h 516"/>
                <a:gd name="T28" fmla="*/ 474 w 550"/>
                <a:gd name="T29" fmla="*/ 227 h 516"/>
                <a:gd name="T30" fmla="*/ 458 w 550"/>
                <a:gd name="T31" fmla="*/ 232 h 516"/>
                <a:gd name="T32" fmla="*/ 421 w 550"/>
                <a:gd name="T33" fmla="*/ 241 h 516"/>
                <a:gd name="T34" fmla="*/ 387 w 550"/>
                <a:gd name="T35" fmla="*/ 256 h 516"/>
                <a:gd name="T36" fmla="*/ 354 w 550"/>
                <a:gd name="T37" fmla="*/ 272 h 516"/>
                <a:gd name="T38" fmla="*/ 326 w 550"/>
                <a:gd name="T39" fmla="*/ 294 h 516"/>
                <a:gd name="T40" fmla="*/ 310 w 550"/>
                <a:gd name="T41" fmla="*/ 312 h 516"/>
                <a:gd name="T42" fmla="*/ 297 w 550"/>
                <a:gd name="T43" fmla="*/ 330 h 516"/>
                <a:gd name="T44" fmla="*/ 285 w 550"/>
                <a:gd name="T45" fmla="*/ 353 h 516"/>
                <a:gd name="T46" fmla="*/ 312 w 550"/>
                <a:gd name="T47" fmla="*/ 356 h 516"/>
                <a:gd name="T48" fmla="*/ 357 w 550"/>
                <a:gd name="T49" fmla="*/ 356 h 516"/>
                <a:gd name="T50" fmla="*/ 405 w 550"/>
                <a:gd name="T51" fmla="*/ 356 h 516"/>
                <a:gd name="T52" fmla="*/ 451 w 550"/>
                <a:gd name="T53" fmla="*/ 363 h 516"/>
                <a:gd name="T54" fmla="*/ 493 w 550"/>
                <a:gd name="T55" fmla="*/ 379 h 516"/>
                <a:gd name="T56" fmla="*/ 506 w 550"/>
                <a:gd name="T57" fmla="*/ 389 h 516"/>
                <a:gd name="T58" fmla="*/ 469 w 550"/>
                <a:gd name="T59" fmla="*/ 371 h 516"/>
                <a:gd name="T60" fmla="*/ 426 w 550"/>
                <a:gd name="T61" fmla="*/ 362 h 516"/>
                <a:gd name="T62" fmla="*/ 379 w 550"/>
                <a:gd name="T63" fmla="*/ 362 h 516"/>
                <a:gd name="T64" fmla="*/ 326 w 550"/>
                <a:gd name="T65" fmla="*/ 366 h 516"/>
                <a:gd name="T66" fmla="*/ 268 w 550"/>
                <a:gd name="T67" fmla="*/ 375 h 516"/>
                <a:gd name="T68" fmla="*/ 222 w 550"/>
                <a:gd name="T69" fmla="*/ 425 h 516"/>
                <a:gd name="T70" fmla="*/ 171 w 550"/>
                <a:gd name="T71" fmla="*/ 465 h 516"/>
                <a:gd name="T72" fmla="*/ 120 w 550"/>
                <a:gd name="T73" fmla="*/ 493 h 516"/>
                <a:gd name="T74" fmla="*/ 69 w 550"/>
                <a:gd name="T75" fmla="*/ 510 h 516"/>
                <a:gd name="T76" fmla="*/ 26 w 550"/>
                <a:gd name="T77" fmla="*/ 516 h 516"/>
                <a:gd name="T78" fmla="*/ 22 w 550"/>
                <a:gd name="T79" fmla="*/ 490 h 516"/>
                <a:gd name="T80" fmla="*/ 80 w 550"/>
                <a:gd name="T81" fmla="*/ 487 h 516"/>
                <a:gd name="T82" fmla="*/ 127 w 550"/>
                <a:gd name="T83" fmla="*/ 472 h 516"/>
                <a:gd name="T84" fmla="*/ 168 w 550"/>
                <a:gd name="T85" fmla="*/ 452 h 516"/>
                <a:gd name="T86" fmla="*/ 204 w 550"/>
                <a:gd name="T87" fmla="*/ 425 h 516"/>
                <a:gd name="T88" fmla="*/ 238 w 550"/>
                <a:gd name="T89" fmla="*/ 393 h 516"/>
                <a:gd name="T90" fmla="*/ 227 w 550"/>
                <a:gd name="T91" fmla="*/ 357 h 516"/>
                <a:gd name="T92" fmla="*/ 206 w 550"/>
                <a:gd name="T93" fmla="*/ 329 h 516"/>
                <a:gd name="T94" fmla="*/ 177 w 550"/>
                <a:gd name="T95" fmla="*/ 307 h 516"/>
                <a:gd name="T96" fmla="*/ 157 w 550"/>
                <a:gd name="T97" fmla="*/ 289 h 516"/>
                <a:gd name="T98" fmla="*/ 188 w 550"/>
                <a:gd name="T99" fmla="*/ 171 h 516"/>
                <a:gd name="T100" fmla="*/ 213 w 550"/>
                <a:gd name="T101" fmla="*/ 257 h 516"/>
                <a:gd name="T102" fmla="*/ 239 w 550"/>
                <a:gd name="T103" fmla="*/ 343 h 516"/>
                <a:gd name="T104" fmla="*/ 270 w 550"/>
                <a:gd name="T105" fmla="*/ 344 h 516"/>
                <a:gd name="T106" fmla="*/ 299 w 550"/>
                <a:gd name="T107" fmla="*/ 300 h 516"/>
                <a:gd name="T108" fmla="*/ 329 w 550"/>
                <a:gd name="T109" fmla="*/ 253 h 516"/>
                <a:gd name="T110" fmla="*/ 351 w 550"/>
                <a:gd name="T111" fmla="*/ 117 h 516"/>
                <a:gd name="T112" fmla="*/ 354 w 550"/>
                <a:gd name="T113" fmla="*/ 152 h 516"/>
                <a:gd name="T114" fmla="*/ 358 w 550"/>
                <a:gd name="T115" fmla="*/ 212 h 516"/>
                <a:gd name="T116" fmla="*/ 392 w 550"/>
                <a:gd name="T117" fmla="*/ 163 h 516"/>
                <a:gd name="T118" fmla="*/ 421 w 550"/>
                <a:gd name="T119" fmla="*/ 125 h 516"/>
                <a:gd name="T120" fmla="*/ 448 w 550"/>
                <a:gd name="T121" fmla="*/ 89 h 516"/>
                <a:gd name="T122" fmla="*/ 474 w 550"/>
                <a:gd name="T123" fmla="*/ 50 h 516"/>
                <a:gd name="T124" fmla="*/ 496 w 550"/>
                <a:gd name="T125" fmla="*/ 0 h 51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550"/>
                <a:gd name="T190" fmla="*/ 0 h 516"/>
                <a:gd name="T191" fmla="*/ 550 w 550"/>
                <a:gd name="T192" fmla="*/ 516 h 51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550" h="516">
                  <a:moveTo>
                    <a:pt x="496" y="0"/>
                  </a:moveTo>
                  <a:lnTo>
                    <a:pt x="491" y="21"/>
                  </a:lnTo>
                  <a:lnTo>
                    <a:pt x="484" y="40"/>
                  </a:lnTo>
                  <a:lnTo>
                    <a:pt x="478" y="58"/>
                  </a:lnTo>
                  <a:lnTo>
                    <a:pt x="469" y="76"/>
                  </a:lnTo>
                  <a:lnTo>
                    <a:pt x="458" y="93"/>
                  </a:lnTo>
                  <a:lnTo>
                    <a:pt x="447" y="111"/>
                  </a:lnTo>
                  <a:lnTo>
                    <a:pt x="435" y="127"/>
                  </a:lnTo>
                  <a:lnTo>
                    <a:pt x="423" y="144"/>
                  </a:lnTo>
                  <a:lnTo>
                    <a:pt x="550" y="94"/>
                  </a:lnTo>
                  <a:lnTo>
                    <a:pt x="534" y="100"/>
                  </a:lnTo>
                  <a:lnTo>
                    <a:pt x="520" y="108"/>
                  </a:lnTo>
                  <a:lnTo>
                    <a:pt x="505" y="114"/>
                  </a:lnTo>
                  <a:lnTo>
                    <a:pt x="489" y="122"/>
                  </a:lnTo>
                  <a:lnTo>
                    <a:pt x="475" y="130"/>
                  </a:lnTo>
                  <a:lnTo>
                    <a:pt x="461" y="137"/>
                  </a:lnTo>
                  <a:lnTo>
                    <a:pt x="447" y="145"/>
                  </a:lnTo>
                  <a:lnTo>
                    <a:pt x="433" y="153"/>
                  </a:lnTo>
                  <a:lnTo>
                    <a:pt x="420" y="162"/>
                  </a:lnTo>
                  <a:lnTo>
                    <a:pt x="407" y="171"/>
                  </a:lnTo>
                  <a:lnTo>
                    <a:pt x="397" y="181"/>
                  </a:lnTo>
                  <a:lnTo>
                    <a:pt x="385" y="193"/>
                  </a:lnTo>
                  <a:lnTo>
                    <a:pt x="376" y="204"/>
                  </a:lnTo>
                  <a:lnTo>
                    <a:pt x="367" y="217"/>
                  </a:lnTo>
                  <a:lnTo>
                    <a:pt x="360" y="231"/>
                  </a:lnTo>
                  <a:lnTo>
                    <a:pt x="354" y="247"/>
                  </a:lnTo>
                  <a:lnTo>
                    <a:pt x="351" y="250"/>
                  </a:lnTo>
                  <a:lnTo>
                    <a:pt x="349" y="254"/>
                  </a:lnTo>
                  <a:lnTo>
                    <a:pt x="347" y="258"/>
                  </a:lnTo>
                  <a:lnTo>
                    <a:pt x="347" y="262"/>
                  </a:lnTo>
                  <a:lnTo>
                    <a:pt x="354" y="258"/>
                  </a:lnTo>
                  <a:lnTo>
                    <a:pt x="362" y="256"/>
                  </a:lnTo>
                  <a:lnTo>
                    <a:pt x="370" y="253"/>
                  </a:lnTo>
                  <a:lnTo>
                    <a:pt x="379" y="249"/>
                  </a:lnTo>
                  <a:lnTo>
                    <a:pt x="387" y="247"/>
                  </a:lnTo>
                  <a:lnTo>
                    <a:pt x="396" y="244"/>
                  </a:lnTo>
                  <a:lnTo>
                    <a:pt x="403" y="241"/>
                  </a:lnTo>
                  <a:lnTo>
                    <a:pt x="412" y="239"/>
                  </a:lnTo>
                  <a:lnTo>
                    <a:pt x="421" y="236"/>
                  </a:lnTo>
                  <a:lnTo>
                    <a:pt x="430" y="235"/>
                  </a:lnTo>
                  <a:lnTo>
                    <a:pt x="439" y="232"/>
                  </a:lnTo>
                  <a:lnTo>
                    <a:pt x="447" y="231"/>
                  </a:lnTo>
                  <a:lnTo>
                    <a:pt x="456" y="230"/>
                  </a:lnTo>
                  <a:lnTo>
                    <a:pt x="465" y="229"/>
                  </a:lnTo>
                  <a:lnTo>
                    <a:pt x="474" y="227"/>
                  </a:lnTo>
                  <a:lnTo>
                    <a:pt x="482" y="227"/>
                  </a:lnTo>
                  <a:lnTo>
                    <a:pt x="470" y="230"/>
                  </a:lnTo>
                  <a:lnTo>
                    <a:pt x="458" y="232"/>
                  </a:lnTo>
                  <a:lnTo>
                    <a:pt x="446" y="235"/>
                  </a:lnTo>
                  <a:lnTo>
                    <a:pt x="434" y="239"/>
                  </a:lnTo>
                  <a:lnTo>
                    <a:pt x="421" y="241"/>
                  </a:lnTo>
                  <a:lnTo>
                    <a:pt x="410" y="247"/>
                  </a:lnTo>
                  <a:lnTo>
                    <a:pt x="398" y="250"/>
                  </a:lnTo>
                  <a:lnTo>
                    <a:pt x="387" y="256"/>
                  </a:lnTo>
                  <a:lnTo>
                    <a:pt x="375" y="261"/>
                  </a:lnTo>
                  <a:lnTo>
                    <a:pt x="365" y="266"/>
                  </a:lnTo>
                  <a:lnTo>
                    <a:pt x="354" y="272"/>
                  </a:lnTo>
                  <a:lnTo>
                    <a:pt x="344" y="279"/>
                  </a:lnTo>
                  <a:lnTo>
                    <a:pt x="335" y="286"/>
                  </a:lnTo>
                  <a:lnTo>
                    <a:pt x="326" y="294"/>
                  </a:lnTo>
                  <a:lnTo>
                    <a:pt x="317" y="302"/>
                  </a:lnTo>
                  <a:lnTo>
                    <a:pt x="310" y="311"/>
                  </a:lnTo>
                  <a:lnTo>
                    <a:pt x="310" y="312"/>
                  </a:lnTo>
                  <a:lnTo>
                    <a:pt x="306" y="316"/>
                  </a:lnTo>
                  <a:lnTo>
                    <a:pt x="302" y="322"/>
                  </a:lnTo>
                  <a:lnTo>
                    <a:pt x="297" y="330"/>
                  </a:lnTo>
                  <a:lnTo>
                    <a:pt x="292" y="339"/>
                  </a:lnTo>
                  <a:lnTo>
                    <a:pt x="288" y="347"/>
                  </a:lnTo>
                  <a:lnTo>
                    <a:pt x="285" y="353"/>
                  </a:lnTo>
                  <a:lnTo>
                    <a:pt x="285" y="356"/>
                  </a:lnTo>
                  <a:lnTo>
                    <a:pt x="298" y="356"/>
                  </a:lnTo>
                  <a:lnTo>
                    <a:pt x="312" y="356"/>
                  </a:lnTo>
                  <a:lnTo>
                    <a:pt x="326" y="356"/>
                  </a:lnTo>
                  <a:lnTo>
                    <a:pt x="342" y="356"/>
                  </a:lnTo>
                  <a:lnTo>
                    <a:pt x="357" y="356"/>
                  </a:lnTo>
                  <a:lnTo>
                    <a:pt x="372" y="356"/>
                  </a:lnTo>
                  <a:lnTo>
                    <a:pt x="389" y="356"/>
                  </a:lnTo>
                  <a:lnTo>
                    <a:pt x="405" y="356"/>
                  </a:lnTo>
                  <a:lnTo>
                    <a:pt x="420" y="358"/>
                  </a:lnTo>
                  <a:lnTo>
                    <a:pt x="435" y="359"/>
                  </a:lnTo>
                  <a:lnTo>
                    <a:pt x="451" y="363"/>
                  </a:lnTo>
                  <a:lnTo>
                    <a:pt x="465" y="367"/>
                  </a:lnTo>
                  <a:lnTo>
                    <a:pt x="479" y="372"/>
                  </a:lnTo>
                  <a:lnTo>
                    <a:pt x="493" y="379"/>
                  </a:lnTo>
                  <a:lnTo>
                    <a:pt x="506" y="388"/>
                  </a:lnTo>
                  <a:lnTo>
                    <a:pt x="518" y="398"/>
                  </a:lnTo>
                  <a:lnTo>
                    <a:pt x="506" y="389"/>
                  </a:lnTo>
                  <a:lnTo>
                    <a:pt x="493" y="381"/>
                  </a:lnTo>
                  <a:lnTo>
                    <a:pt x="482" y="376"/>
                  </a:lnTo>
                  <a:lnTo>
                    <a:pt x="469" y="371"/>
                  </a:lnTo>
                  <a:lnTo>
                    <a:pt x="455" y="367"/>
                  </a:lnTo>
                  <a:lnTo>
                    <a:pt x="440" y="365"/>
                  </a:lnTo>
                  <a:lnTo>
                    <a:pt x="426" y="362"/>
                  </a:lnTo>
                  <a:lnTo>
                    <a:pt x="411" y="362"/>
                  </a:lnTo>
                  <a:lnTo>
                    <a:pt x="394" y="361"/>
                  </a:lnTo>
                  <a:lnTo>
                    <a:pt x="379" y="362"/>
                  </a:lnTo>
                  <a:lnTo>
                    <a:pt x="362" y="363"/>
                  </a:lnTo>
                  <a:lnTo>
                    <a:pt x="344" y="365"/>
                  </a:lnTo>
                  <a:lnTo>
                    <a:pt x="326" y="366"/>
                  </a:lnTo>
                  <a:lnTo>
                    <a:pt x="308" y="368"/>
                  </a:lnTo>
                  <a:lnTo>
                    <a:pt x="289" y="372"/>
                  </a:lnTo>
                  <a:lnTo>
                    <a:pt x="268" y="375"/>
                  </a:lnTo>
                  <a:lnTo>
                    <a:pt x="254" y="393"/>
                  </a:lnTo>
                  <a:lnTo>
                    <a:pt x="239" y="410"/>
                  </a:lnTo>
                  <a:lnTo>
                    <a:pt x="222" y="425"/>
                  </a:lnTo>
                  <a:lnTo>
                    <a:pt x="206" y="439"/>
                  </a:lnTo>
                  <a:lnTo>
                    <a:pt x="189" y="452"/>
                  </a:lnTo>
                  <a:lnTo>
                    <a:pt x="171" y="465"/>
                  </a:lnTo>
                  <a:lnTo>
                    <a:pt x="154" y="475"/>
                  </a:lnTo>
                  <a:lnTo>
                    <a:pt x="136" y="484"/>
                  </a:lnTo>
                  <a:lnTo>
                    <a:pt x="120" y="493"/>
                  </a:lnTo>
                  <a:lnTo>
                    <a:pt x="102" y="499"/>
                  </a:lnTo>
                  <a:lnTo>
                    <a:pt x="86" y="506"/>
                  </a:lnTo>
                  <a:lnTo>
                    <a:pt x="69" y="510"/>
                  </a:lnTo>
                  <a:lnTo>
                    <a:pt x="54" y="513"/>
                  </a:lnTo>
                  <a:lnTo>
                    <a:pt x="40" y="515"/>
                  </a:lnTo>
                  <a:lnTo>
                    <a:pt x="26" y="516"/>
                  </a:lnTo>
                  <a:lnTo>
                    <a:pt x="13" y="516"/>
                  </a:lnTo>
                  <a:lnTo>
                    <a:pt x="0" y="490"/>
                  </a:lnTo>
                  <a:lnTo>
                    <a:pt x="22" y="490"/>
                  </a:lnTo>
                  <a:lnTo>
                    <a:pt x="43" y="490"/>
                  </a:lnTo>
                  <a:lnTo>
                    <a:pt x="62" y="489"/>
                  </a:lnTo>
                  <a:lnTo>
                    <a:pt x="80" y="487"/>
                  </a:lnTo>
                  <a:lnTo>
                    <a:pt x="96" y="483"/>
                  </a:lnTo>
                  <a:lnTo>
                    <a:pt x="113" y="479"/>
                  </a:lnTo>
                  <a:lnTo>
                    <a:pt x="127" y="472"/>
                  </a:lnTo>
                  <a:lnTo>
                    <a:pt x="141" y="467"/>
                  </a:lnTo>
                  <a:lnTo>
                    <a:pt x="155" y="460"/>
                  </a:lnTo>
                  <a:lnTo>
                    <a:pt x="168" y="452"/>
                  </a:lnTo>
                  <a:lnTo>
                    <a:pt x="181" y="444"/>
                  </a:lnTo>
                  <a:lnTo>
                    <a:pt x="193" y="435"/>
                  </a:lnTo>
                  <a:lnTo>
                    <a:pt x="204" y="425"/>
                  </a:lnTo>
                  <a:lnTo>
                    <a:pt x="216" y="415"/>
                  </a:lnTo>
                  <a:lnTo>
                    <a:pt x="227" y="404"/>
                  </a:lnTo>
                  <a:lnTo>
                    <a:pt x="238" y="393"/>
                  </a:lnTo>
                  <a:lnTo>
                    <a:pt x="236" y="380"/>
                  </a:lnTo>
                  <a:lnTo>
                    <a:pt x="233" y="368"/>
                  </a:lnTo>
                  <a:lnTo>
                    <a:pt x="227" y="357"/>
                  </a:lnTo>
                  <a:lnTo>
                    <a:pt x="221" y="347"/>
                  </a:lnTo>
                  <a:lnTo>
                    <a:pt x="213" y="338"/>
                  </a:lnTo>
                  <a:lnTo>
                    <a:pt x="206" y="329"/>
                  </a:lnTo>
                  <a:lnTo>
                    <a:pt x="195" y="320"/>
                  </a:lnTo>
                  <a:lnTo>
                    <a:pt x="185" y="312"/>
                  </a:lnTo>
                  <a:lnTo>
                    <a:pt x="177" y="307"/>
                  </a:lnTo>
                  <a:lnTo>
                    <a:pt x="171" y="302"/>
                  </a:lnTo>
                  <a:lnTo>
                    <a:pt x="163" y="295"/>
                  </a:lnTo>
                  <a:lnTo>
                    <a:pt x="157" y="289"/>
                  </a:lnTo>
                  <a:lnTo>
                    <a:pt x="217" y="322"/>
                  </a:lnTo>
                  <a:lnTo>
                    <a:pt x="179" y="143"/>
                  </a:lnTo>
                  <a:lnTo>
                    <a:pt x="188" y="171"/>
                  </a:lnTo>
                  <a:lnTo>
                    <a:pt x="195" y="200"/>
                  </a:lnTo>
                  <a:lnTo>
                    <a:pt x="204" y="229"/>
                  </a:lnTo>
                  <a:lnTo>
                    <a:pt x="213" y="257"/>
                  </a:lnTo>
                  <a:lnTo>
                    <a:pt x="222" y="285"/>
                  </a:lnTo>
                  <a:lnTo>
                    <a:pt x="230" y="315"/>
                  </a:lnTo>
                  <a:lnTo>
                    <a:pt x="239" y="343"/>
                  </a:lnTo>
                  <a:lnTo>
                    <a:pt x="248" y="371"/>
                  </a:lnTo>
                  <a:lnTo>
                    <a:pt x="258" y="358"/>
                  </a:lnTo>
                  <a:lnTo>
                    <a:pt x="270" y="344"/>
                  </a:lnTo>
                  <a:lnTo>
                    <a:pt x="280" y="330"/>
                  </a:lnTo>
                  <a:lnTo>
                    <a:pt x="289" y="316"/>
                  </a:lnTo>
                  <a:lnTo>
                    <a:pt x="299" y="300"/>
                  </a:lnTo>
                  <a:lnTo>
                    <a:pt x="310" y="285"/>
                  </a:lnTo>
                  <a:lnTo>
                    <a:pt x="319" y="268"/>
                  </a:lnTo>
                  <a:lnTo>
                    <a:pt x="329" y="253"/>
                  </a:lnTo>
                  <a:lnTo>
                    <a:pt x="339" y="208"/>
                  </a:lnTo>
                  <a:lnTo>
                    <a:pt x="348" y="162"/>
                  </a:lnTo>
                  <a:lnTo>
                    <a:pt x="351" y="117"/>
                  </a:lnTo>
                  <a:lnTo>
                    <a:pt x="347" y="73"/>
                  </a:lnTo>
                  <a:lnTo>
                    <a:pt x="353" y="112"/>
                  </a:lnTo>
                  <a:lnTo>
                    <a:pt x="354" y="152"/>
                  </a:lnTo>
                  <a:lnTo>
                    <a:pt x="353" y="190"/>
                  </a:lnTo>
                  <a:lnTo>
                    <a:pt x="348" y="231"/>
                  </a:lnTo>
                  <a:lnTo>
                    <a:pt x="358" y="212"/>
                  </a:lnTo>
                  <a:lnTo>
                    <a:pt x="370" y="194"/>
                  </a:lnTo>
                  <a:lnTo>
                    <a:pt x="380" y="179"/>
                  </a:lnTo>
                  <a:lnTo>
                    <a:pt x="392" y="163"/>
                  </a:lnTo>
                  <a:lnTo>
                    <a:pt x="402" y="150"/>
                  </a:lnTo>
                  <a:lnTo>
                    <a:pt x="412" y="137"/>
                  </a:lnTo>
                  <a:lnTo>
                    <a:pt x="421" y="125"/>
                  </a:lnTo>
                  <a:lnTo>
                    <a:pt x="430" y="113"/>
                  </a:lnTo>
                  <a:lnTo>
                    <a:pt x="439" y="102"/>
                  </a:lnTo>
                  <a:lnTo>
                    <a:pt x="448" y="89"/>
                  </a:lnTo>
                  <a:lnTo>
                    <a:pt x="457" y="77"/>
                  </a:lnTo>
                  <a:lnTo>
                    <a:pt x="466" y="64"/>
                  </a:lnTo>
                  <a:lnTo>
                    <a:pt x="474" y="50"/>
                  </a:lnTo>
                  <a:lnTo>
                    <a:pt x="482" y="35"/>
                  </a:lnTo>
                  <a:lnTo>
                    <a:pt x="488" y="18"/>
                  </a:lnTo>
                  <a:lnTo>
                    <a:pt x="496" y="0"/>
                  </a:lnTo>
                  <a:close/>
                </a:path>
              </a:pathLst>
            </a:custGeom>
            <a:solidFill>
              <a:srgbClr val="8041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2400"/>
            </a:p>
          </p:txBody>
        </p:sp>
      </p:grpSp>
      <p:grpSp>
        <p:nvGrpSpPr>
          <p:cNvPr id="4" name="Group 10"/>
          <p:cNvGrpSpPr>
            <a:grpSpLocks/>
          </p:cNvGrpSpPr>
          <p:nvPr/>
        </p:nvGrpSpPr>
        <p:grpSpPr bwMode="auto">
          <a:xfrm rot="4937768">
            <a:off x="10036440" y="4999832"/>
            <a:ext cx="1087437" cy="1454149"/>
            <a:chOff x="3155" y="2736"/>
            <a:chExt cx="685" cy="687"/>
          </a:xfrm>
        </p:grpSpPr>
        <p:sp>
          <p:nvSpPr>
            <p:cNvPr id="15381" name="Freeform 11"/>
            <p:cNvSpPr>
              <a:spLocks/>
            </p:cNvSpPr>
            <p:nvPr/>
          </p:nvSpPr>
          <p:spPr bwMode="auto">
            <a:xfrm>
              <a:off x="3155" y="2736"/>
              <a:ext cx="685" cy="687"/>
            </a:xfrm>
            <a:custGeom>
              <a:avLst/>
              <a:gdLst>
                <a:gd name="T0" fmla="*/ 587 w 685"/>
                <a:gd name="T1" fmla="*/ 113 h 687"/>
                <a:gd name="T2" fmla="*/ 608 w 685"/>
                <a:gd name="T3" fmla="*/ 100 h 687"/>
                <a:gd name="T4" fmla="*/ 619 w 685"/>
                <a:gd name="T5" fmla="*/ 182 h 687"/>
                <a:gd name="T6" fmla="*/ 663 w 685"/>
                <a:gd name="T7" fmla="*/ 175 h 687"/>
                <a:gd name="T8" fmla="*/ 676 w 685"/>
                <a:gd name="T9" fmla="*/ 191 h 687"/>
                <a:gd name="T10" fmla="*/ 650 w 685"/>
                <a:gd name="T11" fmla="*/ 234 h 687"/>
                <a:gd name="T12" fmla="*/ 619 w 685"/>
                <a:gd name="T13" fmla="*/ 271 h 687"/>
                <a:gd name="T14" fmla="*/ 582 w 685"/>
                <a:gd name="T15" fmla="*/ 304 h 687"/>
                <a:gd name="T16" fmla="*/ 561 w 685"/>
                <a:gd name="T17" fmla="*/ 316 h 687"/>
                <a:gd name="T18" fmla="*/ 588 w 685"/>
                <a:gd name="T19" fmla="*/ 329 h 687"/>
                <a:gd name="T20" fmla="*/ 630 w 685"/>
                <a:gd name="T21" fmla="*/ 348 h 687"/>
                <a:gd name="T22" fmla="*/ 662 w 685"/>
                <a:gd name="T23" fmla="*/ 360 h 687"/>
                <a:gd name="T24" fmla="*/ 654 w 685"/>
                <a:gd name="T25" fmla="*/ 374 h 687"/>
                <a:gd name="T26" fmla="*/ 627 w 685"/>
                <a:gd name="T27" fmla="*/ 403 h 687"/>
                <a:gd name="T28" fmla="*/ 596 w 685"/>
                <a:gd name="T29" fmla="*/ 426 h 687"/>
                <a:gd name="T30" fmla="*/ 561 w 685"/>
                <a:gd name="T31" fmla="*/ 445 h 687"/>
                <a:gd name="T32" fmla="*/ 555 w 685"/>
                <a:gd name="T33" fmla="*/ 462 h 687"/>
                <a:gd name="T34" fmla="*/ 583 w 685"/>
                <a:gd name="T35" fmla="*/ 474 h 687"/>
                <a:gd name="T36" fmla="*/ 596 w 685"/>
                <a:gd name="T37" fmla="*/ 484 h 687"/>
                <a:gd name="T38" fmla="*/ 561 w 685"/>
                <a:gd name="T39" fmla="*/ 497 h 687"/>
                <a:gd name="T40" fmla="*/ 578 w 685"/>
                <a:gd name="T41" fmla="*/ 522 h 687"/>
                <a:gd name="T42" fmla="*/ 615 w 685"/>
                <a:gd name="T43" fmla="*/ 573 h 687"/>
                <a:gd name="T44" fmla="*/ 612 w 685"/>
                <a:gd name="T45" fmla="*/ 601 h 687"/>
                <a:gd name="T46" fmla="*/ 555 w 685"/>
                <a:gd name="T47" fmla="*/ 619 h 687"/>
                <a:gd name="T48" fmla="*/ 500 w 685"/>
                <a:gd name="T49" fmla="*/ 637 h 687"/>
                <a:gd name="T50" fmla="*/ 442 w 685"/>
                <a:gd name="T51" fmla="*/ 641 h 687"/>
                <a:gd name="T52" fmla="*/ 407 w 685"/>
                <a:gd name="T53" fmla="*/ 634 h 687"/>
                <a:gd name="T54" fmla="*/ 392 w 685"/>
                <a:gd name="T55" fmla="*/ 665 h 687"/>
                <a:gd name="T56" fmla="*/ 355 w 685"/>
                <a:gd name="T57" fmla="*/ 638 h 687"/>
                <a:gd name="T58" fmla="*/ 314 w 685"/>
                <a:gd name="T59" fmla="*/ 617 h 687"/>
                <a:gd name="T60" fmla="*/ 268 w 685"/>
                <a:gd name="T61" fmla="*/ 603 h 687"/>
                <a:gd name="T62" fmla="*/ 247 w 685"/>
                <a:gd name="T63" fmla="*/ 598 h 687"/>
                <a:gd name="T64" fmla="*/ 223 w 685"/>
                <a:gd name="T65" fmla="*/ 612 h 687"/>
                <a:gd name="T66" fmla="*/ 176 w 685"/>
                <a:gd name="T67" fmla="*/ 643 h 687"/>
                <a:gd name="T68" fmla="*/ 113 w 685"/>
                <a:gd name="T69" fmla="*/ 671 h 687"/>
                <a:gd name="T70" fmla="*/ 44 w 685"/>
                <a:gd name="T71" fmla="*/ 684 h 687"/>
                <a:gd name="T72" fmla="*/ 26 w 685"/>
                <a:gd name="T73" fmla="*/ 635 h 687"/>
                <a:gd name="T74" fmla="*/ 81 w 685"/>
                <a:gd name="T75" fmla="*/ 633 h 687"/>
                <a:gd name="T76" fmla="*/ 137 w 685"/>
                <a:gd name="T77" fmla="*/ 621 h 687"/>
                <a:gd name="T78" fmla="*/ 187 w 685"/>
                <a:gd name="T79" fmla="*/ 599 h 687"/>
                <a:gd name="T80" fmla="*/ 193 w 685"/>
                <a:gd name="T81" fmla="*/ 570 h 687"/>
                <a:gd name="T82" fmla="*/ 165 w 685"/>
                <a:gd name="T83" fmla="*/ 546 h 687"/>
                <a:gd name="T84" fmla="*/ 133 w 685"/>
                <a:gd name="T85" fmla="*/ 526 h 687"/>
                <a:gd name="T86" fmla="*/ 97 w 685"/>
                <a:gd name="T87" fmla="*/ 511 h 687"/>
                <a:gd name="T88" fmla="*/ 88 w 685"/>
                <a:gd name="T89" fmla="*/ 503 h 687"/>
                <a:gd name="T90" fmla="*/ 120 w 685"/>
                <a:gd name="T91" fmla="*/ 503 h 687"/>
                <a:gd name="T92" fmla="*/ 131 w 685"/>
                <a:gd name="T93" fmla="*/ 471 h 687"/>
                <a:gd name="T94" fmla="*/ 85 w 685"/>
                <a:gd name="T95" fmla="*/ 406 h 687"/>
                <a:gd name="T96" fmla="*/ 81 w 685"/>
                <a:gd name="T97" fmla="*/ 383 h 687"/>
                <a:gd name="T98" fmla="*/ 111 w 685"/>
                <a:gd name="T99" fmla="*/ 395 h 687"/>
                <a:gd name="T100" fmla="*/ 111 w 685"/>
                <a:gd name="T101" fmla="*/ 326 h 687"/>
                <a:gd name="T102" fmla="*/ 148 w 685"/>
                <a:gd name="T103" fmla="*/ 252 h 687"/>
                <a:gd name="T104" fmla="*/ 169 w 685"/>
                <a:gd name="T105" fmla="*/ 172 h 687"/>
                <a:gd name="T106" fmla="*/ 220 w 685"/>
                <a:gd name="T107" fmla="*/ 235 h 687"/>
                <a:gd name="T108" fmla="*/ 273 w 685"/>
                <a:gd name="T109" fmla="*/ 259 h 687"/>
                <a:gd name="T110" fmla="*/ 298 w 685"/>
                <a:gd name="T111" fmla="*/ 218 h 687"/>
                <a:gd name="T112" fmla="*/ 314 w 685"/>
                <a:gd name="T113" fmla="*/ 140 h 687"/>
                <a:gd name="T114" fmla="*/ 388 w 685"/>
                <a:gd name="T115" fmla="*/ 114 h 687"/>
                <a:gd name="T116" fmla="*/ 396 w 685"/>
                <a:gd name="T117" fmla="*/ 175 h 687"/>
                <a:gd name="T118" fmla="*/ 490 w 685"/>
                <a:gd name="T119" fmla="*/ 63 h 687"/>
                <a:gd name="T120" fmla="*/ 538 w 685"/>
                <a:gd name="T121" fmla="*/ 58 h 687"/>
                <a:gd name="T122" fmla="*/ 563 w 685"/>
                <a:gd name="T123" fmla="*/ 10 h 687"/>
                <a:gd name="T124" fmla="*/ 574 w 685"/>
                <a:gd name="T125" fmla="*/ 94 h 68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685"/>
                <a:gd name="T190" fmla="*/ 0 h 687"/>
                <a:gd name="T191" fmla="*/ 685 w 685"/>
                <a:gd name="T192" fmla="*/ 687 h 68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685" h="687">
                  <a:moveTo>
                    <a:pt x="574" y="117"/>
                  </a:moveTo>
                  <a:lnTo>
                    <a:pt x="578" y="116"/>
                  </a:lnTo>
                  <a:lnTo>
                    <a:pt x="582" y="114"/>
                  </a:lnTo>
                  <a:lnTo>
                    <a:pt x="587" y="113"/>
                  </a:lnTo>
                  <a:lnTo>
                    <a:pt x="592" y="111"/>
                  </a:lnTo>
                  <a:lnTo>
                    <a:pt x="597" y="108"/>
                  </a:lnTo>
                  <a:lnTo>
                    <a:pt x="603" y="104"/>
                  </a:lnTo>
                  <a:lnTo>
                    <a:pt x="608" y="100"/>
                  </a:lnTo>
                  <a:lnTo>
                    <a:pt x="614" y="96"/>
                  </a:lnTo>
                  <a:lnTo>
                    <a:pt x="599" y="179"/>
                  </a:lnTo>
                  <a:lnTo>
                    <a:pt x="609" y="181"/>
                  </a:lnTo>
                  <a:lnTo>
                    <a:pt x="619" y="182"/>
                  </a:lnTo>
                  <a:lnTo>
                    <a:pt x="630" y="182"/>
                  </a:lnTo>
                  <a:lnTo>
                    <a:pt x="640" y="180"/>
                  </a:lnTo>
                  <a:lnTo>
                    <a:pt x="651" y="179"/>
                  </a:lnTo>
                  <a:lnTo>
                    <a:pt x="663" y="175"/>
                  </a:lnTo>
                  <a:lnTo>
                    <a:pt x="674" y="171"/>
                  </a:lnTo>
                  <a:lnTo>
                    <a:pt x="685" y="167"/>
                  </a:lnTo>
                  <a:lnTo>
                    <a:pt x="681" y="180"/>
                  </a:lnTo>
                  <a:lnTo>
                    <a:pt x="676" y="191"/>
                  </a:lnTo>
                  <a:lnTo>
                    <a:pt x="669" y="202"/>
                  </a:lnTo>
                  <a:lnTo>
                    <a:pt x="664" y="213"/>
                  </a:lnTo>
                  <a:lnTo>
                    <a:pt x="658" y="223"/>
                  </a:lnTo>
                  <a:lnTo>
                    <a:pt x="650" y="234"/>
                  </a:lnTo>
                  <a:lnTo>
                    <a:pt x="644" y="244"/>
                  </a:lnTo>
                  <a:lnTo>
                    <a:pt x="636" y="253"/>
                  </a:lnTo>
                  <a:lnTo>
                    <a:pt x="628" y="262"/>
                  </a:lnTo>
                  <a:lnTo>
                    <a:pt x="619" y="271"/>
                  </a:lnTo>
                  <a:lnTo>
                    <a:pt x="610" y="280"/>
                  </a:lnTo>
                  <a:lnTo>
                    <a:pt x="601" y="288"/>
                  </a:lnTo>
                  <a:lnTo>
                    <a:pt x="592" y="297"/>
                  </a:lnTo>
                  <a:lnTo>
                    <a:pt x="582" y="304"/>
                  </a:lnTo>
                  <a:lnTo>
                    <a:pt x="572" y="312"/>
                  </a:lnTo>
                  <a:lnTo>
                    <a:pt x="561" y="318"/>
                  </a:lnTo>
                  <a:lnTo>
                    <a:pt x="560" y="317"/>
                  </a:lnTo>
                  <a:lnTo>
                    <a:pt x="561" y="316"/>
                  </a:lnTo>
                  <a:lnTo>
                    <a:pt x="565" y="317"/>
                  </a:lnTo>
                  <a:lnTo>
                    <a:pt x="572" y="321"/>
                  </a:lnTo>
                  <a:lnTo>
                    <a:pt x="579" y="324"/>
                  </a:lnTo>
                  <a:lnTo>
                    <a:pt x="588" y="329"/>
                  </a:lnTo>
                  <a:lnTo>
                    <a:pt x="599" y="334"/>
                  </a:lnTo>
                  <a:lnTo>
                    <a:pt x="609" y="339"/>
                  </a:lnTo>
                  <a:lnTo>
                    <a:pt x="619" y="344"/>
                  </a:lnTo>
                  <a:lnTo>
                    <a:pt x="630" y="348"/>
                  </a:lnTo>
                  <a:lnTo>
                    <a:pt x="640" y="353"/>
                  </a:lnTo>
                  <a:lnTo>
                    <a:pt x="649" y="357"/>
                  </a:lnTo>
                  <a:lnTo>
                    <a:pt x="656" y="358"/>
                  </a:lnTo>
                  <a:lnTo>
                    <a:pt x="662" y="360"/>
                  </a:lnTo>
                  <a:lnTo>
                    <a:pt x="665" y="360"/>
                  </a:lnTo>
                  <a:lnTo>
                    <a:pt x="665" y="357"/>
                  </a:lnTo>
                  <a:lnTo>
                    <a:pt x="660" y="366"/>
                  </a:lnTo>
                  <a:lnTo>
                    <a:pt x="654" y="374"/>
                  </a:lnTo>
                  <a:lnTo>
                    <a:pt x="647" y="381"/>
                  </a:lnTo>
                  <a:lnTo>
                    <a:pt x="641" y="389"/>
                  </a:lnTo>
                  <a:lnTo>
                    <a:pt x="633" y="397"/>
                  </a:lnTo>
                  <a:lnTo>
                    <a:pt x="627" y="403"/>
                  </a:lnTo>
                  <a:lnTo>
                    <a:pt x="619" y="410"/>
                  </a:lnTo>
                  <a:lnTo>
                    <a:pt x="612" y="415"/>
                  </a:lnTo>
                  <a:lnTo>
                    <a:pt x="604" y="421"/>
                  </a:lnTo>
                  <a:lnTo>
                    <a:pt x="596" y="426"/>
                  </a:lnTo>
                  <a:lnTo>
                    <a:pt x="587" y="431"/>
                  </a:lnTo>
                  <a:lnTo>
                    <a:pt x="578" y="436"/>
                  </a:lnTo>
                  <a:lnTo>
                    <a:pt x="570" y="440"/>
                  </a:lnTo>
                  <a:lnTo>
                    <a:pt x="561" y="445"/>
                  </a:lnTo>
                  <a:lnTo>
                    <a:pt x="552" y="451"/>
                  </a:lnTo>
                  <a:lnTo>
                    <a:pt x="542" y="456"/>
                  </a:lnTo>
                  <a:lnTo>
                    <a:pt x="549" y="460"/>
                  </a:lnTo>
                  <a:lnTo>
                    <a:pt x="555" y="462"/>
                  </a:lnTo>
                  <a:lnTo>
                    <a:pt x="561" y="466"/>
                  </a:lnTo>
                  <a:lnTo>
                    <a:pt x="568" y="469"/>
                  </a:lnTo>
                  <a:lnTo>
                    <a:pt x="576" y="471"/>
                  </a:lnTo>
                  <a:lnTo>
                    <a:pt x="583" y="474"/>
                  </a:lnTo>
                  <a:lnTo>
                    <a:pt x="594" y="478"/>
                  </a:lnTo>
                  <a:lnTo>
                    <a:pt x="604" y="480"/>
                  </a:lnTo>
                  <a:lnTo>
                    <a:pt x="601" y="483"/>
                  </a:lnTo>
                  <a:lnTo>
                    <a:pt x="596" y="484"/>
                  </a:lnTo>
                  <a:lnTo>
                    <a:pt x="588" y="488"/>
                  </a:lnTo>
                  <a:lnTo>
                    <a:pt x="578" y="490"/>
                  </a:lnTo>
                  <a:lnTo>
                    <a:pt x="569" y="494"/>
                  </a:lnTo>
                  <a:lnTo>
                    <a:pt x="561" y="497"/>
                  </a:lnTo>
                  <a:lnTo>
                    <a:pt x="556" y="499"/>
                  </a:lnTo>
                  <a:lnTo>
                    <a:pt x="555" y="501"/>
                  </a:lnTo>
                  <a:lnTo>
                    <a:pt x="568" y="511"/>
                  </a:lnTo>
                  <a:lnTo>
                    <a:pt x="578" y="522"/>
                  </a:lnTo>
                  <a:lnTo>
                    <a:pt x="588" y="535"/>
                  </a:lnTo>
                  <a:lnTo>
                    <a:pt x="597" y="547"/>
                  </a:lnTo>
                  <a:lnTo>
                    <a:pt x="606" y="560"/>
                  </a:lnTo>
                  <a:lnTo>
                    <a:pt x="615" y="573"/>
                  </a:lnTo>
                  <a:lnTo>
                    <a:pt x="627" y="584"/>
                  </a:lnTo>
                  <a:lnTo>
                    <a:pt x="640" y="596"/>
                  </a:lnTo>
                  <a:lnTo>
                    <a:pt x="626" y="597"/>
                  </a:lnTo>
                  <a:lnTo>
                    <a:pt x="612" y="601"/>
                  </a:lnTo>
                  <a:lnTo>
                    <a:pt x="597" y="605"/>
                  </a:lnTo>
                  <a:lnTo>
                    <a:pt x="583" y="608"/>
                  </a:lnTo>
                  <a:lnTo>
                    <a:pt x="569" y="614"/>
                  </a:lnTo>
                  <a:lnTo>
                    <a:pt x="555" y="619"/>
                  </a:lnTo>
                  <a:lnTo>
                    <a:pt x="541" y="624"/>
                  </a:lnTo>
                  <a:lnTo>
                    <a:pt x="528" y="629"/>
                  </a:lnTo>
                  <a:lnTo>
                    <a:pt x="514" y="633"/>
                  </a:lnTo>
                  <a:lnTo>
                    <a:pt x="500" y="637"/>
                  </a:lnTo>
                  <a:lnTo>
                    <a:pt x="484" y="639"/>
                  </a:lnTo>
                  <a:lnTo>
                    <a:pt x="470" y="642"/>
                  </a:lnTo>
                  <a:lnTo>
                    <a:pt x="456" y="642"/>
                  </a:lnTo>
                  <a:lnTo>
                    <a:pt x="442" y="641"/>
                  </a:lnTo>
                  <a:lnTo>
                    <a:pt x="427" y="638"/>
                  </a:lnTo>
                  <a:lnTo>
                    <a:pt x="413" y="633"/>
                  </a:lnTo>
                  <a:lnTo>
                    <a:pt x="409" y="634"/>
                  </a:lnTo>
                  <a:lnTo>
                    <a:pt x="407" y="634"/>
                  </a:lnTo>
                  <a:lnTo>
                    <a:pt x="418" y="687"/>
                  </a:lnTo>
                  <a:lnTo>
                    <a:pt x="410" y="679"/>
                  </a:lnTo>
                  <a:lnTo>
                    <a:pt x="401" y="671"/>
                  </a:lnTo>
                  <a:lnTo>
                    <a:pt x="392" y="665"/>
                  </a:lnTo>
                  <a:lnTo>
                    <a:pt x="383" y="657"/>
                  </a:lnTo>
                  <a:lnTo>
                    <a:pt x="374" y="651"/>
                  </a:lnTo>
                  <a:lnTo>
                    <a:pt x="364" y="644"/>
                  </a:lnTo>
                  <a:lnTo>
                    <a:pt x="355" y="638"/>
                  </a:lnTo>
                  <a:lnTo>
                    <a:pt x="345" y="633"/>
                  </a:lnTo>
                  <a:lnTo>
                    <a:pt x="334" y="628"/>
                  </a:lnTo>
                  <a:lnTo>
                    <a:pt x="324" y="623"/>
                  </a:lnTo>
                  <a:lnTo>
                    <a:pt x="314" y="617"/>
                  </a:lnTo>
                  <a:lnTo>
                    <a:pt x="302" y="614"/>
                  </a:lnTo>
                  <a:lnTo>
                    <a:pt x="292" y="610"/>
                  </a:lnTo>
                  <a:lnTo>
                    <a:pt x="279" y="606"/>
                  </a:lnTo>
                  <a:lnTo>
                    <a:pt x="268" y="603"/>
                  </a:lnTo>
                  <a:lnTo>
                    <a:pt x="255" y="601"/>
                  </a:lnTo>
                  <a:lnTo>
                    <a:pt x="252" y="601"/>
                  </a:lnTo>
                  <a:lnTo>
                    <a:pt x="250" y="599"/>
                  </a:lnTo>
                  <a:lnTo>
                    <a:pt x="247" y="598"/>
                  </a:lnTo>
                  <a:lnTo>
                    <a:pt x="243" y="598"/>
                  </a:lnTo>
                  <a:lnTo>
                    <a:pt x="238" y="602"/>
                  </a:lnTo>
                  <a:lnTo>
                    <a:pt x="232" y="606"/>
                  </a:lnTo>
                  <a:lnTo>
                    <a:pt x="223" y="612"/>
                  </a:lnTo>
                  <a:lnTo>
                    <a:pt x="214" y="620"/>
                  </a:lnTo>
                  <a:lnTo>
                    <a:pt x="202" y="626"/>
                  </a:lnTo>
                  <a:lnTo>
                    <a:pt x="189" y="634"/>
                  </a:lnTo>
                  <a:lnTo>
                    <a:pt x="176" y="643"/>
                  </a:lnTo>
                  <a:lnTo>
                    <a:pt x="161" y="651"/>
                  </a:lnTo>
                  <a:lnTo>
                    <a:pt x="146" y="659"/>
                  </a:lnTo>
                  <a:lnTo>
                    <a:pt x="130" y="665"/>
                  </a:lnTo>
                  <a:lnTo>
                    <a:pt x="113" y="671"/>
                  </a:lnTo>
                  <a:lnTo>
                    <a:pt x="97" y="676"/>
                  </a:lnTo>
                  <a:lnTo>
                    <a:pt x="80" y="680"/>
                  </a:lnTo>
                  <a:lnTo>
                    <a:pt x="62" y="683"/>
                  </a:lnTo>
                  <a:lnTo>
                    <a:pt x="44" y="684"/>
                  </a:lnTo>
                  <a:lnTo>
                    <a:pt x="27" y="683"/>
                  </a:lnTo>
                  <a:lnTo>
                    <a:pt x="0" y="633"/>
                  </a:lnTo>
                  <a:lnTo>
                    <a:pt x="13" y="634"/>
                  </a:lnTo>
                  <a:lnTo>
                    <a:pt x="26" y="635"/>
                  </a:lnTo>
                  <a:lnTo>
                    <a:pt x="40" y="637"/>
                  </a:lnTo>
                  <a:lnTo>
                    <a:pt x="53" y="635"/>
                  </a:lnTo>
                  <a:lnTo>
                    <a:pt x="67" y="635"/>
                  </a:lnTo>
                  <a:lnTo>
                    <a:pt x="81" y="633"/>
                  </a:lnTo>
                  <a:lnTo>
                    <a:pt x="95" y="632"/>
                  </a:lnTo>
                  <a:lnTo>
                    <a:pt x="110" y="629"/>
                  </a:lnTo>
                  <a:lnTo>
                    <a:pt x="124" y="625"/>
                  </a:lnTo>
                  <a:lnTo>
                    <a:pt x="137" y="621"/>
                  </a:lnTo>
                  <a:lnTo>
                    <a:pt x="149" y="616"/>
                  </a:lnTo>
                  <a:lnTo>
                    <a:pt x="162" y="611"/>
                  </a:lnTo>
                  <a:lnTo>
                    <a:pt x="175" y="606"/>
                  </a:lnTo>
                  <a:lnTo>
                    <a:pt x="187" y="599"/>
                  </a:lnTo>
                  <a:lnTo>
                    <a:pt x="197" y="592"/>
                  </a:lnTo>
                  <a:lnTo>
                    <a:pt x="207" y="584"/>
                  </a:lnTo>
                  <a:lnTo>
                    <a:pt x="201" y="578"/>
                  </a:lnTo>
                  <a:lnTo>
                    <a:pt x="193" y="570"/>
                  </a:lnTo>
                  <a:lnTo>
                    <a:pt x="187" y="564"/>
                  </a:lnTo>
                  <a:lnTo>
                    <a:pt x="179" y="557"/>
                  </a:lnTo>
                  <a:lnTo>
                    <a:pt x="173" y="552"/>
                  </a:lnTo>
                  <a:lnTo>
                    <a:pt x="165" y="546"/>
                  </a:lnTo>
                  <a:lnTo>
                    <a:pt x="157" y="540"/>
                  </a:lnTo>
                  <a:lnTo>
                    <a:pt x="148" y="535"/>
                  </a:lnTo>
                  <a:lnTo>
                    <a:pt x="140" y="530"/>
                  </a:lnTo>
                  <a:lnTo>
                    <a:pt x="133" y="526"/>
                  </a:lnTo>
                  <a:lnTo>
                    <a:pt x="124" y="522"/>
                  </a:lnTo>
                  <a:lnTo>
                    <a:pt x="115" y="519"/>
                  </a:lnTo>
                  <a:lnTo>
                    <a:pt x="106" y="515"/>
                  </a:lnTo>
                  <a:lnTo>
                    <a:pt x="97" y="511"/>
                  </a:lnTo>
                  <a:lnTo>
                    <a:pt x="88" y="507"/>
                  </a:lnTo>
                  <a:lnTo>
                    <a:pt x="78" y="505"/>
                  </a:lnTo>
                  <a:lnTo>
                    <a:pt x="83" y="503"/>
                  </a:lnTo>
                  <a:lnTo>
                    <a:pt x="88" y="503"/>
                  </a:lnTo>
                  <a:lnTo>
                    <a:pt x="94" y="503"/>
                  </a:lnTo>
                  <a:lnTo>
                    <a:pt x="101" y="502"/>
                  </a:lnTo>
                  <a:lnTo>
                    <a:pt x="110" y="502"/>
                  </a:lnTo>
                  <a:lnTo>
                    <a:pt x="120" y="503"/>
                  </a:lnTo>
                  <a:lnTo>
                    <a:pt x="133" y="503"/>
                  </a:lnTo>
                  <a:lnTo>
                    <a:pt x="148" y="505"/>
                  </a:lnTo>
                  <a:lnTo>
                    <a:pt x="140" y="488"/>
                  </a:lnTo>
                  <a:lnTo>
                    <a:pt x="131" y="471"/>
                  </a:lnTo>
                  <a:lnTo>
                    <a:pt x="121" y="456"/>
                  </a:lnTo>
                  <a:lnTo>
                    <a:pt x="108" y="439"/>
                  </a:lnTo>
                  <a:lnTo>
                    <a:pt x="97" y="422"/>
                  </a:lnTo>
                  <a:lnTo>
                    <a:pt x="85" y="406"/>
                  </a:lnTo>
                  <a:lnTo>
                    <a:pt x="76" y="388"/>
                  </a:lnTo>
                  <a:lnTo>
                    <a:pt x="70" y="370"/>
                  </a:lnTo>
                  <a:lnTo>
                    <a:pt x="75" y="376"/>
                  </a:lnTo>
                  <a:lnTo>
                    <a:pt x="81" y="383"/>
                  </a:lnTo>
                  <a:lnTo>
                    <a:pt x="88" y="386"/>
                  </a:lnTo>
                  <a:lnTo>
                    <a:pt x="95" y="390"/>
                  </a:lnTo>
                  <a:lnTo>
                    <a:pt x="103" y="393"/>
                  </a:lnTo>
                  <a:lnTo>
                    <a:pt x="111" y="395"/>
                  </a:lnTo>
                  <a:lnTo>
                    <a:pt x="117" y="398"/>
                  </a:lnTo>
                  <a:lnTo>
                    <a:pt x="124" y="401"/>
                  </a:lnTo>
                  <a:lnTo>
                    <a:pt x="116" y="363"/>
                  </a:lnTo>
                  <a:lnTo>
                    <a:pt x="111" y="326"/>
                  </a:lnTo>
                  <a:lnTo>
                    <a:pt x="110" y="286"/>
                  </a:lnTo>
                  <a:lnTo>
                    <a:pt x="115" y="241"/>
                  </a:lnTo>
                  <a:lnTo>
                    <a:pt x="144" y="272"/>
                  </a:lnTo>
                  <a:lnTo>
                    <a:pt x="148" y="252"/>
                  </a:lnTo>
                  <a:lnTo>
                    <a:pt x="152" y="232"/>
                  </a:lnTo>
                  <a:lnTo>
                    <a:pt x="156" y="212"/>
                  </a:lnTo>
                  <a:lnTo>
                    <a:pt x="162" y="191"/>
                  </a:lnTo>
                  <a:lnTo>
                    <a:pt x="169" y="172"/>
                  </a:lnTo>
                  <a:lnTo>
                    <a:pt x="176" y="153"/>
                  </a:lnTo>
                  <a:lnTo>
                    <a:pt x="185" y="132"/>
                  </a:lnTo>
                  <a:lnTo>
                    <a:pt x="196" y="114"/>
                  </a:lnTo>
                  <a:lnTo>
                    <a:pt x="220" y="235"/>
                  </a:lnTo>
                  <a:lnTo>
                    <a:pt x="261" y="190"/>
                  </a:lnTo>
                  <a:lnTo>
                    <a:pt x="265" y="212"/>
                  </a:lnTo>
                  <a:lnTo>
                    <a:pt x="269" y="239"/>
                  </a:lnTo>
                  <a:lnTo>
                    <a:pt x="273" y="259"/>
                  </a:lnTo>
                  <a:lnTo>
                    <a:pt x="273" y="263"/>
                  </a:lnTo>
                  <a:lnTo>
                    <a:pt x="284" y="252"/>
                  </a:lnTo>
                  <a:lnTo>
                    <a:pt x="293" y="236"/>
                  </a:lnTo>
                  <a:lnTo>
                    <a:pt x="298" y="218"/>
                  </a:lnTo>
                  <a:lnTo>
                    <a:pt x="302" y="200"/>
                  </a:lnTo>
                  <a:lnTo>
                    <a:pt x="305" y="180"/>
                  </a:lnTo>
                  <a:lnTo>
                    <a:pt x="309" y="161"/>
                  </a:lnTo>
                  <a:lnTo>
                    <a:pt x="314" y="140"/>
                  </a:lnTo>
                  <a:lnTo>
                    <a:pt x="321" y="121"/>
                  </a:lnTo>
                  <a:lnTo>
                    <a:pt x="351" y="154"/>
                  </a:lnTo>
                  <a:lnTo>
                    <a:pt x="389" y="95"/>
                  </a:lnTo>
                  <a:lnTo>
                    <a:pt x="388" y="114"/>
                  </a:lnTo>
                  <a:lnTo>
                    <a:pt x="388" y="131"/>
                  </a:lnTo>
                  <a:lnTo>
                    <a:pt x="389" y="148"/>
                  </a:lnTo>
                  <a:lnTo>
                    <a:pt x="392" y="162"/>
                  </a:lnTo>
                  <a:lnTo>
                    <a:pt x="396" y="175"/>
                  </a:lnTo>
                  <a:lnTo>
                    <a:pt x="402" y="188"/>
                  </a:lnTo>
                  <a:lnTo>
                    <a:pt x="413" y="200"/>
                  </a:lnTo>
                  <a:lnTo>
                    <a:pt x="424" y="211"/>
                  </a:lnTo>
                  <a:lnTo>
                    <a:pt x="490" y="63"/>
                  </a:lnTo>
                  <a:lnTo>
                    <a:pt x="501" y="102"/>
                  </a:lnTo>
                  <a:lnTo>
                    <a:pt x="515" y="86"/>
                  </a:lnTo>
                  <a:lnTo>
                    <a:pt x="528" y="72"/>
                  </a:lnTo>
                  <a:lnTo>
                    <a:pt x="538" y="58"/>
                  </a:lnTo>
                  <a:lnTo>
                    <a:pt x="547" y="45"/>
                  </a:lnTo>
                  <a:lnTo>
                    <a:pt x="554" y="32"/>
                  </a:lnTo>
                  <a:lnTo>
                    <a:pt x="559" y="21"/>
                  </a:lnTo>
                  <a:lnTo>
                    <a:pt x="563" y="10"/>
                  </a:lnTo>
                  <a:lnTo>
                    <a:pt x="565" y="0"/>
                  </a:lnTo>
                  <a:lnTo>
                    <a:pt x="573" y="25"/>
                  </a:lnTo>
                  <a:lnTo>
                    <a:pt x="574" y="59"/>
                  </a:lnTo>
                  <a:lnTo>
                    <a:pt x="574" y="94"/>
                  </a:lnTo>
                  <a:lnTo>
                    <a:pt x="574" y="117"/>
                  </a:ln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2400"/>
            </a:p>
          </p:txBody>
        </p:sp>
        <p:sp>
          <p:nvSpPr>
            <p:cNvPr id="15382" name="Freeform 12"/>
            <p:cNvSpPr>
              <a:spLocks/>
            </p:cNvSpPr>
            <p:nvPr/>
          </p:nvSpPr>
          <p:spPr bwMode="auto">
            <a:xfrm>
              <a:off x="3216" y="2880"/>
              <a:ext cx="550" cy="516"/>
            </a:xfrm>
            <a:custGeom>
              <a:avLst/>
              <a:gdLst>
                <a:gd name="T0" fmla="*/ 484 w 550"/>
                <a:gd name="T1" fmla="*/ 40 h 516"/>
                <a:gd name="T2" fmla="*/ 458 w 550"/>
                <a:gd name="T3" fmla="*/ 93 h 516"/>
                <a:gd name="T4" fmla="*/ 423 w 550"/>
                <a:gd name="T5" fmla="*/ 144 h 516"/>
                <a:gd name="T6" fmla="*/ 520 w 550"/>
                <a:gd name="T7" fmla="*/ 108 h 516"/>
                <a:gd name="T8" fmla="*/ 475 w 550"/>
                <a:gd name="T9" fmla="*/ 130 h 516"/>
                <a:gd name="T10" fmla="*/ 433 w 550"/>
                <a:gd name="T11" fmla="*/ 153 h 516"/>
                <a:gd name="T12" fmla="*/ 397 w 550"/>
                <a:gd name="T13" fmla="*/ 181 h 516"/>
                <a:gd name="T14" fmla="*/ 367 w 550"/>
                <a:gd name="T15" fmla="*/ 217 h 516"/>
                <a:gd name="T16" fmla="*/ 351 w 550"/>
                <a:gd name="T17" fmla="*/ 250 h 516"/>
                <a:gd name="T18" fmla="*/ 347 w 550"/>
                <a:gd name="T19" fmla="*/ 262 h 516"/>
                <a:gd name="T20" fmla="*/ 370 w 550"/>
                <a:gd name="T21" fmla="*/ 253 h 516"/>
                <a:gd name="T22" fmla="*/ 396 w 550"/>
                <a:gd name="T23" fmla="*/ 244 h 516"/>
                <a:gd name="T24" fmla="*/ 421 w 550"/>
                <a:gd name="T25" fmla="*/ 236 h 516"/>
                <a:gd name="T26" fmla="*/ 447 w 550"/>
                <a:gd name="T27" fmla="*/ 231 h 516"/>
                <a:gd name="T28" fmla="*/ 474 w 550"/>
                <a:gd name="T29" fmla="*/ 227 h 516"/>
                <a:gd name="T30" fmla="*/ 458 w 550"/>
                <a:gd name="T31" fmla="*/ 232 h 516"/>
                <a:gd name="T32" fmla="*/ 421 w 550"/>
                <a:gd name="T33" fmla="*/ 241 h 516"/>
                <a:gd name="T34" fmla="*/ 387 w 550"/>
                <a:gd name="T35" fmla="*/ 256 h 516"/>
                <a:gd name="T36" fmla="*/ 354 w 550"/>
                <a:gd name="T37" fmla="*/ 272 h 516"/>
                <a:gd name="T38" fmla="*/ 326 w 550"/>
                <a:gd name="T39" fmla="*/ 294 h 516"/>
                <a:gd name="T40" fmla="*/ 310 w 550"/>
                <a:gd name="T41" fmla="*/ 312 h 516"/>
                <a:gd name="T42" fmla="*/ 297 w 550"/>
                <a:gd name="T43" fmla="*/ 330 h 516"/>
                <a:gd name="T44" fmla="*/ 285 w 550"/>
                <a:gd name="T45" fmla="*/ 353 h 516"/>
                <a:gd name="T46" fmla="*/ 312 w 550"/>
                <a:gd name="T47" fmla="*/ 356 h 516"/>
                <a:gd name="T48" fmla="*/ 357 w 550"/>
                <a:gd name="T49" fmla="*/ 356 h 516"/>
                <a:gd name="T50" fmla="*/ 405 w 550"/>
                <a:gd name="T51" fmla="*/ 356 h 516"/>
                <a:gd name="T52" fmla="*/ 451 w 550"/>
                <a:gd name="T53" fmla="*/ 363 h 516"/>
                <a:gd name="T54" fmla="*/ 493 w 550"/>
                <a:gd name="T55" fmla="*/ 379 h 516"/>
                <a:gd name="T56" fmla="*/ 506 w 550"/>
                <a:gd name="T57" fmla="*/ 389 h 516"/>
                <a:gd name="T58" fmla="*/ 469 w 550"/>
                <a:gd name="T59" fmla="*/ 371 h 516"/>
                <a:gd name="T60" fmla="*/ 426 w 550"/>
                <a:gd name="T61" fmla="*/ 362 h 516"/>
                <a:gd name="T62" fmla="*/ 379 w 550"/>
                <a:gd name="T63" fmla="*/ 362 h 516"/>
                <a:gd name="T64" fmla="*/ 326 w 550"/>
                <a:gd name="T65" fmla="*/ 366 h 516"/>
                <a:gd name="T66" fmla="*/ 268 w 550"/>
                <a:gd name="T67" fmla="*/ 375 h 516"/>
                <a:gd name="T68" fmla="*/ 222 w 550"/>
                <a:gd name="T69" fmla="*/ 425 h 516"/>
                <a:gd name="T70" fmla="*/ 171 w 550"/>
                <a:gd name="T71" fmla="*/ 465 h 516"/>
                <a:gd name="T72" fmla="*/ 120 w 550"/>
                <a:gd name="T73" fmla="*/ 493 h 516"/>
                <a:gd name="T74" fmla="*/ 69 w 550"/>
                <a:gd name="T75" fmla="*/ 510 h 516"/>
                <a:gd name="T76" fmla="*/ 26 w 550"/>
                <a:gd name="T77" fmla="*/ 516 h 516"/>
                <a:gd name="T78" fmla="*/ 22 w 550"/>
                <a:gd name="T79" fmla="*/ 490 h 516"/>
                <a:gd name="T80" fmla="*/ 80 w 550"/>
                <a:gd name="T81" fmla="*/ 487 h 516"/>
                <a:gd name="T82" fmla="*/ 127 w 550"/>
                <a:gd name="T83" fmla="*/ 472 h 516"/>
                <a:gd name="T84" fmla="*/ 168 w 550"/>
                <a:gd name="T85" fmla="*/ 452 h 516"/>
                <a:gd name="T86" fmla="*/ 204 w 550"/>
                <a:gd name="T87" fmla="*/ 425 h 516"/>
                <a:gd name="T88" fmla="*/ 238 w 550"/>
                <a:gd name="T89" fmla="*/ 393 h 516"/>
                <a:gd name="T90" fmla="*/ 227 w 550"/>
                <a:gd name="T91" fmla="*/ 357 h 516"/>
                <a:gd name="T92" fmla="*/ 206 w 550"/>
                <a:gd name="T93" fmla="*/ 329 h 516"/>
                <a:gd name="T94" fmla="*/ 177 w 550"/>
                <a:gd name="T95" fmla="*/ 307 h 516"/>
                <a:gd name="T96" fmla="*/ 157 w 550"/>
                <a:gd name="T97" fmla="*/ 289 h 516"/>
                <a:gd name="T98" fmla="*/ 188 w 550"/>
                <a:gd name="T99" fmla="*/ 171 h 516"/>
                <a:gd name="T100" fmla="*/ 213 w 550"/>
                <a:gd name="T101" fmla="*/ 257 h 516"/>
                <a:gd name="T102" fmla="*/ 239 w 550"/>
                <a:gd name="T103" fmla="*/ 343 h 516"/>
                <a:gd name="T104" fmla="*/ 270 w 550"/>
                <a:gd name="T105" fmla="*/ 344 h 516"/>
                <a:gd name="T106" fmla="*/ 299 w 550"/>
                <a:gd name="T107" fmla="*/ 300 h 516"/>
                <a:gd name="T108" fmla="*/ 329 w 550"/>
                <a:gd name="T109" fmla="*/ 253 h 516"/>
                <a:gd name="T110" fmla="*/ 351 w 550"/>
                <a:gd name="T111" fmla="*/ 117 h 516"/>
                <a:gd name="T112" fmla="*/ 354 w 550"/>
                <a:gd name="T113" fmla="*/ 152 h 516"/>
                <a:gd name="T114" fmla="*/ 358 w 550"/>
                <a:gd name="T115" fmla="*/ 212 h 516"/>
                <a:gd name="T116" fmla="*/ 392 w 550"/>
                <a:gd name="T117" fmla="*/ 163 h 516"/>
                <a:gd name="T118" fmla="*/ 421 w 550"/>
                <a:gd name="T119" fmla="*/ 125 h 516"/>
                <a:gd name="T120" fmla="*/ 448 w 550"/>
                <a:gd name="T121" fmla="*/ 89 h 516"/>
                <a:gd name="T122" fmla="*/ 474 w 550"/>
                <a:gd name="T123" fmla="*/ 50 h 516"/>
                <a:gd name="T124" fmla="*/ 496 w 550"/>
                <a:gd name="T125" fmla="*/ 0 h 51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550"/>
                <a:gd name="T190" fmla="*/ 0 h 516"/>
                <a:gd name="T191" fmla="*/ 550 w 550"/>
                <a:gd name="T192" fmla="*/ 516 h 51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550" h="516">
                  <a:moveTo>
                    <a:pt x="496" y="0"/>
                  </a:moveTo>
                  <a:lnTo>
                    <a:pt x="491" y="21"/>
                  </a:lnTo>
                  <a:lnTo>
                    <a:pt x="484" y="40"/>
                  </a:lnTo>
                  <a:lnTo>
                    <a:pt x="478" y="58"/>
                  </a:lnTo>
                  <a:lnTo>
                    <a:pt x="469" y="76"/>
                  </a:lnTo>
                  <a:lnTo>
                    <a:pt x="458" y="93"/>
                  </a:lnTo>
                  <a:lnTo>
                    <a:pt x="447" y="111"/>
                  </a:lnTo>
                  <a:lnTo>
                    <a:pt x="435" y="127"/>
                  </a:lnTo>
                  <a:lnTo>
                    <a:pt x="423" y="144"/>
                  </a:lnTo>
                  <a:lnTo>
                    <a:pt x="550" y="94"/>
                  </a:lnTo>
                  <a:lnTo>
                    <a:pt x="534" y="100"/>
                  </a:lnTo>
                  <a:lnTo>
                    <a:pt x="520" y="108"/>
                  </a:lnTo>
                  <a:lnTo>
                    <a:pt x="505" y="114"/>
                  </a:lnTo>
                  <a:lnTo>
                    <a:pt x="489" y="122"/>
                  </a:lnTo>
                  <a:lnTo>
                    <a:pt x="475" y="130"/>
                  </a:lnTo>
                  <a:lnTo>
                    <a:pt x="461" y="137"/>
                  </a:lnTo>
                  <a:lnTo>
                    <a:pt x="447" y="145"/>
                  </a:lnTo>
                  <a:lnTo>
                    <a:pt x="433" y="153"/>
                  </a:lnTo>
                  <a:lnTo>
                    <a:pt x="420" y="162"/>
                  </a:lnTo>
                  <a:lnTo>
                    <a:pt x="407" y="171"/>
                  </a:lnTo>
                  <a:lnTo>
                    <a:pt x="397" y="181"/>
                  </a:lnTo>
                  <a:lnTo>
                    <a:pt x="385" y="193"/>
                  </a:lnTo>
                  <a:lnTo>
                    <a:pt x="376" y="204"/>
                  </a:lnTo>
                  <a:lnTo>
                    <a:pt x="367" y="217"/>
                  </a:lnTo>
                  <a:lnTo>
                    <a:pt x="360" y="231"/>
                  </a:lnTo>
                  <a:lnTo>
                    <a:pt x="354" y="247"/>
                  </a:lnTo>
                  <a:lnTo>
                    <a:pt x="351" y="250"/>
                  </a:lnTo>
                  <a:lnTo>
                    <a:pt x="349" y="254"/>
                  </a:lnTo>
                  <a:lnTo>
                    <a:pt x="347" y="258"/>
                  </a:lnTo>
                  <a:lnTo>
                    <a:pt x="347" y="262"/>
                  </a:lnTo>
                  <a:lnTo>
                    <a:pt x="354" y="258"/>
                  </a:lnTo>
                  <a:lnTo>
                    <a:pt x="362" y="256"/>
                  </a:lnTo>
                  <a:lnTo>
                    <a:pt x="370" y="253"/>
                  </a:lnTo>
                  <a:lnTo>
                    <a:pt x="379" y="249"/>
                  </a:lnTo>
                  <a:lnTo>
                    <a:pt x="387" y="247"/>
                  </a:lnTo>
                  <a:lnTo>
                    <a:pt x="396" y="244"/>
                  </a:lnTo>
                  <a:lnTo>
                    <a:pt x="403" y="241"/>
                  </a:lnTo>
                  <a:lnTo>
                    <a:pt x="412" y="239"/>
                  </a:lnTo>
                  <a:lnTo>
                    <a:pt x="421" y="236"/>
                  </a:lnTo>
                  <a:lnTo>
                    <a:pt x="430" y="235"/>
                  </a:lnTo>
                  <a:lnTo>
                    <a:pt x="439" y="232"/>
                  </a:lnTo>
                  <a:lnTo>
                    <a:pt x="447" y="231"/>
                  </a:lnTo>
                  <a:lnTo>
                    <a:pt x="456" y="230"/>
                  </a:lnTo>
                  <a:lnTo>
                    <a:pt x="465" y="229"/>
                  </a:lnTo>
                  <a:lnTo>
                    <a:pt x="474" y="227"/>
                  </a:lnTo>
                  <a:lnTo>
                    <a:pt x="482" y="227"/>
                  </a:lnTo>
                  <a:lnTo>
                    <a:pt x="470" y="230"/>
                  </a:lnTo>
                  <a:lnTo>
                    <a:pt x="458" y="232"/>
                  </a:lnTo>
                  <a:lnTo>
                    <a:pt x="446" y="235"/>
                  </a:lnTo>
                  <a:lnTo>
                    <a:pt x="434" y="239"/>
                  </a:lnTo>
                  <a:lnTo>
                    <a:pt x="421" y="241"/>
                  </a:lnTo>
                  <a:lnTo>
                    <a:pt x="410" y="247"/>
                  </a:lnTo>
                  <a:lnTo>
                    <a:pt x="398" y="250"/>
                  </a:lnTo>
                  <a:lnTo>
                    <a:pt x="387" y="256"/>
                  </a:lnTo>
                  <a:lnTo>
                    <a:pt x="375" y="261"/>
                  </a:lnTo>
                  <a:lnTo>
                    <a:pt x="365" y="266"/>
                  </a:lnTo>
                  <a:lnTo>
                    <a:pt x="354" y="272"/>
                  </a:lnTo>
                  <a:lnTo>
                    <a:pt x="344" y="279"/>
                  </a:lnTo>
                  <a:lnTo>
                    <a:pt x="335" y="286"/>
                  </a:lnTo>
                  <a:lnTo>
                    <a:pt x="326" y="294"/>
                  </a:lnTo>
                  <a:lnTo>
                    <a:pt x="317" y="302"/>
                  </a:lnTo>
                  <a:lnTo>
                    <a:pt x="310" y="311"/>
                  </a:lnTo>
                  <a:lnTo>
                    <a:pt x="310" y="312"/>
                  </a:lnTo>
                  <a:lnTo>
                    <a:pt x="306" y="316"/>
                  </a:lnTo>
                  <a:lnTo>
                    <a:pt x="302" y="322"/>
                  </a:lnTo>
                  <a:lnTo>
                    <a:pt x="297" y="330"/>
                  </a:lnTo>
                  <a:lnTo>
                    <a:pt x="292" y="339"/>
                  </a:lnTo>
                  <a:lnTo>
                    <a:pt x="288" y="347"/>
                  </a:lnTo>
                  <a:lnTo>
                    <a:pt x="285" y="353"/>
                  </a:lnTo>
                  <a:lnTo>
                    <a:pt x="285" y="356"/>
                  </a:lnTo>
                  <a:lnTo>
                    <a:pt x="298" y="356"/>
                  </a:lnTo>
                  <a:lnTo>
                    <a:pt x="312" y="356"/>
                  </a:lnTo>
                  <a:lnTo>
                    <a:pt x="326" y="356"/>
                  </a:lnTo>
                  <a:lnTo>
                    <a:pt x="342" y="356"/>
                  </a:lnTo>
                  <a:lnTo>
                    <a:pt x="357" y="356"/>
                  </a:lnTo>
                  <a:lnTo>
                    <a:pt x="372" y="356"/>
                  </a:lnTo>
                  <a:lnTo>
                    <a:pt x="389" y="356"/>
                  </a:lnTo>
                  <a:lnTo>
                    <a:pt x="405" y="356"/>
                  </a:lnTo>
                  <a:lnTo>
                    <a:pt x="420" y="358"/>
                  </a:lnTo>
                  <a:lnTo>
                    <a:pt x="435" y="359"/>
                  </a:lnTo>
                  <a:lnTo>
                    <a:pt x="451" y="363"/>
                  </a:lnTo>
                  <a:lnTo>
                    <a:pt x="465" y="367"/>
                  </a:lnTo>
                  <a:lnTo>
                    <a:pt x="479" y="372"/>
                  </a:lnTo>
                  <a:lnTo>
                    <a:pt x="493" y="379"/>
                  </a:lnTo>
                  <a:lnTo>
                    <a:pt x="506" y="388"/>
                  </a:lnTo>
                  <a:lnTo>
                    <a:pt x="518" y="398"/>
                  </a:lnTo>
                  <a:lnTo>
                    <a:pt x="506" y="389"/>
                  </a:lnTo>
                  <a:lnTo>
                    <a:pt x="493" y="381"/>
                  </a:lnTo>
                  <a:lnTo>
                    <a:pt x="482" y="376"/>
                  </a:lnTo>
                  <a:lnTo>
                    <a:pt x="469" y="371"/>
                  </a:lnTo>
                  <a:lnTo>
                    <a:pt x="455" y="367"/>
                  </a:lnTo>
                  <a:lnTo>
                    <a:pt x="440" y="365"/>
                  </a:lnTo>
                  <a:lnTo>
                    <a:pt x="426" y="362"/>
                  </a:lnTo>
                  <a:lnTo>
                    <a:pt x="411" y="362"/>
                  </a:lnTo>
                  <a:lnTo>
                    <a:pt x="394" y="361"/>
                  </a:lnTo>
                  <a:lnTo>
                    <a:pt x="379" y="362"/>
                  </a:lnTo>
                  <a:lnTo>
                    <a:pt x="362" y="363"/>
                  </a:lnTo>
                  <a:lnTo>
                    <a:pt x="344" y="365"/>
                  </a:lnTo>
                  <a:lnTo>
                    <a:pt x="326" y="366"/>
                  </a:lnTo>
                  <a:lnTo>
                    <a:pt x="308" y="368"/>
                  </a:lnTo>
                  <a:lnTo>
                    <a:pt x="289" y="372"/>
                  </a:lnTo>
                  <a:lnTo>
                    <a:pt x="268" y="375"/>
                  </a:lnTo>
                  <a:lnTo>
                    <a:pt x="254" y="393"/>
                  </a:lnTo>
                  <a:lnTo>
                    <a:pt x="239" y="410"/>
                  </a:lnTo>
                  <a:lnTo>
                    <a:pt x="222" y="425"/>
                  </a:lnTo>
                  <a:lnTo>
                    <a:pt x="206" y="439"/>
                  </a:lnTo>
                  <a:lnTo>
                    <a:pt x="189" y="452"/>
                  </a:lnTo>
                  <a:lnTo>
                    <a:pt x="171" y="465"/>
                  </a:lnTo>
                  <a:lnTo>
                    <a:pt x="154" y="475"/>
                  </a:lnTo>
                  <a:lnTo>
                    <a:pt x="136" y="484"/>
                  </a:lnTo>
                  <a:lnTo>
                    <a:pt x="120" y="493"/>
                  </a:lnTo>
                  <a:lnTo>
                    <a:pt x="102" y="499"/>
                  </a:lnTo>
                  <a:lnTo>
                    <a:pt x="86" y="506"/>
                  </a:lnTo>
                  <a:lnTo>
                    <a:pt x="69" y="510"/>
                  </a:lnTo>
                  <a:lnTo>
                    <a:pt x="54" y="513"/>
                  </a:lnTo>
                  <a:lnTo>
                    <a:pt x="40" y="515"/>
                  </a:lnTo>
                  <a:lnTo>
                    <a:pt x="26" y="516"/>
                  </a:lnTo>
                  <a:lnTo>
                    <a:pt x="13" y="516"/>
                  </a:lnTo>
                  <a:lnTo>
                    <a:pt x="0" y="490"/>
                  </a:lnTo>
                  <a:lnTo>
                    <a:pt x="22" y="490"/>
                  </a:lnTo>
                  <a:lnTo>
                    <a:pt x="43" y="490"/>
                  </a:lnTo>
                  <a:lnTo>
                    <a:pt x="62" y="489"/>
                  </a:lnTo>
                  <a:lnTo>
                    <a:pt x="80" y="487"/>
                  </a:lnTo>
                  <a:lnTo>
                    <a:pt x="96" y="483"/>
                  </a:lnTo>
                  <a:lnTo>
                    <a:pt x="113" y="479"/>
                  </a:lnTo>
                  <a:lnTo>
                    <a:pt x="127" y="472"/>
                  </a:lnTo>
                  <a:lnTo>
                    <a:pt x="141" y="467"/>
                  </a:lnTo>
                  <a:lnTo>
                    <a:pt x="155" y="460"/>
                  </a:lnTo>
                  <a:lnTo>
                    <a:pt x="168" y="452"/>
                  </a:lnTo>
                  <a:lnTo>
                    <a:pt x="181" y="444"/>
                  </a:lnTo>
                  <a:lnTo>
                    <a:pt x="193" y="435"/>
                  </a:lnTo>
                  <a:lnTo>
                    <a:pt x="204" y="425"/>
                  </a:lnTo>
                  <a:lnTo>
                    <a:pt x="216" y="415"/>
                  </a:lnTo>
                  <a:lnTo>
                    <a:pt x="227" y="404"/>
                  </a:lnTo>
                  <a:lnTo>
                    <a:pt x="238" y="393"/>
                  </a:lnTo>
                  <a:lnTo>
                    <a:pt x="236" y="380"/>
                  </a:lnTo>
                  <a:lnTo>
                    <a:pt x="233" y="368"/>
                  </a:lnTo>
                  <a:lnTo>
                    <a:pt x="227" y="357"/>
                  </a:lnTo>
                  <a:lnTo>
                    <a:pt x="221" y="347"/>
                  </a:lnTo>
                  <a:lnTo>
                    <a:pt x="213" y="338"/>
                  </a:lnTo>
                  <a:lnTo>
                    <a:pt x="206" y="329"/>
                  </a:lnTo>
                  <a:lnTo>
                    <a:pt x="195" y="320"/>
                  </a:lnTo>
                  <a:lnTo>
                    <a:pt x="185" y="312"/>
                  </a:lnTo>
                  <a:lnTo>
                    <a:pt x="177" y="307"/>
                  </a:lnTo>
                  <a:lnTo>
                    <a:pt x="171" y="302"/>
                  </a:lnTo>
                  <a:lnTo>
                    <a:pt x="163" y="295"/>
                  </a:lnTo>
                  <a:lnTo>
                    <a:pt x="157" y="289"/>
                  </a:lnTo>
                  <a:lnTo>
                    <a:pt x="217" y="322"/>
                  </a:lnTo>
                  <a:lnTo>
                    <a:pt x="179" y="143"/>
                  </a:lnTo>
                  <a:lnTo>
                    <a:pt x="188" y="171"/>
                  </a:lnTo>
                  <a:lnTo>
                    <a:pt x="195" y="200"/>
                  </a:lnTo>
                  <a:lnTo>
                    <a:pt x="204" y="229"/>
                  </a:lnTo>
                  <a:lnTo>
                    <a:pt x="213" y="257"/>
                  </a:lnTo>
                  <a:lnTo>
                    <a:pt x="222" y="285"/>
                  </a:lnTo>
                  <a:lnTo>
                    <a:pt x="230" y="315"/>
                  </a:lnTo>
                  <a:lnTo>
                    <a:pt x="239" y="343"/>
                  </a:lnTo>
                  <a:lnTo>
                    <a:pt x="248" y="371"/>
                  </a:lnTo>
                  <a:lnTo>
                    <a:pt x="258" y="358"/>
                  </a:lnTo>
                  <a:lnTo>
                    <a:pt x="270" y="344"/>
                  </a:lnTo>
                  <a:lnTo>
                    <a:pt x="280" y="330"/>
                  </a:lnTo>
                  <a:lnTo>
                    <a:pt x="289" y="316"/>
                  </a:lnTo>
                  <a:lnTo>
                    <a:pt x="299" y="300"/>
                  </a:lnTo>
                  <a:lnTo>
                    <a:pt x="310" y="285"/>
                  </a:lnTo>
                  <a:lnTo>
                    <a:pt x="319" y="268"/>
                  </a:lnTo>
                  <a:lnTo>
                    <a:pt x="329" y="253"/>
                  </a:lnTo>
                  <a:lnTo>
                    <a:pt x="339" y="208"/>
                  </a:lnTo>
                  <a:lnTo>
                    <a:pt x="348" y="162"/>
                  </a:lnTo>
                  <a:lnTo>
                    <a:pt x="351" y="117"/>
                  </a:lnTo>
                  <a:lnTo>
                    <a:pt x="347" y="73"/>
                  </a:lnTo>
                  <a:lnTo>
                    <a:pt x="353" y="112"/>
                  </a:lnTo>
                  <a:lnTo>
                    <a:pt x="354" y="152"/>
                  </a:lnTo>
                  <a:lnTo>
                    <a:pt x="353" y="190"/>
                  </a:lnTo>
                  <a:lnTo>
                    <a:pt x="348" y="231"/>
                  </a:lnTo>
                  <a:lnTo>
                    <a:pt x="358" y="212"/>
                  </a:lnTo>
                  <a:lnTo>
                    <a:pt x="370" y="194"/>
                  </a:lnTo>
                  <a:lnTo>
                    <a:pt x="380" y="179"/>
                  </a:lnTo>
                  <a:lnTo>
                    <a:pt x="392" y="163"/>
                  </a:lnTo>
                  <a:lnTo>
                    <a:pt x="402" y="150"/>
                  </a:lnTo>
                  <a:lnTo>
                    <a:pt x="412" y="137"/>
                  </a:lnTo>
                  <a:lnTo>
                    <a:pt x="421" y="125"/>
                  </a:lnTo>
                  <a:lnTo>
                    <a:pt x="430" y="113"/>
                  </a:lnTo>
                  <a:lnTo>
                    <a:pt x="439" y="102"/>
                  </a:lnTo>
                  <a:lnTo>
                    <a:pt x="448" y="89"/>
                  </a:lnTo>
                  <a:lnTo>
                    <a:pt x="457" y="77"/>
                  </a:lnTo>
                  <a:lnTo>
                    <a:pt x="466" y="64"/>
                  </a:lnTo>
                  <a:lnTo>
                    <a:pt x="474" y="50"/>
                  </a:lnTo>
                  <a:lnTo>
                    <a:pt x="482" y="35"/>
                  </a:lnTo>
                  <a:lnTo>
                    <a:pt x="488" y="18"/>
                  </a:lnTo>
                  <a:lnTo>
                    <a:pt x="496" y="0"/>
                  </a:lnTo>
                  <a:close/>
                </a:path>
              </a:pathLst>
            </a:custGeom>
            <a:solidFill>
              <a:srgbClr val="99FF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2400"/>
            </a:p>
          </p:txBody>
        </p:sp>
      </p:grpSp>
      <p:grpSp>
        <p:nvGrpSpPr>
          <p:cNvPr id="5" name="Group 13"/>
          <p:cNvGrpSpPr>
            <a:grpSpLocks/>
          </p:cNvGrpSpPr>
          <p:nvPr/>
        </p:nvGrpSpPr>
        <p:grpSpPr bwMode="auto">
          <a:xfrm rot="4937768">
            <a:off x="2520158" y="5587207"/>
            <a:ext cx="1087437" cy="1454151"/>
            <a:chOff x="3155" y="2736"/>
            <a:chExt cx="685" cy="687"/>
          </a:xfrm>
        </p:grpSpPr>
        <p:sp>
          <p:nvSpPr>
            <p:cNvPr id="15379" name="Freeform 14"/>
            <p:cNvSpPr>
              <a:spLocks/>
            </p:cNvSpPr>
            <p:nvPr/>
          </p:nvSpPr>
          <p:spPr bwMode="auto">
            <a:xfrm>
              <a:off x="3155" y="2736"/>
              <a:ext cx="685" cy="687"/>
            </a:xfrm>
            <a:custGeom>
              <a:avLst/>
              <a:gdLst>
                <a:gd name="T0" fmla="*/ 587 w 685"/>
                <a:gd name="T1" fmla="*/ 113 h 687"/>
                <a:gd name="T2" fmla="*/ 608 w 685"/>
                <a:gd name="T3" fmla="*/ 100 h 687"/>
                <a:gd name="T4" fmla="*/ 619 w 685"/>
                <a:gd name="T5" fmla="*/ 182 h 687"/>
                <a:gd name="T6" fmla="*/ 663 w 685"/>
                <a:gd name="T7" fmla="*/ 175 h 687"/>
                <a:gd name="T8" fmla="*/ 676 w 685"/>
                <a:gd name="T9" fmla="*/ 191 h 687"/>
                <a:gd name="T10" fmla="*/ 650 w 685"/>
                <a:gd name="T11" fmla="*/ 234 h 687"/>
                <a:gd name="T12" fmla="*/ 619 w 685"/>
                <a:gd name="T13" fmla="*/ 271 h 687"/>
                <a:gd name="T14" fmla="*/ 582 w 685"/>
                <a:gd name="T15" fmla="*/ 304 h 687"/>
                <a:gd name="T16" fmla="*/ 561 w 685"/>
                <a:gd name="T17" fmla="*/ 316 h 687"/>
                <a:gd name="T18" fmla="*/ 588 w 685"/>
                <a:gd name="T19" fmla="*/ 329 h 687"/>
                <a:gd name="T20" fmla="*/ 630 w 685"/>
                <a:gd name="T21" fmla="*/ 348 h 687"/>
                <a:gd name="T22" fmla="*/ 662 w 685"/>
                <a:gd name="T23" fmla="*/ 360 h 687"/>
                <a:gd name="T24" fmla="*/ 654 w 685"/>
                <a:gd name="T25" fmla="*/ 374 h 687"/>
                <a:gd name="T26" fmla="*/ 627 w 685"/>
                <a:gd name="T27" fmla="*/ 403 h 687"/>
                <a:gd name="T28" fmla="*/ 596 w 685"/>
                <a:gd name="T29" fmla="*/ 426 h 687"/>
                <a:gd name="T30" fmla="*/ 561 w 685"/>
                <a:gd name="T31" fmla="*/ 445 h 687"/>
                <a:gd name="T32" fmla="*/ 555 w 685"/>
                <a:gd name="T33" fmla="*/ 462 h 687"/>
                <a:gd name="T34" fmla="*/ 583 w 685"/>
                <a:gd name="T35" fmla="*/ 474 h 687"/>
                <a:gd name="T36" fmla="*/ 596 w 685"/>
                <a:gd name="T37" fmla="*/ 484 h 687"/>
                <a:gd name="T38" fmla="*/ 561 w 685"/>
                <a:gd name="T39" fmla="*/ 497 h 687"/>
                <a:gd name="T40" fmla="*/ 578 w 685"/>
                <a:gd name="T41" fmla="*/ 522 h 687"/>
                <a:gd name="T42" fmla="*/ 615 w 685"/>
                <a:gd name="T43" fmla="*/ 573 h 687"/>
                <a:gd name="T44" fmla="*/ 612 w 685"/>
                <a:gd name="T45" fmla="*/ 601 h 687"/>
                <a:gd name="T46" fmla="*/ 555 w 685"/>
                <a:gd name="T47" fmla="*/ 619 h 687"/>
                <a:gd name="T48" fmla="*/ 500 w 685"/>
                <a:gd name="T49" fmla="*/ 637 h 687"/>
                <a:gd name="T50" fmla="*/ 442 w 685"/>
                <a:gd name="T51" fmla="*/ 641 h 687"/>
                <a:gd name="T52" fmla="*/ 407 w 685"/>
                <a:gd name="T53" fmla="*/ 634 h 687"/>
                <a:gd name="T54" fmla="*/ 392 w 685"/>
                <a:gd name="T55" fmla="*/ 665 h 687"/>
                <a:gd name="T56" fmla="*/ 355 w 685"/>
                <a:gd name="T57" fmla="*/ 638 h 687"/>
                <a:gd name="T58" fmla="*/ 314 w 685"/>
                <a:gd name="T59" fmla="*/ 617 h 687"/>
                <a:gd name="T60" fmla="*/ 268 w 685"/>
                <a:gd name="T61" fmla="*/ 603 h 687"/>
                <a:gd name="T62" fmla="*/ 247 w 685"/>
                <a:gd name="T63" fmla="*/ 598 h 687"/>
                <a:gd name="T64" fmla="*/ 223 w 685"/>
                <a:gd name="T65" fmla="*/ 612 h 687"/>
                <a:gd name="T66" fmla="*/ 176 w 685"/>
                <a:gd name="T67" fmla="*/ 643 h 687"/>
                <a:gd name="T68" fmla="*/ 113 w 685"/>
                <a:gd name="T69" fmla="*/ 671 h 687"/>
                <a:gd name="T70" fmla="*/ 44 w 685"/>
                <a:gd name="T71" fmla="*/ 684 h 687"/>
                <a:gd name="T72" fmla="*/ 26 w 685"/>
                <a:gd name="T73" fmla="*/ 635 h 687"/>
                <a:gd name="T74" fmla="*/ 81 w 685"/>
                <a:gd name="T75" fmla="*/ 633 h 687"/>
                <a:gd name="T76" fmla="*/ 137 w 685"/>
                <a:gd name="T77" fmla="*/ 621 h 687"/>
                <a:gd name="T78" fmla="*/ 187 w 685"/>
                <a:gd name="T79" fmla="*/ 599 h 687"/>
                <a:gd name="T80" fmla="*/ 193 w 685"/>
                <a:gd name="T81" fmla="*/ 570 h 687"/>
                <a:gd name="T82" fmla="*/ 165 w 685"/>
                <a:gd name="T83" fmla="*/ 546 h 687"/>
                <a:gd name="T84" fmla="*/ 133 w 685"/>
                <a:gd name="T85" fmla="*/ 526 h 687"/>
                <a:gd name="T86" fmla="*/ 97 w 685"/>
                <a:gd name="T87" fmla="*/ 511 h 687"/>
                <a:gd name="T88" fmla="*/ 88 w 685"/>
                <a:gd name="T89" fmla="*/ 503 h 687"/>
                <a:gd name="T90" fmla="*/ 120 w 685"/>
                <a:gd name="T91" fmla="*/ 503 h 687"/>
                <a:gd name="T92" fmla="*/ 131 w 685"/>
                <a:gd name="T93" fmla="*/ 471 h 687"/>
                <a:gd name="T94" fmla="*/ 85 w 685"/>
                <a:gd name="T95" fmla="*/ 406 h 687"/>
                <a:gd name="T96" fmla="*/ 81 w 685"/>
                <a:gd name="T97" fmla="*/ 383 h 687"/>
                <a:gd name="T98" fmla="*/ 111 w 685"/>
                <a:gd name="T99" fmla="*/ 395 h 687"/>
                <a:gd name="T100" fmla="*/ 111 w 685"/>
                <a:gd name="T101" fmla="*/ 326 h 687"/>
                <a:gd name="T102" fmla="*/ 148 w 685"/>
                <a:gd name="T103" fmla="*/ 252 h 687"/>
                <a:gd name="T104" fmla="*/ 169 w 685"/>
                <a:gd name="T105" fmla="*/ 172 h 687"/>
                <a:gd name="T106" fmla="*/ 220 w 685"/>
                <a:gd name="T107" fmla="*/ 235 h 687"/>
                <a:gd name="T108" fmla="*/ 273 w 685"/>
                <a:gd name="T109" fmla="*/ 259 h 687"/>
                <a:gd name="T110" fmla="*/ 298 w 685"/>
                <a:gd name="T111" fmla="*/ 218 h 687"/>
                <a:gd name="T112" fmla="*/ 314 w 685"/>
                <a:gd name="T113" fmla="*/ 140 h 687"/>
                <a:gd name="T114" fmla="*/ 388 w 685"/>
                <a:gd name="T115" fmla="*/ 114 h 687"/>
                <a:gd name="T116" fmla="*/ 396 w 685"/>
                <a:gd name="T117" fmla="*/ 175 h 687"/>
                <a:gd name="T118" fmla="*/ 490 w 685"/>
                <a:gd name="T119" fmla="*/ 63 h 687"/>
                <a:gd name="T120" fmla="*/ 538 w 685"/>
                <a:gd name="T121" fmla="*/ 58 h 687"/>
                <a:gd name="T122" fmla="*/ 563 w 685"/>
                <a:gd name="T123" fmla="*/ 10 h 687"/>
                <a:gd name="T124" fmla="*/ 574 w 685"/>
                <a:gd name="T125" fmla="*/ 94 h 68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685"/>
                <a:gd name="T190" fmla="*/ 0 h 687"/>
                <a:gd name="T191" fmla="*/ 685 w 685"/>
                <a:gd name="T192" fmla="*/ 687 h 68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685" h="687">
                  <a:moveTo>
                    <a:pt x="574" y="117"/>
                  </a:moveTo>
                  <a:lnTo>
                    <a:pt x="578" y="116"/>
                  </a:lnTo>
                  <a:lnTo>
                    <a:pt x="582" y="114"/>
                  </a:lnTo>
                  <a:lnTo>
                    <a:pt x="587" y="113"/>
                  </a:lnTo>
                  <a:lnTo>
                    <a:pt x="592" y="111"/>
                  </a:lnTo>
                  <a:lnTo>
                    <a:pt x="597" y="108"/>
                  </a:lnTo>
                  <a:lnTo>
                    <a:pt x="603" y="104"/>
                  </a:lnTo>
                  <a:lnTo>
                    <a:pt x="608" y="100"/>
                  </a:lnTo>
                  <a:lnTo>
                    <a:pt x="614" y="96"/>
                  </a:lnTo>
                  <a:lnTo>
                    <a:pt x="599" y="179"/>
                  </a:lnTo>
                  <a:lnTo>
                    <a:pt x="609" y="181"/>
                  </a:lnTo>
                  <a:lnTo>
                    <a:pt x="619" y="182"/>
                  </a:lnTo>
                  <a:lnTo>
                    <a:pt x="630" y="182"/>
                  </a:lnTo>
                  <a:lnTo>
                    <a:pt x="640" y="180"/>
                  </a:lnTo>
                  <a:lnTo>
                    <a:pt x="651" y="179"/>
                  </a:lnTo>
                  <a:lnTo>
                    <a:pt x="663" y="175"/>
                  </a:lnTo>
                  <a:lnTo>
                    <a:pt x="674" y="171"/>
                  </a:lnTo>
                  <a:lnTo>
                    <a:pt x="685" y="167"/>
                  </a:lnTo>
                  <a:lnTo>
                    <a:pt x="681" y="180"/>
                  </a:lnTo>
                  <a:lnTo>
                    <a:pt x="676" y="191"/>
                  </a:lnTo>
                  <a:lnTo>
                    <a:pt x="669" y="202"/>
                  </a:lnTo>
                  <a:lnTo>
                    <a:pt x="664" y="213"/>
                  </a:lnTo>
                  <a:lnTo>
                    <a:pt x="658" y="223"/>
                  </a:lnTo>
                  <a:lnTo>
                    <a:pt x="650" y="234"/>
                  </a:lnTo>
                  <a:lnTo>
                    <a:pt x="644" y="244"/>
                  </a:lnTo>
                  <a:lnTo>
                    <a:pt x="636" y="253"/>
                  </a:lnTo>
                  <a:lnTo>
                    <a:pt x="628" y="262"/>
                  </a:lnTo>
                  <a:lnTo>
                    <a:pt x="619" y="271"/>
                  </a:lnTo>
                  <a:lnTo>
                    <a:pt x="610" y="280"/>
                  </a:lnTo>
                  <a:lnTo>
                    <a:pt x="601" y="288"/>
                  </a:lnTo>
                  <a:lnTo>
                    <a:pt x="592" y="297"/>
                  </a:lnTo>
                  <a:lnTo>
                    <a:pt x="582" y="304"/>
                  </a:lnTo>
                  <a:lnTo>
                    <a:pt x="572" y="312"/>
                  </a:lnTo>
                  <a:lnTo>
                    <a:pt x="561" y="318"/>
                  </a:lnTo>
                  <a:lnTo>
                    <a:pt x="560" y="317"/>
                  </a:lnTo>
                  <a:lnTo>
                    <a:pt x="561" y="316"/>
                  </a:lnTo>
                  <a:lnTo>
                    <a:pt x="565" y="317"/>
                  </a:lnTo>
                  <a:lnTo>
                    <a:pt x="572" y="321"/>
                  </a:lnTo>
                  <a:lnTo>
                    <a:pt x="579" y="324"/>
                  </a:lnTo>
                  <a:lnTo>
                    <a:pt x="588" y="329"/>
                  </a:lnTo>
                  <a:lnTo>
                    <a:pt x="599" y="334"/>
                  </a:lnTo>
                  <a:lnTo>
                    <a:pt x="609" y="339"/>
                  </a:lnTo>
                  <a:lnTo>
                    <a:pt x="619" y="344"/>
                  </a:lnTo>
                  <a:lnTo>
                    <a:pt x="630" y="348"/>
                  </a:lnTo>
                  <a:lnTo>
                    <a:pt x="640" y="353"/>
                  </a:lnTo>
                  <a:lnTo>
                    <a:pt x="649" y="357"/>
                  </a:lnTo>
                  <a:lnTo>
                    <a:pt x="656" y="358"/>
                  </a:lnTo>
                  <a:lnTo>
                    <a:pt x="662" y="360"/>
                  </a:lnTo>
                  <a:lnTo>
                    <a:pt x="665" y="360"/>
                  </a:lnTo>
                  <a:lnTo>
                    <a:pt x="665" y="357"/>
                  </a:lnTo>
                  <a:lnTo>
                    <a:pt x="660" y="366"/>
                  </a:lnTo>
                  <a:lnTo>
                    <a:pt x="654" y="374"/>
                  </a:lnTo>
                  <a:lnTo>
                    <a:pt x="647" y="381"/>
                  </a:lnTo>
                  <a:lnTo>
                    <a:pt x="641" y="389"/>
                  </a:lnTo>
                  <a:lnTo>
                    <a:pt x="633" y="397"/>
                  </a:lnTo>
                  <a:lnTo>
                    <a:pt x="627" y="403"/>
                  </a:lnTo>
                  <a:lnTo>
                    <a:pt x="619" y="410"/>
                  </a:lnTo>
                  <a:lnTo>
                    <a:pt x="612" y="415"/>
                  </a:lnTo>
                  <a:lnTo>
                    <a:pt x="604" y="421"/>
                  </a:lnTo>
                  <a:lnTo>
                    <a:pt x="596" y="426"/>
                  </a:lnTo>
                  <a:lnTo>
                    <a:pt x="587" y="431"/>
                  </a:lnTo>
                  <a:lnTo>
                    <a:pt x="578" y="436"/>
                  </a:lnTo>
                  <a:lnTo>
                    <a:pt x="570" y="440"/>
                  </a:lnTo>
                  <a:lnTo>
                    <a:pt x="561" y="445"/>
                  </a:lnTo>
                  <a:lnTo>
                    <a:pt x="552" y="451"/>
                  </a:lnTo>
                  <a:lnTo>
                    <a:pt x="542" y="456"/>
                  </a:lnTo>
                  <a:lnTo>
                    <a:pt x="549" y="460"/>
                  </a:lnTo>
                  <a:lnTo>
                    <a:pt x="555" y="462"/>
                  </a:lnTo>
                  <a:lnTo>
                    <a:pt x="561" y="466"/>
                  </a:lnTo>
                  <a:lnTo>
                    <a:pt x="568" y="469"/>
                  </a:lnTo>
                  <a:lnTo>
                    <a:pt x="576" y="471"/>
                  </a:lnTo>
                  <a:lnTo>
                    <a:pt x="583" y="474"/>
                  </a:lnTo>
                  <a:lnTo>
                    <a:pt x="594" y="478"/>
                  </a:lnTo>
                  <a:lnTo>
                    <a:pt x="604" y="480"/>
                  </a:lnTo>
                  <a:lnTo>
                    <a:pt x="601" y="483"/>
                  </a:lnTo>
                  <a:lnTo>
                    <a:pt x="596" y="484"/>
                  </a:lnTo>
                  <a:lnTo>
                    <a:pt x="588" y="488"/>
                  </a:lnTo>
                  <a:lnTo>
                    <a:pt x="578" y="490"/>
                  </a:lnTo>
                  <a:lnTo>
                    <a:pt x="569" y="494"/>
                  </a:lnTo>
                  <a:lnTo>
                    <a:pt x="561" y="497"/>
                  </a:lnTo>
                  <a:lnTo>
                    <a:pt x="556" y="499"/>
                  </a:lnTo>
                  <a:lnTo>
                    <a:pt x="555" y="501"/>
                  </a:lnTo>
                  <a:lnTo>
                    <a:pt x="568" y="511"/>
                  </a:lnTo>
                  <a:lnTo>
                    <a:pt x="578" y="522"/>
                  </a:lnTo>
                  <a:lnTo>
                    <a:pt x="588" y="535"/>
                  </a:lnTo>
                  <a:lnTo>
                    <a:pt x="597" y="547"/>
                  </a:lnTo>
                  <a:lnTo>
                    <a:pt x="606" y="560"/>
                  </a:lnTo>
                  <a:lnTo>
                    <a:pt x="615" y="573"/>
                  </a:lnTo>
                  <a:lnTo>
                    <a:pt x="627" y="584"/>
                  </a:lnTo>
                  <a:lnTo>
                    <a:pt x="640" y="596"/>
                  </a:lnTo>
                  <a:lnTo>
                    <a:pt x="626" y="597"/>
                  </a:lnTo>
                  <a:lnTo>
                    <a:pt x="612" y="601"/>
                  </a:lnTo>
                  <a:lnTo>
                    <a:pt x="597" y="605"/>
                  </a:lnTo>
                  <a:lnTo>
                    <a:pt x="583" y="608"/>
                  </a:lnTo>
                  <a:lnTo>
                    <a:pt x="569" y="614"/>
                  </a:lnTo>
                  <a:lnTo>
                    <a:pt x="555" y="619"/>
                  </a:lnTo>
                  <a:lnTo>
                    <a:pt x="541" y="624"/>
                  </a:lnTo>
                  <a:lnTo>
                    <a:pt x="528" y="629"/>
                  </a:lnTo>
                  <a:lnTo>
                    <a:pt x="514" y="633"/>
                  </a:lnTo>
                  <a:lnTo>
                    <a:pt x="500" y="637"/>
                  </a:lnTo>
                  <a:lnTo>
                    <a:pt x="484" y="639"/>
                  </a:lnTo>
                  <a:lnTo>
                    <a:pt x="470" y="642"/>
                  </a:lnTo>
                  <a:lnTo>
                    <a:pt x="456" y="642"/>
                  </a:lnTo>
                  <a:lnTo>
                    <a:pt x="442" y="641"/>
                  </a:lnTo>
                  <a:lnTo>
                    <a:pt x="427" y="638"/>
                  </a:lnTo>
                  <a:lnTo>
                    <a:pt x="413" y="633"/>
                  </a:lnTo>
                  <a:lnTo>
                    <a:pt x="409" y="634"/>
                  </a:lnTo>
                  <a:lnTo>
                    <a:pt x="407" y="634"/>
                  </a:lnTo>
                  <a:lnTo>
                    <a:pt x="418" y="687"/>
                  </a:lnTo>
                  <a:lnTo>
                    <a:pt x="410" y="679"/>
                  </a:lnTo>
                  <a:lnTo>
                    <a:pt x="401" y="671"/>
                  </a:lnTo>
                  <a:lnTo>
                    <a:pt x="392" y="665"/>
                  </a:lnTo>
                  <a:lnTo>
                    <a:pt x="383" y="657"/>
                  </a:lnTo>
                  <a:lnTo>
                    <a:pt x="374" y="651"/>
                  </a:lnTo>
                  <a:lnTo>
                    <a:pt x="364" y="644"/>
                  </a:lnTo>
                  <a:lnTo>
                    <a:pt x="355" y="638"/>
                  </a:lnTo>
                  <a:lnTo>
                    <a:pt x="345" y="633"/>
                  </a:lnTo>
                  <a:lnTo>
                    <a:pt x="334" y="628"/>
                  </a:lnTo>
                  <a:lnTo>
                    <a:pt x="324" y="623"/>
                  </a:lnTo>
                  <a:lnTo>
                    <a:pt x="314" y="617"/>
                  </a:lnTo>
                  <a:lnTo>
                    <a:pt x="302" y="614"/>
                  </a:lnTo>
                  <a:lnTo>
                    <a:pt x="292" y="610"/>
                  </a:lnTo>
                  <a:lnTo>
                    <a:pt x="279" y="606"/>
                  </a:lnTo>
                  <a:lnTo>
                    <a:pt x="268" y="603"/>
                  </a:lnTo>
                  <a:lnTo>
                    <a:pt x="255" y="601"/>
                  </a:lnTo>
                  <a:lnTo>
                    <a:pt x="252" y="601"/>
                  </a:lnTo>
                  <a:lnTo>
                    <a:pt x="250" y="599"/>
                  </a:lnTo>
                  <a:lnTo>
                    <a:pt x="247" y="598"/>
                  </a:lnTo>
                  <a:lnTo>
                    <a:pt x="243" y="598"/>
                  </a:lnTo>
                  <a:lnTo>
                    <a:pt x="238" y="602"/>
                  </a:lnTo>
                  <a:lnTo>
                    <a:pt x="232" y="606"/>
                  </a:lnTo>
                  <a:lnTo>
                    <a:pt x="223" y="612"/>
                  </a:lnTo>
                  <a:lnTo>
                    <a:pt x="214" y="620"/>
                  </a:lnTo>
                  <a:lnTo>
                    <a:pt x="202" y="626"/>
                  </a:lnTo>
                  <a:lnTo>
                    <a:pt x="189" y="634"/>
                  </a:lnTo>
                  <a:lnTo>
                    <a:pt x="176" y="643"/>
                  </a:lnTo>
                  <a:lnTo>
                    <a:pt x="161" y="651"/>
                  </a:lnTo>
                  <a:lnTo>
                    <a:pt x="146" y="659"/>
                  </a:lnTo>
                  <a:lnTo>
                    <a:pt x="130" y="665"/>
                  </a:lnTo>
                  <a:lnTo>
                    <a:pt x="113" y="671"/>
                  </a:lnTo>
                  <a:lnTo>
                    <a:pt x="97" y="676"/>
                  </a:lnTo>
                  <a:lnTo>
                    <a:pt x="80" y="680"/>
                  </a:lnTo>
                  <a:lnTo>
                    <a:pt x="62" y="683"/>
                  </a:lnTo>
                  <a:lnTo>
                    <a:pt x="44" y="684"/>
                  </a:lnTo>
                  <a:lnTo>
                    <a:pt x="27" y="683"/>
                  </a:lnTo>
                  <a:lnTo>
                    <a:pt x="0" y="633"/>
                  </a:lnTo>
                  <a:lnTo>
                    <a:pt x="13" y="634"/>
                  </a:lnTo>
                  <a:lnTo>
                    <a:pt x="26" y="635"/>
                  </a:lnTo>
                  <a:lnTo>
                    <a:pt x="40" y="637"/>
                  </a:lnTo>
                  <a:lnTo>
                    <a:pt x="53" y="635"/>
                  </a:lnTo>
                  <a:lnTo>
                    <a:pt x="67" y="635"/>
                  </a:lnTo>
                  <a:lnTo>
                    <a:pt x="81" y="633"/>
                  </a:lnTo>
                  <a:lnTo>
                    <a:pt x="95" y="632"/>
                  </a:lnTo>
                  <a:lnTo>
                    <a:pt x="110" y="629"/>
                  </a:lnTo>
                  <a:lnTo>
                    <a:pt x="124" y="625"/>
                  </a:lnTo>
                  <a:lnTo>
                    <a:pt x="137" y="621"/>
                  </a:lnTo>
                  <a:lnTo>
                    <a:pt x="149" y="616"/>
                  </a:lnTo>
                  <a:lnTo>
                    <a:pt x="162" y="611"/>
                  </a:lnTo>
                  <a:lnTo>
                    <a:pt x="175" y="606"/>
                  </a:lnTo>
                  <a:lnTo>
                    <a:pt x="187" y="599"/>
                  </a:lnTo>
                  <a:lnTo>
                    <a:pt x="197" y="592"/>
                  </a:lnTo>
                  <a:lnTo>
                    <a:pt x="207" y="584"/>
                  </a:lnTo>
                  <a:lnTo>
                    <a:pt x="201" y="578"/>
                  </a:lnTo>
                  <a:lnTo>
                    <a:pt x="193" y="570"/>
                  </a:lnTo>
                  <a:lnTo>
                    <a:pt x="187" y="564"/>
                  </a:lnTo>
                  <a:lnTo>
                    <a:pt x="179" y="557"/>
                  </a:lnTo>
                  <a:lnTo>
                    <a:pt x="173" y="552"/>
                  </a:lnTo>
                  <a:lnTo>
                    <a:pt x="165" y="546"/>
                  </a:lnTo>
                  <a:lnTo>
                    <a:pt x="157" y="540"/>
                  </a:lnTo>
                  <a:lnTo>
                    <a:pt x="148" y="535"/>
                  </a:lnTo>
                  <a:lnTo>
                    <a:pt x="140" y="530"/>
                  </a:lnTo>
                  <a:lnTo>
                    <a:pt x="133" y="526"/>
                  </a:lnTo>
                  <a:lnTo>
                    <a:pt x="124" y="522"/>
                  </a:lnTo>
                  <a:lnTo>
                    <a:pt x="115" y="519"/>
                  </a:lnTo>
                  <a:lnTo>
                    <a:pt x="106" y="515"/>
                  </a:lnTo>
                  <a:lnTo>
                    <a:pt x="97" y="511"/>
                  </a:lnTo>
                  <a:lnTo>
                    <a:pt x="88" y="507"/>
                  </a:lnTo>
                  <a:lnTo>
                    <a:pt x="78" y="505"/>
                  </a:lnTo>
                  <a:lnTo>
                    <a:pt x="83" y="503"/>
                  </a:lnTo>
                  <a:lnTo>
                    <a:pt x="88" y="503"/>
                  </a:lnTo>
                  <a:lnTo>
                    <a:pt x="94" y="503"/>
                  </a:lnTo>
                  <a:lnTo>
                    <a:pt x="101" y="502"/>
                  </a:lnTo>
                  <a:lnTo>
                    <a:pt x="110" y="502"/>
                  </a:lnTo>
                  <a:lnTo>
                    <a:pt x="120" y="503"/>
                  </a:lnTo>
                  <a:lnTo>
                    <a:pt x="133" y="503"/>
                  </a:lnTo>
                  <a:lnTo>
                    <a:pt x="148" y="505"/>
                  </a:lnTo>
                  <a:lnTo>
                    <a:pt x="140" y="488"/>
                  </a:lnTo>
                  <a:lnTo>
                    <a:pt x="131" y="471"/>
                  </a:lnTo>
                  <a:lnTo>
                    <a:pt x="121" y="456"/>
                  </a:lnTo>
                  <a:lnTo>
                    <a:pt x="108" y="439"/>
                  </a:lnTo>
                  <a:lnTo>
                    <a:pt x="97" y="422"/>
                  </a:lnTo>
                  <a:lnTo>
                    <a:pt x="85" y="406"/>
                  </a:lnTo>
                  <a:lnTo>
                    <a:pt x="76" y="388"/>
                  </a:lnTo>
                  <a:lnTo>
                    <a:pt x="70" y="370"/>
                  </a:lnTo>
                  <a:lnTo>
                    <a:pt x="75" y="376"/>
                  </a:lnTo>
                  <a:lnTo>
                    <a:pt x="81" y="383"/>
                  </a:lnTo>
                  <a:lnTo>
                    <a:pt x="88" y="386"/>
                  </a:lnTo>
                  <a:lnTo>
                    <a:pt x="95" y="390"/>
                  </a:lnTo>
                  <a:lnTo>
                    <a:pt x="103" y="393"/>
                  </a:lnTo>
                  <a:lnTo>
                    <a:pt x="111" y="395"/>
                  </a:lnTo>
                  <a:lnTo>
                    <a:pt x="117" y="398"/>
                  </a:lnTo>
                  <a:lnTo>
                    <a:pt x="124" y="401"/>
                  </a:lnTo>
                  <a:lnTo>
                    <a:pt x="116" y="363"/>
                  </a:lnTo>
                  <a:lnTo>
                    <a:pt x="111" y="326"/>
                  </a:lnTo>
                  <a:lnTo>
                    <a:pt x="110" y="286"/>
                  </a:lnTo>
                  <a:lnTo>
                    <a:pt x="115" y="241"/>
                  </a:lnTo>
                  <a:lnTo>
                    <a:pt x="144" y="272"/>
                  </a:lnTo>
                  <a:lnTo>
                    <a:pt x="148" y="252"/>
                  </a:lnTo>
                  <a:lnTo>
                    <a:pt x="152" y="232"/>
                  </a:lnTo>
                  <a:lnTo>
                    <a:pt x="156" y="212"/>
                  </a:lnTo>
                  <a:lnTo>
                    <a:pt x="162" y="191"/>
                  </a:lnTo>
                  <a:lnTo>
                    <a:pt x="169" y="172"/>
                  </a:lnTo>
                  <a:lnTo>
                    <a:pt x="176" y="153"/>
                  </a:lnTo>
                  <a:lnTo>
                    <a:pt x="185" y="132"/>
                  </a:lnTo>
                  <a:lnTo>
                    <a:pt x="196" y="114"/>
                  </a:lnTo>
                  <a:lnTo>
                    <a:pt x="220" y="235"/>
                  </a:lnTo>
                  <a:lnTo>
                    <a:pt x="261" y="190"/>
                  </a:lnTo>
                  <a:lnTo>
                    <a:pt x="265" y="212"/>
                  </a:lnTo>
                  <a:lnTo>
                    <a:pt x="269" y="239"/>
                  </a:lnTo>
                  <a:lnTo>
                    <a:pt x="273" y="259"/>
                  </a:lnTo>
                  <a:lnTo>
                    <a:pt x="273" y="263"/>
                  </a:lnTo>
                  <a:lnTo>
                    <a:pt x="284" y="252"/>
                  </a:lnTo>
                  <a:lnTo>
                    <a:pt x="293" y="236"/>
                  </a:lnTo>
                  <a:lnTo>
                    <a:pt x="298" y="218"/>
                  </a:lnTo>
                  <a:lnTo>
                    <a:pt x="302" y="200"/>
                  </a:lnTo>
                  <a:lnTo>
                    <a:pt x="305" y="180"/>
                  </a:lnTo>
                  <a:lnTo>
                    <a:pt x="309" y="161"/>
                  </a:lnTo>
                  <a:lnTo>
                    <a:pt x="314" y="140"/>
                  </a:lnTo>
                  <a:lnTo>
                    <a:pt x="321" y="121"/>
                  </a:lnTo>
                  <a:lnTo>
                    <a:pt x="351" y="154"/>
                  </a:lnTo>
                  <a:lnTo>
                    <a:pt x="389" y="95"/>
                  </a:lnTo>
                  <a:lnTo>
                    <a:pt x="388" y="114"/>
                  </a:lnTo>
                  <a:lnTo>
                    <a:pt x="388" y="131"/>
                  </a:lnTo>
                  <a:lnTo>
                    <a:pt x="389" y="148"/>
                  </a:lnTo>
                  <a:lnTo>
                    <a:pt x="392" y="162"/>
                  </a:lnTo>
                  <a:lnTo>
                    <a:pt x="396" y="175"/>
                  </a:lnTo>
                  <a:lnTo>
                    <a:pt x="402" y="188"/>
                  </a:lnTo>
                  <a:lnTo>
                    <a:pt x="413" y="200"/>
                  </a:lnTo>
                  <a:lnTo>
                    <a:pt x="424" y="211"/>
                  </a:lnTo>
                  <a:lnTo>
                    <a:pt x="490" y="63"/>
                  </a:lnTo>
                  <a:lnTo>
                    <a:pt x="501" y="102"/>
                  </a:lnTo>
                  <a:lnTo>
                    <a:pt x="515" y="86"/>
                  </a:lnTo>
                  <a:lnTo>
                    <a:pt x="528" y="72"/>
                  </a:lnTo>
                  <a:lnTo>
                    <a:pt x="538" y="58"/>
                  </a:lnTo>
                  <a:lnTo>
                    <a:pt x="547" y="45"/>
                  </a:lnTo>
                  <a:lnTo>
                    <a:pt x="554" y="32"/>
                  </a:lnTo>
                  <a:lnTo>
                    <a:pt x="559" y="21"/>
                  </a:lnTo>
                  <a:lnTo>
                    <a:pt x="563" y="10"/>
                  </a:lnTo>
                  <a:lnTo>
                    <a:pt x="565" y="0"/>
                  </a:lnTo>
                  <a:lnTo>
                    <a:pt x="573" y="25"/>
                  </a:lnTo>
                  <a:lnTo>
                    <a:pt x="574" y="59"/>
                  </a:lnTo>
                  <a:lnTo>
                    <a:pt x="574" y="94"/>
                  </a:lnTo>
                  <a:lnTo>
                    <a:pt x="574" y="117"/>
                  </a:ln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2400"/>
            </a:p>
          </p:txBody>
        </p:sp>
        <p:sp>
          <p:nvSpPr>
            <p:cNvPr id="15380" name="Freeform 15"/>
            <p:cNvSpPr>
              <a:spLocks/>
            </p:cNvSpPr>
            <p:nvPr/>
          </p:nvSpPr>
          <p:spPr bwMode="auto">
            <a:xfrm>
              <a:off x="3216" y="2880"/>
              <a:ext cx="550" cy="516"/>
            </a:xfrm>
            <a:custGeom>
              <a:avLst/>
              <a:gdLst>
                <a:gd name="T0" fmla="*/ 484 w 550"/>
                <a:gd name="T1" fmla="*/ 40 h 516"/>
                <a:gd name="T2" fmla="*/ 458 w 550"/>
                <a:gd name="T3" fmla="*/ 93 h 516"/>
                <a:gd name="T4" fmla="*/ 423 w 550"/>
                <a:gd name="T5" fmla="*/ 144 h 516"/>
                <a:gd name="T6" fmla="*/ 520 w 550"/>
                <a:gd name="T7" fmla="*/ 108 h 516"/>
                <a:gd name="T8" fmla="*/ 475 w 550"/>
                <a:gd name="T9" fmla="*/ 130 h 516"/>
                <a:gd name="T10" fmla="*/ 433 w 550"/>
                <a:gd name="T11" fmla="*/ 153 h 516"/>
                <a:gd name="T12" fmla="*/ 397 w 550"/>
                <a:gd name="T13" fmla="*/ 181 h 516"/>
                <a:gd name="T14" fmla="*/ 367 w 550"/>
                <a:gd name="T15" fmla="*/ 217 h 516"/>
                <a:gd name="T16" fmla="*/ 351 w 550"/>
                <a:gd name="T17" fmla="*/ 250 h 516"/>
                <a:gd name="T18" fmla="*/ 347 w 550"/>
                <a:gd name="T19" fmla="*/ 262 h 516"/>
                <a:gd name="T20" fmla="*/ 370 w 550"/>
                <a:gd name="T21" fmla="*/ 253 h 516"/>
                <a:gd name="T22" fmla="*/ 396 w 550"/>
                <a:gd name="T23" fmla="*/ 244 h 516"/>
                <a:gd name="T24" fmla="*/ 421 w 550"/>
                <a:gd name="T25" fmla="*/ 236 h 516"/>
                <a:gd name="T26" fmla="*/ 447 w 550"/>
                <a:gd name="T27" fmla="*/ 231 h 516"/>
                <a:gd name="T28" fmla="*/ 474 w 550"/>
                <a:gd name="T29" fmla="*/ 227 h 516"/>
                <a:gd name="T30" fmla="*/ 458 w 550"/>
                <a:gd name="T31" fmla="*/ 232 h 516"/>
                <a:gd name="T32" fmla="*/ 421 w 550"/>
                <a:gd name="T33" fmla="*/ 241 h 516"/>
                <a:gd name="T34" fmla="*/ 387 w 550"/>
                <a:gd name="T35" fmla="*/ 256 h 516"/>
                <a:gd name="T36" fmla="*/ 354 w 550"/>
                <a:gd name="T37" fmla="*/ 272 h 516"/>
                <a:gd name="T38" fmla="*/ 326 w 550"/>
                <a:gd name="T39" fmla="*/ 294 h 516"/>
                <a:gd name="T40" fmla="*/ 310 w 550"/>
                <a:gd name="T41" fmla="*/ 312 h 516"/>
                <a:gd name="T42" fmla="*/ 297 w 550"/>
                <a:gd name="T43" fmla="*/ 330 h 516"/>
                <a:gd name="T44" fmla="*/ 285 w 550"/>
                <a:gd name="T45" fmla="*/ 353 h 516"/>
                <a:gd name="T46" fmla="*/ 312 w 550"/>
                <a:gd name="T47" fmla="*/ 356 h 516"/>
                <a:gd name="T48" fmla="*/ 357 w 550"/>
                <a:gd name="T49" fmla="*/ 356 h 516"/>
                <a:gd name="T50" fmla="*/ 405 w 550"/>
                <a:gd name="T51" fmla="*/ 356 h 516"/>
                <a:gd name="T52" fmla="*/ 451 w 550"/>
                <a:gd name="T53" fmla="*/ 363 h 516"/>
                <a:gd name="T54" fmla="*/ 493 w 550"/>
                <a:gd name="T55" fmla="*/ 379 h 516"/>
                <a:gd name="T56" fmla="*/ 506 w 550"/>
                <a:gd name="T57" fmla="*/ 389 h 516"/>
                <a:gd name="T58" fmla="*/ 469 w 550"/>
                <a:gd name="T59" fmla="*/ 371 h 516"/>
                <a:gd name="T60" fmla="*/ 426 w 550"/>
                <a:gd name="T61" fmla="*/ 362 h 516"/>
                <a:gd name="T62" fmla="*/ 379 w 550"/>
                <a:gd name="T63" fmla="*/ 362 h 516"/>
                <a:gd name="T64" fmla="*/ 326 w 550"/>
                <a:gd name="T65" fmla="*/ 366 h 516"/>
                <a:gd name="T66" fmla="*/ 268 w 550"/>
                <a:gd name="T67" fmla="*/ 375 h 516"/>
                <a:gd name="T68" fmla="*/ 222 w 550"/>
                <a:gd name="T69" fmla="*/ 425 h 516"/>
                <a:gd name="T70" fmla="*/ 171 w 550"/>
                <a:gd name="T71" fmla="*/ 465 h 516"/>
                <a:gd name="T72" fmla="*/ 120 w 550"/>
                <a:gd name="T73" fmla="*/ 493 h 516"/>
                <a:gd name="T74" fmla="*/ 69 w 550"/>
                <a:gd name="T75" fmla="*/ 510 h 516"/>
                <a:gd name="T76" fmla="*/ 26 w 550"/>
                <a:gd name="T77" fmla="*/ 516 h 516"/>
                <a:gd name="T78" fmla="*/ 22 w 550"/>
                <a:gd name="T79" fmla="*/ 490 h 516"/>
                <a:gd name="T80" fmla="*/ 80 w 550"/>
                <a:gd name="T81" fmla="*/ 487 h 516"/>
                <a:gd name="T82" fmla="*/ 127 w 550"/>
                <a:gd name="T83" fmla="*/ 472 h 516"/>
                <a:gd name="T84" fmla="*/ 168 w 550"/>
                <a:gd name="T85" fmla="*/ 452 h 516"/>
                <a:gd name="T86" fmla="*/ 204 w 550"/>
                <a:gd name="T87" fmla="*/ 425 h 516"/>
                <a:gd name="T88" fmla="*/ 238 w 550"/>
                <a:gd name="T89" fmla="*/ 393 h 516"/>
                <a:gd name="T90" fmla="*/ 227 w 550"/>
                <a:gd name="T91" fmla="*/ 357 h 516"/>
                <a:gd name="T92" fmla="*/ 206 w 550"/>
                <a:gd name="T93" fmla="*/ 329 h 516"/>
                <a:gd name="T94" fmla="*/ 177 w 550"/>
                <a:gd name="T95" fmla="*/ 307 h 516"/>
                <a:gd name="T96" fmla="*/ 157 w 550"/>
                <a:gd name="T97" fmla="*/ 289 h 516"/>
                <a:gd name="T98" fmla="*/ 188 w 550"/>
                <a:gd name="T99" fmla="*/ 171 h 516"/>
                <a:gd name="T100" fmla="*/ 213 w 550"/>
                <a:gd name="T101" fmla="*/ 257 h 516"/>
                <a:gd name="T102" fmla="*/ 239 w 550"/>
                <a:gd name="T103" fmla="*/ 343 h 516"/>
                <a:gd name="T104" fmla="*/ 270 w 550"/>
                <a:gd name="T105" fmla="*/ 344 h 516"/>
                <a:gd name="T106" fmla="*/ 299 w 550"/>
                <a:gd name="T107" fmla="*/ 300 h 516"/>
                <a:gd name="T108" fmla="*/ 329 w 550"/>
                <a:gd name="T109" fmla="*/ 253 h 516"/>
                <a:gd name="T110" fmla="*/ 351 w 550"/>
                <a:gd name="T111" fmla="*/ 117 h 516"/>
                <a:gd name="T112" fmla="*/ 354 w 550"/>
                <a:gd name="T113" fmla="*/ 152 h 516"/>
                <a:gd name="T114" fmla="*/ 358 w 550"/>
                <a:gd name="T115" fmla="*/ 212 h 516"/>
                <a:gd name="T116" fmla="*/ 392 w 550"/>
                <a:gd name="T117" fmla="*/ 163 h 516"/>
                <a:gd name="T118" fmla="*/ 421 w 550"/>
                <a:gd name="T119" fmla="*/ 125 h 516"/>
                <a:gd name="T120" fmla="*/ 448 w 550"/>
                <a:gd name="T121" fmla="*/ 89 h 516"/>
                <a:gd name="T122" fmla="*/ 474 w 550"/>
                <a:gd name="T123" fmla="*/ 50 h 516"/>
                <a:gd name="T124" fmla="*/ 496 w 550"/>
                <a:gd name="T125" fmla="*/ 0 h 51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550"/>
                <a:gd name="T190" fmla="*/ 0 h 516"/>
                <a:gd name="T191" fmla="*/ 550 w 550"/>
                <a:gd name="T192" fmla="*/ 516 h 51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550" h="516">
                  <a:moveTo>
                    <a:pt x="496" y="0"/>
                  </a:moveTo>
                  <a:lnTo>
                    <a:pt x="491" y="21"/>
                  </a:lnTo>
                  <a:lnTo>
                    <a:pt x="484" y="40"/>
                  </a:lnTo>
                  <a:lnTo>
                    <a:pt x="478" y="58"/>
                  </a:lnTo>
                  <a:lnTo>
                    <a:pt x="469" y="76"/>
                  </a:lnTo>
                  <a:lnTo>
                    <a:pt x="458" y="93"/>
                  </a:lnTo>
                  <a:lnTo>
                    <a:pt x="447" y="111"/>
                  </a:lnTo>
                  <a:lnTo>
                    <a:pt x="435" y="127"/>
                  </a:lnTo>
                  <a:lnTo>
                    <a:pt x="423" y="144"/>
                  </a:lnTo>
                  <a:lnTo>
                    <a:pt x="550" y="94"/>
                  </a:lnTo>
                  <a:lnTo>
                    <a:pt x="534" y="100"/>
                  </a:lnTo>
                  <a:lnTo>
                    <a:pt x="520" y="108"/>
                  </a:lnTo>
                  <a:lnTo>
                    <a:pt x="505" y="114"/>
                  </a:lnTo>
                  <a:lnTo>
                    <a:pt x="489" y="122"/>
                  </a:lnTo>
                  <a:lnTo>
                    <a:pt x="475" y="130"/>
                  </a:lnTo>
                  <a:lnTo>
                    <a:pt x="461" y="137"/>
                  </a:lnTo>
                  <a:lnTo>
                    <a:pt x="447" y="145"/>
                  </a:lnTo>
                  <a:lnTo>
                    <a:pt x="433" y="153"/>
                  </a:lnTo>
                  <a:lnTo>
                    <a:pt x="420" y="162"/>
                  </a:lnTo>
                  <a:lnTo>
                    <a:pt x="407" y="171"/>
                  </a:lnTo>
                  <a:lnTo>
                    <a:pt x="397" y="181"/>
                  </a:lnTo>
                  <a:lnTo>
                    <a:pt x="385" y="193"/>
                  </a:lnTo>
                  <a:lnTo>
                    <a:pt x="376" y="204"/>
                  </a:lnTo>
                  <a:lnTo>
                    <a:pt x="367" y="217"/>
                  </a:lnTo>
                  <a:lnTo>
                    <a:pt x="360" y="231"/>
                  </a:lnTo>
                  <a:lnTo>
                    <a:pt x="354" y="247"/>
                  </a:lnTo>
                  <a:lnTo>
                    <a:pt x="351" y="250"/>
                  </a:lnTo>
                  <a:lnTo>
                    <a:pt x="349" y="254"/>
                  </a:lnTo>
                  <a:lnTo>
                    <a:pt x="347" y="258"/>
                  </a:lnTo>
                  <a:lnTo>
                    <a:pt x="347" y="262"/>
                  </a:lnTo>
                  <a:lnTo>
                    <a:pt x="354" y="258"/>
                  </a:lnTo>
                  <a:lnTo>
                    <a:pt x="362" y="256"/>
                  </a:lnTo>
                  <a:lnTo>
                    <a:pt x="370" y="253"/>
                  </a:lnTo>
                  <a:lnTo>
                    <a:pt x="379" y="249"/>
                  </a:lnTo>
                  <a:lnTo>
                    <a:pt x="387" y="247"/>
                  </a:lnTo>
                  <a:lnTo>
                    <a:pt x="396" y="244"/>
                  </a:lnTo>
                  <a:lnTo>
                    <a:pt x="403" y="241"/>
                  </a:lnTo>
                  <a:lnTo>
                    <a:pt x="412" y="239"/>
                  </a:lnTo>
                  <a:lnTo>
                    <a:pt x="421" y="236"/>
                  </a:lnTo>
                  <a:lnTo>
                    <a:pt x="430" y="235"/>
                  </a:lnTo>
                  <a:lnTo>
                    <a:pt x="439" y="232"/>
                  </a:lnTo>
                  <a:lnTo>
                    <a:pt x="447" y="231"/>
                  </a:lnTo>
                  <a:lnTo>
                    <a:pt x="456" y="230"/>
                  </a:lnTo>
                  <a:lnTo>
                    <a:pt x="465" y="229"/>
                  </a:lnTo>
                  <a:lnTo>
                    <a:pt x="474" y="227"/>
                  </a:lnTo>
                  <a:lnTo>
                    <a:pt x="482" y="227"/>
                  </a:lnTo>
                  <a:lnTo>
                    <a:pt x="470" y="230"/>
                  </a:lnTo>
                  <a:lnTo>
                    <a:pt x="458" y="232"/>
                  </a:lnTo>
                  <a:lnTo>
                    <a:pt x="446" y="235"/>
                  </a:lnTo>
                  <a:lnTo>
                    <a:pt x="434" y="239"/>
                  </a:lnTo>
                  <a:lnTo>
                    <a:pt x="421" y="241"/>
                  </a:lnTo>
                  <a:lnTo>
                    <a:pt x="410" y="247"/>
                  </a:lnTo>
                  <a:lnTo>
                    <a:pt x="398" y="250"/>
                  </a:lnTo>
                  <a:lnTo>
                    <a:pt x="387" y="256"/>
                  </a:lnTo>
                  <a:lnTo>
                    <a:pt x="375" y="261"/>
                  </a:lnTo>
                  <a:lnTo>
                    <a:pt x="365" y="266"/>
                  </a:lnTo>
                  <a:lnTo>
                    <a:pt x="354" y="272"/>
                  </a:lnTo>
                  <a:lnTo>
                    <a:pt x="344" y="279"/>
                  </a:lnTo>
                  <a:lnTo>
                    <a:pt x="335" y="286"/>
                  </a:lnTo>
                  <a:lnTo>
                    <a:pt x="326" y="294"/>
                  </a:lnTo>
                  <a:lnTo>
                    <a:pt x="317" y="302"/>
                  </a:lnTo>
                  <a:lnTo>
                    <a:pt x="310" y="311"/>
                  </a:lnTo>
                  <a:lnTo>
                    <a:pt x="310" y="312"/>
                  </a:lnTo>
                  <a:lnTo>
                    <a:pt x="306" y="316"/>
                  </a:lnTo>
                  <a:lnTo>
                    <a:pt x="302" y="322"/>
                  </a:lnTo>
                  <a:lnTo>
                    <a:pt x="297" y="330"/>
                  </a:lnTo>
                  <a:lnTo>
                    <a:pt x="292" y="339"/>
                  </a:lnTo>
                  <a:lnTo>
                    <a:pt x="288" y="347"/>
                  </a:lnTo>
                  <a:lnTo>
                    <a:pt x="285" y="353"/>
                  </a:lnTo>
                  <a:lnTo>
                    <a:pt x="285" y="356"/>
                  </a:lnTo>
                  <a:lnTo>
                    <a:pt x="298" y="356"/>
                  </a:lnTo>
                  <a:lnTo>
                    <a:pt x="312" y="356"/>
                  </a:lnTo>
                  <a:lnTo>
                    <a:pt x="326" y="356"/>
                  </a:lnTo>
                  <a:lnTo>
                    <a:pt x="342" y="356"/>
                  </a:lnTo>
                  <a:lnTo>
                    <a:pt x="357" y="356"/>
                  </a:lnTo>
                  <a:lnTo>
                    <a:pt x="372" y="356"/>
                  </a:lnTo>
                  <a:lnTo>
                    <a:pt x="389" y="356"/>
                  </a:lnTo>
                  <a:lnTo>
                    <a:pt x="405" y="356"/>
                  </a:lnTo>
                  <a:lnTo>
                    <a:pt x="420" y="358"/>
                  </a:lnTo>
                  <a:lnTo>
                    <a:pt x="435" y="359"/>
                  </a:lnTo>
                  <a:lnTo>
                    <a:pt x="451" y="363"/>
                  </a:lnTo>
                  <a:lnTo>
                    <a:pt x="465" y="367"/>
                  </a:lnTo>
                  <a:lnTo>
                    <a:pt x="479" y="372"/>
                  </a:lnTo>
                  <a:lnTo>
                    <a:pt x="493" y="379"/>
                  </a:lnTo>
                  <a:lnTo>
                    <a:pt x="506" y="388"/>
                  </a:lnTo>
                  <a:lnTo>
                    <a:pt x="518" y="398"/>
                  </a:lnTo>
                  <a:lnTo>
                    <a:pt x="506" y="389"/>
                  </a:lnTo>
                  <a:lnTo>
                    <a:pt x="493" y="381"/>
                  </a:lnTo>
                  <a:lnTo>
                    <a:pt x="482" y="376"/>
                  </a:lnTo>
                  <a:lnTo>
                    <a:pt x="469" y="371"/>
                  </a:lnTo>
                  <a:lnTo>
                    <a:pt x="455" y="367"/>
                  </a:lnTo>
                  <a:lnTo>
                    <a:pt x="440" y="365"/>
                  </a:lnTo>
                  <a:lnTo>
                    <a:pt x="426" y="362"/>
                  </a:lnTo>
                  <a:lnTo>
                    <a:pt x="411" y="362"/>
                  </a:lnTo>
                  <a:lnTo>
                    <a:pt x="394" y="361"/>
                  </a:lnTo>
                  <a:lnTo>
                    <a:pt x="379" y="362"/>
                  </a:lnTo>
                  <a:lnTo>
                    <a:pt x="362" y="363"/>
                  </a:lnTo>
                  <a:lnTo>
                    <a:pt x="344" y="365"/>
                  </a:lnTo>
                  <a:lnTo>
                    <a:pt x="326" y="366"/>
                  </a:lnTo>
                  <a:lnTo>
                    <a:pt x="308" y="368"/>
                  </a:lnTo>
                  <a:lnTo>
                    <a:pt x="289" y="372"/>
                  </a:lnTo>
                  <a:lnTo>
                    <a:pt x="268" y="375"/>
                  </a:lnTo>
                  <a:lnTo>
                    <a:pt x="254" y="393"/>
                  </a:lnTo>
                  <a:lnTo>
                    <a:pt x="239" y="410"/>
                  </a:lnTo>
                  <a:lnTo>
                    <a:pt x="222" y="425"/>
                  </a:lnTo>
                  <a:lnTo>
                    <a:pt x="206" y="439"/>
                  </a:lnTo>
                  <a:lnTo>
                    <a:pt x="189" y="452"/>
                  </a:lnTo>
                  <a:lnTo>
                    <a:pt x="171" y="465"/>
                  </a:lnTo>
                  <a:lnTo>
                    <a:pt x="154" y="475"/>
                  </a:lnTo>
                  <a:lnTo>
                    <a:pt x="136" y="484"/>
                  </a:lnTo>
                  <a:lnTo>
                    <a:pt x="120" y="493"/>
                  </a:lnTo>
                  <a:lnTo>
                    <a:pt x="102" y="499"/>
                  </a:lnTo>
                  <a:lnTo>
                    <a:pt x="86" y="506"/>
                  </a:lnTo>
                  <a:lnTo>
                    <a:pt x="69" y="510"/>
                  </a:lnTo>
                  <a:lnTo>
                    <a:pt x="54" y="513"/>
                  </a:lnTo>
                  <a:lnTo>
                    <a:pt x="40" y="515"/>
                  </a:lnTo>
                  <a:lnTo>
                    <a:pt x="26" y="516"/>
                  </a:lnTo>
                  <a:lnTo>
                    <a:pt x="13" y="516"/>
                  </a:lnTo>
                  <a:lnTo>
                    <a:pt x="0" y="490"/>
                  </a:lnTo>
                  <a:lnTo>
                    <a:pt x="22" y="490"/>
                  </a:lnTo>
                  <a:lnTo>
                    <a:pt x="43" y="490"/>
                  </a:lnTo>
                  <a:lnTo>
                    <a:pt x="62" y="489"/>
                  </a:lnTo>
                  <a:lnTo>
                    <a:pt x="80" y="487"/>
                  </a:lnTo>
                  <a:lnTo>
                    <a:pt x="96" y="483"/>
                  </a:lnTo>
                  <a:lnTo>
                    <a:pt x="113" y="479"/>
                  </a:lnTo>
                  <a:lnTo>
                    <a:pt x="127" y="472"/>
                  </a:lnTo>
                  <a:lnTo>
                    <a:pt x="141" y="467"/>
                  </a:lnTo>
                  <a:lnTo>
                    <a:pt x="155" y="460"/>
                  </a:lnTo>
                  <a:lnTo>
                    <a:pt x="168" y="452"/>
                  </a:lnTo>
                  <a:lnTo>
                    <a:pt x="181" y="444"/>
                  </a:lnTo>
                  <a:lnTo>
                    <a:pt x="193" y="435"/>
                  </a:lnTo>
                  <a:lnTo>
                    <a:pt x="204" y="425"/>
                  </a:lnTo>
                  <a:lnTo>
                    <a:pt x="216" y="415"/>
                  </a:lnTo>
                  <a:lnTo>
                    <a:pt x="227" y="404"/>
                  </a:lnTo>
                  <a:lnTo>
                    <a:pt x="238" y="393"/>
                  </a:lnTo>
                  <a:lnTo>
                    <a:pt x="236" y="380"/>
                  </a:lnTo>
                  <a:lnTo>
                    <a:pt x="233" y="368"/>
                  </a:lnTo>
                  <a:lnTo>
                    <a:pt x="227" y="357"/>
                  </a:lnTo>
                  <a:lnTo>
                    <a:pt x="221" y="347"/>
                  </a:lnTo>
                  <a:lnTo>
                    <a:pt x="213" y="338"/>
                  </a:lnTo>
                  <a:lnTo>
                    <a:pt x="206" y="329"/>
                  </a:lnTo>
                  <a:lnTo>
                    <a:pt x="195" y="320"/>
                  </a:lnTo>
                  <a:lnTo>
                    <a:pt x="185" y="312"/>
                  </a:lnTo>
                  <a:lnTo>
                    <a:pt x="177" y="307"/>
                  </a:lnTo>
                  <a:lnTo>
                    <a:pt x="171" y="302"/>
                  </a:lnTo>
                  <a:lnTo>
                    <a:pt x="163" y="295"/>
                  </a:lnTo>
                  <a:lnTo>
                    <a:pt x="157" y="289"/>
                  </a:lnTo>
                  <a:lnTo>
                    <a:pt x="217" y="322"/>
                  </a:lnTo>
                  <a:lnTo>
                    <a:pt x="179" y="143"/>
                  </a:lnTo>
                  <a:lnTo>
                    <a:pt x="188" y="171"/>
                  </a:lnTo>
                  <a:lnTo>
                    <a:pt x="195" y="200"/>
                  </a:lnTo>
                  <a:lnTo>
                    <a:pt x="204" y="229"/>
                  </a:lnTo>
                  <a:lnTo>
                    <a:pt x="213" y="257"/>
                  </a:lnTo>
                  <a:lnTo>
                    <a:pt x="222" y="285"/>
                  </a:lnTo>
                  <a:lnTo>
                    <a:pt x="230" y="315"/>
                  </a:lnTo>
                  <a:lnTo>
                    <a:pt x="239" y="343"/>
                  </a:lnTo>
                  <a:lnTo>
                    <a:pt x="248" y="371"/>
                  </a:lnTo>
                  <a:lnTo>
                    <a:pt x="258" y="358"/>
                  </a:lnTo>
                  <a:lnTo>
                    <a:pt x="270" y="344"/>
                  </a:lnTo>
                  <a:lnTo>
                    <a:pt x="280" y="330"/>
                  </a:lnTo>
                  <a:lnTo>
                    <a:pt x="289" y="316"/>
                  </a:lnTo>
                  <a:lnTo>
                    <a:pt x="299" y="300"/>
                  </a:lnTo>
                  <a:lnTo>
                    <a:pt x="310" y="285"/>
                  </a:lnTo>
                  <a:lnTo>
                    <a:pt x="319" y="268"/>
                  </a:lnTo>
                  <a:lnTo>
                    <a:pt x="329" y="253"/>
                  </a:lnTo>
                  <a:lnTo>
                    <a:pt x="339" y="208"/>
                  </a:lnTo>
                  <a:lnTo>
                    <a:pt x="348" y="162"/>
                  </a:lnTo>
                  <a:lnTo>
                    <a:pt x="351" y="117"/>
                  </a:lnTo>
                  <a:lnTo>
                    <a:pt x="347" y="73"/>
                  </a:lnTo>
                  <a:lnTo>
                    <a:pt x="353" y="112"/>
                  </a:lnTo>
                  <a:lnTo>
                    <a:pt x="354" y="152"/>
                  </a:lnTo>
                  <a:lnTo>
                    <a:pt x="353" y="190"/>
                  </a:lnTo>
                  <a:lnTo>
                    <a:pt x="348" y="231"/>
                  </a:lnTo>
                  <a:lnTo>
                    <a:pt x="358" y="212"/>
                  </a:lnTo>
                  <a:lnTo>
                    <a:pt x="370" y="194"/>
                  </a:lnTo>
                  <a:lnTo>
                    <a:pt x="380" y="179"/>
                  </a:lnTo>
                  <a:lnTo>
                    <a:pt x="392" y="163"/>
                  </a:lnTo>
                  <a:lnTo>
                    <a:pt x="402" y="150"/>
                  </a:lnTo>
                  <a:lnTo>
                    <a:pt x="412" y="137"/>
                  </a:lnTo>
                  <a:lnTo>
                    <a:pt x="421" y="125"/>
                  </a:lnTo>
                  <a:lnTo>
                    <a:pt x="430" y="113"/>
                  </a:lnTo>
                  <a:lnTo>
                    <a:pt x="439" y="102"/>
                  </a:lnTo>
                  <a:lnTo>
                    <a:pt x="448" y="89"/>
                  </a:lnTo>
                  <a:lnTo>
                    <a:pt x="457" y="77"/>
                  </a:lnTo>
                  <a:lnTo>
                    <a:pt x="466" y="64"/>
                  </a:lnTo>
                  <a:lnTo>
                    <a:pt x="474" y="50"/>
                  </a:lnTo>
                  <a:lnTo>
                    <a:pt x="482" y="35"/>
                  </a:lnTo>
                  <a:lnTo>
                    <a:pt x="488" y="18"/>
                  </a:lnTo>
                  <a:lnTo>
                    <a:pt x="496" y="0"/>
                  </a:lnTo>
                  <a:close/>
                </a:path>
              </a:pathLst>
            </a:custGeom>
            <a:solidFill>
              <a:srgbClr val="99FF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2400"/>
            </a:p>
          </p:txBody>
        </p:sp>
      </p:grpSp>
      <p:grpSp>
        <p:nvGrpSpPr>
          <p:cNvPr id="6" name="Group 16"/>
          <p:cNvGrpSpPr>
            <a:grpSpLocks/>
          </p:cNvGrpSpPr>
          <p:nvPr/>
        </p:nvGrpSpPr>
        <p:grpSpPr bwMode="auto">
          <a:xfrm rot="-1101762">
            <a:off x="0" y="3810001"/>
            <a:ext cx="914400" cy="792163"/>
            <a:chOff x="2736" y="1920"/>
            <a:chExt cx="457" cy="595"/>
          </a:xfrm>
        </p:grpSpPr>
        <p:sp>
          <p:nvSpPr>
            <p:cNvPr id="15377" name="Freeform 17"/>
            <p:cNvSpPr>
              <a:spLocks/>
            </p:cNvSpPr>
            <p:nvPr/>
          </p:nvSpPr>
          <p:spPr bwMode="auto">
            <a:xfrm>
              <a:off x="2736" y="1920"/>
              <a:ext cx="457" cy="595"/>
            </a:xfrm>
            <a:custGeom>
              <a:avLst/>
              <a:gdLst>
                <a:gd name="T0" fmla="*/ 98 w 457"/>
                <a:gd name="T1" fmla="*/ 51 h 595"/>
                <a:gd name="T2" fmla="*/ 148 w 457"/>
                <a:gd name="T3" fmla="*/ 64 h 595"/>
                <a:gd name="T4" fmla="*/ 161 w 457"/>
                <a:gd name="T5" fmla="*/ 18 h 595"/>
                <a:gd name="T6" fmla="*/ 187 w 457"/>
                <a:gd name="T7" fmla="*/ 27 h 595"/>
                <a:gd name="T8" fmla="*/ 217 w 457"/>
                <a:gd name="T9" fmla="*/ 73 h 595"/>
                <a:gd name="T10" fmla="*/ 236 w 457"/>
                <a:gd name="T11" fmla="*/ 126 h 595"/>
                <a:gd name="T12" fmla="*/ 249 w 457"/>
                <a:gd name="T13" fmla="*/ 109 h 595"/>
                <a:gd name="T14" fmla="*/ 284 w 457"/>
                <a:gd name="T15" fmla="*/ 73 h 595"/>
                <a:gd name="T16" fmla="*/ 298 w 457"/>
                <a:gd name="T17" fmla="*/ 74 h 595"/>
                <a:gd name="T18" fmla="*/ 316 w 457"/>
                <a:gd name="T19" fmla="*/ 114 h 595"/>
                <a:gd name="T20" fmla="*/ 325 w 457"/>
                <a:gd name="T21" fmla="*/ 158 h 595"/>
                <a:gd name="T22" fmla="*/ 335 w 457"/>
                <a:gd name="T23" fmla="*/ 166 h 595"/>
                <a:gd name="T24" fmla="*/ 345 w 457"/>
                <a:gd name="T25" fmla="*/ 154 h 595"/>
                <a:gd name="T26" fmla="*/ 360 w 457"/>
                <a:gd name="T27" fmla="*/ 136 h 595"/>
                <a:gd name="T28" fmla="*/ 372 w 457"/>
                <a:gd name="T29" fmla="*/ 169 h 595"/>
                <a:gd name="T30" fmla="*/ 404 w 457"/>
                <a:gd name="T31" fmla="*/ 158 h 595"/>
                <a:gd name="T32" fmla="*/ 438 w 457"/>
                <a:gd name="T33" fmla="*/ 146 h 595"/>
                <a:gd name="T34" fmla="*/ 444 w 457"/>
                <a:gd name="T35" fmla="*/ 184 h 595"/>
                <a:gd name="T36" fmla="*/ 442 w 457"/>
                <a:gd name="T37" fmla="*/ 249 h 595"/>
                <a:gd name="T38" fmla="*/ 417 w 457"/>
                <a:gd name="T39" fmla="*/ 309 h 595"/>
                <a:gd name="T40" fmla="*/ 457 w 457"/>
                <a:gd name="T41" fmla="*/ 318 h 595"/>
                <a:gd name="T42" fmla="*/ 413 w 457"/>
                <a:gd name="T43" fmla="*/ 345 h 595"/>
                <a:gd name="T44" fmla="*/ 376 w 457"/>
                <a:gd name="T45" fmla="*/ 380 h 595"/>
                <a:gd name="T46" fmla="*/ 353 w 457"/>
                <a:gd name="T47" fmla="*/ 413 h 595"/>
                <a:gd name="T48" fmla="*/ 357 w 457"/>
                <a:gd name="T49" fmla="*/ 444 h 595"/>
                <a:gd name="T50" fmla="*/ 369 w 457"/>
                <a:gd name="T51" fmla="*/ 513 h 595"/>
                <a:gd name="T52" fmla="*/ 354 w 457"/>
                <a:gd name="T53" fmla="*/ 589 h 595"/>
                <a:gd name="T54" fmla="*/ 329 w 457"/>
                <a:gd name="T55" fmla="*/ 560 h 595"/>
                <a:gd name="T56" fmla="*/ 339 w 457"/>
                <a:gd name="T57" fmla="*/ 498 h 595"/>
                <a:gd name="T58" fmla="*/ 331 w 457"/>
                <a:gd name="T59" fmla="*/ 439 h 595"/>
                <a:gd name="T60" fmla="*/ 294 w 457"/>
                <a:gd name="T61" fmla="*/ 459 h 595"/>
                <a:gd name="T62" fmla="*/ 262 w 457"/>
                <a:gd name="T63" fmla="*/ 486 h 595"/>
                <a:gd name="T64" fmla="*/ 244 w 457"/>
                <a:gd name="T65" fmla="*/ 502 h 595"/>
                <a:gd name="T66" fmla="*/ 259 w 457"/>
                <a:gd name="T67" fmla="*/ 459 h 595"/>
                <a:gd name="T68" fmla="*/ 220 w 457"/>
                <a:gd name="T69" fmla="*/ 466 h 595"/>
                <a:gd name="T70" fmla="*/ 176 w 457"/>
                <a:gd name="T71" fmla="*/ 479 h 595"/>
                <a:gd name="T72" fmla="*/ 153 w 457"/>
                <a:gd name="T73" fmla="*/ 479 h 595"/>
                <a:gd name="T74" fmla="*/ 167 w 457"/>
                <a:gd name="T75" fmla="*/ 467 h 595"/>
                <a:gd name="T76" fmla="*/ 179 w 457"/>
                <a:gd name="T77" fmla="*/ 454 h 595"/>
                <a:gd name="T78" fmla="*/ 154 w 457"/>
                <a:gd name="T79" fmla="*/ 445 h 595"/>
                <a:gd name="T80" fmla="*/ 113 w 457"/>
                <a:gd name="T81" fmla="*/ 436 h 595"/>
                <a:gd name="T82" fmla="*/ 68 w 457"/>
                <a:gd name="T83" fmla="*/ 416 h 595"/>
                <a:gd name="T84" fmla="*/ 71 w 457"/>
                <a:gd name="T85" fmla="*/ 389 h 595"/>
                <a:gd name="T86" fmla="*/ 33 w 457"/>
                <a:gd name="T87" fmla="*/ 362 h 595"/>
                <a:gd name="T88" fmla="*/ 0 w 457"/>
                <a:gd name="T89" fmla="*/ 327 h 595"/>
                <a:gd name="T90" fmla="*/ 77 w 457"/>
                <a:gd name="T91" fmla="*/ 303 h 595"/>
                <a:gd name="T92" fmla="*/ 107 w 457"/>
                <a:gd name="T93" fmla="*/ 308 h 595"/>
                <a:gd name="T94" fmla="*/ 125 w 457"/>
                <a:gd name="T95" fmla="*/ 312 h 595"/>
                <a:gd name="T96" fmla="*/ 110 w 457"/>
                <a:gd name="T97" fmla="*/ 291 h 595"/>
                <a:gd name="T98" fmla="*/ 75 w 457"/>
                <a:gd name="T99" fmla="*/ 268 h 595"/>
                <a:gd name="T100" fmla="*/ 37 w 457"/>
                <a:gd name="T101" fmla="*/ 241 h 595"/>
                <a:gd name="T102" fmla="*/ 49 w 457"/>
                <a:gd name="T103" fmla="*/ 194 h 595"/>
                <a:gd name="T104" fmla="*/ 84 w 457"/>
                <a:gd name="T105" fmla="*/ 203 h 595"/>
                <a:gd name="T106" fmla="*/ 114 w 457"/>
                <a:gd name="T107" fmla="*/ 199 h 595"/>
                <a:gd name="T108" fmla="*/ 69 w 457"/>
                <a:gd name="T109" fmla="*/ 112 h 595"/>
                <a:gd name="T110" fmla="*/ 48 w 457"/>
                <a:gd name="T111" fmla="*/ 74 h 595"/>
                <a:gd name="T112" fmla="*/ 27 w 457"/>
                <a:gd name="T113" fmla="*/ 51 h 595"/>
                <a:gd name="T114" fmla="*/ 22 w 457"/>
                <a:gd name="T115" fmla="*/ 41 h 595"/>
                <a:gd name="T116" fmla="*/ 58 w 457"/>
                <a:gd name="T117" fmla="*/ 50 h 595"/>
                <a:gd name="T118" fmla="*/ 91 w 457"/>
                <a:gd name="T119" fmla="*/ 63 h 595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457"/>
                <a:gd name="T181" fmla="*/ 0 h 595"/>
                <a:gd name="T182" fmla="*/ 457 w 457"/>
                <a:gd name="T183" fmla="*/ 595 h 595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457" h="595">
                  <a:moveTo>
                    <a:pt x="99" y="64"/>
                  </a:moveTo>
                  <a:lnTo>
                    <a:pt x="99" y="59"/>
                  </a:lnTo>
                  <a:lnTo>
                    <a:pt x="98" y="51"/>
                  </a:lnTo>
                  <a:lnTo>
                    <a:pt x="96" y="42"/>
                  </a:lnTo>
                  <a:lnTo>
                    <a:pt x="94" y="32"/>
                  </a:lnTo>
                  <a:lnTo>
                    <a:pt x="148" y="64"/>
                  </a:lnTo>
                  <a:lnTo>
                    <a:pt x="155" y="50"/>
                  </a:lnTo>
                  <a:lnTo>
                    <a:pt x="159" y="35"/>
                  </a:lnTo>
                  <a:lnTo>
                    <a:pt x="161" y="18"/>
                  </a:lnTo>
                  <a:lnTo>
                    <a:pt x="162" y="0"/>
                  </a:lnTo>
                  <a:lnTo>
                    <a:pt x="175" y="13"/>
                  </a:lnTo>
                  <a:lnTo>
                    <a:pt x="187" y="27"/>
                  </a:lnTo>
                  <a:lnTo>
                    <a:pt x="199" y="41"/>
                  </a:lnTo>
                  <a:lnTo>
                    <a:pt x="208" y="56"/>
                  </a:lnTo>
                  <a:lnTo>
                    <a:pt x="217" y="73"/>
                  </a:lnTo>
                  <a:lnTo>
                    <a:pt x="225" y="90"/>
                  </a:lnTo>
                  <a:lnTo>
                    <a:pt x="231" y="107"/>
                  </a:lnTo>
                  <a:lnTo>
                    <a:pt x="236" y="126"/>
                  </a:lnTo>
                  <a:lnTo>
                    <a:pt x="234" y="124"/>
                  </a:lnTo>
                  <a:lnTo>
                    <a:pt x="240" y="118"/>
                  </a:lnTo>
                  <a:lnTo>
                    <a:pt x="249" y="109"/>
                  </a:lnTo>
                  <a:lnTo>
                    <a:pt x="262" y="96"/>
                  </a:lnTo>
                  <a:lnTo>
                    <a:pt x="274" y="85"/>
                  </a:lnTo>
                  <a:lnTo>
                    <a:pt x="284" y="73"/>
                  </a:lnTo>
                  <a:lnTo>
                    <a:pt x="290" y="65"/>
                  </a:lnTo>
                  <a:lnTo>
                    <a:pt x="289" y="62"/>
                  </a:lnTo>
                  <a:lnTo>
                    <a:pt x="298" y="74"/>
                  </a:lnTo>
                  <a:lnTo>
                    <a:pt x="304" y="87"/>
                  </a:lnTo>
                  <a:lnTo>
                    <a:pt x="311" y="101"/>
                  </a:lnTo>
                  <a:lnTo>
                    <a:pt x="316" y="114"/>
                  </a:lnTo>
                  <a:lnTo>
                    <a:pt x="320" y="128"/>
                  </a:lnTo>
                  <a:lnTo>
                    <a:pt x="322" y="142"/>
                  </a:lnTo>
                  <a:lnTo>
                    <a:pt x="325" y="158"/>
                  </a:lnTo>
                  <a:lnTo>
                    <a:pt x="326" y="172"/>
                  </a:lnTo>
                  <a:lnTo>
                    <a:pt x="331" y="169"/>
                  </a:lnTo>
                  <a:lnTo>
                    <a:pt x="335" y="166"/>
                  </a:lnTo>
                  <a:lnTo>
                    <a:pt x="339" y="163"/>
                  </a:lnTo>
                  <a:lnTo>
                    <a:pt x="343" y="159"/>
                  </a:lnTo>
                  <a:lnTo>
                    <a:pt x="345" y="154"/>
                  </a:lnTo>
                  <a:lnTo>
                    <a:pt x="351" y="149"/>
                  </a:lnTo>
                  <a:lnTo>
                    <a:pt x="354" y="142"/>
                  </a:lnTo>
                  <a:lnTo>
                    <a:pt x="360" y="136"/>
                  </a:lnTo>
                  <a:lnTo>
                    <a:pt x="361" y="157"/>
                  </a:lnTo>
                  <a:lnTo>
                    <a:pt x="361" y="176"/>
                  </a:lnTo>
                  <a:lnTo>
                    <a:pt x="372" y="169"/>
                  </a:lnTo>
                  <a:lnTo>
                    <a:pt x="383" y="164"/>
                  </a:lnTo>
                  <a:lnTo>
                    <a:pt x="393" y="162"/>
                  </a:lnTo>
                  <a:lnTo>
                    <a:pt x="404" y="158"/>
                  </a:lnTo>
                  <a:lnTo>
                    <a:pt x="415" y="155"/>
                  </a:lnTo>
                  <a:lnTo>
                    <a:pt x="426" y="151"/>
                  </a:lnTo>
                  <a:lnTo>
                    <a:pt x="438" y="146"/>
                  </a:lnTo>
                  <a:lnTo>
                    <a:pt x="449" y="141"/>
                  </a:lnTo>
                  <a:lnTo>
                    <a:pt x="446" y="162"/>
                  </a:lnTo>
                  <a:lnTo>
                    <a:pt x="444" y="184"/>
                  </a:lnTo>
                  <a:lnTo>
                    <a:pt x="444" y="205"/>
                  </a:lnTo>
                  <a:lnTo>
                    <a:pt x="444" y="227"/>
                  </a:lnTo>
                  <a:lnTo>
                    <a:pt x="442" y="249"/>
                  </a:lnTo>
                  <a:lnTo>
                    <a:pt x="438" y="271"/>
                  </a:lnTo>
                  <a:lnTo>
                    <a:pt x="430" y="290"/>
                  </a:lnTo>
                  <a:lnTo>
                    <a:pt x="417" y="309"/>
                  </a:lnTo>
                  <a:lnTo>
                    <a:pt x="417" y="311"/>
                  </a:lnTo>
                  <a:lnTo>
                    <a:pt x="417" y="312"/>
                  </a:lnTo>
                  <a:lnTo>
                    <a:pt x="457" y="318"/>
                  </a:lnTo>
                  <a:lnTo>
                    <a:pt x="442" y="327"/>
                  </a:lnTo>
                  <a:lnTo>
                    <a:pt x="428" y="335"/>
                  </a:lnTo>
                  <a:lnTo>
                    <a:pt x="413" y="345"/>
                  </a:lnTo>
                  <a:lnTo>
                    <a:pt x="401" y="355"/>
                  </a:lnTo>
                  <a:lnTo>
                    <a:pt x="388" y="367"/>
                  </a:lnTo>
                  <a:lnTo>
                    <a:pt x="376" y="380"/>
                  </a:lnTo>
                  <a:lnTo>
                    <a:pt x="365" y="394"/>
                  </a:lnTo>
                  <a:lnTo>
                    <a:pt x="356" y="411"/>
                  </a:lnTo>
                  <a:lnTo>
                    <a:pt x="353" y="413"/>
                  </a:lnTo>
                  <a:lnTo>
                    <a:pt x="351" y="417"/>
                  </a:lnTo>
                  <a:lnTo>
                    <a:pt x="353" y="427"/>
                  </a:lnTo>
                  <a:lnTo>
                    <a:pt x="357" y="444"/>
                  </a:lnTo>
                  <a:lnTo>
                    <a:pt x="362" y="465"/>
                  </a:lnTo>
                  <a:lnTo>
                    <a:pt x="366" y="488"/>
                  </a:lnTo>
                  <a:lnTo>
                    <a:pt x="369" y="513"/>
                  </a:lnTo>
                  <a:lnTo>
                    <a:pt x="367" y="539"/>
                  </a:lnTo>
                  <a:lnTo>
                    <a:pt x="363" y="565"/>
                  </a:lnTo>
                  <a:lnTo>
                    <a:pt x="354" y="589"/>
                  </a:lnTo>
                  <a:lnTo>
                    <a:pt x="313" y="595"/>
                  </a:lnTo>
                  <a:lnTo>
                    <a:pt x="321" y="577"/>
                  </a:lnTo>
                  <a:lnTo>
                    <a:pt x="329" y="560"/>
                  </a:lnTo>
                  <a:lnTo>
                    <a:pt x="334" y="539"/>
                  </a:lnTo>
                  <a:lnTo>
                    <a:pt x="338" y="518"/>
                  </a:lnTo>
                  <a:lnTo>
                    <a:pt x="339" y="498"/>
                  </a:lnTo>
                  <a:lnTo>
                    <a:pt x="339" y="477"/>
                  </a:lnTo>
                  <a:lnTo>
                    <a:pt x="336" y="457"/>
                  </a:lnTo>
                  <a:lnTo>
                    <a:pt x="331" y="439"/>
                  </a:lnTo>
                  <a:lnTo>
                    <a:pt x="318" y="445"/>
                  </a:lnTo>
                  <a:lnTo>
                    <a:pt x="306" y="452"/>
                  </a:lnTo>
                  <a:lnTo>
                    <a:pt x="294" y="459"/>
                  </a:lnTo>
                  <a:lnTo>
                    <a:pt x="282" y="467"/>
                  </a:lnTo>
                  <a:lnTo>
                    <a:pt x="272" y="476"/>
                  </a:lnTo>
                  <a:lnTo>
                    <a:pt x="262" y="486"/>
                  </a:lnTo>
                  <a:lnTo>
                    <a:pt x="252" y="497"/>
                  </a:lnTo>
                  <a:lnTo>
                    <a:pt x="243" y="508"/>
                  </a:lnTo>
                  <a:lnTo>
                    <a:pt x="244" y="502"/>
                  </a:lnTo>
                  <a:lnTo>
                    <a:pt x="248" y="493"/>
                  </a:lnTo>
                  <a:lnTo>
                    <a:pt x="252" y="479"/>
                  </a:lnTo>
                  <a:lnTo>
                    <a:pt x="259" y="459"/>
                  </a:lnTo>
                  <a:lnTo>
                    <a:pt x="247" y="461"/>
                  </a:lnTo>
                  <a:lnTo>
                    <a:pt x="234" y="463"/>
                  </a:lnTo>
                  <a:lnTo>
                    <a:pt x="220" y="466"/>
                  </a:lnTo>
                  <a:lnTo>
                    <a:pt x="205" y="471"/>
                  </a:lnTo>
                  <a:lnTo>
                    <a:pt x="190" y="475"/>
                  </a:lnTo>
                  <a:lnTo>
                    <a:pt x="176" y="479"/>
                  </a:lnTo>
                  <a:lnTo>
                    <a:pt x="161" y="480"/>
                  </a:lnTo>
                  <a:lnTo>
                    <a:pt x="146" y="480"/>
                  </a:lnTo>
                  <a:lnTo>
                    <a:pt x="153" y="479"/>
                  </a:lnTo>
                  <a:lnTo>
                    <a:pt x="158" y="475"/>
                  </a:lnTo>
                  <a:lnTo>
                    <a:pt x="163" y="471"/>
                  </a:lnTo>
                  <a:lnTo>
                    <a:pt x="167" y="467"/>
                  </a:lnTo>
                  <a:lnTo>
                    <a:pt x="171" y="463"/>
                  </a:lnTo>
                  <a:lnTo>
                    <a:pt x="175" y="458"/>
                  </a:lnTo>
                  <a:lnTo>
                    <a:pt x="179" y="454"/>
                  </a:lnTo>
                  <a:lnTo>
                    <a:pt x="182" y="450"/>
                  </a:lnTo>
                  <a:lnTo>
                    <a:pt x="168" y="448"/>
                  </a:lnTo>
                  <a:lnTo>
                    <a:pt x="154" y="445"/>
                  </a:lnTo>
                  <a:lnTo>
                    <a:pt x="140" y="444"/>
                  </a:lnTo>
                  <a:lnTo>
                    <a:pt x="127" y="440"/>
                  </a:lnTo>
                  <a:lnTo>
                    <a:pt x="113" y="436"/>
                  </a:lnTo>
                  <a:lnTo>
                    <a:pt x="99" y="431"/>
                  </a:lnTo>
                  <a:lnTo>
                    <a:pt x="84" y="425"/>
                  </a:lnTo>
                  <a:lnTo>
                    <a:pt x="68" y="416"/>
                  </a:lnTo>
                  <a:lnTo>
                    <a:pt x="98" y="403"/>
                  </a:lnTo>
                  <a:lnTo>
                    <a:pt x="85" y="397"/>
                  </a:lnTo>
                  <a:lnTo>
                    <a:pt x="71" y="389"/>
                  </a:lnTo>
                  <a:lnTo>
                    <a:pt x="58" y="380"/>
                  </a:lnTo>
                  <a:lnTo>
                    <a:pt x="46" y="371"/>
                  </a:lnTo>
                  <a:lnTo>
                    <a:pt x="33" y="362"/>
                  </a:lnTo>
                  <a:lnTo>
                    <a:pt x="22" y="350"/>
                  </a:lnTo>
                  <a:lnTo>
                    <a:pt x="10" y="340"/>
                  </a:lnTo>
                  <a:lnTo>
                    <a:pt x="0" y="327"/>
                  </a:lnTo>
                  <a:lnTo>
                    <a:pt x="91" y="341"/>
                  </a:lnTo>
                  <a:lnTo>
                    <a:pt x="69" y="302"/>
                  </a:lnTo>
                  <a:lnTo>
                    <a:pt x="77" y="303"/>
                  </a:lnTo>
                  <a:lnTo>
                    <a:pt x="86" y="304"/>
                  </a:lnTo>
                  <a:lnTo>
                    <a:pt x="96" y="307"/>
                  </a:lnTo>
                  <a:lnTo>
                    <a:pt x="107" y="308"/>
                  </a:lnTo>
                  <a:lnTo>
                    <a:pt x="114" y="309"/>
                  </a:lnTo>
                  <a:lnTo>
                    <a:pt x="122" y="311"/>
                  </a:lnTo>
                  <a:lnTo>
                    <a:pt x="125" y="312"/>
                  </a:lnTo>
                  <a:lnTo>
                    <a:pt x="123" y="312"/>
                  </a:lnTo>
                  <a:lnTo>
                    <a:pt x="118" y="300"/>
                  </a:lnTo>
                  <a:lnTo>
                    <a:pt x="110" y="291"/>
                  </a:lnTo>
                  <a:lnTo>
                    <a:pt x="99" y="282"/>
                  </a:lnTo>
                  <a:lnTo>
                    <a:pt x="87" y="276"/>
                  </a:lnTo>
                  <a:lnTo>
                    <a:pt x="75" y="268"/>
                  </a:lnTo>
                  <a:lnTo>
                    <a:pt x="60" y="261"/>
                  </a:lnTo>
                  <a:lnTo>
                    <a:pt x="48" y="252"/>
                  </a:lnTo>
                  <a:lnTo>
                    <a:pt x="37" y="241"/>
                  </a:lnTo>
                  <a:lnTo>
                    <a:pt x="67" y="230"/>
                  </a:lnTo>
                  <a:lnTo>
                    <a:pt x="36" y="187"/>
                  </a:lnTo>
                  <a:lnTo>
                    <a:pt x="49" y="194"/>
                  </a:lnTo>
                  <a:lnTo>
                    <a:pt x="62" y="198"/>
                  </a:lnTo>
                  <a:lnTo>
                    <a:pt x="72" y="201"/>
                  </a:lnTo>
                  <a:lnTo>
                    <a:pt x="84" y="203"/>
                  </a:lnTo>
                  <a:lnTo>
                    <a:pt x="94" y="204"/>
                  </a:lnTo>
                  <a:lnTo>
                    <a:pt x="104" y="203"/>
                  </a:lnTo>
                  <a:lnTo>
                    <a:pt x="114" y="199"/>
                  </a:lnTo>
                  <a:lnTo>
                    <a:pt x="126" y="194"/>
                  </a:lnTo>
                  <a:lnTo>
                    <a:pt x="39" y="110"/>
                  </a:lnTo>
                  <a:lnTo>
                    <a:pt x="69" y="112"/>
                  </a:lnTo>
                  <a:lnTo>
                    <a:pt x="62" y="98"/>
                  </a:lnTo>
                  <a:lnTo>
                    <a:pt x="55" y="86"/>
                  </a:lnTo>
                  <a:lnTo>
                    <a:pt x="48" y="74"/>
                  </a:lnTo>
                  <a:lnTo>
                    <a:pt x="41" y="65"/>
                  </a:lnTo>
                  <a:lnTo>
                    <a:pt x="33" y="58"/>
                  </a:lnTo>
                  <a:lnTo>
                    <a:pt x="27" y="51"/>
                  </a:lnTo>
                  <a:lnTo>
                    <a:pt x="21" y="45"/>
                  </a:lnTo>
                  <a:lnTo>
                    <a:pt x="14" y="41"/>
                  </a:lnTo>
                  <a:lnTo>
                    <a:pt x="22" y="41"/>
                  </a:lnTo>
                  <a:lnTo>
                    <a:pt x="33" y="42"/>
                  </a:lnTo>
                  <a:lnTo>
                    <a:pt x="45" y="46"/>
                  </a:lnTo>
                  <a:lnTo>
                    <a:pt x="58" y="50"/>
                  </a:lnTo>
                  <a:lnTo>
                    <a:pt x="71" y="54"/>
                  </a:lnTo>
                  <a:lnTo>
                    <a:pt x="82" y="59"/>
                  </a:lnTo>
                  <a:lnTo>
                    <a:pt x="91" y="63"/>
                  </a:lnTo>
                  <a:lnTo>
                    <a:pt x="99" y="64"/>
                  </a:lnTo>
                  <a:close/>
                </a:path>
              </a:pathLst>
            </a:custGeom>
            <a:solidFill>
              <a:srgbClr val="FF4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2400"/>
            </a:p>
          </p:txBody>
        </p:sp>
        <p:sp>
          <p:nvSpPr>
            <p:cNvPr id="15378" name="Freeform 18"/>
            <p:cNvSpPr>
              <a:spLocks/>
            </p:cNvSpPr>
            <p:nvPr/>
          </p:nvSpPr>
          <p:spPr bwMode="auto">
            <a:xfrm>
              <a:off x="2836" y="2016"/>
              <a:ext cx="284" cy="482"/>
            </a:xfrm>
            <a:custGeom>
              <a:avLst/>
              <a:gdLst>
                <a:gd name="T0" fmla="*/ 25 w 284"/>
                <a:gd name="T1" fmla="*/ 30 h 482"/>
                <a:gd name="T2" fmla="*/ 56 w 284"/>
                <a:gd name="T3" fmla="*/ 62 h 482"/>
                <a:gd name="T4" fmla="*/ 81 w 284"/>
                <a:gd name="T5" fmla="*/ 101 h 482"/>
                <a:gd name="T6" fmla="*/ 84 w 284"/>
                <a:gd name="T7" fmla="*/ 48 h 482"/>
                <a:gd name="T8" fmla="*/ 98 w 284"/>
                <a:gd name="T9" fmla="*/ 118 h 482"/>
                <a:gd name="T10" fmla="*/ 137 w 284"/>
                <a:gd name="T11" fmla="*/ 174 h 482"/>
                <a:gd name="T12" fmla="*/ 143 w 284"/>
                <a:gd name="T13" fmla="*/ 182 h 482"/>
                <a:gd name="T14" fmla="*/ 147 w 284"/>
                <a:gd name="T15" fmla="*/ 132 h 482"/>
                <a:gd name="T16" fmla="*/ 152 w 284"/>
                <a:gd name="T17" fmla="*/ 116 h 482"/>
                <a:gd name="T18" fmla="*/ 170 w 284"/>
                <a:gd name="T19" fmla="*/ 222 h 482"/>
                <a:gd name="T20" fmla="*/ 189 w 284"/>
                <a:gd name="T21" fmla="*/ 246 h 482"/>
                <a:gd name="T22" fmla="*/ 210 w 284"/>
                <a:gd name="T23" fmla="*/ 210 h 482"/>
                <a:gd name="T24" fmla="*/ 237 w 284"/>
                <a:gd name="T25" fmla="*/ 146 h 482"/>
                <a:gd name="T26" fmla="*/ 284 w 284"/>
                <a:gd name="T27" fmla="*/ 98 h 482"/>
                <a:gd name="T28" fmla="*/ 241 w 284"/>
                <a:gd name="T29" fmla="*/ 143 h 482"/>
                <a:gd name="T30" fmla="*/ 216 w 284"/>
                <a:gd name="T31" fmla="*/ 210 h 482"/>
                <a:gd name="T32" fmla="*/ 221 w 284"/>
                <a:gd name="T33" fmla="*/ 296 h 482"/>
                <a:gd name="T34" fmla="*/ 248 w 284"/>
                <a:gd name="T35" fmla="*/ 386 h 482"/>
                <a:gd name="T36" fmla="*/ 244 w 284"/>
                <a:gd name="T37" fmla="*/ 462 h 482"/>
                <a:gd name="T38" fmla="*/ 228 w 284"/>
                <a:gd name="T39" fmla="*/ 453 h 482"/>
                <a:gd name="T40" fmla="*/ 237 w 284"/>
                <a:gd name="T41" fmla="*/ 377 h 482"/>
                <a:gd name="T42" fmla="*/ 220 w 284"/>
                <a:gd name="T43" fmla="*/ 313 h 482"/>
                <a:gd name="T44" fmla="*/ 190 w 284"/>
                <a:gd name="T45" fmla="*/ 288 h 482"/>
                <a:gd name="T46" fmla="*/ 165 w 284"/>
                <a:gd name="T47" fmla="*/ 295 h 482"/>
                <a:gd name="T48" fmla="*/ 139 w 284"/>
                <a:gd name="T49" fmla="*/ 308 h 482"/>
                <a:gd name="T50" fmla="*/ 122 w 284"/>
                <a:gd name="T51" fmla="*/ 319 h 482"/>
                <a:gd name="T52" fmla="*/ 20 w 284"/>
                <a:gd name="T53" fmla="*/ 269 h 482"/>
                <a:gd name="T54" fmla="*/ 53 w 284"/>
                <a:gd name="T55" fmla="*/ 272 h 482"/>
                <a:gd name="T56" fmla="*/ 86 w 284"/>
                <a:gd name="T57" fmla="*/ 274 h 482"/>
                <a:gd name="T58" fmla="*/ 120 w 284"/>
                <a:gd name="T59" fmla="*/ 275 h 482"/>
                <a:gd name="T60" fmla="*/ 152 w 284"/>
                <a:gd name="T61" fmla="*/ 277 h 482"/>
                <a:gd name="T62" fmla="*/ 185 w 284"/>
                <a:gd name="T63" fmla="*/ 279 h 482"/>
                <a:gd name="T64" fmla="*/ 184 w 284"/>
                <a:gd name="T65" fmla="*/ 257 h 482"/>
                <a:gd name="T66" fmla="*/ 161 w 284"/>
                <a:gd name="T67" fmla="*/ 225 h 482"/>
                <a:gd name="T68" fmla="*/ 135 w 284"/>
                <a:gd name="T69" fmla="*/ 193 h 482"/>
                <a:gd name="T70" fmla="*/ 113 w 284"/>
                <a:gd name="T71" fmla="*/ 179 h 482"/>
                <a:gd name="T72" fmla="*/ 90 w 284"/>
                <a:gd name="T73" fmla="*/ 165 h 482"/>
                <a:gd name="T74" fmla="*/ 69 w 284"/>
                <a:gd name="T75" fmla="*/ 154 h 482"/>
                <a:gd name="T76" fmla="*/ 45 w 284"/>
                <a:gd name="T77" fmla="*/ 143 h 482"/>
                <a:gd name="T78" fmla="*/ 22 w 284"/>
                <a:gd name="T79" fmla="*/ 136 h 482"/>
                <a:gd name="T80" fmla="*/ 43 w 284"/>
                <a:gd name="T81" fmla="*/ 141 h 482"/>
                <a:gd name="T82" fmla="*/ 84 w 284"/>
                <a:gd name="T83" fmla="*/ 155 h 482"/>
                <a:gd name="T84" fmla="*/ 124 w 284"/>
                <a:gd name="T85" fmla="*/ 174 h 482"/>
                <a:gd name="T86" fmla="*/ 95 w 284"/>
                <a:gd name="T87" fmla="*/ 138 h 482"/>
                <a:gd name="T88" fmla="*/ 75 w 284"/>
                <a:gd name="T89" fmla="*/ 106 h 482"/>
                <a:gd name="T90" fmla="*/ 57 w 284"/>
                <a:gd name="T91" fmla="*/ 78 h 482"/>
                <a:gd name="T92" fmla="*/ 38 w 284"/>
                <a:gd name="T93" fmla="*/ 50 h 482"/>
                <a:gd name="T94" fmla="*/ 12 w 284"/>
                <a:gd name="T95" fmla="*/ 23 h 482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84"/>
                <a:gd name="T145" fmla="*/ 0 h 482"/>
                <a:gd name="T146" fmla="*/ 284 w 284"/>
                <a:gd name="T147" fmla="*/ 482 h 482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84" h="482">
                  <a:moveTo>
                    <a:pt x="0" y="14"/>
                  </a:moveTo>
                  <a:lnTo>
                    <a:pt x="13" y="21"/>
                  </a:lnTo>
                  <a:lnTo>
                    <a:pt x="25" y="30"/>
                  </a:lnTo>
                  <a:lnTo>
                    <a:pt x="36" y="41"/>
                  </a:lnTo>
                  <a:lnTo>
                    <a:pt x="47" y="51"/>
                  </a:lnTo>
                  <a:lnTo>
                    <a:pt x="56" y="62"/>
                  </a:lnTo>
                  <a:lnTo>
                    <a:pt x="65" y="75"/>
                  </a:lnTo>
                  <a:lnTo>
                    <a:pt x="74" y="87"/>
                  </a:lnTo>
                  <a:lnTo>
                    <a:pt x="81" y="101"/>
                  </a:lnTo>
                  <a:lnTo>
                    <a:pt x="79" y="0"/>
                  </a:lnTo>
                  <a:lnTo>
                    <a:pt x="81" y="24"/>
                  </a:lnTo>
                  <a:lnTo>
                    <a:pt x="84" y="48"/>
                  </a:lnTo>
                  <a:lnTo>
                    <a:pt x="88" y="71"/>
                  </a:lnTo>
                  <a:lnTo>
                    <a:pt x="92" y="96"/>
                  </a:lnTo>
                  <a:lnTo>
                    <a:pt x="98" y="118"/>
                  </a:lnTo>
                  <a:lnTo>
                    <a:pt x="107" y="138"/>
                  </a:lnTo>
                  <a:lnTo>
                    <a:pt x="120" y="157"/>
                  </a:lnTo>
                  <a:lnTo>
                    <a:pt x="137" y="174"/>
                  </a:lnTo>
                  <a:lnTo>
                    <a:pt x="139" y="177"/>
                  </a:lnTo>
                  <a:lnTo>
                    <a:pt x="140" y="179"/>
                  </a:lnTo>
                  <a:lnTo>
                    <a:pt x="143" y="182"/>
                  </a:lnTo>
                  <a:lnTo>
                    <a:pt x="146" y="183"/>
                  </a:lnTo>
                  <a:lnTo>
                    <a:pt x="144" y="157"/>
                  </a:lnTo>
                  <a:lnTo>
                    <a:pt x="147" y="132"/>
                  </a:lnTo>
                  <a:lnTo>
                    <a:pt x="149" y="105"/>
                  </a:lnTo>
                  <a:lnTo>
                    <a:pt x="156" y="80"/>
                  </a:lnTo>
                  <a:lnTo>
                    <a:pt x="152" y="116"/>
                  </a:lnTo>
                  <a:lnTo>
                    <a:pt x="151" y="154"/>
                  </a:lnTo>
                  <a:lnTo>
                    <a:pt x="157" y="189"/>
                  </a:lnTo>
                  <a:lnTo>
                    <a:pt x="170" y="222"/>
                  </a:lnTo>
                  <a:lnTo>
                    <a:pt x="172" y="224"/>
                  </a:lnTo>
                  <a:lnTo>
                    <a:pt x="180" y="234"/>
                  </a:lnTo>
                  <a:lnTo>
                    <a:pt x="189" y="246"/>
                  </a:lnTo>
                  <a:lnTo>
                    <a:pt x="196" y="250"/>
                  </a:lnTo>
                  <a:lnTo>
                    <a:pt x="202" y="231"/>
                  </a:lnTo>
                  <a:lnTo>
                    <a:pt x="210" y="210"/>
                  </a:lnTo>
                  <a:lnTo>
                    <a:pt x="217" y="188"/>
                  </a:lnTo>
                  <a:lnTo>
                    <a:pt x="226" y="166"/>
                  </a:lnTo>
                  <a:lnTo>
                    <a:pt x="237" y="146"/>
                  </a:lnTo>
                  <a:lnTo>
                    <a:pt x="250" y="127"/>
                  </a:lnTo>
                  <a:lnTo>
                    <a:pt x="265" y="111"/>
                  </a:lnTo>
                  <a:lnTo>
                    <a:pt x="284" y="98"/>
                  </a:lnTo>
                  <a:lnTo>
                    <a:pt x="267" y="111"/>
                  </a:lnTo>
                  <a:lnTo>
                    <a:pt x="253" y="127"/>
                  </a:lnTo>
                  <a:lnTo>
                    <a:pt x="241" y="143"/>
                  </a:lnTo>
                  <a:lnTo>
                    <a:pt x="232" y="164"/>
                  </a:lnTo>
                  <a:lnTo>
                    <a:pt x="224" y="186"/>
                  </a:lnTo>
                  <a:lnTo>
                    <a:pt x="216" y="210"/>
                  </a:lnTo>
                  <a:lnTo>
                    <a:pt x="210" y="237"/>
                  </a:lnTo>
                  <a:lnTo>
                    <a:pt x="205" y="265"/>
                  </a:lnTo>
                  <a:lnTo>
                    <a:pt x="221" y="296"/>
                  </a:lnTo>
                  <a:lnTo>
                    <a:pt x="234" y="327"/>
                  </a:lnTo>
                  <a:lnTo>
                    <a:pt x="243" y="356"/>
                  </a:lnTo>
                  <a:lnTo>
                    <a:pt x="248" y="386"/>
                  </a:lnTo>
                  <a:lnTo>
                    <a:pt x="250" y="414"/>
                  </a:lnTo>
                  <a:lnTo>
                    <a:pt x="248" y="438"/>
                  </a:lnTo>
                  <a:lnTo>
                    <a:pt x="244" y="462"/>
                  </a:lnTo>
                  <a:lnTo>
                    <a:pt x="238" y="479"/>
                  </a:lnTo>
                  <a:lnTo>
                    <a:pt x="217" y="482"/>
                  </a:lnTo>
                  <a:lnTo>
                    <a:pt x="228" y="453"/>
                  </a:lnTo>
                  <a:lnTo>
                    <a:pt x="234" y="426"/>
                  </a:lnTo>
                  <a:lnTo>
                    <a:pt x="237" y="401"/>
                  </a:lnTo>
                  <a:lnTo>
                    <a:pt x="237" y="377"/>
                  </a:lnTo>
                  <a:lnTo>
                    <a:pt x="233" y="355"/>
                  </a:lnTo>
                  <a:lnTo>
                    <a:pt x="228" y="334"/>
                  </a:lnTo>
                  <a:lnTo>
                    <a:pt x="220" y="313"/>
                  </a:lnTo>
                  <a:lnTo>
                    <a:pt x="210" y="292"/>
                  </a:lnTo>
                  <a:lnTo>
                    <a:pt x="201" y="290"/>
                  </a:lnTo>
                  <a:lnTo>
                    <a:pt x="190" y="288"/>
                  </a:lnTo>
                  <a:lnTo>
                    <a:pt x="181" y="290"/>
                  </a:lnTo>
                  <a:lnTo>
                    <a:pt x="172" y="292"/>
                  </a:lnTo>
                  <a:lnTo>
                    <a:pt x="165" y="295"/>
                  </a:lnTo>
                  <a:lnTo>
                    <a:pt x="156" y="299"/>
                  </a:lnTo>
                  <a:lnTo>
                    <a:pt x="148" y="302"/>
                  </a:lnTo>
                  <a:lnTo>
                    <a:pt x="139" y="308"/>
                  </a:lnTo>
                  <a:lnTo>
                    <a:pt x="134" y="311"/>
                  </a:lnTo>
                  <a:lnTo>
                    <a:pt x="129" y="315"/>
                  </a:lnTo>
                  <a:lnTo>
                    <a:pt x="122" y="319"/>
                  </a:lnTo>
                  <a:lnTo>
                    <a:pt x="116" y="322"/>
                  </a:lnTo>
                  <a:lnTo>
                    <a:pt x="155" y="288"/>
                  </a:lnTo>
                  <a:lnTo>
                    <a:pt x="20" y="269"/>
                  </a:lnTo>
                  <a:lnTo>
                    <a:pt x="30" y="270"/>
                  </a:lnTo>
                  <a:lnTo>
                    <a:pt x="42" y="272"/>
                  </a:lnTo>
                  <a:lnTo>
                    <a:pt x="53" y="272"/>
                  </a:lnTo>
                  <a:lnTo>
                    <a:pt x="63" y="273"/>
                  </a:lnTo>
                  <a:lnTo>
                    <a:pt x="75" y="273"/>
                  </a:lnTo>
                  <a:lnTo>
                    <a:pt x="86" y="274"/>
                  </a:lnTo>
                  <a:lnTo>
                    <a:pt x="97" y="274"/>
                  </a:lnTo>
                  <a:lnTo>
                    <a:pt x="108" y="275"/>
                  </a:lnTo>
                  <a:lnTo>
                    <a:pt x="120" y="275"/>
                  </a:lnTo>
                  <a:lnTo>
                    <a:pt x="130" y="275"/>
                  </a:lnTo>
                  <a:lnTo>
                    <a:pt x="142" y="277"/>
                  </a:lnTo>
                  <a:lnTo>
                    <a:pt x="152" y="277"/>
                  </a:lnTo>
                  <a:lnTo>
                    <a:pt x="164" y="278"/>
                  </a:lnTo>
                  <a:lnTo>
                    <a:pt x="175" y="278"/>
                  </a:lnTo>
                  <a:lnTo>
                    <a:pt x="185" y="279"/>
                  </a:lnTo>
                  <a:lnTo>
                    <a:pt x="197" y="279"/>
                  </a:lnTo>
                  <a:lnTo>
                    <a:pt x="190" y="269"/>
                  </a:lnTo>
                  <a:lnTo>
                    <a:pt x="184" y="257"/>
                  </a:lnTo>
                  <a:lnTo>
                    <a:pt x="176" y="247"/>
                  </a:lnTo>
                  <a:lnTo>
                    <a:pt x="169" y="236"/>
                  </a:lnTo>
                  <a:lnTo>
                    <a:pt x="161" y="225"/>
                  </a:lnTo>
                  <a:lnTo>
                    <a:pt x="152" y="215"/>
                  </a:lnTo>
                  <a:lnTo>
                    <a:pt x="144" y="204"/>
                  </a:lnTo>
                  <a:lnTo>
                    <a:pt x="135" y="193"/>
                  </a:lnTo>
                  <a:lnTo>
                    <a:pt x="128" y="188"/>
                  </a:lnTo>
                  <a:lnTo>
                    <a:pt x="120" y="183"/>
                  </a:lnTo>
                  <a:lnTo>
                    <a:pt x="113" y="179"/>
                  </a:lnTo>
                  <a:lnTo>
                    <a:pt x="106" y="174"/>
                  </a:lnTo>
                  <a:lnTo>
                    <a:pt x="98" y="170"/>
                  </a:lnTo>
                  <a:lnTo>
                    <a:pt x="90" y="165"/>
                  </a:lnTo>
                  <a:lnTo>
                    <a:pt x="84" y="161"/>
                  </a:lnTo>
                  <a:lnTo>
                    <a:pt x="76" y="157"/>
                  </a:lnTo>
                  <a:lnTo>
                    <a:pt x="69" y="154"/>
                  </a:lnTo>
                  <a:lnTo>
                    <a:pt x="61" y="150"/>
                  </a:lnTo>
                  <a:lnTo>
                    <a:pt x="53" y="146"/>
                  </a:lnTo>
                  <a:lnTo>
                    <a:pt x="45" y="143"/>
                  </a:lnTo>
                  <a:lnTo>
                    <a:pt x="38" y="141"/>
                  </a:lnTo>
                  <a:lnTo>
                    <a:pt x="30" y="138"/>
                  </a:lnTo>
                  <a:lnTo>
                    <a:pt x="22" y="136"/>
                  </a:lnTo>
                  <a:lnTo>
                    <a:pt x="13" y="134"/>
                  </a:lnTo>
                  <a:lnTo>
                    <a:pt x="29" y="137"/>
                  </a:lnTo>
                  <a:lnTo>
                    <a:pt x="43" y="141"/>
                  </a:lnTo>
                  <a:lnTo>
                    <a:pt x="57" y="145"/>
                  </a:lnTo>
                  <a:lnTo>
                    <a:pt x="70" y="148"/>
                  </a:lnTo>
                  <a:lnTo>
                    <a:pt x="84" y="155"/>
                  </a:lnTo>
                  <a:lnTo>
                    <a:pt x="98" y="160"/>
                  </a:lnTo>
                  <a:lnTo>
                    <a:pt x="111" y="168"/>
                  </a:lnTo>
                  <a:lnTo>
                    <a:pt x="124" y="174"/>
                  </a:lnTo>
                  <a:lnTo>
                    <a:pt x="113" y="161"/>
                  </a:lnTo>
                  <a:lnTo>
                    <a:pt x="104" y="150"/>
                  </a:lnTo>
                  <a:lnTo>
                    <a:pt x="95" y="138"/>
                  </a:lnTo>
                  <a:lnTo>
                    <a:pt x="88" y="127"/>
                  </a:lnTo>
                  <a:lnTo>
                    <a:pt x="81" y="116"/>
                  </a:lnTo>
                  <a:lnTo>
                    <a:pt x="75" y="106"/>
                  </a:lnTo>
                  <a:lnTo>
                    <a:pt x="69" y="96"/>
                  </a:lnTo>
                  <a:lnTo>
                    <a:pt x="63" y="87"/>
                  </a:lnTo>
                  <a:lnTo>
                    <a:pt x="57" y="78"/>
                  </a:lnTo>
                  <a:lnTo>
                    <a:pt x="51" y="69"/>
                  </a:lnTo>
                  <a:lnTo>
                    <a:pt x="44" y="59"/>
                  </a:lnTo>
                  <a:lnTo>
                    <a:pt x="38" y="50"/>
                  </a:lnTo>
                  <a:lnTo>
                    <a:pt x="30" y="41"/>
                  </a:lnTo>
                  <a:lnTo>
                    <a:pt x="21" y="32"/>
                  </a:lnTo>
                  <a:lnTo>
                    <a:pt x="12" y="23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80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2400"/>
            </a:p>
          </p:txBody>
        </p:sp>
      </p:grpSp>
      <p:grpSp>
        <p:nvGrpSpPr>
          <p:cNvPr id="7" name="Group 19"/>
          <p:cNvGrpSpPr>
            <a:grpSpLocks/>
          </p:cNvGrpSpPr>
          <p:nvPr/>
        </p:nvGrpSpPr>
        <p:grpSpPr bwMode="auto">
          <a:xfrm>
            <a:off x="0" y="4876800"/>
            <a:ext cx="1449917" cy="1090613"/>
            <a:chOff x="3155" y="2736"/>
            <a:chExt cx="685" cy="687"/>
          </a:xfrm>
        </p:grpSpPr>
        <p:sp>
          <p:nvSpPr>
            <p:cNvPr id="15375" name="Freeform 20"/>
            <p:cNvSpPr>
              <a:spLocks/>
            </p:cNvSpPr>
            <p:nvPr/>
          </p:nvSpPr>
          <p:spPr bwMode="auto">
            <a:xfrm>
              <a:off x="3155" y="2736"/>
              <a:ext cx="685" cy="687"/>
            </a:xfrm>
            <a:custGeom>
              <a:avLst/>
              <a:gdLst>
                <a:gd name="T0" fmla="*/ 587 w 685"/>
                <a:gd name="T1" fmla="*/ 113 h 687"/>
                <a:gd name="T2" fmla="*/ 608 w 685"/>
                <a:gd name="T3" fmla="*/ 100 h 687"/>
                <a:gd name="T4" fmla="*/ 619 w 685"/>
                <a:gd name="T5" fmla="*/ 182 h 687"/>
                <a:gd name="T6" fmla="*/ 663 w 685"/>
                <a:gd name="T7" fmla="*/ 175 h 687"/>
                <a:gd name="T8" fmla="*/ 676 w 685"/>
                <a:gd name="T9" fmla="*/ 191 h 687"/>
                <a:gd name="T10" fmla="*/ 650 w 685"/>
                <a:gd name="T11" fmla="*/ 234 h 687"/>
                <a:gd name="T12" fmla="*/ 619 w 685"/>
                <a:gd name="T13" fmla="*/ 271 h 687"/>
                <a:gd name="T14" fmla="*/ 582 w 685"/>
                <a:gd name="T15" fmla="*/ 304 h 687"/>
                <a:gd name="T16" fmla="*/ 561 w 685"/>
                <a:gd name="T17" fmla="*/ 316 h 687"/>
                <a:gd name="T18" fmla="*/ 588 w 685"/>
                <a:gd name="T19" fmla="*/ 329 h 687"/>
                <a:gd name="T20" fmla="*/ 630 w 685"/>
                <a:gd name="T21" fmla="*/ 348 h 687"/>
                <a:gd name="T22" fmla="*/ 662 w 685"/>
                <a:gd name="T23" fmla="*/ 360 h 687"/>
                <a:gd name="T24" fmla="*/ 654 w 685"/>
                <a:gd name="T25" fmla="*/ 374 h 687"/>
                <a:gd name="T26" fmla="*/ 627 w 685"/>
                <a:gd name="T27" fmla="*/ 403 h 687"/>
                <a:gd name="T28" fmla="*/ 596 w 685"/>
                <a:gd name="T29" fmla="*/ 426 h 687"/>
                <a:gd name="T30" fmla="*/ 561 w 685"/>
                <a:gd name="T31" fmla="*/ 445 h 687"/>
                <a:gd name="T32" fmla="*/ 555 w 685"/>
                <a:gd name="T33" fmla="*/ 462 h 687"/>
                <a:gd name="T34" fmla="*/ 583 w 685"/>
                <a:gd name="T35" fmla="*/ 474 h 687"/>
                <a:gd name="T36" fmla="*/ 596 w 685"/>
                <a:gd name="T37" fmla="*/ 484 h 687"/>
                <a:gd name="T38" fmla="*/ 561 w 685"/>
                <a:gd name="T39" fmla="*/ 497 h 687"/>
                <a:gd name="T40" fmla="*/ 578 w 685"/>
                <a:gd name="T41" fmla="*/ 522 h 687"/>
                <a:gd name="T42" fmla="*/ 615 w 685"/>
                <a:gd name="T43" fmla="*/ 573 h 687"/>
                <a:gd name="T44" fmla="*/ 612 w 685"/>
                <a:gd name="T45" fmla="*/ 601 h 687"/>
                <a:gd name="T46" fmla="*/ 555 w 685"/>
                <a:gd name="T47" fmla="*/ 619 h 687"/>
                <a:gd name="T48" fmla="*/ 500 w 685"/>
                <a:gd name="T49" fmla="*/ 637 h 687"/>
                <a:gd name="T50" fmla="*/ 442 w 685"/>
                <a:gd name="T51" fmla="*/ 641 h 687"/>
                <a:gd name="T52" fmla="*/ 407 w 685"/>
                <a:gd name="T53" fmla="*/ 634 h 687"/>
                <a:gd name="T54" fmla="*/ 392 w 685"/>
                <a:gd name="T55" fmla="*/ 665 h 687"/>
                <a:gd name="T56" fmla="*/ 355 w 685"/>
                <a:gd name="T57" fmla="*/ 638 h 687"/>
                <a:gd name="T58" fmla="*/ 314 w 685"/>
                <a:gd name="T59" fmla="*/ 617 h 687"/>
                <a:gd name="T60" fmla="*/ 268 w 685"/>
                <a:gd name="T61" fmla="*/ 603 h 687"/>
                <a:gd name="T62" fmla="*/ 247 w 685"/>
                <a:gd name="T63" fmla="*/ 598 h 687"/>
                <a:gd name="T64" fmla="*/ 223 w 685"/>
                <a:gd name="T65" fmla="*/ 612 h 687"/>
                <a:gd name="T66" fmla="*/ 176 w 685"/>
                <a:gd name="T67" fmla="*/ 643 h 687"/>
                <a:gd name="T68" fmla="*/ 113 w 685"/>
                <a:gd name="T69" fmla="*/ 671 h 687"/>
                <a:gd name="T70" fmla="*/ 44 w 685"/>
                <a:gd name="T71" fmla="*/ 684 h 687"/>
                <a:gd name="T72" fmla="*/ 26 w 685"/>
                <a:gd name="T73" fmla="*/ 635 h 687"/>
                <a:gd name="T74" fmla="*/ 81 w 685"/>
                <a:gd name="T75" fmla="*/ 633 h 687"/>
                <a:gd name="T76" fmla="*/ 137 w 685"/>
                <a:gd name="T77" fmla="*/ 621 h 687"/>
                <a:gd name="T78" fmla="*/ 187 w 685"/>
                <a:gd name="T79" fmla="*/ 599 h 687"/>
                <a:gd name="T80" fmla="*/ 193 w 685"/>
                <a:gd name="T81" fmla="*/ 570 h 687"/>
                <a:gd name="T82" fmla="*/ 165 w 685"/>
                <a:gd name="T83" fmla="*/ 546 h 687"/>
                <a:gd name="T84" fmla="*/ 133 w 685"/>
                <a:gd name="T85" fmla="*/ 526 h 687"/>
                <a:gd name="T86" fmla="*/ 97 w 685"/>
                <a:gd name="T87" fmla="*/ 511 h 687"/>
                <a:gd name="T88" fmla="*/ 88 w 685"/>
                <a:gd name="T89" fmla="*/ 503 h 687"/>
                <a:gd name="T90" fmla="*/ 120 w 685"/>
                <a:gd name="T91" fmla="*/ 503 h 687"/>
                <a:gd name="T92" fmla="*/ 131 w 685"/>
                <a:gd name="T93" fmla="*/ 471 h 687"/>
                <a:gd name="T94" fmla="*/ 85 w 685"/>
                <a:gd name="T95" fmla="*/ 406 h 687"/>
                <a:gd name="T96" fmla="*/ 81 w 685"/>
                <a:gd name="T97" fmla="*/ 383 h 687"/>
                <a:gd name="T98" fmla="*/ 111 w 685"/>
                <a:gd name="T99" fmla="*/ 395 h 687"/>
                <a:gd name="T100" fmla="*/ 111 w 685"/>
                <a:gd name="T101" fmla="*/ 326 h 687"/>
                <a:gd name="T102" fmla="*/ 148 w 685"/>
                <a:gd name="T103" fmla="*/ 252 h 687"/>
                <a:gd name="T104" fmla="*/ 169 w 685"/>
                <a:gd name="T105" fmla="*/ 172 h 687"/>
                <a:gd name="T106" fmla="*/ 220 w 685"/>
                <a:gd name="T107" fmla="*/ 235 h 687"/>
                <a:gd name="T108" fmla="*/ 273 w 685"/>
                <a:gd name="T109" fmla="*/ 259 h 687"/>
                <a:gd name="T110" fmla="*/ 298 w 685"/>
                <a:gd name="T111" fmla="*/ 218 h 687"/>
                <a:gd name="T112" fmla="*/ 314 w 685"/>
                <a:gd name="T113" fmla="*/ 140 h 687"/>
                <a:gd name="T114" fmla="*/ 388 w 685"/>
                <a:gd name="T115" fmla="*/ 114 h 687"/>
                <a:gd name="T116" fmla="*/ 396 w 685"/>
                <a:gd name="T117" fmla="*/ 175 h 687"/>
                <a:gd name="T118" fmla="*/ 490 w 685"/>
                <a:gd name="T119" fmla="*/ 63 h 687"/>
                <a:gd name="T120" fmla="*/ 538 w 685"/>
                <a:gd name="T121" fmla="*/ 58 h 687"/>
                <a:gd name="T122" fmla="*/ 563 w 685"/>
                <a:gd name="T123" fmla="*/ 10 h 687"/>
                <a:gd name="T124" fmla="*/ 574 w 685"/>
                <a:gd name="T125" fmla="*/ 94 h 68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685"/>
                <a:gd name="T190" fmla="*/ 0 h 687"/>
                <a:gd name="T191" fmla="*/ 685 w 685"/>
                <a:gd name="T192" fmla="*/ 687 h 68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685" h="687">
                  <a:moveTo>
                    <a:pt x="574" y="117"/>
                  </a:moveTo>
                  <a:lnTo>
                    <a:pt x="578" y="116"/>
                  </a:lnTo>
                  <a:lnTo>
                    <a:pt x="582" y="114"/>
                  </a:lnTo>
                  <a:lnTo>
                    <a:pt x="587" y="113"/>
                  </a:lnTo>
                  <a:lnTo>
                    <a:pt x="592" y="111"/>
                  </a:lnTo>
                  <a:lnTo>
                    <a:pt x="597" y="108"/>
                  </a:lnTo>
                  <a:lnTo>
                    <a:pt x="603" y="104"/>
                  </a:lnTo>
                  <a:lnTo>
                    <a:pt x="608" y="100"/>
                  </a:lnTo>
                  <a:lnTo>
                    <a:pt x="614" y="96"/>
                  </a:lnTo>
                  <a:lnTo>
                    <a:pt x="599" y="179"/>
                  </a:lnTo>
                  <a:lnTo>
                    <a:pt x="609" y="181"/>
                  </a:lnTo>
                  <a:lnTo>
                    <a:pt x="619" y="182"/>
                  </a:lnTo>
                  <a:lnTo>
                    <a:pt x="630" y="182"/>
                  </a:lnTo>
                  <a:lnTo>
                    <a:pt x="640" y="180"/>
                  </a:lnTo>
                  <a:lnTo>
                    <a:pt x="651" y="179"/>
                  </a:lnTo>
                  <a:lnTo>
                    <a:pt x="663" y="175"/>
                  </a:lnTo>
                  <a:lnTo>
                    <a:pt x="674" y="171"/>
                  </a:lnTo>
                  <a:lnTo>
                    <a:pt x="685" y="167"/>
                  </a:lnTo>
                  <a:lnTo>
                    <a:pt x="681" y="180"/>
                  </a:lnTo>
                  <a:lnTo>
                    <a:pt x="676" y="191"/>
                  </a:lnTo>
                  <a:lnTo>
                    <a:pt x="669" y="202"/>
                  </a:lnTo>
                  <a:lnTo>
                    <a:pt x="664" y="213"/>
                  </a:lnTo>
                  <a:lnTo>
                    <a:pt x="658" y="223"/>
                  </a:lnTo>
                  <a:lnTo>
                    <a:pt x="650" y="234"/>
                  </a:lnTo>
                  <a:lnTo>
                    <a:pt x="644" y="244"/>
                  </a:lnTo>
                  <a:lnTo>
                    <a:pt x="636" y="253"/>
                  </a:lnTo>
                  <a:lnTo>
                    <a:pt x="628" y="262"/>
                  </a:lnTo>
                  <a:lnTo>
                    <a:pt x="619" y="271"/>
                  </a:lnTo>
                  <a:lnTo>
                    <a:pt x="610" y="280"/>
                  </a:lnTo>
                  <a:lnTo>
                    <a:pt x="601" y="288"/>
                  </a:lnTo>
                  <a:lnTo>
                    <a:pt x="592" y="297"/>
                  </a:lnTo>
                  <a:lnTo>
                    <a:pt x="582" y="304"/>
                  </a:lnTo>
                  <a:lnTo>
                    <a:pt x="572" y="312"/>
                  </a:lnTo>
                  <a:lnTo>
                    <a:pt x="561" y="318"/>
                  </a:lnTo>
                  <a:lnTo>
                    <a:pt x="560" y="317"/>
                  </a:lnTo>
                  <a:lnTo>
                    <a:pt x="561" y="316"/>
                  </a:lnTo>
                  <a:lnTo>
                    <a:pt x="565" y="317"/>
                  </a:lnTo>
                  <a:lnTo>
                    <a:pt x="572" y="321"/>
                  </a:lnTo>
                  <a:lnTo>
                    <a:pt x="579" y="324"/>
                  </a:lnTo>
                  <a:lnTo>
                    <a:pt x="588" y="329"/>
                  </a:lnTo>
                  <a:lnTo>
                    <a:pt x="599" y="334"/>
                  </a:lnTo>
                  <a:lnTo>
                    <a:pt x="609" y="339"/>
                  </a:lnTo>
                  <a:lnTo>
                    <a:pt x="619" y="344"/>
                  </a:lnTo>
                  <a:lnTo>
                    <a:pt x="630" y="348"/>
                  </a:lnTo>
                  <a:lnTo>
                    <a:pt x="640" y="353"/>
                  </a:lnTo>
                  <a:lnTo>
                    <a:pt x="649" y="357"/>
                  </a:lnTo>
                  <a:lnTo>
                    <a:pt x="656" y="358"/>
                  </a:lnTo>
                  <a:lnTo>
                    <a:pt x="662" y="360"/>
                  </a:lnTo>
                  <a:lnTo>
                    <a:pt x="665" y="360"/>
                  </a:lnTo>
                  <a:lnTo>
                    <a:pt x="665" y="357"/>
                  </a:lnTo>
                  <a:lnTo>
                    <a:pt x="660" y="366"/>
                  </a:lnTo>
                  <a:lnTo>
                    <a:pt x="654" y="374"/>
                  </a:lnTo>
                  <a:lnTo>
                    <a:pt x="647" y="381"/>
                  </a:lnTo>
                  <a:lnTo>
                    <a:pt x="641" y="389"/>
                  </a:lnTo>
                  <a:lnTo>
                    <a:pt x="633" y="397"/>
                  </a:lnTo>
                  <a:lnTo>
                    <a:pt x="627" y="403"/>
                  </a:lnTo>
                  <a:lnTo>
                    <a:pt x="619" y="410"/>
                  </a:lnTo>
                  <a:lnTo>
                    <a:pt x="612" y="415"/>
                  </a:lnTo>
                  <a:lnTo>
                    <a:pt x="604" y="421"/>
                  </a:lnTo>
                  <a:lnTo>
                    <a:pt x="596" y="426"/>
                  </a:lnTo>
                  <a:lnTo>
                    <a:pt x="587" y="431"/>
                  </a:lnTo>
                  <a:lnTo>
                    <a:pt x="578" y="436"/>
                  </a:lnTo>
                  <a:lnTo>
                    <a:pt x="570" y="440"/>
                  </a:lnTo>
                  <a:lnTo>
                    <a:pt x="561" y="445"/>
                  </a:lnTo>
                  <a:lnTo>
                    <a:pt x="552" y="451"/>
                  </a:lnTo>
                  <a:lnTo>
                    <a:pt x="542" y="456"/>
                  </a:lnTo>
                  <a:lnTo>
                    <a:pt x="549" y="460"/>
                  </a:lnTo>
                  <a:lnTo>
                    <a:pt x="555" y="462"/>
                  </a:lnTo>
                  <a:lnTo>
                    <a:pt x="561" y="466"/>
                  </a:lnTo>
                  <a:lnTo>
                    <a:pt x="568" y="469"/>
                  </a:lnTo>
                  <a:lnTo>
                    <a:pt x="576" y="471"/>
                  </a:lnTo>
                  <a:lnTo>
                    <a:pt x="583" y="474"/>
                  </a:lnTo>
                  <a:lnTo>
                    <a:pt x="594" y="478"/>
                  </a:lnTo>
                  <a:lnTo>
                    <a:pt x="604" y="480"/>
                  </a:lnTo>
                  <a:lnTo>
                    <a:pt x="601" y="483"/>
                  </a:lnTo>
                  <a:lnTo>
                    <a:pt x="596" y="484"/>
                  </a:lnTo>
                  <a:lnTo>
                    <a:pt x="588" y="488"/>
                  </a:lnTo>
                  <a:lnTo>
                    <a:pt x="578" y="490"/>
                  </a:lnTo>
                  <a:lnTo>
                    <a:pt x="569" y="494"/>
                  </a:lnTo>
                  <a:lnTo>
                    <a:pt x="561" y="497"/>
                  </a:lnTo>
                  <a:lnTo>
                    <a:pt x="556" y="499"/>
                  </a:lnTo>
                  <a:lnTo>
                    <a:pt x="555" y="501"/>
                  </a:lnTo>
                  <a:lnTo>
                    <a:pt x="568" y="511"/>
                  </a:lnTo>
                  <a:lnTo>
                    <a:pt x="578" y="522"/>
                  </a:lnTo>
                  <a:lnTo>
                    <a:pt x="588" y="535"/>
                  </a:lnTo>
                  <a:lnTo>
                    <a:pt x="597" y="547"/>
                  </a:lnTo>
                  <a:lnTo>
                    <a:pt x="606" y="560"/>
                  </a:lnTo>
                  <a:lnTo>
                    <a:pt x="615" y="573"/>
                  </a:lnTo>
                  <a:lnTo>
                    <a:pt x="627" y="584"/>
                  </a:lnTo>
                  <a:lnTo>
                    <a:pt x="640" y="596"/>
                  </a:lnTo>
                  <a:lnTo>
                    <a:pt x="626" y="597"/>
                  </a:lnTo>
                  <a:lnTo>
                    <a:pt x="612" y="601"/>
                  </a:lnTo>
                  <a:lnTo>
                    <a:pt x="597" y="605"/>
                  </a:lnTo>
                  <a:lnTo>
                    <a:pt x="583" y="608"/>
                  </a:lnTo>
                  <a:lnTo>
                    <a:pt x="569" y="614"/>
                  </a:lnTo>
                  <a:lnTo>
                    <a:pt x="555" y="619"/>
                  </a:lnTo>
                  <a:lnTo>
                    <a:pt x="541" y="624"/>
                  </a:lnTo>
                  <a:lnTo>
                    <a:pt x="528" y="629"/>
                  </a:lnTo>
                  <a:lnTo>
                    <a:pt x="514" y="633"/>
                  </a:lnTo>
                  <a:lnTo>
                    <a:pt x="500" y="637"/>
                  </a:lnTo>
                  <a:lnTo>
                    <a:pt x="484" y="639"/>
                  </a:lnTo>
                  <a:lnTo>
                    <a:pt x="470" y="642"/>
                  </a:lnTo>
                  <a:lnTo>
                    <a:pt x="456" y="642"/>
                  </a:lnTo>
                  <a:lnTo>
                    <a:pt x="442" y="641"/>
                  </a:lnTo>
                  <a:lnTo>
                    <a:pt x="427" y="638"/>
                  </a:lnTo>
                  <a:lnTo>
                    <a:pt x="413" y="633"/>
                  </a:lnTo>
                  <a:lnTo>
                    <a:pt x="409" y="634"/>
                  </a:lnTo>
                  <a:lnTo>
                    <a:pt x="407" y="634"/>
                  </a:lnTo>
                  <a:lnTo>
                    <a:pt x="418" y="687"/>
                  </a:lnTo>
                  <a:lnTo>
                    <a:pt x="410" y="679"/>
                  </a:lnTo>
                  <a:lnTo>
                    <a:pt x="401" y="671"/>
                  </a:lnTo>
                  <a:lnTo>
                    <a:pt x="392" y="665"/>
                  </a:lnTo>
                  <a:lnTo>
                    <a:pt x="383" y="657"/>
                  </a:lnTo>
                  <a:lnTo>
                    <a:pt x="374" y="651"/>
                  </a:lnTo>
                  <a:lnTo>
                    <a:pt x="364" y="644"/>
                  </a:lnTo>
                  <a:lnTo>
                    <a:pt x="355" y="638"/>
                  </a:lnTo>
                  <a:lnTo>
                    <a:pt x="345" y="633"/>
                  </a:lnTo>
                  <a:lnTo>
                    <a:pt x="334" y="628"/>
                  </a:lnTo>
                  <a:lnTo>
                    <a:pt x="324" y="623"/>
                  </a:lnTo>
                  <a:lnTo>
                    <a:pt x="314" y="617"/>
                  </a:lnTo>
                  <a:lnTo>
                    <a:pt x="302" y="614"/>
                  </a:lnTo>
                  <a:lnTo>
                    <a:pt x="292" y="610"/>
                  </a:lnTo>
                  <a:lnTo>
                    <a:pt x="279" y="606"/>
                  </a:lnTo>
                  <a:lnTo>
                    <a:pt x="268" y="603"/>
                  </a:lnTo>
                  <a:lnTo>
                    <a:pt x="255" y="601"/>
                  </a:lnTo>
                  <a:lnTo>
                    <a:pt x="252" y="601"/>
                  </a:lnTo>
                  <a:lnTo>
                    <a:pt x="250" y="599"/>
                  </a:lnTo>
                  <a:lnTo>
                    <a:pt x="247" y="598"/>
                  </a:lnTo>
                  <a:lnTo>
                    <a:pt x="243" y="598"/>
                  </a:lnTo>
                  <a:lnTo>
                    <a:pt x="238" y="602"/>
                  </a:lnTo>
                  <a:lnTo>
                    <a:pt x="232" y="606"/>
                  </a:lnTo>
                  <a:lnTo>
                    <a:pt x="223" y="612"/>
                  </a:lnTo>
                  <a:lnTo>
                    <a:pt x="214" y="620"/>
                  </a:lnTo>
                  <a:lnTo>
                    <a:pt x="202" y="626"/>
                  </a:lnTo>
                  <a:lnTo>
                    <a:pt x="189" y="634"/>
                  </a:lnTo>
                  <a:lnTo>
                    <a:pt x="176" y="643"/>
                  </a:lnTo>
                  <a:lnTo>
                    <a:pt x="161" y="651"/>
                  </a:lnTo>
                  <a:lnTo>
                    <a:pt x="146" y="659"/>
                  </a:lnTo>
                  <a:lnTo>
                    <a:pt x="130" y="665"/>
                  </a:lnTo>
                  <a:lnTo>
                    <a:pt x="113" y="671"/>
                  </a:lnTo>
                  <a:lnTo>
                    <a:pt x="97" y="676"/>
                  </a:lnTo>
                  <a:lnTo>
                    <a:pt x="80" y="680"/>
                  </a:lnTo>
                  <a:lnTo>
                    <a:pt x="62" y="683"/>
                  </a:lnTo>
                  <a:lnTo>
                    <a:pt x="44" y="684"/>
                  </a:lnTo>
                  <a:lnTo>
                    <a:pt x="27" y="683"/>
                  </a:lnTo>
                  <a:lnTo>
                    <a:pt x="0" y="633"/>
                  </a:lnTo>
                  <a:lnTo>
                    <a:pt x="13" y="634"/>
                  </a:lnTo>
                  <a:lnTo>
                    <a:pt x="26" y="635"/>
                  </a:lnTo>
                  <a:lnTo>
                    <a:pt x="40" y="637"/>
                  </a:lnTo>
                  <a:lnTo>
                    <a:pt x="53" y="635"/>
                  </a:lnTo>
                  <a:lnTo>
                    <a:pt x="67" y="635"/>
                  </a:lnTo>
                  <a:lnTo>
                    <a:pt x="81" y="633"/>
                  </a:lnTo>
                  <a:lnTo>
                    <a:pt x="95" y="632"/>
                  </a:lnTo>
                  <a:lnTo>
                    <a:pt x="110" y="629"/>
                  </a:lnTo>
                  <a:lnTo>
                    <a:pt x="124" y="625"/>
                  </a:lnTo>
                  <a:lnTo>
                    <a:pt x="137" y="621"/>
                  </a:lnTo>
                  <a:lnTo>
                    <a:pt x="149" y="616"/>
                  </a:lnTo>
                  <a:lnTo>
                    <a:pt x="162" y="611"/>
                  </a:lnTo>
                  <a:lnTo>
                    <a:pt x="175" y="606"/>
                  </a:lnTo>
                  <a:lnTo>
                    <a:pt x="187" y="599"/>
                  </a:lnTo>
                  <a:lnTo>
                    <a:pt x="197" y="592"/>
                  </a:lnTo>
                  <a:lnTo>
                    <a:pt x="207" y="584"/>
                  </a:lnTo>
                  <a:lnTo>
                    <a:pt x="201" y="578"/>
                  </a:lnTo>
                  <a:lnTo>
                    <a:pt x="193" y="570"/>
                  </a:lnTo>
                  <a:lnTo>
                    <a:pt x="187" y="564"/>
                  </a:lnTo>
                  <a:lnTo>
                    <a:pt x="179" y="557"/>
                  </a:lnTo>
                  <a:lnTo>
                    <a:pt x="173" y="552"/>
                  </a:lnTo>
                  <a:lnTo>
                    <a:pt x="165" y="546"/>
                  </a:lnTo>
                  <a:lnTo>
                    <a:pt x="157" y="540"/>
                  </a:lnTo>
                  <a:lnTo>
                    <a:pt x="148" y="535"/>
                  </a:lnTo>
                  <a:lnTo>
                    <a:pt x="140" y="530"/>
                  </a:lnTo>
                  <a:lnTo>
                    <a:pt x="133" y="526"/>
                  </a:lnTo>
                  <a:lnTo>
                    <a:pt x="124" y="522"/>
                  </a:lnTo>
                  <a:lnTo>
                    <a:pt x="115" y="519"/>
                  </a:lnTo>
                  <a:lnTo>
                    <a:pt x="106" y="515"/>
                  </a:lnTo>
                  <a:lnTo>
                    <a:pt x="97" y="511"/>
                  </a:lnTo>
                  <a:lnTo>
                    <a:pt x="88" y="507"/>
                  </a:lnTo>
                  <a:lnTo>
                    <a:pt x="78" y="505"/>
                  </a:lnTo>
                  <a:lnTo>
                    <a:pt x="83" y="503"/>
                  </a:lnTo>
                  <a:lnTo>
                    <a:pt x="88" y="503"/>
                  </a:lnTo>
                  <a:lnTo>
                    <a:pt x="94" y="503"/>
                  </a:lnTo>
                  <a:lnTo>
                    <a:pt x="101" y="502"/>
                  </a:lnTo>
                  <a:lnTo>
                    <a:pt x="110" y="502"/>
                  </a:lnTo>
                  <a:lnTo>
                    <a:pt x="120" y="503"/>
                  </a:lnTo>
                  <a:lnTo>
                    <a:pt x="133" y="503"/>
                  </a:lnTo>
                  <a:lnTo>
                    <a:pt x="148" y="505"/>
                  </a:lnTo>
                  <a:lnTo>
                    <a:pt x="140" y="488"/>
                  </a:lnTo>
                  <a:lnTo>
                    <a:pt x="131" y="471"/>
                  </a:lnTo>
                  <a:lnTo>
                    <a:pt x="121" y="456"/>
                  </a:lnTo>
                  <a:lnTo>
                    <a:pt x="108" y="439"/>
                  </a:lnTo>
                  <a:lnTo>
                    <a:pt x="97" y="422"/>
                  </a:lnTo>
                  <a:lnTo>
                    <a:pt x="85" y="406"/>
                  </a:lnTo>
                  <a:lnTo>
                    <a:pt x="76" y="388"/>
                  </a:lnTo>
                  <a:lnTo>
                    <a:pt x="70" y="370"/>
                  </a:lnTo>
                  <a:lnTo>
                    <a:pt x="75" y="376"/>
                  </a:lnTo>
                  <a:lnTo>
                    <a:pt x="81" y="383"/>
                  </a:lnTo>
                  <a:lnTo>
                    <a:pt x="88" y="386"/>
                  </a:lnTo>
                  <a:lnTo>
                    <a:pt x="95" y="390"/>
                  </a:lnTo>
                  <a:lnTo>
                    <a:pt x="103" y="393"/>
                  </a:lnTo>
                  <a:lnTo>
                    <a:pt x="111" y="395"/>
                  </a:lnTo>
                  <a:lnTo>
                    <a:pt x="117" y="398"/>
                  </a:lnTo>
                  <a:lnTo>
                    <a:pt x="124" y="401"/>
                  </a:lnTo>
                  <a:lnTo>
                    <a:pt x="116" y="363"/>
                  </a:lnTo>
                  <a:lnTo>
                    <a:pt x="111" y="326"/>
                  </a:lnTo>
                  <a:lnTo>
                    <a:pt x="110" y="286"/>
                  </a:lnTo>
                  <a:lnTo>
                    <a:pt x="115" y="241"/>
                  </a:lnTo>
                  <a:lnTo>
                    <a:pt x="144" y="272"/>
                  </a:lnTo>
                  <a:lnTo>
                    <a:pt x="148" y="252"/>
                  </a:lnTo>
                  <a:lnTo>
                    <a:pt x="152" y="232"/>
                  </a:lnTo>
                  <a:lnTo>
                    <a:pt x="156" y="212"/>
                  </a:lnTo>
                  <a:lnTo>
                    <a:pt x="162" y="191"/>
                  </a:lnTo>
                  <a:lnTo>
                    <a:pt x="169" y="172"/>
                  </a:lnTo>
                  <a:lnTo>
                    <a:pt x="176" y="153"/>
                  </a:lnTo>
                  <a:lnTo>
                    <a:pt x="185" y="132"/>
                  </a:lnTo>
                  <a:lnTo>
                    <a:pt x="196" y="114"/>
                  </a:lnTo>
                  <a:lnTo>
                    <a:pt x="220" y="235"/>
                  </a:lnTo>
                  <a:lnTo>
                    <a:pt x="261" y="190"/>
                  </a:lnTo>
                  <a:lnTo>
                    <a:pt x="265" y="212"/>
                  </a:lnTo>
                  <a:lnTo>
                    <a:pt x="269" y="239"/>
                  </a:lnTo>
                  <a:lnTo>
                    <a:pt x="273" y="259"/>
                  </a:lnTo>
                  <a:lnTo>
                    <a:pt x="273" y="263"/>
                  </a:lnTo>
                  <a:lnTo>
                    <a:pt x="284" y="252"/>
                  </a:lnTo>
                  <a:lnTo>
                    <a:pt x="293" y="236"/>
                  </a:lnTo>
                  <a:lnTo>
                    <a:pt x="298" y="218"/>
                  </a:lnTo>
                  <a:lnTo>
                    <a:pt x="302" y="200"/>
                  </a:lnTo>
                  <a:lnTo>
                    <a:pt x="305" y="180"/>
                  </a:lnTo>
                  <a:lnTo>
                    <a:pt x="309" y="161"/>
                  </a:lnTo>
                  <a:lnTo>
                    <a:pt x="314" y="140"/>
                  </a:lnTo>
                  <a:lnTo>
                    <a:pt x="321" y="121"/>
                  </a:lnTo>
                  <a:lnTo>
                    <a:pt x="351" y="154"/>
                  </a:lnTo>
                  <a:lnTo>
                    <a:pt x="389" y="95"/>
                  </a:lnTo>
                  <a:lnTo>
                    <a:pt x="388" y="114"/>
                  </a:lnTo>
                  <a:lnTo>
                    <a:pt x="388" y="131"/>
                  </a:lnTo>
                  <a:lnTo>
                    <a:pt x="389" y="148"/>
                  </a:lnTo>
                  <a:lnTo>
                    <a:pt x="392" y="162"/>
                  </a:lnTo>
                  <a:lnTo>
                    <a:pt x="396" y="175"/>
                  </a:lnTo>
                  <a:lnTo>
                    <a:pt x="402" y="188"/>
                  </a:lnTo>
                  <a:lnTo>
                    <a:pt x="413" y="200"/>
                  </a:lnTo>
                  <a:lnTo>
                    <a:pt x="424" y="211"/>
                  </a:lnTo>
                  <a:lnTo>
                    <a:pt x="490" y="63"/>
                  </a:lnTo>
                  <a:lnTo>
                    <a:pt x="501" y="102"/>
                  </a:lnTo>
                  <a:lnTo>
                    <a:pt x="515" y="86"/>
                  </a:lnTo>
                  <a:lnTo>
                    <a:pt x="528" y="72"/>
                  </a:lnTo>
                  <a:lnTo>
                    <a:pt x="538" y="58"/>
                  </a:lnTo>
                  <a:lnTo>
                    <a:pt x="547" y="45"/>
                  </a:lnTo>
                  <a:lnTo>
                    <a:pt x="554" y="32"/>
                  </a:lnTo>
                  <a:lnTo>
                    <a:pt x="559" y="21"/>
                  </a:lnTo>
                  <a:lnTo>
                    <a:pt x="563" y="10"/>
                  </a:lnTo>
                  <a:lnTo>
                    <a:pt x="565" y="0"/>
                  </a:lnTo>
                  <a:lnTo>
                    <a:pt x="573" y="25"/>
                  </a:lnTo>
                  <a:lnTo>
                    <a:pt x="574" y="59"/>
                  </a:lnTo>
                  <a:lnTo>
                    <a:pt x="574" y="94"/>
                  </a:lnTo>
                  <a:lnTo>
                    <a:pt x="574" y="117"/>
                  </a:lnTo>
                  <a:close/>
                </a:path>
              </a:pathLst>
            </a:custGeom>
            <a:solidFill>
              <a:srgbClr val="FF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2400"/>
            </a:p>
          </p:txBody>
        </p:sp>
        <p:sp>
          <p:nvSpPr>
            <p:cNvPr id="15376" name="Freeform 21"/>
            <p:cNvSpPr>
              <a:spLocks/>
            </p:cNvSpPr>
            <p:nvPr/>
          </p:nvSpPr>
          <p:spPr bwMode="auto">
            <a:xfrm>
              <a:off x="3216" y="2880"/>
              <a:ext cx="550" cy="516"/>
            </a:xfrm>
            <a:custGeom>
              <a:avLst/>
              <a:gdLst>
                <a:gd name="T0" fmla="*/ 484 w 550"/>
                <a:gd name="T1" fmla="*/ 40 h 516"/>
                <a:gd name="T2" fmla="*/ 458 w 550"/>
                <a:gd name="T3" fmla="*/ 93 h 516"/>
                <a:gd name="T4" fmla="*/ 423 w 550"/>
                <a:gd name="T5" fmla="*/ 144 h 516"/>
                <a:gd name="T6" fmla="*/ 520 w 550"/>
                <a:gd name="T7" fmla="*/ 108 h 516"/>
                <a:gd name="T8" fmla="*/ 475 w 550"/>
                <a:gd name="T9" fmla="*/ 130 h 516"/>
                <a:gd name="T10" fmla="*/ 433 w 550"/>
                <a:gd name="T11" fmla="*/ 153 h 516"/>
                <a:gd name="T12" fmla="*/ 397 w 550"/>
                <a:gd name="T13" fmla="*/ 181 h 516"/>
                <a:gd name="T14" fmla="*/ 367 w 550"/>
                <a:gd name="T15" fmla="*/ 217 h 516"/>
                <a:gd name="T16" fmla="*/ 351 w 550"/>
                <a:gd name="T17" fmla="*/ 250 h 516"/>
                <a:gd name="T18" fmla="*/ 347 w 550"/>
                <a:gd name="T19" fmla="*/ 262 h 516"/>
                <a:gd name="T20" fmla="*/ 370 w 550"/>
                <a:gd name="T21" fmla="*/ 253 h 516"/>
                <a:gd name="T22" fmla="*/ 396 w 550"/>
                <a:gd name="T23" fmla="*/ 244 h 516"/>
                <a:gd name="T24" fmla="*/ 421 w 550"/>
                <a:gd name="T25" fmla="*/ 236 h 516"/>
                <a:gd name="T26" fmla="*/ 447 w 550"/>
                <a:gd name="T27" fmla="*/ 231 h 516"/>
                <a:gd name="T28" fmla="*/ 474 w 550"/>
                <a:gd name="T29" fmla="*/ 227 h 516"/>
                <a:gd name="T30" fmla="*/ 458 w 550"/>
                <a:gd name="T31" fmla="*/ 232 h 516"/>
                <a:gd name="T32" fmla="*/ 421 w 550"/>
                <a:gd name="T33" fmla="*/ 241 h 516"/>
                <a:gd name="T34" fmla="*/ 387 w 550"/>
                <a:gd name="T35" fmla="*/ 256 h 516"/>
                <a:gd name="T36" fmla="*/ 354 w 550"/>
                <a:gd name="T37" fmla="*/ 272 h 516"/>
                <a:gd name="T38" fmla="*/ 326 w 550"/>
                <a:gd name="T39" fmla="*/ 294 h 516"/>
                <a:gd name="T40" fmla="*/ 310 w 550"/>
                <a:gd name="T41" fmla="*/ 312 h 516"/>
                <a:gd name="T42" fmla="*/ 297 w 550"/>
                <a:gd name="T43" fmla="*/ 330 h 516"/>
                <a:gd name="T44" fmla="*/ 285 w 550"/>
                <a:gd name="T45" fmla="*/ 353 h 516"/>
                <a:gd name="T46" fmla="*/ 312 w 550"/>
                <a:gd name="T47" fmla="*/ 356 h 516"/>
                <a:gd name="T48" fmla="*/ 357 w 550"/>
                <a:gd name="T49" fmla="*/ 356 h 516"/>
                <a:gd name="T50" fmla="*/ 405 w 550"/>
                <a:gd name="T51" fmla="*/ 356 h 516"/>
                <a:gd name="T52" fmla="*/ 451 w 550"/>
                <a:gd name="T53" fmla="*/ 363 h 516"/>
                <a:gd name="T54" fmla="*/ 493 w 550"/>
                <a:gd name="T55" fmla="*/ 379 h 516"/>
                <a:gd name="T56" fmla="*/ 506 w 550"/>
                <a:gd name="T57" fmla="*/ 389 h 516"/>
                <a:gd name="T58" fmla="*/ 469 w 550"/>
                <a:gd name="T59" fmla="*/ 371 h 516"/>
                <a:gd name="T60" fmla="*/ 426 w 550"/>
                <a:gd name="T61" fmla="*/ 362 h 516"/>
                <a:gd name="T62" fmla="*/ 379 w 550"/>
                <a:gd name="T63" fmla="*/ 362 h 516"/>
                <a:gd name="T64" fmla="*/ 326 w 550"/>
                <a:gd name="T65" fmla="*/ 366 h 516"/>
                <a:gd name="T66" fmla="*/ 268 w 550"/>
                <a:gd name="T67" fmla="*/ 375 h 516"/>
                <a:gd name="T68" fmla="*/ 222 w 550"/>
                <a:gd name="T69" fmla="*/ 425 h 516"/>
                <a:gd name="T70" fmla="*/ 171 w 550"/>
                <a:gd name="T71" fmla="*/ 465 h 516"/>
                <a:gd name="T72" fmla="*/ 120 w 550"/>
                <a:gd name="T73" fmla="*/ 493 h 516"/>
                <a:gd name="T74" fmla="*/ 69 w 550"/>
                <a:gd name="T75" fmla="*/ 510 h 516"/>
                <a:gd name="T76" fmla="*/ 26 w 550"/>
                <a:gd name="T77" fmla="*/ 516 h 516"/>
                <a:gd name="T78" fmla="*/ 22 w 550"/>
                <a:gd name="T79" fmla="*/ 490 h 516"/>
                <a:gd name="T80" fmla="*/ 80 w 550"/>
                <a:gd name="T81" fmla="*/ 487 h 516"/>
                <a:gd name="T82" fmla="*/ 127 w 550"/>
                <a:gd name="T83" fmla="*/ 472 h 516"/>
                <a:gd name="T84" fmla="*/ 168 w 550"/>
                <a:gd name="T85" fmla="*/ 452 h 516"/>
                <a:gd name="T86" fmla="*/ 204 w 550"/>
                <a:gd name="T87" fmla="*/ 425 h 516"/>
                <a:gd name="T88" fmla="*/ 238 w 550"/>
                <a:gd name="T89" fmla="*/ 393 h 516"/>
                <a:gd name="T90" fmla="*/ 227 w 550"/>
                <a:gd name="T91" fmla="*/ 357 h 516"/>
                <a:gd name="T92" fmla="*/ 206 w 550"/>
                <a:gd name="T93" fmla="*/ 329 h 516"/>
                <a:gd name="T94" fmla="*/ 177 w 550"/>
                <a:gd name="T95" fmla="*/ 307 h 516"/>
                <a:gd name="T96" fmla="*/ 157 w 550"/>
                <a:gd name="T97" fmla="*/ 289 h 516"/>
                <a:gd name="T98" fmla="*/ 188 w 550"/>
                <a:gd name="T99" fmla="*/ 171 h 516"/>
                <a:gd name="T100" fmla="*/ 213 w 550"/>
                <a:gd name="T101" fmla="*/ 257 h 516"/>
                <a:gd name="T102" fmla="*/ 239 w 550"/>
                <a:gd name="T103" fmla="*/ 343 h 516"/>
                <a:gd name="T104" fmla="*/ 270 w 550"/>
                <a:gd name="T105" fmla="*/ 344 h 516"/>
                <a:gd name="T106" fmla="*/ 299 w 550"/>
                <a:gd name="T107" fmla="*/ 300 h 516"/>
                <a:gd name="T108" fmla="*/ 329 w 550"/>
                <a:gd name="T109" fmla="*/ 253 h 516"/>
                <a:gd name="T110" fmla="*/ 351 w 550"/>
                <a:gd name="T111" fmla="*/ 117 h 516"/>
                <a:gd name="T112" fmla="*/ 354 w 550"/>
                <a:gd name="T113" fmla="*/ 152 h 516"/>
                <a:gd name="T114" fmla="*/ 358 w 550"/>
                <a:gd name="T115" fmla="*/ 212 h 516"/>
                <a:gd name="T116" fmla="*/ 392 w 550"/>
                <a:gd name="T117" fmla="*/ 163 h 516"/>
                <a:gd name="T118" fmla="*/ 421 w 550"/>
                <a:gd name="T119" fmla="*/ 125 h 516"/>
                <a:gd name="T120" fmla="*/ 448 w 550"/>
                <a:gd name="T121" fmla="*/ 89 h 516"/>
                <a:gd name="T122" fmla="*/ 474 w 550"/>
                <a:gd name="T123" fmla="*/ 50 h 516"/>
                <a:gd name="T124" fmla="*/ 496 w 550"/>
                <a:gd name="T125" fmla="*/ 0 h 51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550"/>
                <a:gd name="T190" fmla="*/ 0 h 516"/>
                <a:gd name="T191" fmla="*/ 550 w 550"/>
                <a:gd name="T192" fmla="*/ 516 h 51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550" h="516">
                  <a:moveTo>
                    <a:pt x="496" y="0"/>
                  </a:moveTo>
                  <a:lnTo>
                    <a:pt x="491" y="21"/>
                  </a:lnTo>
                  <a:lnTo>
                    <a:pt x="484" y="40"/>
                  </a:lnTo>
                  <a:lnTo>
                    <a:pt x="478" y="58"/>
                  </a:lnTo>
                  <a:lnTo>
                    <a:pt x="469" y="76"/>
                  </a:lnTo>
                  <a:lnTo>
                    <a:pt x="458" y="93"/>
                  </a:lnTo>
                  <a:lnTo>
                    <a:pt x="447" y="111"/>
                  </a:lnTo>
                  <a:lnTo>
                    <a:pt x="435" y="127"/>
                  </a:lnTo>
                  <a:lnTo>
                    <a:pt x="423" y="144"/>
                  </a:lnTo>
                  <a:lnTo>
                    <a:pt x="550" y="94"/>
                  </a:lnTo>
                  <a:lnTo>
                    <a:pt x="534" y="100"/>
                  </a:lnTo>
                  <a:lnTo>
                    <a:pt x="520" y="108"/>
                  </a:lnTo>
                  <a:lnTo>
                    <a:pt x="505" y="114"/>
                  </a:lnTo>
                  <a:lnTo>
                    <a:pt x="489" y="122"/>
                  </a:lnTo>
                  <a:lnTo>
                    <a:pt x="475" y="130"/>
                  </a:lnTo>
                  <a:lnTo>
                    <a:pt x="461" y="137"/>
                  </a:lnTo>
                  <a:lnTo>
                    <a:pt x="447" y="145"/>
                  </a:lnTo>
                  <a:lnTo>
                    <a:pt x="433" y="153"/>
                  </a:lnTo>
                  <a:lnTo>
                    <a:pt x="420" y="162"/>
                  </a:lnTo>
                  <a:lnTo>
                    <a:pt x="407" y="171"/>
                  </a:lnTo>
                  <a:lnTo>
                    <a:pt x="397" y="181"/>
                  </a:lnTo>
                  <a:lnTo>
                    <a:pt x="385" y="193"/>
                  </a:lnTo>
                  <a:lnTo>
                    <a:pt x="376" y="204"/>
                  </a:lnTo>
                  <a:lnTo>
                    <a:pt x="367" y="217"/>
                  </a:lnTo>
                  <a:lnTo>
                    <a:pt x="360" y="231"/>
                  </a:lnTo>
                  <a:lnTo>
                    <a:pt x="354" y="247"/>
                  </a:lnTo>
                  <a:lnTo>
                    <a:pt x="351" y="250"/>
                  </a:lnTo>
                  <a:lnTo>
                    <a:pt x="349" y="254"/>
                  </a:lnTo>
                  <a:lnTo>
                    <a:pt x="347" y="258"/>
                  </a:lnTo>
                  <a:lnTo>
                    <a:pt x="347" y="262"/>
                  </a:lnTo>
                  <a:lnTo>
                    <a:pt x="354" y="258"/>
                  </a:lnTo>
                  <a:lnTo>
                    <a:pt x="362" y="256"/>
                  </a:lnTo>
                  <a:lnTo>
                    <a:pt x="370" y="253"/>
                  </a:lnTo>
                  <a:lnTo>
                    <a:pt x="379" y="249"/>
                  </a:lnTo>
                  <a:lnTo>
                    <a:pt x="387" y="247"/>
                  </a:lnTo>
                  <a:lnTo>
                    <a:pt x="396" y="244"/>
                  </a:lnTo>
                  <a:lnTo>
                    <a:pt x="403" y="241"/>
                  </a:lnTo>
                  <a:lnTo>
                    <a:pt x="412" y="239"/>
                  </a:lnTo>
                  <a:lnTo>
                    <a:pt x="421" y="236"/>
                  </a:lnTo>
                  <a:lnTo>
                    <a:pt x="430" y="235"/>
                  </a:lnTo>
                  <a:lnTo>
                    <a:pt x="439" y="232"/>
                  </a:lnTo>
                  <a:lnTo>
                    <a:pt x="447" y="231"/>
                  </a:lnTo>
                  <a:lnTo>
                    <a:pt x="456" y="230"/>
                  </a:lnTo>
                  <a:lnTo>
                    <a:pt x="465" y="229"/>
                  </a:lnTo>
                  <a:lnTo>
                    <a:pt x="474" y="227"/>
                  </a:lnTo>
                  <a:lnTo>
                    <a:pt x="482" y="227"/>
                  </a:lnTo>
                  <a:lnTo>
                    <a:pt x="470" y="230"/>
                  </a:lnTo>
                  <a:lnTo>
                    <a:pt x="458" y="232"/>
                  </a:lnTo>
                  <a:lnTo>
                    <a:pt x="446" y="235"/>
                  </a:lnTo>
                  <a:lnTo>
                    <a:pt x="434" y="239"/>
                  </a:lnTo>
                  <a:lnTo>
                    <a:pt x="421" y="241"/>
                  </a:lnTo>
                  <a:lnTo>
                    <a:pt x="410" y="247"/>
                  </a:lnTo>
                  <a:lnTo>
                    <a:pt x="398" y="250"/>
                  </a:lnTo>
                  <a:lnTo>
                    <a:pt x="387" y="256"/>
                  </a:lnTo>
                  <a:lnTo>
                    <a:pt x="375" y="261"/>
                  </a:lnTo>
                  <a:lnTo>
                    <a:pt x="365" y="266"/>
                  </a:lnTo>
                  <a:lnTo>
                    <a:pt x="354" y="272"/>
                  </a:lnTo>
                  <a:lnTo>
                    <a:pt x="344" y="279"/>
                  </a:lnTo>
                  <a:lnTo>
                    <a:pt x="335" y="286"/>
                  </a:lnTo>
                  <a:lnTo>
                    <a:pt x="326" y="294"/>
                  </a:lnTo>
                  <a:lnTo>
                    <a:pt x="317" y="302"/>
                  </a:lnTo>
                  <a:lnTo>
                    <a:pt x="310" y="311"/>
                  </a:lnTo>
                  <a:lnTo>
                    <a:pt x="310" y="312"/>
                  </a:lnTo>
                  <a:lnTo>
                    <a:pt x="306" y="316"/>
                  </a:lnTo>
                  <a:lnTo>
                    <a:pt x="302" y="322"/>
                  </a:lnTo>
                  <a:lnTo>
                    <a:pt x="297" y="330"/>
                  </a:lnTo>
                  <a:lnTo>
                    <a:pt x="292" y="339"/>
                  </a:lnTo>
                  <a:lnTo>
                    <a:pt x="288" y="347"/>
                  </a:lnTo>
                  <a:lnTo>
                    <a:pt x="285" y="353"/>
                  </a:lnTo>
                  <a:lnTo>
                    <a:pt x="285" y="356"/>
                  </a:lnTo>
                  <a:lnTo>
                    <a:pt x="298" y="356"/>
                  </a:lnTo>
                  <a:lnTo>
                    <a:pt x="312" y="356"/>
                  </a:lnTo>
                  <a:lnTo>
                    <a:pt x="326" y="356"/>
                  </a:lnTo>
                  <a:lnTo>
                    <a:pt x="342" y="356"/>
                  </a:lnTo>
                  <a:lnTo>
                    <a:pt x="357" y="356"/>
                  </a:lnTo>
                  <a:lnTo>
                    <a:pt x="372" y="356"/>
                  </a:lnTo>
                  <a:lnTo>
                    <a:pt x="389" y="356"/>
                  </a:lnTo>
                  <a:lnTo>
                    <a:pt x="405" y="356"/>
                  </a:lnTo>
                  <a:lnTo>
                    <a:pt x="420" y="358"/>
                  </a:lnTo>
                  <a:lnTo>
                    <a:pt x="435" y="359"/>
                  </a:lnTo>
                  <a:lnTo>
                    <a:pt x="451" y="363"/>
                  </a:lnTo>
                  <a:lnTo>
                    <a:pt x="465" y="367"/>
                  </a:lnTo>
                  <a:lnTo>
                    <a:pt x="479" y="372"/>
                  </a:lnTo>
                  <a:lnTo>
                    <a:pt x="493" y="379"/>
                  </a:lnTo>
                  <a:lnTo>
                    <a:pt x="506" y="388"/>
                  </a:lnTo>
                  <a:lnTo>
                    <a:pt x="518" y="398"/>
                  </a:lnTo>
                  <a:lnTo>
                    <a:pt x="506" y="389"/>
                  </a:lnTo>
                  <a:lnTo>
                    <a:pt x="493" y="381"/>
                  </a:lnTo>
                  <a:lnTo>
                    <a:pt x="482" y="376"/>
                  </a:lnTo>
                  <a:lnTo>
                    <a:pt x="469" y="371"/>
                  </a:lnTo>
                  <a:lnTo>
                    <a:pt x="455" y="367"/>
                  </a:lnTo>
                  <a:lnTo>
                    <a:pt x="440" y="365"/>
                  </a:lnTo>
                  <a:lnTo>
                    <a:pt x="426" y="362"/>
                  </a:lnTo>
                  <a:lnTo>
                    <a:pt x="411" y="362"/>
                  </a:lnTo>
                  <a:lnTo>
                    <a:pt x="394" y="361"/>
                  </a:lnTo>
                  <a:lnTo>
                    <a:pt x="379" y="362"/>
                  </a:lnTo>
                  <a:lnTo>
                    <a:pt x="362" y="363"/>
                  </a:lnTo>
                  <a:lnTo>
                    <a:pt x="344" y="365"/>
                  </a:lnTo>
                  <a:lnTo>
                    <a:pt x="326" y="366"/>
                  </a:lnTo>
                  <a:lnTo>
                    <a:pt x="308" y="368"/>
                  </a:lnTo>
                  <a:lnTo>
                    <a:pt x="289" y="372"/>
                  </a:lnTo>
                  <a:lnTo>
                    <a:pt x="268" y="375"/>
                  </a:lnTo>
                  <a:lnTo>
                    <a:pt x="254" y="393"/>
                  </a:lnTo>
                  <a:lnTo>
                    <a:pt x="239" y="410"/>
                  </a:lnTo>
                  <a:lnTo>
                    <a:pt x="222" y="425"/>
                  </a:lnTo>
                  <a:lnTo>
                    <a:pt x="206" y="439"/>
                  </a:lnTo>
                  <a:lnTo>
                    <a:pt x="189" y="452"/>
                  </a:lnTo>
                  <a:lnTo>
                    <a:pt x="171" y="465"/>
                  </a:lnTo>
                  <a:lnTo>
                    <a:pt x="154" y="475"/>
                  </a:lnTo>
                  <a:lnTo>
                    <a:pt x="136" y="484"/>
                  </a:lnTo>
                  <a:lnTo>
                    <a:pt x="120" y="493"/>
                  </a:lnTo>
                  <a:lnTo>
                    <a:pt x="102" y="499"/>
                  </a:lnTo>
                  <a:lnTo>
                    <a:pt x="86" y="506"/>
                  </a:lnTo>
                  <a:lnTo>
                    <a:pt x="69" y="510"/>
                  </a:lnTo>
                  <a:lnTo>
                    <a:pt x="54" y="513"/>
                  </a:lnTo>
                  <a:lnTo>
                    <a:pt x="40" y="515"/>
                  </a:lnTo>
                  <a:lnTo>
                    <a:pt x="26" y="516"/>
                  </a:lnTo>
                  <a:lnTo>
                    <a:pt x="13" y="516"/>
                  </a:lnTo>
                  <a:lnTo>
                    <a:pt x="0" y="490"/>
                  </a:lnTo>
                  <a:lnTo>
                    <a:pt x="22" y="490"/>
                  </a:lnTo>
                  <a:lnTo>
                    <a:pt x="43" y="490"/>
                  </a:lnTo>
                  <a:lnTo>
                    <a:pt x="62" y="489"/>
                  </a:lnTo>
                  <a:lnTo>
                    <a:pt x="80" y="487"/>
                  </a:lnTo>
                  <a:lnTo>
                    <a:pt x="96" y="483"/>
                  </a:lnTo>
                  <a:lnTo>
                    <a:pt x="113" y="479"/>
                  </a:lnTo>
                  <a:lnTo>
                    <a:pt x="127" y="472"/>
                  </a:lnTo>
                  <a:lnTo>
                    <a:pt x="141" y="467"/>
                  </a:lnTo>
                  <a:lnTo>
                    <a:pt x="155" y="460"/>
                  </a:lnTo>
                  <a:lnTo>
                    <a:pt x="168" y="452"/>
                  </a:lnTo>
                  <a:lnTo>
                    <a:pt x="181" y="444"/>
                  </a:lnTo>
                  <a:lnTo>
                    <a:pt x="193" y="435"/>
                  </a:lnTo>
                  <a:lnTo>
                    <a:pt x="204" y="425"/>
                  </a:lnTo>
                  <a:lnTo>
                    <a:pt x="216" y="415"/>
                  </a:lnTo>
                  <a:lnTo>
                    <a:pt x="227" y="404"/>
                  </a:lnTo>
                  <a:lnTo>
                    <a:pt x="238" y="393"/>
                  </a:lnTo>
                  <a:lnTo>
                    <a:pt x="236" y="380"/>
                  </a:lnTo>
                  <a:lnTo>
                    <a:pt x="233" y="368"/>
                  </a:lnTo>
                  <a:lnTo>
                    <a:pt x="227" y="357"/>
                  </a:lnTo>
                  <a:lnTo>
                    <a:pt x="221" y="347"/>
                  </a:lnTo>
                  <a:lnTo>
                    <a:pt x="213" y="338"/>
                  </a:lnTo>
                  <a:lnTo>
                    <a:pt x="206" y="329"/>
                  </a:lnTo>
                  <a:lnTo>
                    <a:pt x="195" y="320"/>
                  </a:lnTo>
                  <a:lnTo>
                    <a:pt x="185" y="312"/>
                  </a:lnTo>
                  <a:lnTo>
                    <a:pt x="177" y="307"/>
                  </a:lnTo>
                  <a:lnTo>
                    <a:pt x="171" y="302"/>
                  </a:lnTo>
                  <a:lnTo>
                    <a:pt x="163" y="295"/>
                  </a:lnTo>
                  <a:lnTo>
                    <a:pt x="157" y="289"/>
                  </a:lnTo>
                  <a:lnTo>
                    <a:pt x="217" y="322"/>
                  </a:lnTo>
                  <a:lnTo>
                    <a:pt x="179" y="143"/>
                  </a:lnTo>
                  <a:lnTo>
                    <a:pt x="188" y="171"/>
                  </a:lnTo>
                  <a:lnTo>
                    <a:pt x="195" y="200"/>
                  </a:lnTo>
                  <a:lnTo>
                    <a:pt x="204" y="229"/>
                  </a:lnTo>
                  <a:lnTo>
                    <a:pt x="213" y="257"/>
                  </a:lnTo>
                  <a:lnTo>
                    <a:pt x="222" y="285"/>
                  </a:lnTo>
                  <a:lnTo>
                    <a:pt x="230" y="315"/>
                  </a:lnTo>
                  <a:lnTo>
                    <a:pt x="239" y="343"/>
                  </a:lnTo>
                  <a:lnTo>
                    <a:pt x="248" y="371"/>
                  </a:lnTo>
                  <a:lnTo>
                    <a:pt x="258" y="358"/>
                  </a:lnTo>
                  <a:lnTo>
                    <a:pt x="270" y="344"/>
                  </a:lnTo>
                  <a:lnTo>
                    <a:pt x="280" y="330"/>
                  </a:lnTo>
                  <a:lnTo>
                    <a:pt x="289" y="316"/>
                  </a:lnTo>
                  <a:lnTo>
                    <a:pt x="299" y="300"/>
                  </a:lnTo>
                  <a:lnTo>
                    <a:pt x="310" y="285"/>
                  </a:lnTo>
                  <a:lnTo>
                    <a:pt x="319" y="268"/>
                  </a:lnTo>
                  <a:lnTo>
                    <a:pt x="329" y="253"/>
                  </a:lnTo>
                  <a:lnTo>
                    <a:pt x="339" y="208"/>
                  </a:lnTo>
                  <a:lnTo>
                    <a:pt x="348" y="162"/>
                  </a:lnTo>
                  <a:lnTo>
                    <a:pt x="351" y="117"/>
                  </a:lnTo>
                  <a:lnTo>
                    <a:pt x="347" y="73"/>
                  </a:lnTo>
                  <a:lnTo>
                    <a:pt x="353" y="112"/>
                  </a:lnTo>
                  <a:lnTo>
                    <a:pt x="354" y="152"/>
                  </a:lnTo>
                  <a:lnTo>
                    <a:pt x="353" y="190"/>
                  </a:lnTo>
                  <a:lnTo>
                    <a:pt x="348" y="231"/>
                  </a:lnTo>
                  <a:lnTo>
                    <a:pt x="358" y="212"/>
                  </a:lnTo>
                  <a:lnTo>
                    <a:pt x="370" y="194"/>
                  </a:lnTo>
                  <a:lnTo>
                    <a:pt x="380" y="179"/>
                  </a:lnTo>
                  <a:lnTo>
                    <a:pt x="392" y="163"/>
                  </a:lnTo>
                  <a:lnTo>
                    <a:pt x="402" y="150"/>
                  </a:lnTo>
                  <a:lnTo>
                    <a:pt x="412" y="137"/>
                  </a:lnTo>
                  <a:lnTo>
                    <a:pt x="421" y="125"/>
                  </a:lnTo>
                  <a:lnTo>
                    <a:pt x="430" y="113"/>
                  </a:lnTo>
                  <a:lnTo>
                    <a:pt x="439" y="102"/>
                  </a:lnTo>
                  <a:lnTo>
                    <a:pt x="448" y="89"/>
                  </a:lnTo>
                  <a:lnTo>
                    <a:pt x="457" y="77"/>
                  </a:lnTo>
                  <a:lnTo>
                    <a:pt x="466" y="64"/>
                  </a:lnTo>
                  <a:lnTo>
                    <a:pt x="474" y="50"/>
                  </a:lnTo>
                  <a:lnTo>
                    <a:pt x="482" y="35"/>
                  </a:lnTo>
                  <a:lnTo>
                    <a:pt x="488" y="18"/>
                  </a:lnTo>
                  <a:lnTo>
                    <a:pt x="496" y="0"/>
                  </a:lnTo>
                  <a:close/>
                </a:path>
              </a:pathLst>
            </a:custGeom>
            <a:solidFill>
              <a:srgbClr val="8041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2400"/>
            </a:p>
          </p:txBody>
        </p:sp>
      </p:grpSp>
      <p:grpSp>
        <p:nvGrpSpPr>
          <p:cNvPr id="8" name="Group 22"/>
          <p:cNvGrpSpPr>
            <a:grpSpLocks/>
          </p:cNvGrpSpPr>
          <p:nvPr/>
        </p:nvGrpSpPr>
        <p:grpSpPr bwMode="auto">
          <a:xfrm>
            <a:off x="3759200" y="6019801"/>
            <a:ext cx="1016000" cy="544513"/>
            <a:chOff x="3155" y="2736"/>
            <a:chExt cx="685" cy="687"/>
          </a:xfrm>
        </p:grpSpPr>
        <p:sp>
          <p:nvSpPr>
            <p:cNvPr id="15373" name="Freeform 23"/>
            <p:cNvSpPr>
              <a:spLocks/>
            </p:cNvSpPr>
            <p:nvPr/>
          </p:nvSpPr>
          <p:spPr bwMode="auto">
            <a:xfrm>
              <a:off x="3155" y="2736"/>
              <a:ext cx="685" cy="687"/>
            </a:xfrm>
            <a:custGeom>
              <a:avLst/>
              <a:gdLst>
                <a:gd name="T0" fmla="*/ 587 w 685"/>
                <a:gd name="T1" fmla="*/ 113 h 687"/>
                <a:gd name="T2" fmla="*/ 608 w 685"/>
                <a:gd name="T3" fmla="*/ 100 h 687"/>
                <a:gd name="T4" fmla="*/ 619 w 685"/>
                <a:gd name="T5" fmla="*/ 182 h 687"/>
                <a:gd name="T6" fmla="*/ 663 w 685"/>
                <a:gd name="T7" fmla="*/ 175 h 687"/>
                <a:gd name="T8" fmla="*/ 676 w 685"/>
                <a:gd name="T9" fmla="*/ 191 h 687"/>
                <a:gd name="T10" fmla="*/ 650 w 685"/>
                <a:gd name="T11" fmla="*/ 234 h 687"/>
                <a:gd name="T12" fmla="*/ 619 w 685"/>
                <a:gd name="T13" fmla="*/ 271 h 687"/>
                <a:gd name="T14" fmla="*/ 582 w 685"/>
                <a:gd name="T15" fmla="*/ 304 h 687"/>
                <a:gd name="T16" fmla="*/ 561 w 685"/>
                <a:gd name="T17" fmla="*/ 316 h 687"/>
                <a:gd name="T18" fmla="*/ 588 w 685"/>
                <a:gd name="T19" fmla="*/ 329 h 687"/>
                <a:gd name="T20" fmla="*/ 630 w 685"/>
                <a:gd name="T21" fmla="*/ 348 h 687"/>
                <a:gd name="T22" fmla="*/ 662 w 685"/>
                <a:gd name="T23" fmla="*/ 360 h 687"/>
                <a:gd name="T24" fmla="*/ 654 w 685"/>
                <a:gd name="T25" fmla="*/ 374 h 687"/>
                <a:gd name="T26" fmla="*/ 627 w 685"/>
                <a:gd name="T27" fmla="*/ 403 h 687"/>
                <a:gd name="T28" fmla="*/ 596 w 685"/>
                <a:gd name="T29" fmla="*/ 426 h 687"/>
                <a:gd name="T30" fmla="*/ 561 w 685"/>
                <a:gd name="T31" fmla="*/ 445 h 687"/>
                <a:gd name="T32" fmla="*/ 555 w 685"/>
                <a:gd name="T33" fmla="*/ 462 h 687"/>
                <a:gd name="T34" fmla="*/ 583 w 685"/>
                <a:gd name="T35" fmla="*/ 474 h 687"/>
                <a:gd name="T36" fmla="*/ 596 w 685"/>
                <a:gd name="T37" fmla="*/ 484 h 687"/>
                <a:gd name="T38" fmla="*/ 561 w 685"/>
                <a:gd name="T39" fmla="*/ 497 h 687"/>
                <a:gd name="T40" fmla="*/ 578 w 685"/>
                <a:gd name="T41" fmla="*/ 522 h 687"/>
                <a:gd name="T42" fmla="*/ 615 w 685"/>
                <a:gd name="T43" fmla="*/ 573 h 687"/>
                <a:gd name="T44" fmla="*/ 612 w 685"/>
                <a:gd name="T45" fmla="*/ 601 h 687"/>
                <a:gd name="T46" fmla="*/ 555 w 685"/>
                <a:gd name="T47" fmla="*/ 619 h 687"/>
                <a:gd name="T48" fmla="*/ 500 w 685"/>
                <a:gd name="T49" fmla="*/ 637 h 687"/>
                <a:gd name="T50" fmla="*/ 442 w 685"/>
                <a:gd name="T51" fmla="*/ 641 h 687"/>
                <a:gd name="T52" fmla="*/ 407 w 685"/>
                <a:gd name="T53" fmla="*/ 634 h 687"/>
                <a:gd name="T54" fmla="*/ 392 w 685"/>
                <a:gd name="T55" fmla="*/ 665 h 687"/>
                <a:gd name="T56" fmla="*/ 355 w 685"/>
                <a:gd name="T57" fmla="*/ 638 h 687"/>
                <a:gd name="T58" fmla="*/ 314 w 685"/>
                <a:gd name="T59" fmla="*/ 617 h 687"/>
                <a:gd name="T60" fmla="*/ 268 w 685"/>
                <a:gd name="T61" fmla="*/ 603 h 687"/>
                <a:gd name="T62" fmla="*/ 247 w 685"/>
                <a:gd name="T63" fmla="*/ 598 h 687"/>
                <a:gd name="T64" fmla="*/ 223 w 685"/>
                <a:gd name="T65" fmla="*/ 612 h 687"/>
                <a:gd name="T66" fmla="*/ 176 w 685"/>
                <a:gd name="T67" fmla="*/ 643 h 687"/>
                <a:gd name="T68" fmla="*/ 113 w 685"/>
                <a:gd name="T69" fmla="*/ 671 h 687"/>
                <a:gd name="T70" fmla="*/ 44 w 685"/>
                <a:gd name="T71" fmla="*/ 684 h 687"/>
                <a:gd name="T72" fmla="*/ 26 w 685"/>
                <a:gd name="T73" fmla="*/ 635 h 687"/>
                <a:gd name="T74" fmla="*/ 81 w 685"/>
                <a:gd name="T75" fmla="*/ 633 h 687"/>
                <a:gd name="T76" fmla="*/ 137 w 685"/>
                <a:gd name="T77" fmla="*/ 621 h 687"/>
                <a:gd name="T78" fmla="*/ 187 w 685"/>
                <a:gd name="T79" fmla="*/ 599 h 687"/>
                <a:gd name="T80" fmla="*/ 193 w 685"/>
                <a:gd name="T81" fmla="*/ 570 h 687"/>
                <a:gd name="T82" fmla="*/ 165 w 685"/>
                <a:gd name="T83" fmla="*/ 546 h 687"/>
                <a:gd name="T84" fmla="*/ 133 w 685"/>
                <a:gd name="T85" fmla="*/ 526 h 687"/>
                <a:gd name="T86" fmla="*/ 97 w 685"/>
                <a:gd name="T87" fmla="*/ 511 h 687"/>
                <a:gd name="T88" fmla="*/ 88 w 685"/>
                <a:gd name="T89" fmla="*/ 503 h 687"/>
                <a:gd name="T90" fmla="*/ 120 w 685"/>
                <a:gd name="T91" fmla="*/ 503 h 687"/>
                <a:gd name="T92" fmla="*/ 131 w 685"/>
                <a:gd name="T93" fmla="*/ 471 h 687"/>
                <a:gd name="T94" fmla="*/ 85 w 685"/>
                <a:gd name="T95" fmla="*/ 406 h 687"/>
                <a:gd name="T96" fmla="*/ 81 w 685"/>
                <a:gd name="T97" fmla="*/ 383 h 687"/>
                <a:gd name="T98" fmla="*/ 111 w 685"/>
                <a:gd name="T99" fmla="*/ 395 h 687"/>
                <a:gd name="T100" fmla="*/ 111 w 685"/>
                <a:gd name="T101" fmla="*/ 326 h 687"/>
                <a:gd name="T102" fmla="*/ 148 w 685"/>
                <a:gd name="T103" fmla="*/ 252 h 687"/>
                <a:gd name="T104" fmla="*/ 169 w 685"/>
                <a:gd name="T105" fmla="*/ 172 h 687"/>
                <a:gd name="T106" fmla="*/ 220 w 685"/>
                <a:gd name="T107" fmla="*/ 235 h 687"/>
                <a:gd name="T108" fmla="*/ 273 w 685"/>
                <a:gd name="T109" fmla="*/ 259 h 687"/>
                <a:gd name="T110" fmla="*/ 298 w 685"/>
                <a:gd name="T111" fmla="*/ 218 h 687"/>
                <a:gd name="T112" fmla="*/ 314 w 685"/>
                <a:gd name="T113" fmla="*/ 140 h 687"/>
                <a:gd name="T114" fmla="*/ 388 w 685"/>
                <a:gd name="T115" fmla="*/ 114 h 687"/>
                <a:gd name="T116" fmla="*/ 396 w 685"/>
                <a:gd name="T117" fmla="*/ 175 h 687"/>
                <a:gd name="T118" fmla="*/ 490 w 685"/>
                <a:gd name="T119" fmla="*/ 63 h 687"/>
                <a:gd name="T120" fmla="*/ 538 w 685"/>
                <a:gd name="T121" fmla="*/ 58 h 687"/>
                <a:gd name="T122" fmla="*/ 563 w 685"/>
                <a:gd name="T123" fmla="*/ 10 h 687"/>
                <a:gd name="T124" fmla="*/ 574 w 685"/>
                <a:gd name="T125" fmla="*/ 94 h 68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685"/>
                <a:gd name="T190" fmla="*/ 0 h 687"/>
                <a:gd name="T191" fmla="*/ 685 w 685"/>
                <a:gd name="T192" fmla="*/ 687 h 68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685" h="687">
                  <a:moveTo>
                    <a:pt x="574" y="117"/>
                  </a:moveTo>
                  <a:lnTo>
                    <a:pt x="578" y="116"/>
                  </a:lnTo>
                  <a:lnTo>
                    <a:pt x="582" y="114"/>
                  </a:lnTo>
                  <a:lnTo>
                    <a:pt x="587" y="113"/>
                  </a:lnTo>
                  <a:lnTo>
                    <a:pt x="592" y="111"/>
                  </a:lnTo>
                  <a:lnTo>
                    <a:pt x="597" y="108"/>
                  </a:lnTo>
                  <a:lnTo>
                    <a:pt x="603" y="104"/>
                  </a:lnTo>
                  <a:lnTo>
                    <a:pt x="608" y="100"/>
                  </a:lnTo>
                  <a:lnTo>
                    <a:pt x="614" y="96"/>
                  </a:lnTo>
                  <a:lnTo>
                    <a:pt x="599" y="179"/>
                  </a:lnTo>
                  <a:lnTo>
                    <a:pt x="609" y="181"/>
                  </a:lnTo>
                  <a:lnTo>
                    <a:pt x="619" y="182"/>
                  </a:lnTo>
                  <a:lnTo>
                    <a:pt x="630" y="182"/>
                  </a:lnTo>
                  <a:lnTo>
                    <a:pt x="640" y="180"/>
                  </a:lnTo>
                  <a:lnTo>
                    <a:pt x="651" y="179"/>
                  </a:lnTo>
                  <a:lnTo>
                    <a:pt x="663" y="175"/>
                  </a:lnTo>
                  <a:lnTo>
                    <a:pt x="674" y="171"/>
                  </a:lnTo>
                  <a:lnTo>
                    <a:pt x="685" y="167"/>
                  </a:lnTo>
                  <a:lnTo>
                    <a:pt x="681" y="180"/>
                  </a:lnTo>
                  <a:lnTo>
                    <a:pt x="676" y="191"/>
                  </a:lnTo>
                  <a:lnTo>
                    <a:pt x="669" y="202"/>
                  </a:lnTo>
                  <a:lnTo>
                    <a:pt x="664" y="213"/>
                  </a:lnTo>
                  <a:lnTo>
                    <a:pt x="658" y="223"/>
                  </a:lnTo>
                  <a:lnTo>
                    <a:pt x="650" y="234"/>
                  </a:lnTo>
                  <a:lnTo>
                    <a:pt x="644" y="244"/>
                  </a:lnTo>
                  <a:lnTo>
                    <a:pt x="636" y="253"/>
                  </a:lnTo>
                  <a:lnTo>
                    <a:pt x="628" y="262"/>
                  </a:lnTo>
                  <a:lnTo>
                    <a:pt x="619" y="271"/>
                  </a:lnTo>
                  <a:lnTo>
                    <a:pt x="610" y="280"/>
                  </a:lnTo>
                  <a:lnTo>
                    <a:pt x="601" y="288"/>
                  </a:lnTo>
                  <a:lnTo>
                    <a:pt x="592" y="297"/>
                  </a:lnTo>
                  <a:lnTo>
                    <a:pt x="582" y="304"/>
                  </a:lnTo>
                  <a:lnTo>
                    <a:pt x="572" y="312"/>
                  </a:lnTo>
                  <a:lnTo>
                    <a:pt x="561" y="318"/>
                  </a:lnTo>
                  <a:lnTo>
                    <a:pt x="560" y="317"/>
                  </a:lnTo>
                  <a:lnTo>
                    <a:pt x="561" y="316"/>
                  </a:lnTo>
                  <a:lnTo>
                    <a:pt x="565" y="317"/>
                  </a:lnTo>
                  <a:lnTo>
                    <a:pt x="572" y="321"/>
                  </a:lnTo>
                  <a:lnTo>
                    <a:pt x="579" y="324"/>
                  </a:lnTo>
                  <a:lnTo>
                    <a:pt x="588" y="329"/>
                  </a:lnTo>
                  <a:lnTo>
                    <a:pt x="599" y="334"/>
                  </a:lnTo>
                  <a:lnTo>
                    <a:pt x="609" y="339"/>
                  </a:lnTo>
                  <a:lnTo>
                    <a:pt x="619" y="344"/>
                  </a:lnTo>
                  <a:lnTo>
                    <a:pt x="630" y="348"/>
                  </a:lnTo>
                  <a:lnTo>
                    <a:pt x="640" y="353"/>
                  </a:lnTo>
                  <a:lnTo>
                    <a:pt x="649" y="357"/>
                  </a:lnTo>
                  <a:lnTo>
                    <a:pt x="656" y="358"/>
                  </a:lnTo>
                  <a:lnTo>
                    <a:pt x="662" y="360"/>
                  </a:lnTo>
                  <a:lnTo>
                    <a:pt x="665" y="360"/>
                  </a:lnTo>
                  <a:lnTo>
                    <a:pt x="665" y="357"/>
                  </a:lnTo>
                  <a:lnTo>
                    <a:pt x="660" y="366"/>
                  </a:lnTo>
                  <a:lnTo>
                    <a:pt x="654" y="374"/>
                  </a:lnTo>
                  <a:lnTo>
                    <a:pt x="647" y="381"/>
                  </a:lnTo>
                  <a:lnTo>
                    <a:pt x="641" y="389"/>
                  </a:lnTo>
                  <a:lnTo>
                    <a:pt x="633" y="397"/>
                  </a:lnTo>
                  <a:lnTo>
                    <a:pt x="627" y="403"/>
                  </a:lnTo>
                  <a:lnTo>
                    <a:pt x="619" y="410"/>
                  </a:lnTo>
                  <a:lnTo>
                    <a:pt x="612" y="415"/>
                  </a:lnTo>
                  <a:lnTo>
                    <a:pt x="604" y="421"/>
                  </a:lnTo>
                  <a:lnTo>
                    <a:pt x="596" y="426"/>
                  </a:lnTo>
                  <a:lnTo>
                    <a:pt x="587" y="431"/>
                  </a:lnTo>
                  <a:lnTo>
                    <a:pt x="578" y="436"/>
                  </a:lnTo>
                  <a:lnTo>
                    <a:pt x="570" y="440"/>
                  </a:lnTo>
                  <a:lnTo>
                    <a:pt x="561" y="445"/>
                  </a:lnTo>
                  <a:lnTo>
                    <a:pt x="552" y="451"/>
                  </a:lnTo>
                  <a:lnTo>
                    <a:pt x="542" y="456"/>
                  </a:lnTo>
                  <a:lnTo>
                    <a:pt x="549" y="460"/>
                  </a:lnTo>
                  <a:lnTo>
                    <a:pt x="555" y="462"/>
                  </a:lnTo>
                  <a:lnTo>
                    <a:pt x="561" y="466"/>
                  </a:lnTo>
                  <a:lnTo>
                    <a:pt x="568" y="469"/>
                  </a:lnTo>
                  <a:lnTo>
                    <a:pt x="576" y="471"/>
                  </a:lnTo>
                  <a:lnTo>
                    <a:pt x="583" y="474"/>
                  </a:lnTo>
                  <a:lnTo>
                    <a:pt x="594" y="478"/>
                  </a:lnTo>
                  <a:lnTo>
                    <a:pt x="604" y="480"/>
                  </a:lnTo>
                  <a:lnTo>
                    <a:pt x="601" y="483"/>
                  </a:lnTo>
                  <a:lnTo>
                    <a:pt x="596" y="484"/>
                  </a:lnTo>
                  <a:lnTo>
                    <a:pt x="588" y="488"/>
                  </a:lnTo>
                  <a:lnTo>
                    <a:pt x="578" y="490"/>
                  </a:lnTo>
                  <a:lnTo>
                    <a:pt x="569" y="494"/>
                  </a:lnTo>
                  <a:lnTo>
                    <a:pt x="561" y="497"/>
                  </a:lnTo>
                  <a:lnTo>
                    <a:pt x="556" y="499"/>
                  </a:lnTo>
                  <a:lnTo>
                    <a:pt x="555" y="501"/>
                  </a:lnTo>
                  <a:lnTo>
                    <a:pt x="568" y="511"/>
                  </a:lnTo>
                  <a:lnTo>
                    <a:pt x="578" y="522"/>
                  </a:lnTo>
                  <a:lnTo>
                    <a:pt x="588" y="535"/>
                  </a:lnTo>
                  <a:lnTo>
                    <a:pt x="597" y="547"/>
                  </a:lnTo>
                  <a:lnTo>
                    <a:pt x="606" y="560"/>
                  </a:lnTo>
                  <a:lnTo>
                    <a:pt x="615" y="573"/>
                  </a:lnTo>
                  <a:lnTo>
                    <a:pt x="627" y="584"/>
                  </a:lnTo>
                  <a:lnTo>
                    <a:pt x="640" y="596"/>
                  </a:lnTo>
                  <a:lnTo>
                    <a:pt x="626" y="597"/>
                  </a:lnTo>
                  <a:lnTo>
                    <a:pt x="612" y="601"/>
                  </a:lnTo>
                  <a:lnTo>
                    <a:pt x="597" y="605"/>
                  </a:lnTo>
                  <a:lnTo>
                    <a:pt x="583" y="608"/>
                  </a:lnTo>
                  <a:lnTo>
                    <a:pt x="569" y="614"/>
                  </a:lnTo>
                  <a:lnTo>
                    <a:pt x="555" y="619"/>
                  </a:lnTo>
                  <a:lnTo>
                    <a:pt x="541" y="624"/>
                  </a:lnTo>
                  <a:lnTo>
                    <a:pt x="528" y="629"/>
                  </a:lnTo>
                  <a:lnTo>
                    <a:pt x="514" y="633"/>
                  </a:lnTo>
                  <a:lnTo>
                    <a:pt x="500" y="637"/>
                  </a:lnTo>
                  <a:lnTo>
                    <a:pt x="484" y="639"/>
                  </a:lnTo>
                  <a:lnTo>
                    <a:pt x="470" y="642"/>
                  </a:lnTo>
                  <a:lnTo>
                    <a:pt x="456" y="642"/>
                  </a:lnTo>
                  <a:lnTo>
                    <a:pt x="442" y="641"/>
                  </a:lnTo>
                  <a:lnTo>
                    <a:pt x="427" y="638"/>
                  </a:lnTo>
                  <a:lnTo>
                    <a:pt x="413" y="633"/>
                  </a:lnTo>
                  <a:lnTo>
                    <a:pt x="409" y="634"/>
                  </a:lnTo>
                  <a:lnTo>
                    <a:pt x="407" y="634"/>
                  </a:lnTo>
                  <a:lnTo>
                    <a:pt x="418" y="687"/>
                  </a:lnTo>
                  <a:lnTo>
                    <a:pt x="410" y="679"/>
                  </a:lnTo>
                  <a:lnTo>
                    <a:pt x="401" y="671"/>
                  </a:lnTo>
                  <a:lnTo>
                    <a:pt x="392" y="665"/>
                  </a:lnTo>
                  <a:lnTo>
                    <a:pt x="383" y="657"/>
                  </a:lnTo>
                  <a:lnTo>
                    <a:pt x="374" y="651"/>
                  </a:lnTo>
                  <a:lnTo>
                    <a:pt x="364" y="644"/>
                  </a:lnTo>
                  <a:lnTo>
                    <a:pt x="355" y="638"/>
                  </a:lnTo>
                  <a:lnTo>
                    <a:pt x="345" y="633"/>
                  </a:lnTo>
                  <a:lnTo>
                    <a:pt x="334" y="628"/>
                  </a:lnTo>
                  <a:lnTo>
                    <a:pt x="324" y="623"/>
                  </a:lnTo>
                  <a:lnTo>
                    <a:pt x="314" y="617"/>
                  </a:lnTo>
                  <a:lnTo>
                    <a:pt x="302" y="614"/>
                  </a:lnTo>
                  <a:lnTo>
                    <a:pt x="292" y="610"/>
                  </a:lnTo>
                  <a:lnTo>
                    <a:pt x="279" y="606"/>
                  </a:lnTo>
                  <a:lnTo>
                    <a:pt x="268" y="603"/>
                  </a:lnTo>
                  <a:lnTo>
                    <a:pt x="255" y="601"/>
                  </a:lnTo>
                  <a:lnTo>
                    <a:pt x="252" y="601"/>
                  </a:lnTo>
                  <a:lnTo>
                    <a:pt x="250" y="599"/>
                  </a:lnTo>
                  <a:lnTo>
                    <a:pt x="247" y="598"/>
                  </a:lnTo>
                  <a:lnTo>
                    <a:pt x="243" y="598"/>
                  </a:lnTo>
                  <a:lnTo>
                    <a:pt x="238" y="602"/>
                  </a:lnTo>
                  <a:lnTo>
                    <a:pt x="232" y="606"/>
                  </a:lnTo>
                  <a:lnTo>
                    <a:pt x="223" y="612"/>
                  </a:lnTo>
                  <a:lnTo>
                    <a:pt x="214" y="620"/>
                  </a:lnTo>
                  <a:lnTo>
                    <a:pt x="202" y="626"/>
                  </a:lnTo>
                  <a:lnTo>
                    <a:pt x="189" y="634"/>
                  </a:lnTo>
                  <a:lnTo>
                    <a:pt x="176" y="643"/>
                  </a:lnTo>
                  <a:lnTo>
                    <a:pt x="161" y="651"/>
                  </a:lnTo>
                  <a:lnTo>
                    <a:pt x="146" y="659"/>
                  </a:lnTo>
                  <a:lnTo>
                    <a:pt x="130" y="665"/>
                  </a:lnTo>
                  <a:lnTo>
                    <a:pt x="113" y="671"/>
                  </a:lnTo>
                  <a:lnTo>
                    <a:pt x="97" y="676"/>
                  </a:lnTo>
                  <a:lnTo>
                    <a:pt x="80" y="680"/>
                  </a:lnTo>
                  <a:lnTo>
                    <a:pt x="62" y="683"/>
                  </a:lnTo>
                  <a:lnTo>
                    <a:pt x="44" y="684"/>
                  </a:lnTo>
                  <a:lnTo>
                    <a:pt x="27" y="683"/>
                  </a:lnTo>
                  <a:lnTo>
                    <a:pt x="0" y="633"/>
                  </a:lnTo>
                  <a:lnTo>
                    <a:pt x="13" y="634"/>
                  </a:lnTo>
                  <a:lnTo>
                    <a:pt x="26" y="635"/>
                  </a:lnTo>
                  <a:lnTo>
                    <a:pt x="40" y="637"/>
                  </a:lnTo>
                  <a:lnTo>
                    <a:pt x="53" y="635"/>
                  </a:lnTo>
                  <a:lnTo>
                    <a:pt x="67" y="635"/>
                  </a:lnTo>
                  <a:lnTo>
                    <a:pt x="81" y="633"/>
                  </a:lnTo>
                  <a:lnTo>
                    <a:pt x="95" y="632"/>
                  </a:lnTo>
                  <a:lnTo>
                    <a:pt x="110" y="629"/>
                  </a:lnTo>
                  <a:lnTo>
                    <a:pt x="124" y="625"/>
                  </a:lnTo>
                  <a:lnTo>
                    <a:pt x="137" y="621"/>
                  </a:lnTo>
                  <a:lnTo>
                    <a:pt x="149" y="616"/>
                  </a:lnTo>
                  <a:lnTo>
                    <a:pt x="162" y="611"/>
                  </a:lnTo>
                  <a:lnTo>
                    <a:pt x="175" y="606"/>
                  </a:lnTo>
                  <a:lnTo>
                    <a:pt x="187" y="599"/>
                  </a:lnTo>
                  <a:lnTo>
                    <a:pt x="197" y="592"/>
                  </a:lnTo>
                  <a:lnTo>
                    <a:pt x="207" y="584"/>
                  </a:lnTo>
                  <a:lnTo>
                    <a:pt x="201" y="578"/>
                  </a:lnTo>
                  <a:lnTo>
                    <a:pt x="193" y="570"/>
                  </a:lnTo>
                  <a:lnTo>
                    <a:pt x="187" y="564"/>
                  </a:lnTo>
                  <a:lnTo>
                    <a:pt x="179" y="557"/>
                  </a:lnTo>
                  <a:lnTo>
                    <a:pt x="173" y="552"/>
                  </a:lnTo>
                  <a:lnTo>
                    <a:pt x="165" y="546"/>
                  </a:lnTo>
                  <a:lnTo>
                    <a:pt x="157" y="540"/>
                  </a:lnTo>
                  <a:lnTo>
                    <a:pt x="148" y="535"/>
                  </a:lnTo>
                  <a:lnTo>
                    <a:pt x="140" y="530"/>
                  </a:lnTo>
                  <a:lnTo>
                    <a:pt x="133" y="526"/>
                  </a:lnTo>
                  <a:lnTo>
                    <a:pt x="124" y="522"/>
                  </a:lnTo>
                  <a:lnTo>
                    <a:pt x="115" y="519"/>
                  </a:lnTo>
                  <a:lnTo>
                    <a:pt x="106" y="515"/>
                  </a:lnTo>
                  <a:lnTo>
                    <a:pt x="97" y="511"/>
                  </a:lnTo>
                  <a:lnTo>
                    <a:pt x="88" y="507"/>
                  </a:lnTo>
                  <a:lnTo>
                    <a:pt x="78" y="505"/>
                  </a:lnTo>
                  <a:lnTo>
                    <a:pt x="83" y="503"/>
                  </a:lnTo>
                  <a:lnTo>
                    <a:pt x="88" y="503"/>
                  </a:lnTo>
                  <a:lnTo>
                    <a:pt x="94" y="503"/>
                  </a:lnTo>
                  <a:lnTo>
                    <a:pt x="101" y="502"/>
                  </a:lnTo>
                  <a:lnTo>
                    <a:pt x="110" y="502"/>
                  </a:lnTo>
                  <a:lnTo>
                    <a:pt x="120" y="503"/>
                  </a:lnTo>
                  <a:lnTo>
                    <a:pt x="133" y="503"/>
                  </a:lnTo>
                  <a:lnTo>
                    <a:pt x="148" y="505"/>
                  </a:lnTo>
                  <a:lnTo>
                    <a:pt x="140" y="488"/>
                  </a:lnTo>
                  <a:lnTo>
                    <a:pt x="131" y="471"/>
                  </a:lnTo>
                  <a:lnTo>
                    <a:pt x="121" y="456"/>
                  </a:lnTo>
                  <a:lnTo>
                    <a:pt x="108" y="439"/>
                  </a:lnTo>
                  <a:lnTo>
                    <a:pt x="97" y="422"/>
                  </a:lnTo>
                  <a:lnTo>
                    <a:pt x="85" y="406"/>
                  </a:lnTo>
                  <a:lnTo>
                    <a:pt x="76" y="388"/>
                  </a:lnTo>
                  <a:lnTo>
                    <a:pt x="70" y="370"/>
                  </a:lnTo>
                  <a:lnTo>
                    <a:pt x="75" y="376"/>
                  </a:lnTo>
                  <a:lnTo>
                    <a:pt x="81" y="383"/>
                  </a:lnTo>
                  <a:lnTo>
                    <a:pt x="88" y="386"/>
                  </a:lnTo>
                  <a:lnTo>
                    <a:pt x="95" y="390"/>
                  </a:lnTo>
                  <a:lnTo>
                    <a:pt x="103" y="393"/>
                  </a:lnTo>
                  <a:lnTo>
                    <a:pt x="111" y="395"/>
                  </a:lnTo>
                  <a:lnTo>
                    <a:pt x="117" y="398"/>
                  </a:lnTo>
                  <a:lnTo>
                    <a:pt x="124" y="401"/>
                  </a:lnTo>
                  <a:lnTo>
                    <a:pt x="116" y="363"/>
                  </a:lnTo>
                  <a:lnTo>
                    <a:pt x="111" y="326"/>
                  </a:lnTo>
                  <a:lnTo>
                    <a:pt x="110" y="286"/>
                  </a:lnTo>
                  <a:lnTo>
                    <a:pt x="115" y="241"/>
                  </a:lnTo>
                  <a:lnTo>
                    <a:pt x="144" y="272"/>
                  </a:lnTo>
                  <a:lnTo>
                    <a:pt x="148" y="252"/>
                  </a:lnTo>
                  <a:lnTo>
                    <a:pt x="152" y="232"/>
                  </a:lnTo>
                  <a:lnTo>
                    <a:pt x="156" y="212"/>
                  </a:lnTo>
                  <a:lnTo>
                    <a:pt x="162" y="191"/>
                  </a:lnTo>
                  <a:lnTo>
                    <a:pt x="169" y="172"/>
                  </a:lnTo>
                  <a:lnTo>
                    <a:pt x="176" y="153"/>
                  </a:lnTo>
                  <a:lnTo>
                    <a:pt x="185" y="132"/>
                  </a:lnTo>
                  <a:lnTo>
                    <a:pt x="196" y="114"/>
                  </a:lnTo>
                  <a:lnTo>
                    <a:pt x="220" y="235"/>
                  </a:lnTo>
                  <a:lnTo>
                    <a:pt x="261" y="190"/>
                  </a:lnTo>
                  <a:lnTo>
                    <a:pt x="265" y="212"/>
                  </a:lnTo>
                  <a:lnTo>
                    <a:pt x="269" y="239"/>
                  </a:lnTo>
                  <a:lnTo>
                    <a:pt x="273" y="259"/>
                  </a:lnTo>
                  <a:lnTo>
                    <a:pt x="273" y="263"/>
                  </a:lnTo>
                  <a:lnTo>
                    <a:pt x="284" y="252"/>
                  </a:lnTo>
                  <a:lnTo>
                    <a:pt x="293" y="236"/>
                  </a:lnTo>
                  <a:lnTo>
                    <a:pt x="298" y="218"/>
                  </a:lnTo>
                  <a:lnTo>
                    <a:pt x="302" y="200"/>
                  </a:lnTo>
                  <a:lnTo>
                    <a:pt x="305" y="180"/>
                  </a:lnTo>
                  <a:lnTo>
                    <a:pt x="309" y="161"/>
                  </a:lnTo>
                  <a:lnTo>
                    <a:pt x="314" y="140"/>
                  </a:lnTo>
                  <a:lnTo>
                    <a:pt x="321" y="121"/>
                  </a:lnTo>
                  <a:lnTo>
                    <a:pt x="351" y="154"/>
                  </a:lnTo>
                  <a:lnTo>
                    <a:pt x="389" y="95"/>
                  </a:lnTo>
                  <a:lnTo>
                    <a:pt x="388" y="114"/>
                  </a:lnTo>
                  <a:lnTo>
                    <a:pt x="388" y="131"/>
                  </a:lnTo>
                  <a:lnTo>
                    <a:pt x="389" y="148"/>
                  </a:lnTo>
                  <a:lnTo>
                    <a:pt x="392" y="162"/>
                  </a:lnTo>
                  <a:lnTo>
                    <a:pt x="396" y="175"/>
                  </a:lnTo>
                  <a:lnTo>
                    <a:pt x="402" y="188"/>
                  </a:lnTo>
                  <a:lnTo>
                    <a:pt x="413" y="200"/>
                  </a:lnTo>
                  <a:lnTo>
                    <a:pt x="424" y="211"/>
                  </a:lnTo>
                  <a:lnTo>
                    <a:pt x="490" y="63"/>
                  </a:lnTo>
                  <a:lnTo>
                    <a:pt x="501" y="102"/>
                  </a:lnTo>
                  <a:lnTo>
                    <a:pt x="515" y="86"/>
                  </a:lnTo>
                  <a:lnTo>
                    <a:pt x="528" y="72"/>
                  </a:lnTo>
                  <a:lnTo>
                    <a:pt x="538" y="58"/>
                  </a:lnTo>
                  <a:lnTo>
                    <a:pt x="547" y="45"/>
                  </a:lnTo>
                  <a:lnTo>
                    <a:pt x="554" y="32"/>
                  </a:lnTo>
                  <a:lnTo>
                    <a:pt x="559" y="21"/>
                  </a:lnTo>
                  <a:lnTo>
                    <a:pt x="563" y="10"/>
                  </a:lnTo>
                  <a:lnTo>
                    <a:pt x="565" y="0"/>
                  </a:lnTo>
                  <a:lnTo>
                    <a:pt x="573" y="25"/>
                  </a:lnTo>
                  <a:lnTo>
                    <a:pt x="574" y="59"/>
                  </a:lnTo>
                  <a:lnTo>
                    <a:pt x="574" y="94"/>
                  </a:lnTo>
                  <a:lnTo>
                    <a:pt x="574" y="117"/>
                  </a:lnTo>
                  <a:close/>
                </a:path>
              </a:pathLst>
            </a:custGeom>
            <a:solidFill>
              <a:srgbClr val="FF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2400"/>
            </a:p>
          </p:txBody>
        </p:sp>
        <p:sp>
          <p:nvSpPr>
            <p:cNvPr id="15374" name="Freeform 24"/>
            <p:cNvSpPr>
              <a:spLocks/>
            </p:cNvSpPr>
            <p:nvPr/>
          </p:nvSpPr>
          <p:spPr bwMode="auto">
            <a:xfrm>
              <a:off x="3216" y="2880"/>
              <a:ext cx="550" cy="516"/>
            </a:xfrm>
            <a:custGeom>
              <a:avLst/>
              <a:gdLst>
                <a:gd name="T0" fmla="*/ 484 w 550"/>
                <a:gd name="T1" fmla="*/ 40 h 516"/>
                <a:gd name="T2" fmla="*/ 458 w 550"/>
                <a:gd name="T3" fmla="*/ 93 h 516"/>
                <a:gd name="T4" fmla="*/ 423 w 550"/>
                <a:gd name="T5" fmla="*/ 144 h 516"/>
                <a:gd name="T6" fmla="*/ 520 w 550"/>
                <a:gd name="T7" fmla="*/ 108 h 516"/>
                <a:gd name="T8" fmla="*/ 475 w 550"/>
                <a:gd name="T9" fmla="*/ 130 h 516"/>
                <a:gd name="T10" fmla="*/ 433 w 550"/>
                <a:gd name="T11" fmla="*/ 153 h 516"/>
                <a:gd name="T12" fmla="*/ 397 w 550"/>
                <a:gd name="T13" fmla="*/ 181 h 516"/>
                <a:gd name="T14" fmla="*/ 367 w 550"/>
                <a:gd name="T15" fmla="*/ 217 h 516"/>
                <a:gd name="T16" fmla="*/ 351 w 550"/>
                <a:gd name="T17" fmla="*/ 250 h 516"/>
                <a:gd name="T18" fmla="*/ 347 w 550"/>
                <a:gd name="T19" fmla="*/ 262 h 516"/>
                <a:gd name="T20" fmla="*/ 370 w 550"/>
                <a:gd name="T21" fmla="*/ 253 h 516"/>
                <a:gd name="T22" fmla="*/ 396 w 550"/>
                <a:gd name="T23" fmla="*/ 244 h 516"/>
                <a:gd name="T24" fmla="*/ 421 w 550"/>
                <a:gd name="T25" fmla="*/ 236 h 516"/>
                <a:gd name="T26" fmla="*/ 447 w 550"/>
                <a:gd name="T27" fmla="*/ 231 h 516"/>
                <a:gd name="T28" fmla="*/ 474 w 550"/>
                <a:gd name="T29" fmla="*/ 227 h 516"/>
                <a:gd name="T30" fmla="*/ 458 w 550"/>
                <a:gd name="T31" fmla="*/ 232 h 516"/>
                <a:gd name="T32" fmla="*/ 421 w 550"/>
                <a:gd name="T33" fmla="*/ 241 h 516"/>
                <a:gd name="T34" fmla="*/ 387 w 550"/>
                <a:gd name="T35" fmla="*/ 256 h 516"/>
                <a:gd name="T36" fmla="*/ 354 w 550"/>
                <a:gd name="T37" fmla="*/ 272 h 516"/>
                <a:gd name="T38" fmla="*/ 326 w 550"/>
                <a:gd name="T39" fmla="*/ 294 h 516"/>
                <a:gd name="T40" fmla="*/ 310 w 550"/>
                <a:gd name="T41" fmla="*/ 312 h 516"/>
                <a:gd name="T42" fmla="*/ 297 w 550"/>
                <a:gd name="T43" fmla="*/ 330 h 516"/>
                <a:gd name="T44" fmla="*/ 285 w 550"/>
                <a:gd name="T45" fmla="*/ 353 h 516"/>
                <a:gd name="T46" fmla="*/ 312 w 550"/>
                <a:gd name="T47" fmla="*/ 356 h 516"/>
                <a:gd name="T48" fmla="*/ 357 w 550"/>
                <a:gd name="T49" fmla="*/ 356 h 516"/>
                <a:gd name="T50" fmla="*/ 405 w 550"/>
                <a:gd name="T51" fmla="*/ 356 h 516"/>
                <a:gd name="T52" fmla="*/ 451 w 550"/>
                <a:gd name="T53" fmla="*/ 363 h 516"/>
                <a:gd name="T54" fmla="*/ 493 w 550"/>
                <a:gd name="T55" fmla="*/ 379 h 516"/>
                <a:gd name="T56" fmla="*/ 506 w 550"/>
                <a:gd name="T57" fmla="*/ 389 h 516"/>
                <a:gd name="T58" fmla="*/ 469 w 550"/>
                <a:gd name="T59" fmla="*/ 371 h 516"/>
                <a:gd name="T60" fmla="*/ 426 w 550"/>
                <a:gd name="T61" fmla="*/ 362 h 516"/>
                <a:gd name="T62" fmla="*/ 379 w 550"/>
                <a:gd name="T63" fmla="*/ 362 h 516"/>
                <a:gd name="T64" fmla="*/ 326 w 550"/>
                <a:gd name="T65" fmla="*/ 366 h 516"/>
                <a:gd name="T66" fmla="*/ 268 w 550"/>
                <a:gd name="T67" fmla="*/ 375 h 516"/>
                <a:gd name="T68" fmla="*/ 222 w 550"/>
                <a:gd name="T69" fmla="*/ 425 h 516"/>
                <a:gd name="T70" fmla="*/ 171 w 550"/>
                <a:gd name="T71" fmla="*/ 465 h 516"/>
                <a:gd name="T72" fmla="*/ 120 w 550"/>
                <a:gd name="T73" fmla="*/ 493 h 516"/>
                <a:gd name="T74" fmla="*/ 69 w 550"/>
                <a:gd name="T75" fmla="*/ 510 h 516"/>
                <a:gd name="T76" fmla="*/ 26 w 550"/>
                <a:gd name="T77" fmla="*/ 516 h 516"/>
                <a:gd name="T78" fmla="*/ 22 w 550"/>
                <a:gd name="T79" fmla="*/ 490 h 516"/>
                <a:gd name="T80" fmla="*/ 80 w 550"/>
                <a:gd name="T81" fmla="*/ 487 h 516"/>
                <a:gd name="T82" fmla="*/ 127 w 550"/>
                <a:gd name="T83" fmla="*/ 472 h 516"/>
                <a:gd name="T84" fmla="*/ 168 w 550"/>
                <a:gd name="T85" fmla="*/ 452 h 516"/>
                <a:gd name="T86" fmla="*/ 204 w 550"/>
                <a:gd name="T87" fmla="*/ 425 h 516"/>
                <a:gd name="T88" fmla="*/ 238 w 550"/>
                <a:gd name="T89" fmla="*/ 393 h 516"/>
                <a:gd name="T90" fmla="*/ 227 w 550"/>
                <a:gd name="T91" fmla="*/ 357 h 516"/>
                <a:gd name="T92" fmla="*/ 206 w 550"/>
                <a:gd name="T93" fmla="*/ 329 h 516"/>
                <a:gd name="T94" fmla="*/ 177 w 550"/>
                <a:gd name="T95" fmla="*/ 307 h 516"/>
                <a:gd name="T96" fmla="*/ 157 w 550"/>
                <a:gd name="T97" fmla="*/ 289 h 516"/>
                <a:gd name="T98" fmla="*/ 188 w 550"/>
                <a:gd name="T99" fmla="*/ 171 h 516"/>
                <a:gd name="T100" fmla="*/ 213 w 550"/>
                <a:gd name="T101" fmla="*/ 257 h 516"/>
                <a:gd name="T102" fmla="*/ 239 w 550"/>
                <a:gd name="T103" fmla="*/ 343 h 516"/>
                <a:gd name="T104" fmla="*/ 270 w 550"/>
                <a:gd name="T105" fmla="*/ 344 h 516"/>
                <a:gd name="T106" fmla="*/ 299 w 550"/>
                <a:gd name="T107" fmla="*/ 300 h 516"/>
                <a:gd name="T108" fmla="*/ 329 w 550"/>
                <a:gd name="T109" fmla="*/ 253 h 516"/>
                <a:gd name="T110" fmla="*/ 351 w 550"/>
                <a:gd name="T111" fmla="*/ 117 h 516"/>
                <a:gd name="T112" fmla="*/ 354 w 550"/>
                <a:gd name="T113" fmla="*/ 152 h 516"/>
                <a:gd name="T114" fmla="*/ 358 w 550"/>
                <a:gd name="T115" fmla="*/ 212 h 516"/>
                <a:gd name="T116" fmla="*/ 392 w 550"/>
                <a:gd name="T117" fmla="*/ 163 h 516"/>
                <a:gd name="T118" fmla="*/ 421 w 550"/>
                <a:gd name="T119" fmla="*/ 125 h 516"/>
                <a:gd name="T120" fmla="*/ 448 w 550"/>
                <a:gd name="T121" fmla="*/ 89 h 516"/>
                <a:gd name="T122" fmla="*/ 474 w 550"/>
                <a:gd name="T123" fmla="*/ 50 h 516"/>
                <a:gd name="T124" fmla="*/ 496 w 550"/>
                <a:gd name="T125" fmla="*/ 0 h 51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550"/>
                <a:gd name="T190" fmla="*/ 0 h 516"/>
                <a:gd name="T191" fmla="*/ 550 w 550"/>
                <a:gd name="T192" fmla="*/ 516 h 51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550" h="516">
                  <a:moveTo>
                    <a:pt x="496" y="0"/>
                  </a:moveTo>
                  <a:lnTo>
                    <a:pt x="491" y="21"/>
                  </a:lnTo>
                  <a:lnTo>
                    <a:pt x="484" y="40"/>
                  </a:lnTo>
                  <a:lnTo>
                    <a:pt x="478" y="58"/>
                  </a:lnTo>
                  <a:lnTo>
                    <a:pt x="469" y="76"/>
                  </a:lnTo>
                  <a:lnTo>
                    <a:pt x="458" y="93"/>
                  </a:lnTo>
                  <a:lnTo>
                    <a:pt x="447" y="111"/>
                  </a:lnTo>
                  <a:lnTo>
                    <a:pt x="435" y="127"/>
                  </a:lnTo>
                  <a:lnTo>
                    <a:pt x="423" y="144"/>
                  </a:lnTo>
                  <a:lnTo>
                    <a:pt x="550" y="94"/>
                  </a:lnTo>
                  <a:lnTo>
                    <a:pt x="534" y="100"/>
                  </a:lnTo>
                  <a:lnTo>
                    <a:pt x="520" y="108"/>
                  </a:lnTo>
                  <a:lnTo>
                    <a:pt x="505" y="114"/>
                  </a:lnTo>
                  <a:lnTo>
                    <a:pt x="489" y="122"/>
                  </a:lnTo>
                  <a:lnTo>
                    <a:pt x="475" y="130"/>
                  </a:lnTo>
                  <a:lnTo>
                    <a:pt x="461" y="137"/>
                  </a:lnTo>
                  <a:lnTo>
                    <a:pt x="447" y="145"/>
                  </a:lnTo>
                  <a:lnTo>
                    <a:pt x="433" y="153"/>
                  </a:lnTo>
                  <a:lnTo>
                    <a:pt x="420" y="162"/>
                  </a:lnTo>
                  <a:lnTo>
                    <a:pt x="407" y="171"/>
                  </a:lnTo>
                  <a:lnTo>
                    <a:pt x="397" y="181"/>
                  </a:lnTo>
                  <a:lnTo>
                    <a:pt x="385" y="193"/>
                  </a:lnTo>
                  <a:lnTo>
                    <a:pt x="376" y="204"/>
                  </a:lnTo>
                  <a:lnTo>
                    <a:pt x="367" y="217"/>
                  </a:lnTo>
                  <a:lnTo>
                    <a:pt x="360" y="231"/>
                  </a:lnTo>
                  <a:lnTo>
                    <a:pt x="354" y="247"/>
                  </a:lnTo>
                  <a:lnTo>
                    <a:pt x="351" y="250"/>
                  </a:lnTo>
                  <a:lnTo>
                    <a:pt x="349" y="254"/>
                  </a:lnTo>
                  <a:lnTo>
                    <a:pt x="347" y="258"/>
                  </a:lnTo>
                  <a:lnTo>
                    <a:pt x="347" y="262"/>
                  </a:lnTo>
                  <a:lnTo>
                    <a:pt x="354" y="258"/>
                  </a:lnTo>
                  <a:lnTo>
                    <a:pt x="362" y="256"/>
                  </a:lnTo>
                  <a:lnTo>
                    <a:pt x="370" y="253"/>
                  </a:lnTo>
                  <a:lnTo>
                    <a:pt x="379" y="249"/>
                  </a:lnTo>
                  <a:lnTo>
                    <a:pt x="387" y="247"/>
                  </a:lnTo>
                  <a:lnTo>
                    <a:pt x="396" y="244"/>
                  </a:lnTo>
                  <a:lnTo>
                    <a:pt x="403" y="241"/>
                  </a:lnTo>
                  <a:lnTo>
                    <a:pt x="412" y="239"/>
                  </a:lnTo>
                  <a:lnTo>
                    <a:pt x="421" y="236"/>
                  </a:lnTo>
                  <a:lnTo>
                    <a:pt x="430" y="235"/>
                  </a:lnTo>
                  <a:lnTo>
                    <a:pt x="439" y="232"/>
                  </a:lnTo>
                  <a:lnTo>
                    <a:pt x="447" y="231"/>
                  </a:lnTo>
                  <a:lnTo>
                    <a:pt x="456" y="230"/>
                  </a:lnTo>
                  <a:lnTo>
                    <a:pt x="465" y="229"/>
                  </a:lnTo>
                  <a:lnTo>
                    <a:pt x="474" y="227"/>
                  </a:lnTo>
                  <a:lnTo>
                    <a:pt x="482" y="227"/>
                  </a:lnTo>
                  <a:lnTo>
                    <a:pt x="470" y="230"/>
                  </a:lnTo>
                  <a:lnTo>
                    <a:pt x="458" y="232"/>
                  </a:lnTo>
                  <a:lnTo>
                    <a:pt x="446" y="235"/>
                  </a:lnTo>
                  <a:lnTo>
                    <a:pt x="434" y="239"/>
                  </a:lnTo>
                  <a:lnTo>
                    <a:pt x="421" y="241"/>
                  </a:lnTo>
                  <a:lnTo>
                    <a:pt x="410" y="247"/>
                  </a:lnTo>
                  <a:lnTo>
                    <a:pt x="398" y="250"/>
                  </a:lnTo>
                  <a:lnTo>
                    <a:pt x="387" y="256"/>
                  </a:lnTo>
                  <a:lnTo>
                    <a:pt x="375" y="261"/>
                  </a:lnTo>
                  <a:lnTo>
                    <a:pt x="365" y="266"/>
                  </a:lnTo>
                  <a:lnTo>
                    <a:pt x="354" y="272"/>
                  </a:lnTo>
                  <a:lnTo>
                    <a:pt x="344" y="279"/>
                  </a:lnTo>
                  <a:lnTo>
                    <a:pt x="335" y="286"/>
                  </a:lnTo>
                  <a:lnTo>
                    <a:pt x="326" y="294"/>
                  </a:lnTo>
                  <a:lnTo>
                    <a:pt x="317" y="302"/>
                  </a:lnTo>
                  <a:lnTo>
                    <a:pt x="310" y="311"/>
                  </a:lnTo>
                  <a:lnTo>
                    <a:pt x="310" y="312"/>
                  </a:lnTo>
                  <a:lnTo>
                    <a:pt x="306" y="316"/>
                  </a:lnTo>
                  <a:lnTo>
                    <a:pt x="302" y="322"/>
                  </a:lnTo>
                  <a:lnTo>
                    <a:pt x="297" y="330"/>
                  </a:lnTo>
                  <a:lnTo>
                    <a:pt x="292" y="339"/>
                  </a:lnTo>
                  <a:lnTo>
                    <a:pt x="288" y="347"/>
                  </a:lnTo>
                  <a:lnTo>
                    <a:pt x="285" y="353"/>
                  </a:lnTo>
                  <a:lnTo>
                    <a:pt x="285" y="356"/>
                  </a:lnTo>
                  <a:lnTo>
                    <a:pt x="298" y="356"/>
                  </a:lnTo>
                  <a:lnTo>
                    <a:pt x="312" y="356"/>
                  </a:lnTo>
                  <a:lnTo>
                    <a:pt x="326" y="356"/>
                  </a:lnTo>
                  <a:lnTo>
                    <a:pt x="342" y="356"/>
                  </a:lnTo>
                  <a:lnTo>
                    <a:pt x="357" y="356"/>
                  </a:lnTo>
                  <a:lnTo>
                    <a:pt x="372" y="356"/>
                  </a:lnTo>
                  <a:lnTo>
                    <a:pt x="389" y="356"/>
                  </a:lnTo>
                  <a:lnTo>
                    <a:pt x="405" y="356"/>
                  </a:lnTo>
                  <a:lnTo>
                    <a:pt x="420" y="358"/>
                  </a:lnTo>
                  <a:lnTo>
                    <a:pt x="435" y="359"/>
                  </a:lnTo>
                  <a:lnTo>
                    <a:pt x="451" y="363"/>
                  </a:lnTo>
                  <a:lnTo>
                    <a:pt x="465" y="367"/>
                  </a:lnTo>
                  <a:lnTo>
                    <a:pt x="479" y="372"/>
                  </a:lnTo>
                  <a:lnTo>
                    <a:pt x="493" y="379"/>
                  </a:lnTo>
                  <a:lnTo>
                    <a:pt x="506" y="388"/>
                  </a:lnTo>
                  <a:lnTo>
                    <a:pt x="518" y="398"/>
                  </a:lnTo>
                  <a:lnTo>
                    <a:pt x="506" y="389"/>
                  </a:lnTo>
                  <a:lnTo>
                    <a:pt x="493" y="381"/>
                  </a:lnTo>
                  <a:lnTo>
                    <a:pt x="482" y="376"/>
                  </a:lnTo>
                  <a:lnTo>
                    <a:pt x="469" y="371"/>
                  </a:lnTo>
                  <a:lnTo>
                    <a:pt x="455" y="367"/>
                  </a:lnTo>
                  <a:lnTo>
                    <a:pt x="440" y="365"/>
                  </a:lnTo>
                  <a:lnTo>
                    <a:pt x="426" y="362"/>
                  </a:lnTo>
                  <a:lnTo>
                    <a:pt x="411" y="362"/>
                  </a:lnTo>
                  <a:lnTo>
                    <a:pt x="394" y="361"/>
                  </a:lnTo>
                  <a:lnTo>
                    <a:pt x="379" y="362"/>
                  </a:lnTo>
                  <a:lnTo>
                    <a:pt x="362" y="363"/>
                  </a:lnTo>
                  <a:lnTo>
                    <a:pt x="344" y="365"/>
                  </a:lnTo>
                  <a:lnTo>
                    <a:pt x="326" y="366"/>
                  </a:lnTo>
                  <a:lnTo>
                    <a:pt x="308" y="368"/>
                  </a:lnTo>
                  <a:lnTo>
                    <a:pt x="289" y="372"/>
                  </a:lnTo>
                  <a:lnTo>
                    <a:pt x="268" y="375"/>
                  </a:lnTo>
                  <a:lnTo>
                    <a:pt x="254" y="393"/>
                  </a:lnTo>
                  <a:lnTo>
                    <a:pt x="239" y="410"/>
                  </a:lnTo>
                  <a:lnTo>
                    <a:pt x="222" y="425"/>
                  </a:lnTo>
                  <a:lnTo>
                    <a:pt x="206" y="439"/>
                  </a:lnTo>
                  <a:lnTo>
                    <a:pt x="189" y="452"/>
                  </a:lnTo>
                  <a:lnTo>
                    <a:pt x="171" y="465"/>
                  </a:lnTo>
                  <a:lnTo>
                    <a:pt x="154" y="475"/>
                  </a:lnTo>
                  <a:lnTo>
                    <a:pt x="136" y="484"/>
                  </a:lnTo>
                  <a:lnTo>
                    <a:pt x="120" y="493"/>
                  </a:lnTo>
                  <a:lnTo>
                    <a:pt x="102" y="499"/>
                  </a:lnTo>
                  <a:lnTo>
                    <a:pt x="86" y="506"/>
                  </a:lnTo>
                  <a:lnTo>
                    <a:pt x="69" y="510"/>
                  </a:lnTo>
                  <a:lnTo>
                    <a:pt x="54" y="513"/>
                  </a:lnTo>
                  <a:lnTo>
                    <a:pt x="40" y="515"/>
                  </a:lnTo>
                  <a:lnTo>
                    <a:pt x="26" y="516"/>
                  </a:lnTo>
                  <a:lnTo>
                    <a:pt x="13" y="516"/>
                  </a:lnTo>
                  <a:lnTo>
                    <a:pt x="0" y="490"/>
                  </a:lnTo>
                  <a:lnTo>
                    <a:pt x="22" y="490"/>
                  </a:lnTo>
                  <a:lnTo>
                    <a:pt x="43" y="490"/>
                  </a:lnTo>
                  <a:lnTo>
                    <a:pt x="62" y="489"/>
                  </a:lnTo>
                  <a:lnTo>
                    <a:pt x="80" y="487"/>
                  </a:lnTo>
                  <a:lnTo>
                    <a:pt x="96" y="483"/>
                  </a:lnTo>
                  <a:lnTo>
                    <a:pt x="113" y="479"/>
                  </a:lnTo>
                  <a:lnTo>
                    <a:pt x="127" y="472"/>
                  </a:lnTo>
                  <a:lnTo>
                    <a:pt x="141" y="467"/>
                  </a:lnTo>
                  <a:lnTo>
                    <a:pt x="155" y="460"/>
                  </a:lnTo>
                  <a:lnTo>
                    <a:pt x="168" y="452"/>
                  </a:lnTo>
                  <a:lnTo>
                    <a:pt x="181" y="444"/>
                  </a:lnTo>
                  <a:lnTo>
                    <a:pt x="193" y="435"/>
                  </a:lnTo>
                  <a:lnTo>
                    <a:pt x="204" y="425"/>
                  </a:lnTo>
                  <a:lnTo>
                    <a:pt x="216" y="415"/>
                  </a:lnTo>
                  <a:lnTo>
                    <a:pt x="227" y="404"/>
                  </a:lnTo>
                  <a:lnTo>
                    <a:pt x="238" y="393"/>
                  </a:lnTo>
                  <a:lnTo>
                    <a:pt x="236" y="380"/>
                  </a:lnTo>
                  <a:lnTo>
                    <a:pt x="233" y="368"/>
                  </a:lnTo>
                  <a:lnTo>
                    <a:pt x="227" y="357"/>
                  </a:lnTo>
                  <a:lnTo>
                    <a:pt x="221" y="347"/>
                  </a:lnTo>
                  <a:lnTo>
                    <a:pt x="213" y="338"/>
                  </a:lnTo>
                  <a:lnTo>
                    <a:pt x="206" y="329"/>
                  </a:lnTo>
                  <a:lnTo>
                    <a:pt x="195" y="320"/>
                  </a:lnTo>
                  <a:lnTo>
                    <a:pt x="185" y="312"/>
                  </a:lnTo>
                  <a:lnTo>
                    <a:pt x="177" y="307"/>
                  </a:lnTo>
                  <a:lnTo>
                    <a:pt x="171" y="302"/>
                  </a:lnTo>
                  <a:lnTo>
                    <a:pt x="163" y="295"/>
                  </a:lnTo>
                  <a:lnTo>
                    <a:pt x="157" y="289"/>
                  </a:lnTo>
                  <a:lnTo>
                    <a:pt x="217" y="322"/>
                  </a:lnTo>
                  <a:lnTo>
                    <a:pt x="179" y="143"/>
                  </a:lnTo>
                  <a:lnTo>
                    <a:pt x="188" y="171"/>
                  </a:lnTo>
                  <a:lnTo>
                    <a:pt x="195" y="200"/>
                  </a:lnTo>
                  <a:lnTo>
                    <a:pt x="204" y="229"/>
                  </a:lnTo>
                  <a:lnTo>
                    <a:pt x="213" y="257"/>
                  </a:lnTo>
                  <a:lnTo>
                    <a:pt x="222" y="285"/>
                  </a:lnTo>
                  <a:lnTo>
                    <a:pt x="230" y="315"/>
                  </a:lnTo>
                  <a:lnTo>
                    <a:pt x="239" y="343"/>
                  </a:lnTo>
                  <a:lnTo>
                    <a:pt x="248" y="371"/>
                  </a:lnTo>
                  <a:lnTo>
                    <a:pt x="258" y="358"/>
                  </a:lnTo>
                  <a:lnTo>
                    <a:pt x="270" y="344"/>
                  </a:lnTo>
                  <a:lnTo>
                    <a:pt x="280" y="330"/>
                  </a:lnTo>
                  <a:lnTo>
                    <a:pt x="289" y="316"/>
                  </a:lnTo>
                  <a:lnTo>
                    <a:pt x="299" y="300"/>
                  </a:lnTo>
                  <a:lnTo>
                    <a:pt x="310" y="285"/>
                  </a:lnTo>
                  <a:lnTo>
                    <a:pt x="319" y="268"/>
                  </a:lnTo>
                  <a:lnTo>
                    <a:pt x="329" y="253"/>
                  </a:lnTo>
                  <a:lnTo>
                    <a:pt x="339" y="208"/>
                  </a:lnTo>
                  <a:lnTo>
                    <a:pt x="348" y="162"/>
                  </a:lnTo>
                  <a:lnTo>
                    <a:pt x="351" y="117"/>
                  </a:lnTo>
                  <a:lnTo>
                    <a:pt x="347" y="73"/>
                  </a:lnTo>
                  <a:lnTo>
                    <a:pt x="353" y="112"/>
                  </a:lnTo>
                  <a:lnTo>
                    <a:pt x="354" y="152"/>
                  </a:lnTo>
                  <a:lnTo>
                    <a:pt x="353" y="190"/>
                  </a:lnTo>
                  <a:lnTo>
                    <a:pt x="348" y="231"/>
                  </a:lnTo>
                  <a:lnTo>
                    <a:pt x="358" y="212"/>
                  </a:lnTo>
                  <a:lnTo>
                    <a:pt x="370" y="194"/>
                  </a:lnTo>
                  <a:lnTo>
                    <a:pt x="380" y="179"/>
                  </a:lnTo>
                  <a:lnTo>
                    <a:pt x="392" y="163"/>
                  </a:lnTo>
                  <a:lnTo>
                    <a:pt x="402" y="150"/>
                  </a:lnTo>
                  <a:lnTo>
                    <a:pt x="412" y="137"/>
                  </a:lnTo>
                  <a:lnTo>
                    <a:pt x="421" y="125"/>
                  </a:lnTo>
                  <a:lnTo>
                    <a:pt x="430" y="113"/>
                  </a:lnTo>
                  <a:lnTo>
                    <a:pt x="439" y="102"/>
                  </a:lnTo>
                  <a:lnTo>
                    <a:pt x="448" y="89"/>
                  </a:lnTo>
                  <a:lnTo>
                    <a:pt x="457" y="77"/>
                  </a:lnTo>
                  <a:lnTo>
                    <a:pt x="466" y="64"/>
                  </a:lnTo>
                  <a:lnTo>
                    <a:pt x="474" y="50"/>
                  </a:lnTo>
                  <a:lnTo>
                    <a:pt x="482" y="35"/>
                  </a:lnTo>
                  <a:lnTo>
                    <a:pt x="488" y="18"/>
                  </a:lnTo>
                  <a:lnTo>
                    <a:pt x="496" y="0"/>
                  </a:lnTo>
                  <a:close/>
                </a:path>
              </a:pathLst>
            </a:custGeom>
            <a:solidFill>
              <a:srgbClr val="8041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2400"/>
            </a:p>
          </p:txBody>
        </p:sp>
      </p:grpSp>
      <p:sp>
        <p:nvSpPr>
          <p:cNvPr id="261145" name="WordArt 25"/>
          <p:cNvSpPr>
            <a:spLocks noChangeArrowheads="1" noChangeShapeType="1" noTextEdit="1"/>
          </p:cNvSpPr>
          <p:nvPr/>
        </p:nvSpPr>
        <p:spPr bwMode="auto">
          <a:xfrm>
            <a:off x="2032000" y="762000"/>
            <a:ext cx="8839200" cy="16002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4800" kern="1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Thanks for your atendance!</a:t>
            </a:r>
          </a:p>
        </p:txBody>
      </p:sp>
      <p:pic>
        <p:nvPicPr>
          <p:cNvPr id="261146" name="proud_of_you.wma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0"/>
            <a:ext cx="406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1479581"/>
      </p:ext>
    </p:extLst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7565" fill="hold"/>
                                        <p:tgtEl>
                                          <p:spTgt spid="26114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9" presetClass="entr" presetSubtype="5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8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7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8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8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7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9" presetClass="entr" presetSubtype="5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9" presetClass="entr" presetSubtype="5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7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2" dur="1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9" presetClass="entr" presetSubtype="5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7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486 -0.83492 C -0.05399 -0.75215 -0.0533 -0.74797 -0.05712 -0.68978 C -0.05382 -0.65314 -0.0599 -0.64966 -0.04375 -0.63483 C -0.03368 -0.62694 -0.03229 -0.62903 -0.0224 -0.62462 C -0.01771 -0.62231 -0.00833 -0.6179 -0.00833 -0.61813 C 0.00729 -0.5815 0.00087 -0.53953 -0.01163 -0.50545 C -0.01372 -0.49942 -0.01511 -0.49316 -0.01806 -0.48899 C -0.02101 -0.48481 -0.02448 -0.48018 -0.02708 -0.47647 L -0.04445 -0.43891 C -0.04445 -0.43914 -0.04445 -0.43891 -0.04445 -0.43914 C -0.05174 -0.42847 -0.06129 -0.4192 -0.06667 -0.40575 C -0.06997 -0.3981 -0.07518 -0.38117 -0.07518 -0.38141 C -0.06649 -0.34176 -0.04358 -0.35474 -0.02309 -0.35219 C -0.01684 -0.35219 -0.01077 -0.35057 -0.00434 -0.34918 C 0.01545 -0.34083 0.0217 -0.34199 0.03646 -0.31139 C 0.04149 -0.30142 0.05121 -0.28055 0.05139 -0.28078 C 0.05642 -0.25829 0.0559 -0.22166 0.04444 -0.20427 C 0.04184 -0.20056 0.0276 -0.19546 0.02621 -0.19499 C 0.00312 -0.18479 -0.01719 -0.17297 -0.04045 -0.16717 C -0.04774 -0.1579 -0.0559 -0.15117 -0.06302 -0.14213 C -0.07292 -0.12822 -0.08143 -0.0895 -0.08386 -0.0684 C -0.08281 -0.05936 -0.08386 -0.04823 -0.08056 -0.04058 C -0.07153 -0.01878 -0.04809 -0.02087 -0.03559 -0.0153 C -0.03073 -0.01322 -0.02604 -0.00997 -0.02136 -0.00788 C -0.01268 -0.00487 -0.0033 -0.00464 0.00451 0.00232 C 0.00955 0.00603 0.01892 0.01762 0.01892 0.01716 C 0.02153 0.02365 0.02656 0.03223 0.02673 0.04127 C 0.02743 0.05843 0.01545 0.06608 0.00903 0.07466 C -0.00434 0.09274 -0.01945 0.10735 -0.03108 0.12891 C -0.0316 0.13285 -0.03386 0.13703 -0.03299 0.13981 C -0.03195 0.14445 -0.01667 0.15557 -0.01615 0.15488 C 0.00278 0.16392 0.02014 0.1616 0.03976 0.16021 " pathEditMode="relative" rAng="10656418" ptsTypes="fffffffFfffffffffffffffffffffffA">
                                      <p:cBhvr>
                                        <p:cTn id="42" dur="6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42" y="49919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19" presetClass="entr" presetSubtype="5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7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8854 -0.97315 C 0.17222 -0.9588 0.16822 -0.93796 0.15763 -0.91019 C 0.14982 -0.86528 0.14375 -0.85787 0.14739 -0.82824 C 0.14843 -0.82199 0.14913 -0.81505 0.15104 -0.80972 C 0.15364 -0.8007 0.16024 -0.78357 0.16076 -0.78426 C 0.1592 -0.76621 0.15954 -0.75185 0.14791 -0.7375 C 0.1434 -0.73148 0.1342 -0.71991 0.13437 -0.72014 C 0.1276 -0.70278 0.12569 -0.7007 0.12517 -0.67732 C 0.12482 -0.64653 0.13229 -0.62917 0.12274 -0.65463 C 0.1118 -0.65255 0.11024 -0.64491 0.10052 -0.63009 C 0.075 -0.59259 0.10347 -0.64028 0.08194 -0.60255 C 0.07725 -0.56644 0.0776 -0.56945 0.08437 -0.54491 C 0.09513 -0.50533 0.07604 -0.56227 0.09131 -0.51968 C 0.08958 -0.48773 0.08472 -0.45324 0.07326 -0.42384 C 0.071 -0.41759 0.05954 -0.40903 0.05711 -0.40695 C 0.05451 -0.40208 0.05208 -0.39722 0.04947 -0.39306 C 0.04704 -0.38866 0.04427 -0.3882 0.04236 -0.38403 C 0.03802 -0.37431 0.03125 -0.35394 0.03142 -0.3544 C 0.03298 -0.34375 0.03663 -0.33472 0.03732 -0.32384 C 0.0375 -0.31783 0.0375 -0.31204 0.03819 -0.30533 C 0.03871 -0.29908 0.0434 -0.29468 0.04166 -0.28796 C 0.04045 -0.28264 0.03802 -0.29329 0.03611 -0.29583 C 0.02239 -0.29074 0.01371 -0.2706 0.00173 -0.25162 C -0.00035 -0.24491 -0.00973 -0.22153 -0.01077 -0.21644 C -0.01337 -0.20116 -0.01285 -0.17477 -0.0125 -0.16088 C -0.01441 -0.14908 -0.01875 -0.13611 -0.01737 -0.12755 C -0.01598 -0.11829 -0.00973 -0.11736 -0.00573 -0.11158 C -0.00122 -0.10602 0.00173 -0.09607 0.00347 -0.08565 C 0.0059 -0.07361 0.00798 -0.06065 0.01024 -0.04908 C 0.01128 -0.04445 0.0125 -0.03634 0.01267 -0.03681 C 0.00104 -0.03218 -0.00157 -0.0331 -0.01025 -0.01111 C -0.01702 0.01667 -0.03316 0.08055 -0.04532 0.10671 C -0.05139 0.11967 -0.06112 0.12153 -0.06823 0.13264 C -0.07101 0.13727 -0.07605 0.14583 -0.07587 0.1456 " pathEditMode="relative" rAng="11756402" ptsTypes="fffffffffffffffffffffffffffffffffA">
                                      <p:cBhvr>
                                        <p:cTn id="52" dur="1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656" y="56181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19" presetClass="entr" presetSubtype="5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8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8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7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8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8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7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19" presetClass="entr" presetSubtype="5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3" presetClass="path" presetSubtype="0" repeatCount="5000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 C 0.069 0.0  0.125 0.07458  0.125 0.16647  C 0.125 0.25837  0.069 0.33295  0.0 0.33295  C -0.069 0.33295  -0.125 0.25837  -0.125 0.16647  C -0.125 0.07458  -0.069 0.0  0.0 0.0  Z" pathEditMode="relative" ptsTypes="">
                                      <p:cBhvr>
                                        <p:cTn id="70" dur="5000" spd="-100000" fill="hold"/>
                                        <p:tgtEl>
                                          <p:spTgt spid="2611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1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2" dur="3000" fill="hold"/>
                                        <p:tgtEl>
                                          <p:spTgt spid="261123"/>
                                        </p:tgtEl>
                                      </p:cBhvr>
                                      <p:by x="15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1146"/>
                </p:tgtEl>
              </p:cMediaNode>
            </p:audio>
          </p:childTnLst>
        </p:cTn>
      </p:par>
    </p:tnLst>
    <p:bldLst>
      <p:bldP spid="261123" grpId="0" animBg="1"/>
      <p:bldP spid="26114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even Strategies for Handling Difficult Questions - What to Say When You  Don't Know the Answer - ProEdge Skills, Inc.">
            <a:extLst>
              <a:ext uri="{FF2B5EF4-FFF2-40B4-BE49-F238E27FC236}">
                <a16:creationId xmlns:a16="http://schemas.microsoft.com/office/drawing/2014/main" id="{CD734991-91E1-1163-E7E0-6E34030BA6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7346" y="45474"/>
            <a:ext cx="2184653" cy="158668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4">
            <a:hlinkClick r:id="rId3" action="ppaction://hlinksldjump"/>
          </p:cNvPr>
          <p:cNvSpPr/>
          <p:nvPr/>
        </p:nvSpPr>
        <p:spPr>
          <a:xfrm>
            <a:off x="2784487" y="2917838"/>
            <a:ext cx="2376796" cy="2313468"/>
          </a:xfrm>
          <a:prstGeom prst="ellipse">
            <a:avLst/>
          </a:prstGeom>
          <a:solidFill>
            <a:srgbClr val="00808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91427" tIns="45714" rIns="91427" bIns="45714" rtlCol="0" anchor="ctr"/>
          <a:lstStyle/>
          <a:p>
            <a:pPr algn="ctr"/>
            <a:r>
              <a:rPr lang="en-US" sz="3600" b="1" dirty="0" smtClean="0">
                <a:latin typeface="Arial Black" panose="020B0A04020102020204" pitchFamily="34" charset="0"/>
              </a:rPr>
              <a:t>Set 1</a:t>
            </a:r>
            <a:endParaRPr lang="en-US" sz="3600" b="1" dirty="0">
              <a:latin typeface="Arial Black" panose="020B0A04020102020204" pitchFamily="34" charset="0"/>
            </a:endParaRPr>
          </a:p>
        </p:txBody>
      </p:sp>
      <p:sp>
        <p:nvSpPr>
          <p:cNvPr id="6" name="Oval 5">
            <a:hlinkClick r:id="rId4" action="ppaction://hlinksldjump"/>
          </p:cNvPr>
          <p:cNvSpPr/>
          <p:nvPr/>
        </p:nvSpPr>
        <p:spPr>
          <a:xfrm>
            <a:off x="5631251" y="2910348"/>
            <a:ext cx="2376796" cy="2313468"/>
          </a:xfrm>
          <a:prstGeom prst="ellipse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27" tIns="45714" rIns="91427" bIns="45714" rtlCol="0" anchor="ctr"/>
          <a:lstStyle/>
          <a:p>
            <a:pPr algn="ctr"/>
            <a:r>
              <a:rPr lang="en-US" sz="3600" b="1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Set 2</a:t>
            </a:r>
            <a:endParaRPr lang="en-US" sz="3600" b="1" dirty="0">
              <a:solidFill>
                <a:srgbClr val="7030A0"/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Oval 6">
            <a:hlinkClick r:id="rId5" action="ppaction://hlinksldjump"/>
          </p:cNvPr>
          <p:cNvSpPr/>
          <p:nvPr/>
        </p:nvSpPr>
        <p:spPr>
          <a:xfrm>
            <a:off x="8478015" y="2898173"/>
            <a:ext cx="2376796" cy="2313468"/>
          </a:xfrm>
          <a:prstGeom prst="ellipse">
            <a:avLst/>
          </a:prstGeom>
          <a:solidFill>
            <a:srgbClr val="F37D91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1427" tIns="45714" rIns="91427" bIns="45714" rtlCol="0" anchor="ctr"/>
          <a:lstStyle/>
          <a:p>
            <a:pPr algn="ctr"/>
            <a:r>
              <a:rPr lang="en-US" sz="3600" b="1" dirty="0">
                <a:solidFill>
                  <a:srgbClr val="0070C0"/>
                </a:solidFill>
                <a:latin typeface="Arial Black" panose="020B0A04020102020204" pitchFamily="34" charset="0"/>
              </a:rPr>
              <a:t>Set 3</a:t>
            </a:r>
          </a:p>
        </p:txBody>
      </p:sp>
      <p:sp>
        <p:nvSpPr>
          <p:cNvPr id="8" name="Rectangle 7"/>
          <p:cNvSpPr/>
          <p:nvPr/>
        </p:nvSpPr>
        <p:spPr>
          <a:xfrm>
            <a:off x="4259106" y="99708"/>
            <a:ext cx="2956259" cy="52322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none">
            <a:spAutoFit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Game: </a:t>
            </a:r>
            <a:r>
              <a:rPr lang="vi-VN" sz="28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Keywords</a:t>
            </a:r>
            <a:r>
              <a:rPr lang="vi-VN" sz="2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2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413098" y="937248"/>
            <a:ext cx="636081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-There are 3 </a:t>
            </a:r>
            <a:r>
              <a:rPr lang="vi-VN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sets </a:t>
            </a:r>
            <a:r>
              <a:rPr lang="vi-VN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of pictures 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You choose a set and then </a:t>
            </a:r>
            <a:r>
              <a:rPr lang="vi-VN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find </a:t>
            </a:r>
            <a:r>
              <a:rPr lang="vi-VN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keyword for each set of pictures.</a:t>
            </a:r>
            <a:endParaRPr lang="en-US" sz="2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ight Arrow 9">
            <a:hlinkClick r:id="rId6" action="ppaction://hlinksldjump"/>
          </p:cNvPr>
          <p:cNvSpPr/>
          <p:nvPr/>
        </p:nvSpPr>
        <p:spPr>
          <a:xfrm>
            <a:off x="11218607" y="6400801"/>
            <a:ext cx="629264" cy="36379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15937" y="-23403"/>
            <a:ext cx="3097161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70C0"/>
                </a:solidFill>
              </a:rPr>
              <a:t>* Warm - up</a:t>
            </a:r>
            <a:endParaRPr lang="en-US" sz="36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9996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ashier Girl in Supermarket. Clipart Image Isolated on White Background  Stock Vector - Illustration of people, girl: 153462638">
            <a:extLst>
              <a:ext uri="{FF2B5EF4-FFF2-40B4-BE49-F238E27FC236}">
                <a16:creationId xmlns:a16="http://schemas.microsoft.com/office/drawing/2014/main" id="{61AC7931-7108-EE14-5EDC-14D712FE09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2484" y="254434"/>
            <a:ext cx="3731236" cy="2798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Hình ảnh 5">
            <a:extLst>
              <a:ext uri="{FF2B5EF4-FFF2-40B4-BE49-F238E27FC236}">
                <a16:creationId xmlns:a16="http://schemas.microsoft.com/office/drawing/2014/main" id="{EC0D7F2D-B19B-BEDC-AA5C-9F73EA68D54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0316" y="0"/>
            <a:ext cx="4321684" cy="4196938"/>
          </a:xfrm>
          <a:prstGeom prst="rect">
            <a:avLst/>
          </a:prstGeom>
        </p:spPr>
      </p:pic>
      <p:sp>
        <p:nvSpPr>
          <p:cNvPr id="2" name="TextBox 11">
            <a:extLst>
              <a:ext uri="{FF2B5EF4-FFF2-40B4-BE49-F238E27FC236}">
                <a16:creationId xmlns:a16="http://schemas.microsoft.com/office/drawing/2014/main" id="{C08C442B-59CF-50BB-BD63-3F819C0172BA}"/>
              </a:ext>
            </a:extLst>
          </p:cNvPr>
          <p:cNvSpPr txBox="1"/>
          <p:nvPr/>
        </p:nvSpPr>
        <p:spPr>
          <a:xfrm>
            <a:off x="5806946" y="2344975"/>
            <a:ext cx="1875523" cy="70788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70C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SET </a:t>
            </a:r>
            <a:r>
              <a:rPr lang="en-US" sz="4000" b="1" dirty="0" smtClean="0">
                <a:solidFill>
                  <a:srgbClr val="0070C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4000" b="1" dirty="0">
              <a:solidFill>
                <a:srgbClr val="0070C0"/>
              </a:solidFill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921DD51-1EBB-0B5E-AB06-EA8294CB4F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424" y="4196938"/>
            <a:ext cx="3977497" cy="2533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11">
            <a:extLst>
              <a:ext uri="{FF2B5EF4-FFF2-40B4-BE49-F238E27FC236}">
                <a16:creationId xmlns:a16="http://schemas.microsoft.com/office/drawing/2014/main" id="{EDA6432C-0FEF-7923-1DEA-2BE4AED61115}"/>
              </a:ext>
            </a:extLst>
          </p:cNvPr>
          <p:cNvSpPr txBox="1"/>
          <p:nvPr/>
        </p:nvSpPr>
        <p:spPr>
          <a:xfrm>
            <a:off x="4143424" y="3365882"/>
            <a:ext cx="4179593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UNIT 8: SHOPPING</a:t>
            </a:r>
          </a:p>
        </p:txBody>
      </p:sp>
      <p:sp>
        <p:nvSpPr>
          <p:cNvPr id="9" name="Action Button: Home 8">
            <a:hlinkClick r:id="rId6" action="ppaction://hlinksldjump" highlightClick="1"/>
          </p:cNvPr>
          <p:cNvSpPr/>
          <p:nvPr/>
        </p:nvSpPr>
        <p:spPr>
          <a:xfrm>
            <a:off x="11520858" y="6245902"/>
            <a:ext cx="453513" cy="431390"/>
          </a:xfrm>
          <a:prstGeom prst="actionButtonHome">
            <a:avLst/>
          </a:prstGeom>
          <a:ln>
            <a:solidFill>
              <a:srgbClr val="FFFF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013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25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202739" y="69077"/>
            <a:ext cx="2321483" cy="523220"/>
          </a:xfrm>
          <a:prstGeom prst="rect">
            <a:avLst/>
          </a:prstGeom>
          <a:solidFill>
            <a:schemeClr val="accent2"/>
          </a:solidFill>
          <a:effectLst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WARM-UP</a:t>
            </a:r>
            <a:endParaRPr lang="en-US" sz="28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1">
            <a:extLst>
              <a:ext uri="{FF2B5EF4-FFF2-40B4-BE49-F238E27FC236}">
                <a16:creationId xmlns:a16="http://schemas.microsoft.com/office/drawing/2014/main" id="{C08C442B-59CF-50BB-BD63-3F819C0172BA}"/>
              </a:ext>
            </a:extLst>
          </p:cNvPr>
          <p:cNvSpPr txBox="1"/>
          <p:nvPr/>
        </p:nvSpPr>
        <p:spPr>
          <a:xfrm>
            <a:off x="5664205" y="2666602"/>
            <a:ext cx="1875523" cy="70788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40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SET </a:t>
            </a:r>
            <a:r>
              <a:rPr lang="en-US" sz="40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40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Environmental protection Vectors &amp; Illustrations for Free Download | Freepik">
            <a:extLst>
              <a:ext uri="{FF2B5EF4-FFF2-40B4-BE49-F238E27FC236}">
                <a16:creationId xmlns:a16="http://schemas.microsoft.com/office/drawing/2014/main" id="{9864DEED-3A26-B04B-CC3A-F2CBAF4550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2860" y="690620"/>
            <a:ext cx="3617998" cy="2781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Hình ảnh 4">
            <a:extLst>
              <a:ext uri="{FF2B5EF4-FFF2-40B4-BE49-F238E27FC236}">
                <a16:creationId xmlns:a16="http://schemas.microsoft.com/office/drawing/2014/main" id="{74C7E6EC-3677-1BB5-68FA-6DA876B3FD2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3481" y="476631"/>
            <a:ext cx="4149345" cy="3108817"/>
          </a:xfrm>
          <a:prstGeom prst="rect">
            <a:avLst/>
          </a:prstGeom>
        </p:spPr>
      </p:pic>
      <p:pic>
        <p:nvPicPr>
          <p:cNvPr id="7" name="Hình ảnh 6">
            <a:extLst>
              <a:ext uri="{FF2B5EF4-FFF2-40B4-BE49-F238E27FC236}">
                <a16:creationId xmlns:a16="http://schemas.microsoft.com/office/drawing/2014/main" id="{362309C6-1C72-C987-7CC0-14BE285242D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7259" y="4510093"/>
            <a:ext cx="3701168" cy="2167199"/>
          </a:xfrm>
          <a:prstGeom prst="rect">
            <a:avLst/>
          </a:prstGeom>
        </p:spPr>
      </p:pic>
      <p:sp>
        <p:nvSpPr>
          <p:cNvPr id="8" name="TextBox 11">
            <a:extLst>
              <a:ext uri="{FF2B5EF4-FFF2-40B4-BE49-F238E27FC236}">
                <a16:creationId xmlns:a16="http://schemas.microsoft.com/office/drawing/2014/main" id="{EDA6432C-0FEF-7923-1DEA-2BE4AED61115}"/>
              </a:ext>
            </a:extLst>
          </p:cNvPr>
          <p:cNvSpPr txBox="1"/>
          <p:nvPr/>
        </p:nvSpPr>
        <p:spPr>
          <a:xfrm>
            <a:off x="2672223" y="3568475"/>
            <a:ext cx="8100736" cy="584775"/>
          </a:xfrm>
          <a:prstGeom prst="rect">
            <a:avLst/>
          </a:prstGeom>
          <a:solidFill>
            <a:schemeClr val="bg2"/>
          </a:solidFill>
          <a:effectLst/>
        </p:spPr>
        <p:txBody>
          <a:bodyPr wrap="square" rtlCol="0">
            <a:spAutoFit/>
          </a:bodyPr>
          <a:lstStyle/>
          <a:p>
            <a:r>
              <a:rPr lang="en-US" sz="32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UNIT 7: </a:t>
            </a:r>
            <a:r>
              <a:rPr lang="en-US" sz="3200" b="1" dirty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ENVIRONMENTAL</a:t>
            </a:r>
            <a:r>
              <a:rPr lang="en-US" sz="32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PROTECTION</a:t>
            </a:r>
          </a:p>
        </p:txBody>
      </p:sp>
      <p:sp>
        <p:nvSpPr>
          <p:cNvPr id="9" name="Action Button: Home 8">
            <a:hlinkClick r:id="rId6" action="ppaction://hlinksldjump" highlightClick="1"/>
          </p:cNvPr>
          <p:cNvSpPr/>
          <p:nvPr/>
        </p:nvSpPr>
        <p:spPr>
          <a:xfrm>
            <a:off x="11520858" y="6245902"/>
            <a:ext cx="453513" cy="431390"/>
          </a:xfrm>
          <a:prstGeom prst="actionButtonHome">
            <a:avLst/>
          </a:prstGeom>
          <a:ln>
            <a:solidFill>
              <a:srgbClr val="FFFF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126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 descr="Earthquakes (Natural Disasters) Clipart | Teaching Resources">
            <a:extLst>
              <a:ext uri="{FF2B5EF4-FFF2-40B4-BE49-F238E27FC236}">
                <a16:creationId xmlns:a16="http://schemas.microsoft.com/office/drawing/2014/main" id="{622782CB-9BE4-80EF-11B3-45348DB496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1204" y="3875776"/>
            <a:ext cx="4107493" cy="2884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Free Disaster Cliparts, Download Free Disaster Cliparts png images, Free  ClipArts on Clipart Library">
            <a:extLst>
              <a:ext uri="{FF2B5EF4-FFF2-40B4-BE49-F238E27FC236}">
                <a16:creationId xmlns:a16="http://schemas.microsoft.com/office/drawing/2014/main" id="{AAF70EFA-B157-9AFC-7B70-5AFD957FF8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2528" y="228550"/>
            <a:ext cx="3576181" cy="3200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Free Natural Disaster Cliparts, Download Free Natural Disaster Cliparts png  images, Free ClipArts on Clipart Library">
            <a:extLst>
              <a:ext uri="{FF2B5EF4-FFF2-40B4-BE49-F238E27FC236}">
                <a16:creationId xmlns:a16="http://schemas.microsoft.com/office/drawing/2014/main" id="{673A7E9A-EE65-7B30-3518-197AAFC6C3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7643" y="228550"/>
            <a:ext cx="3523179" cy="3331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1">
            <a:extLst>
              <a:ext uri="{FF2B5EF4-FFF2-40B4-BE49-F238E27FC236}">
                <a16:creationId xmlns:a16="http://schemas.microsoft.com/office/drawing/2014/main" id="{C08C442B-59CF-50BB-BD63-3F819C0172BA}"/>
              </a:ext>
            </a:extLst>
          </p:cNvPr>
          <p:cNvSpPr txBox="1"/>
          <p:nvPr/>
        </p:nvSpPr>
        <p:spPr>
          <a:xfrm>
            <a:off x="5877188" y="2721114"/>
            <a:ext cx="1875523" cy="70788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40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SET </a:t>
            </a:r>
            <a:r>
              <a:rPr lang="en-US" sz="40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40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11">
            <a:extLst>
              <a:ext uri="{FF2B5EF4-FFF2-40B4-BE49-F238E27FC236}">
                <a16:creationId xmlns:a16="http://schemas.microsoft.com/office/drawing/2014/main" id="{EDA6432C-0FEF-7923-1DEA-2BE4AED61115}"/>
              </a:ext>
            </a:extLst>
          </p:cNvPr>
          <p:cNvSpPr txBox="1"/>
          <p:nvPr/>
        </p:nvSpPr>
        <p:spPr>
          <a:xfrm>
            <a:off x="3528651" y="3482672"/>
            <a:ext cx="7118530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C0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UNIT 9: NATURAL DISASTERS</a:t>
            </a:r>
          </a:p>
        </p:txBody>
      </p:sp>
      <p:sp>
        <p:nvSpPr>
          <p:cNvPr id="14" name="Action Button: Home 13">
            <a:hlinkClick r:id="rId6" action="ppaction://hlinksldjump" highlightClick="1"/>
          </p:cNvPr>
          <p:cNvSpPr/>
          <p:nvPr/>
        </p:nvSpPr>
        <p:spPr>
          <a:xfrm>
            <a:off x="11520858" y="6245902"/>
            <a:ext cx="453513" cy="431390"/>
          </a:xfrm>
          <a:prstGeom prst="actionButtonHome">
            <a:avLst/>
          </a:prstGeom>
          <a:ln>
            <a:solidFill>
              <a:srgbClr val="FFFF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586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25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25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oup 32"/>
          <p:cNvGrpSpPr/>
          <p:nvPr/>
        </p:nvGrpSpPr>
        <p:grpSpPr>
          <a:xfrm>
            <a:off x="3751890" y="70271"/>
            <a:ext cx="712319" cy="709214"/>
            <a:chOff x="2180974" y="148629"/>
            <a:chExt cx="712319" cy="709214"/>
          </a:xfrm>
        </p:grpSpPr>
        <p:sp>
          <p:nvSpPr>
            <p:cNvPr id="30" name="Oval 29"/>
            <p:cNvSpPr/>
            <p:nvPr/>
          </p:nvSpPr>
          <p:spPr>
            <a:xfrm>
              <a:off x="2180974" y="148629"/>
              <a:ext cx="712319" cy="709214"/>
            </a:xfrm>
            <a:prstGeom prst="ellipse">
              <a:avLst/>
            </a:prstGeom>
            <a:solidFill>
              <a:srgbClr val="F7A5A5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Chord 30"/>
            <p:cNvSpPr/>
            <p:nvPr/>
          </p:nvSpPr>
          <p:spPr>
            <a:xfrm rot="4088942">
              <a:off x="2197459" y="160739"/>
              <a:ext cx="676824" cy="685834"/>
            </a:xfrm>
            <a:prstGeom prst="chord">
              <a:avLst>
                <a:gd name="adj1" fmla="val 2761841"/>
                <a:gd name="adj2" fmla="val 16200000"/>
              </a:avLst>
            </a:prstGeom>
            <a:solidFill>
              <a:srgbClr val="EF4B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4" name="Rounded Rectangle 33"/>
          <p:cNvSpPr/>
          <p:nvPr/>
        </p:nvSpPr>
        <p:spPr>
          <a:xfrm>
            <a:off x="3986142" y="1141282"/>
            <a:ext cx="3439424" cy="625641"/>
          </a:xfrm>
          <a:prstGeom prst="roundRect">
            <a:avLst>
              <a:gd name="adj" fmla="val 42661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9776" y="995857"/>
            <a:ext cx="964452" cy="916490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4364228" y="1264322"/>
            <a:ext cx="29018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LESSON 1: LANGUAGE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324049" y="105196"/>
            <a:ext cx="23728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70C0"/>
                </a:solidFill>
                <a:latin typeface="Myriad Pro" pitchFamily="34" charset="0"/>
              </a:rPr>
              <a:t>REVIEW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4804015" y="105196"/>
            <a:ext cx="31207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70C0"/>
                </a:solidFill>
                <a:latin typeface="Myriad Pro" pitchFamily="34" charset="0"/>
              </a:rPr>
              <a:t>UNIT 7-8-9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1276300" y="3793403"/>
            <a:ext cx="722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741590" y="70271"/>
            <a:ext cx="7303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70C0"/>
                </a:solidFill>
                <a:latin typeface="Myriad Pro" pitchFamily="34" charset="0"/>
              </a:rPr>
              <a:t>3</a:t>
            </a:r>
          </a:p>
        </p:txBody>
      </p:sp>
      <p:pic>
        <p:nvPicPr>
          <p:cNvPr id="3" name="Hình ảnh 2">
            <a:extLst>
              <a:ext uri="{FF2B5EF4-FFF2-40B4-BE49-F238E27FC236}">
                <a16:creationId xmlns:a16="http://schemas.microsoft.com/office/drawing/2014/main" id="{73C5244E-A2CB-CB6E-1561-D1F4097189C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4228" y="2095123"/>
            <a:ext cx="4101346" cy="3789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21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2327277" y="880376"/>
            <a:ext cx="10158143" cy="44627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3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 Listen and repeat, paying attention to the underlined words 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1712530" y="814959"/>
            <a:ext cx="460324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755404" y="726161"/>
            <a:ext cx="3319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3" name="TextBox 14">
            <a:extLst>
              <a:ext uri="{FF2B5EF4-FFF2-40B4-BE49-F238E27FC236}">
                <a16:creationId xmlns:a16="http://schemas.microsoft.com/office/drawing/2014/main" id="{F625B6DE-9629-EE24-C619-CB56E80102BE}"/>
              </a:ext>
            </a:extLst>
          </p:cNvPr>
          <p:cNvSpPr txBox="1"/>
          <p:nvPr/>
        </p:nvSpPr>
        <p:spPr>
          <a:xfrm>
            <a:off x="3782696" y="141386"/>
            <a:ext cx="4014286" cy="5847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effectLst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PRONUNCIATION</a:t>
            </a:r>
            <a:endParaRPr lang="en-US" sz="32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Hộp Văn bản 32">
            <a:extLst>
              <a:ext uri="{FF2B5EF4-FFF2-40B4-BE49-F238E27FC236}">
                <a16:creationId xmlns:a16="http://schemas.microsoft.com/office/drawing/2014/main" id="{4776CE6C-BAA1-9559-16E6-3B917A395320}"/>
              </a:ext>
            </a:extLst>
          </p:cNvPr>
          <p:cNvSpPr txBox="1"/>
          <p:nvPr/>
        </p:nvSpPr>
        <p:spPr>
          <a:xfrm>
            <a:off x="2493754" y="1833927"/>
            <a:ext cx="6748569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2400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1. The </a:t>
            </a:r>
            <a:r>
              <a:rPr lang="en-US" sz="240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sky today is </a:t>
            </a:r>
            <a:r>
              <a:rPr lang="en-US" sz="2400" i="1" u="sng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clear</a:t>
            </a:r>
            <a:r>
              <a:rPr lang="en-US" sz="240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and </a:t>
            </a:r>
            <a:r>
              <a:rPr lang="en-US" sz="2400" i="1" u="sng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blue</a:t>
            </a:r>
            <a:r>
              <a:rPr lang="en-US" sz="2400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 i="1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240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2. The </a:t>
            </a:r>
            <a:r>
              <a:rPr lang="en-US" sz="2400" i="1" u="sng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speaker</a:t>
            </a:r>
            <a:r>
              <a:rPr lang="en-US" sz="240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talked a lot about </a:t>
            </a:r>
            <a:r>
              <a:rPr lang="en-US" sz="2400" i="1" u="sng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honesty</a:t>
            </a:r>
            <a:r>
              <a:rPr lang="en-US" sz="240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240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3. The </a:t>
            </a:r>
            <a:r>
              <a:rPr lang="en-US" sz="2400" i="1" u="sng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store</a:t>
            </a:r>
            <a:r>
              <a:rPr lang="en-US" sz="240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on that corner sells local </a:t>
            </a:r>
            <a:r>
              <a:rPr lang="en-US" sz="2400" i="1" u="sng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specialities</a:t>
            </a:r>
            <a:r>
              <a:rPr lang="en-US" sz="240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</p:txBody>
      </p:sp>
      <p:pic>
        <p:nvPicPr>
          <p:cNvPr id="2" name="review-3-ex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49707" y="141386"/>
            <a:ext cx="406400" cy="4064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327277" y="3852284"/>
            <a:ext cx="2448233" cy="83099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just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105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clear   /</a:t>
            </a:r>
            <a:r>
              <a:rPr lang="en-US" sz="2400" dirty="0" err="1">
                <a:solidFill>
                  <a:srgbClr val="0105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klɪə</a:t>
            </a:r>
            <a:r>
              <a:rPr lang="en-US" sz="2400" dirty="0">
                <a:solidFill>
                  <a:srgbClr val="0105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(r)/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105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blue   /</a:t>
            </a:r>
            <a:r>
              <a:rPr lang="en-US" sz="2400" dirty="0" err="1">
                <a:solidFill>
                  <a:srgbClr val="0105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blu</a:t>
            </a:r>
            <a:r>
              <a:rPr lang="en-US" sz="2400" dirty="0">
                <a:solidFill>
                  <a:srgbClr val="0105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ː/</a:t>
            </a:r>
            <a:endParaRPr lang="en-US" sz="2400" b="0" i="0" dirty="0">
              <a:solidFill>
                <a:srgbClr val="01051C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190613" y="4412722"/>
            <a:ext cx="2887407" cy="83099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just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105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speaker </a:t>
            </a:r>
            <a:r>
              <a:rPr lang="en-US" sz="2400" dirty="0">
                <a:solidFill>
                  <a:srgbClr val="0105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/ˈ</a:t>
            </a:r>
            <a:r>
              <a:rPr lang="en-US" sz="2400" dirty="0" err="1">
                <a:solidFill>
                  <a:srgbClr val="0105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spiːkə</a:t>
            </a:r>
            <a:r>
              <a:rPr lang="en-US" sz="2400" dirty="0">
                <a:solidFill>
                  <a:srgbClr val="0105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(r)/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105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honesty </a:t>
            </a:r>
            <a:r>
              <a:rPr lang="en-US" sz="2400" dirty="0">
                <a:solidFill>
                  <a:srgbClr val="0105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/ˈ</a:t>
            </a:r>
            <a:r>
              <a:rPr lang="en-US" sz="2400" dirty="0" err="1">
                <a:solidFill>
                  <a:srgbClr val="0105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ɒnəsti</a:t>
            </a:r>
            <a:r>
              <a:rPr lang="en-US" sz="2400" dirty="0">
                <a:solidFill>
                  <a:srgbClr val="0105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endParaRPr lang="en-US" sz="2400" b="0" i="0" dirty="0">
              <a:solidFill>
                <a:srgbClr val="01051C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493123" y="5100980"/>
            <a:ext cx="3262984" cy="83099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just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105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store </a:t>
            </a:r>
            <a:r>
              <a:rPr lang="en-US" sz="2400" dirty="0">
                <a:solidFill>
                  <a:srgbClr val="0105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2400" dirty="0" err="1">
                <a:solidFill>
                  <a:srgbClr val="0105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stɔ</a:t>
            </a:r>
            <a:r>
              <a:rPr lang="en-US" sz="2400" dirty="0">
                <a:solidFill>
                  <a:srgbClr val="0105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ː(r)/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105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105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specialities</a:t>
            </a:r>
            <a:r>
              <a:rPr lang="en-US" sz="2400" dirty="0" smtClean="0">
                <a:solidFill>
                  <a:srgbClr val="0105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0105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/ˈ</a:t>
            </a:r>
            <a:r>
              <a:rPr lang="en-US" sz="2400" dirty="0" err="1">
                <a:solidFill>
                  <a:srgbClr val="0105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speʃəlti</a:t>
            </a:r>
            <a:r>
              <a:rPr lang="en-US" sz="2400" dirty="0" smtClean="0">
                <a:solidFill>
                  <a:srgbClr val="0105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endParaRPr lang="en-US" sz="2400" b="0" i="0" dirty="0">
              <a:solidFill>
                <a:srgbClr val="01051C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8909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3398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1712530" y="814959"/>
            <a:ext cx="460324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755404" y="726161"/>
            <a:ext cx="3319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3" name="TextBox 14">
            <a:extLst>
              <a:ext uri="{FF2B5EF4-FFF2-40B4-BE49-F238E27FC236}">
                <a16:creationId xmlns:a16="http://schemas.microsoft.com/office/drawing/2014/main" id="{F625B6DE-9629-EE24-C619-CB56E80102BE}"/>
              </a:ext>
            </a:extLst>
          </p:cNvPr>
          <p:cNvSpPr txBox="1"/>
          <p:nvPr/>
        </p:nvSpPr>
        <p:spPr>
          <a:xfrm>
            <a:off x="3782696" y="141386"/>
            <a:ext cx="4014286" cy="5847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effectLst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PRONUNCIATION</a:t>
            </a:r>
            <a:endParaRPr lang="en-US" sz="32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Hình Bầu dục 2">
            <a:extLst>
              <a:ext uri="{FF2B5EF4-FFF2-40B4-BE49-F238E27FC236}">
                <a16:creationId xmlns:a16="http://schemas.microsoft.com/office/drawing/2014/main" id="{27B1AF9D-C75B-350F-B243-6EEB89A7C018}"/>
              </a:ext>
            </a:extLst>
          </p:cNvPr>
          <p:cNvSpPr/>
          <p:nvPr/>
        </p:nvSpPr>
        <p:spPr>
          <a:xfrm>
            <a:off x="3969949" y="1891206"/>
            <a:ext cx="462337" cy="421240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9BA96E27-FEE9-809E-324A-7247A338EF7D}"/>
              </a:ext>
            </a:extLst>
          </p:cNvPr>
          <p:cNvSpPr txBox="1"/>
          <p:nvPr/>
        </p:nvSpPr>
        <p:spPr>
          <a:xfrm>
            <a:off x="2215728" y="843124"/>
            <a:ext cx="960982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 Choose A, B, C, or D to show the word in each group with a different stress pattern.</a:t>
            </a:r>
          </a:p>
        </p:txBody>
      </p:sp>
      <p:sp>
        <p:nvSpPr>
          <p:cNvPr id="14" name="Hộp Văn bản 13">
            <a:extLst>
              <a:ext uri="{FF2B5EF4-FFF2-40B4-BE49-F238E27FC236}">
                <a16:creationId xmlns:a16="http://schemas.microsoft.com/office/drawing/2014/main" id="{8528CDFA-DADA-2D63-A26B-CD4CCB246C67}"/>
              </a:ext>
            </a:extLst>
          </p:cNvPr>
          <p:cNvSpPr txBox="1"/>
          <p:nvPr/>
        </p:nvSpPr>
        <p:spPr>
          <a:xfrm>
            <a:off x="1599513" y="1887016"/>
            <a:ext cx="10423569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240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1. A. humorous       B. tremendous        C. numerous                 D. generous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240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2. A. national         B. animal               C. arrival                       D. typical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240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3. A. festival          B. cultural              C. poisonous                  D. ambitious</a:t>
            </a:r>
          </a:p>
        </p:txBody>
      </p:sp>
      <p:sp>
        <p:nvSpPr>
          <p:cNvPr id="15" name="Hình Bầu dục 14">
            <a:extLst>
              <a:ext uri="{FF2B5EF4-FFF2-40B4-BE49-F238E27FC236}">
                <a16:creationId xmlns:a16="http://schemas.microsoft.com/office/drawing/2014/main" id="{E03E63B0-2873-0875-684C-1CFDE586FFB9}"/>
              </a:ext>
            </a:extLst>
          </p:cNvPr>
          <p:cNvSpPr/>
          <p:nvPr/>
        </p:nvSpPr>
        <p:spPr>
          <a:xfrm>
            <a:off x="6240074" y="2584337"/>
            <a:ext cx="462337" cy="421240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2" name="Hình Bầu dục 21">
            <a:extLst>
              <a:ext uri="{FF2B5EF4-FFF2-40B4-BE49-F238E27FC236}">
                <a16:creationId xmlns:a16="http://schemas.microsoft.com/office/drawing/2014/main" id="{D4C50AB8-F2F8-D943-132A-5F115CA35F88}"/>
              </a:ext>
            </a:extLst>
          </p:cNvPr>
          <p:cNvSpPr/>
          <p:nvPr/>
        </p:nvSpPr>
        <p:spPr>
          <a:xfrm>
            <a:off x="9188757" y="3213275"/>
            <a:ext cx="462337" cy="421240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" name="Rectangle 4"/>
          <p:cNvSpPr/>
          <p:nvPr/>
        </p:nvSpPr>
        <p:spPr>
          <a:xfrm>
            <a:off x="4702586" y="1674184"/>
            <a:ext cx="604653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6000" dirty="0">
                <a:solidFill>
                  <a:srgbClr val="FF0000"/>
                </a:solidFill>
              </a:rPr>
              <a:t>ˈ</a:t>
            </a:r>
            <a:endParaRPr lang="en-US" sz="6000" dirty="0">
              <a:solidFill>
                <a:srgbClr val="FF0000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216091" y="1674184"/>
            <a:ext cx="604653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6000" dirty="0">
                <a:solidFill>
                  <a:srgbClr val="FF0000"/>
                </a:solidFill>
              </a:rPr>
              <a:t>ˈ</a:t>
            </a:r>
            <a:endParaRPr lang="en-US" sz="6000" dirty="0">
              <a:solidFill>
                <a:srgbClr val="FF0000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718314" y="1705577"/>
            <a:ext cx="604653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6000" dirty="0">
                <a:solidFill>
                  <a:srgbClr val="FF0000"/>
                </a:solidFill>
              </a:rPr>
              <a:t>ˈ</a:t>
            </a:r>
            <a:endParaRPr lang="en-US" sz="6000" dirty="0">
              <a:solidFill>
                <a:srgbClr val="FF0000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9537321" y="1705577"/>
            <a:ext cx="604653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6000" dirty="0">
                <a:solidFill>
                  <a:srgbClr val="FF0000"/>
                </a:solidFill>
              </a:rPr>
              <a:t>ˈ</a:t>
            </a:r>
            <a:endParaRPr lang="en-US" sz="6000" dirty="0">
              <a:solidFill>
                <a:srgbClr val="FF0000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4156924" y="2394847"/>
            <a:ext cx="604653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6000" dirty="0">
                <a:solidFill>
                  <a:srgbClr val="FF0000"/>
                </a:solidFill>
              </a:rPr>
              <a:t>ˈ</a:t>
            </a:r>
            <a:endParaRPr lang="en-US" sz="6000" dirty="0">
              <a:solidFill>
                <a:srgbClr val="FF0000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200188" y="2363454"/>
            <a:ext cx="604653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6000" dirty="0">
                <a:solidFill>
                  <a:srgbClr val="FF0000"/>
                </a:solidFill>
              </a:rPr>
              <a:t>ˈ</a:t>
            </a:r>
            <a:endParaRPr lang="en-US" sz="6000" dirty="0">
              <a:solidFill>
                <a:srgbClr val="FF0000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6817626" y="2363454"/>
            <a:ext cx="604653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6000" dirty="0">
                <a:solidFill>
                  <a:srgbClr val="FF0000"/>
                </a:solidFill>
              </a:rPr>
              <a:t>ˈ</a:t>
            </a:r>
            <a:endParaRPr lang="en-US" sz="6000" dirty="0">
              <a:solidFill>
                <a:srgbClr val="FF0000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9478328" y="2394846"/>
            <a:ext cx="604653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6000" dirty="0">
                <a:solidFill>
                  <a:srgbClr val="FF0000"/>
                </a:solidFill>
              </a:rPr>
              <a:t>ˈ</a:t>
            </a:r>
            <a:endParaRPr lang="en-US" sz="6000" dirty="0">
              <a:solidFill>
                <a:srgbClr val="FF0000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4177380" y="3090555"/>
            <a:ext cx="604653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6000" dirty="0">
                <a:solidFill>
                  <a:srgbClr val="FF0000"/>
                </a:solidFill>
              </a:rPr>
              <a:t>ˈ</a:t>
            </a:r>
            <a:endParaRPr lang="en-US" sz="6000" dirty="0">
              <a:solidFill>
                <a:srgbClr val="FF0000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2220644" y="3059162"/>
            <a:ext cx="604653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6000" dirty="0">
                <a:solidFill>
                  <a:srgbClr val="FF0000"/>
                </a:solidFill>
              </a:rPr>
              <a:t>ˈ</a:t>
            </a:r>
            <a:endParaRPr lang="en-US" sz="6000" dirty="0">
              <a:solidFill>
                <a:srgbClr val="FF0000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6544796" y="3090554"/>
            <a:ext cx="604653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6000" dirty="0">
                <a:solidFill>
                  <a:srgbClr val="FF0000"/>
                </a:solidFill>
              </a:rPr>
              <a:t>ˈ</a:t>
            </a:r>
            <a:endParaRPr lang="en-US" sz="6000" dirty="0">
              <a:solidFill>
                <a:srgbClr val="FF0000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9940665" y="3005577"/>
            <a:ext cx="604653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6000" dirty="0">
                <a:solidFill>
                  <a:srgbClr val="FF0000"/>
                </a:solidFill>
              </a:rPr>
              <a:t>ˈ</a:t>
            </a:r>
            <a:endParaRPr 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9224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5" grpId="0" animBg="1"/>
      <p:bldP spid="22" grpId="0" animBg="1"/>
      <p:bldP spid="5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>
            <a:off x="413255" y="707886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75099" y="684543"/>
            <a:ext cx="1153074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Complete each of the sentences with a word or phrase from the box.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13255" y="532103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16AD2EA9-F20B-3306-DD3D-54FB9891C998}"/>
              </a:ext>
            </a:extLst>
          </p:cNvPr>
          <p:cNvSpPr txBox="1"/>
          <p:nvPr/>
        </p:nvSpPr>
        <p:spPr>
          <a:xfrm>
            <a:off x="634573" y="2128723"/>
            <a:ext cx="1164601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i="1" dirty="0">
                <a:latin typeface="Times New Roman" panose="02020603050405020304" pitchFamily="18" charset="0"/>
                <a:ea typeface="Calibri" panose="020F0502020204030204" pitchFamily="34" charset="0"/>
              </a:rPr>
              <a:t>1. We should recycle various </a:t>
            </a:r>
            <a:r>
              <a:rPr lang="en-US" sz="2800" i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_________________products </a:t>
            </a:r>
            <a:r>
              <a:rPr lang="en-US" sz="2800" i="1" dirty="0">
                <a:latin typeface="Times New Roman" panose="02020603050405020304" pitchFamily="18" charset="0"/>
                <a:ea typeface="Calibri" panose="020F0502020204030204" pitchFamily="34" charset="0"/>
              </a:rPr>
              <a:t>instead of throwing them away.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i="1" dirty="0">
                <a:latin typeface="Times New Roman" panose="02020603050405020304" pitchFamily="18" charset="0"/>
                <a:ea typeface="Calibri" panose="020F0502020204030204" pitchFamily="34" charset="0"/>
              </a:rPr>
              <a:t>2. Shopping </a:t>
            </a:r>
            <a:r>
              <a:rPr lang="en-US" sz="2800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centres</a:t>
            </a:r>
            <a:r>
              <a:rPr lang="en-US" sz="2800" i="1" dirty="0">
                <a:latin typeface="Times New Roman" panose="02020603050405020304" pitchFamily="18" charset="0"/>
                <a:ea typeface="Calibri" panose="020F0502020204030204" pitchFamily="34" charset="0"/>
              </a:rPr>
              <a:t> attract a lot of </a:t>
            </a:r>
            <a:r>
              <a:rPr lang="en-US" sz="2800" i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________________during </a:t>
            </a:r>
            <a:r>
              <a:rPr lang="en-US" sz="2800" i="1" dirty="0">
                <a:latin typeface="Times New Roman" panose="02020603050405020304" pitchFamily="18" charset="0"/>
                <a:ea typeface="Calibri" panose="020F0502020204030204" pitchFamily="34" charset="0"/>
              </a:rPr>
              <a:t>the sales season.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i="1" dirty="0">
                <a:latin typeface="Times New Roman" panose="02020603050405020304" pitchFamily="18" charset="0"/>
                <a:ea typeface="Calibri" panose="020F0502020204030204" pitchFamily="34" charset="0"/>
              </a:rPr>
              <a:t>3. Population growth is causing destruction of wildlife </a:t>
            </a:r>
            <a:r>
              <a:rPr lang="en-US" sz="2800" i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____________ </a:t>
            </a:r>
            <a:r>
              <a:rPr lang="en-US" sz="2800" i="1" dirty="0">
                <a:latin typeface="Times New Roman" panose="02020603050405020304" pitchFamily="18" charset="0"/>
                <a:ea typeface="Calibri" panose="020F0502020204030204" pitchFamily="34" charset="0"/>
              </a:rPr>
              <a:t>throughout the world.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i="1" dirty="0">
                <a:latin typeface="Times New Roman" panose="02020603050405020304" pitchFamily="18" charset="0"/>
                <a:ea typeface="Calibri" panose="020F0502020204030204" pitchFamily="34" charset="0"/>
              </a:rPr>
              <a:t>4. Luckily, my home town rarely suffers from </a:t>
            </a:r>
            <a:r>
              <a:rPr lang="en-US" sz="2800" i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__________________, </a:t>
            </a:r>
            <a:r>
              <a:rPr lang="en-US" sz="2800" i="1" dirty="0">
                <a:latin typeface="Times New Roman" panose="02020603050405020304" pitchFamily="18" charset="0"/>
                <a:ea typeface="Calibri" panose="020F0502020204030204" pitchFamily="34" charset="0"/>
              </a:rPr>
              <a:t>such as floods or storms.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i="1" dirty="0">
                <a:latin typeface="Times New Roman" panose="02020603050405020304" pitchFamily="18" charset="0"/>
                <a:ea typeface="Calibri" panose="020F0502020204030204" pitchFamily="34" charset="0"/>
              </a:rPr>
              <a:t>5. Generally you can’t </a:t>
            </a:r>
            <a:r>
              <a:rPr lang="en-US" sz="2800" i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______________over </a:t>
            </a:r>
            <a:r>
              <a:rPr lang="en-US" sz="2800" i="1" dirty="0">
                <a:latin typeface="Times New Roman" panose="02020603050405020304" pitchFamily="18" charset="0"/>
                <a:ea typeface="Calibri" panose="020F0502020204030204" pitchFamily="34" charset="0"/>
              </a:rPr>
              <a:t>prices of goods in supermarkets.</a:t>
            </a:r>
          </a:p>
        </p:txBody>
      </p:sp>
      <p:sp>
        <p:nvSpPr>
          <p:cNvPr id="2" name="Google Shape;1881;p31">
            <a:extLst>
              <a:ext uri="{FF2B5EF4-FFF2-40B4-BE49-F238E27FC236}">
                <a16:creationId xmlns:a16="http://schemas.microsoft.com/office/drawing/2014/main" id="{BC59CE72-FDBD-5AC3-8F3F-A649A98CC6B7}"/>
              </a:ext>
            </a:extLst>
          </p:cNvPr>
          <p:cNvSpPr txBox="1">
            <a:spLocks/>
          </p:cNvSpPr>
          <p:nvPr/>
        </p:nvSpPr>
        <p:spPr>
          <a:xfrm>
            <a:off x="4763154" y="1988447"/>
            <a:ext cx="2925671" cy="673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600" b="1" dirty="0">
                <a:solidFill>
                  <a:srgbClr val="AD4F0F"/>
                </a:solidFill>
              </a:rPr>
              <a:t>single-use</a:t>
            </a:r>
            <a:endParaRPr lang="en-US" sz="2600" b="1" dirty="0">
              <a:solidFill>
                <a:srgbClr val="AD4F0F"/>
              </a:solidFill>
              <a:cs typeface="Calibri" panose="020F0502020204030204" pitchFamily="34" charset="0"/>
            </a:endParaRP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A193B6E7-C5FA-DBF4-8587-A9ABACE73AEB}"/>
              </a:ext>
            </a:extLst>
          </p:cNvPr>
          <p:cNvSpPr txBox="1"/>
          <p:nvPr/>
        </p:nvSpPr>
        <p:spPr>
          <a:xfrm>
            <a:off x="424257" y="1320375"/>
            <a:ext cx="11603465" cy="461665"/>
          </a:xfrm>
          <a:prstGeom prst="rect">
            <a:avLst/>
          </a:prstGeom>
          <a:noFill/>
          <a:ln w="28575">
            <a:solidFill>
              <a:srgbClr val="7192A9"/>
            </a:solidFill>
          </a:ln>
        </p:spPr>
        <p:txBody>
          <a:bodyPr wrap="square">
            <a:spAutoFit/>
          </a:bodyPr>
          <a:lstStyle/>
          <a:p>
            <a:r>
              <a:rPr lang="en-US" sz="2400" b="1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customers              bargain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r>
              <a:rPr lang="en-US" sz="2400" b="1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single-use               habitats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</a:t>
            </a:r>
            <a:r>
              <a:rPr lang="en-US" sz="2400" b="1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natural disasters</a:t>
            </a:r>
            <a:endParaRPr lang="vi-VN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Google Shape;1881;p31">
            <a:extLst>
              <a:ext uri="{FF2B5EF4-FFF2-40B4-BE49-F238E27FC236}">
                <a16:creationId xmlns:a16="http://schemas.microsoft.com/office/drawing/2014/main" id="{8A75A81F-58B5-D226-3206-540C642C55BD}"/>
              </a:ext>
            </a:extLst>
          </p:cNvPr>
          <p:cNvSpPr txBox="1">
            <a:spLocks/>
          </p:cNvSpPr>
          <p:nvPr/>
        </p:nvSpPr>
        <p:spPr>
          <a:xfrm>
            <a:off x="4969756" y="2990695"/>
            <a:ext cx="3524369" cy="673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600" b="1" dirty="0">
                <a:solidFill>
                  <a:srgbClr val="AD4F0F"/>
                </a:solidFill>
              </a:rPr>
              <a:t>customers</a:t>
            </a:r>
            <a:endParaRPr lang="en-US" sz="2600" b="1" dirty="0">
              <a:solidFill>
                <a:srgbClr val="AD4F0F"/>
              </a:solidFill>
              <a:cs typeface="Calibri" panose="020F0502020204030204" pitchFamily="34" charset="0"/>
            </a:endParaRPr>
          </a:p>
        </p:txBody>
      </p:sp>
      <p:sp>
        <p:nvSpPr>
          <p:cNvPr id="11" name="Google Shape;1881;p31">
            <a:extLst>
              <a:ext uri="{FF2B5EF4-FFF2-40B4-BE49-F238E27FC236}">
                <a16:creationId xmlns:a16="http://schemas.microsoft.com/office/drawing/2014/main" id="{3E8C263B-403A-A954-E174-C37240321BFC}"/>
              </a:ext>
            </a:extLst>
          </p:cNvPr>
          <p:cNvSpPr txBox="1">
            <a:spLocks/>
          </p:cNvSpPr>
          <p:nvPr/>
        </p:nvSpPr>
        <p:spPr>
          <a:xfrm>
            <a:off x="7688825" y="3599890"/>
            <a:ext cx="3275861" cy="673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600" b="1" dirty="0">
                <a:solidFill>
                  <a:srgbClr val="AD4F0F"/>
                </a:solidFill>
              </a:rPr>
              <a:t>habitats</a:t>
            </a:r>
            <a:endParaRPr lang="en-US" sz="2600" b="1" dirty="0">
              <a:solidFill>
                <a:srgbClr val="AD4F0F"/>
              </a:solidFill>
              <a:cs typeface="Calibri" panose="020F0502020204030204" pitchFamily="34" charset="0"/>
            </a:endParaRPr>
          </a:p>
        </p:txBody>
      </p:sp>
      <p:sp>
        <p:nvSpPr>
          <p:cNvPr id="14" name="Google Shape;1881;p31">
            <a:extLst>
              <a:ext uri="{FF2B5EF4-FFF2-40B4-BE49-F238E27FC236}">
                <a16:creationId xmlns:a16="http://schemas.microsoft.com/office/drawing/2014/main" id="{8A0108F1-A41E-D49B-824F-BB70A284AD0D}"/>
              </a:ext>
            </a:extLst>
          </p:cNvPr>
          <p:cNvSpPr txBox="1">
            <a:spLocks/>
          </p:cNvSpPr>
          <p:nvPr/>
        </p:nvSpPr>
        <p:spPr>
          <a:xfrm>
            <a:off x="6698571" y="4562375"/>
            <a:ext cx="4073086" cy="673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600" b="1" dirty="0">
                <a:solidFill>
                  <a:srgbClr val="AD4F0F"/>
                </a:solidFill>
              </a:rPr>
              <a:t>natural disasters</a:t>
            </a:r>
            <a:endParaRPr lang="en-US" sz="2600" b="1" dirty="0">
              <a:solidFill>
                <a:srgbClr val="AD4F0F"/>
              </a:solidFill>
              <a:cs typeface="Calibri" panose="020F0502020204030204" pitchFamily="34" charset="0"/>
            </a:endParaRPr>
          </a:p>
        </p:txBody>
      </p:sp>
      <p:sp>
        <p:nvSpPr>
          <p:cNvPr id="15" name="Google Shape;1881;p31">
            <a:extLst>
              <a:ext uri="{FF2B5EF4-FFF2-40B4-BE49-F238E27FC236}">
                <a16:creationId xmlns:a16="http://schemas.microsoft.com/office/drawing/2014/main" id="{F31C9384-D3A4-01A0-6497-BEC27CF4A160}"/>
              </a:ext>
            </a:extLst>
          </p:cNvPr>
          <p:cNvSpPr txBox="1">
            <a:spLocks/>
          </p:cNvSpPr>
          <p:nvPr/>
        </p:nvSpPr>
        <p:spPr>
          <a:xfrm>
            <a:off x="3134063" y="5610094"/>
            <a:ext cx="3671385" cy="673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600" b="1" dirty="0">
                <a:solidFill>
                  <a:srgbClr val="AD4F0F"/>
                </a:solidFill>
              </a:rPr>
              <a:t>bargain</a:t>
            </a:r>
            <a:endParaRPr lang="en-US" sz="2600" b="1" dirty="0">
              <a:solidFill>
                <a:srgbClr val="AD4F0F"/>
              </a:solidFill>
              <a:cs typeface="Calibri" panose="020F0502020204030204" pitchFamily="34" charset="0"/>
            </a:endParaRPr>
          </a:p>
        </p:txBody>
      </p:sp>
      <p:sp>
        <p:nvSpPr>
          <p:cNvPr id="22" name="TextBox 14">
            <a:extLst>
              <a:ext uri="{FF2B5EF4-FFF2-40B4-BE49-F238E27FC236}">
                <a16:creationId xmlns:a16="http://schemas.microsoft.com/office/drawing/2014/main" id="{CD2F43A8-A3D6-5E2D-2CC0-727854194730}"/>
              </a:ext>
            </a:extLst>
          </p:cNvPr>
          <p:cNvSpPr txBox="1"/>
          <p:nvPr/>
        </p:nvSpPr>
        <p:spPr>
          <a:xfrm>
            <a:off x="4977784" y="100987"/>
            <a:ext cx="3241983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effectLst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VOCABULARY</a:t>
            </a:r>
            <a:endParaRPr lang="en-US" sz="28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451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  <p:bldP spid="11" grpId="0"/>
      <p:bldP spid="14" grpId="0"/>
      <p:bldP spid="15" grpId="0"/>
    </p:bld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3919</TotalTime>
  <Words>725</Words>
  <Application>Microsoft Office PowerPoint</Application>
  <PresentationFormat>Widescreen</PresentationFormat>
  <Paragraphs>124</Paragraphs>
  <Slides>15</Slides>
  <Notes>12</Notes>
  <HiddenSlides>0</HiddenSlides>
  <MMClips>2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6" baseType="lpstr">
      <vt:lpstr>Arial</vt:lpstr>
      <vt:lpstr>Arial Black</vt:lpstr>
      <vt:lpstr>Calibri</vt:lpstr>
      <vt:lpstr>Century Gothic</vt:lpstr>
      <vt:lpstr>Myriad Pro</vt:lpstr>
      <vt:lpstr>Tahoma</vt:lpstr>
      <vt:lpstr>Times New Roman</vt:lpstr>
      <vt:lpstr>VNI-Ariston</vt:lpstr>
      <vt:lpstr>Wingdings</vt:lpstr>
      <vt:lpstr>Wingdings 3</vt:lpstr>
      <vt:lpstr>Wisp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ADMIN</cp:lastModifiedBy>
  <cp:revision>230</cp:revision>
  <dcterms:created xsi:type="dcterms:W3CDTF">2020-12-09T02:04:09Z</dcterms:created>
  <dcterms:modified xsi:type="dcterms:W3CDTF">2024-02-22T15:12:00Z</dcterms:modified>
</cp:coreProperties>
</file>