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7"/>
  </p:notesMasterIdLst>
  <p:sldIdLst>
    <p:sldId id="380" r:id="rId2"/>
    <p:sldId id="408" r:id="rId3"/>
    <p:sldId id="385" r:id="rId4"/>
    <p:sldId id="379" r:id="rId5"/>
    <p:sldId id="391" r:id="rId6"/>
    <p:sldId id="395" r:id="rId7"/>
    <p:sldId id="378" r:id="rId8"/>
    <p:sldId id="400" r:id="rId9"/>
    <p:sldId id="393" r:id="rId10"/>
    <p:sldId id="398" r:id="rId11"/>
    <p:sldId id="366" r:id="rId12"/>
    <p:sldId id="402" r:id="rId13"/>
    <p:sldId id="387" r:id="rId14"/>
    <p:sldId id="405" r:id="rId15"/>
    <p:sldId id="354" r:id="rId16"/>
  </p:sldIdLst>
  <p:sldSz cx="9144000" cy="5143500" type="screen16x9"/>
  <p:notesSz cx="6858000" cy="9144000"/>
  <p:embeddedFontLst>
    <p:embeddedFont>
      <p:font typeface=".VnTimeH" panose="020B7200000000000000" pitchFamily="34" charset="0"/>
      <p:regular r:id="rId18"/>
      <p:bold r:id="rId19"/>
      <p:italic r:id="rId20"/>
      <p:boldItalic r:id="rId21"/>
    </p:embeddedFont>
    <p:embeddedFont>
      <p:font typeface=".VnArial" panose="020B7200000000000000" pitchFamily="34" charset="0"/>
      <p:regular r:id="rId22"/>
      <p:bold r:id="rId23"/>
      <p:italic r:id="rId24"/>
      <p:boldItalic r:id="rId25"/>
    </p:embeddedFont>
    <p:embeddedFont>
      <p:font typeface="Erica One" panose="020B0604020202020204" charset="0"/>
      <p:regular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Ribeye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Raleway" panose="020B0604020202020204" charset="0"/>
      <p:regular r:id="rId34"/>
      <p:bold r:id="rId35"/>
      <p:italic r:id="rId36"/>
      <p:boldItalic r:id="rId37"/>
    </p:embeddedFont>
    <p:embeddedFont>
      <p:font typeface="Verdana" panose="020B060403050404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90" userDrawn="1">
          <p15:clr>
            <a:srgbClr val="9AA0A6"/>
          </p15:clr>
        </p15:guide>
        <p15:guide id="2" orient="horz" pos="1166" userDrawn="1">
          <p15:clr>
            <a:srgbClr val="9AA0A6"/>
          </p15:clr>
        </p15:guide>
        <p15:guide id="3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F6600"/>
    <a:srgbClr val="F1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C27EA3-8D8C-4FA4-B477-06006DDD46C7}">
  <a:tblStyle styleId="{FAC27EA3-8D8C-4FA4-B477-06006DDD46C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2"/>
      </p:cViewPr>
      <p:guideLst>
        <p:guide orient="horz" pos="690"/>
        <p:guide orient="horz" pos="116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Relationship Id="rId20" Type="http://schemas.openxmlformats.org/officeDocument/2006/relationships/font" Target="fonts/font3.fntdata"/><Relationship Id="rId41" Type="http://schemas.openxmlformats.org/officeDocument/2006/relationships/font" Target="fonts/font24.fntdata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041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94110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15452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914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2" r="24330" b="36608"/>
          <a:stretch>
            <a:fillRect/>
          </a:stretch>
        </p:blipFill>
        <p:spPr>
          <a:xfrm>
            <a:off x="0" y="-185738"/>
            <a:ext cx="9144000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7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5000">
        <p:random/>
      </p:transition>
    </mc:Choice>
    <mc:Fallback xmlns="">
      <p:transition spd="slow" advClick="0" advTm="15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5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"/>
          <p:cNvSpPr txBox="1">
            <a:spLocks noGrp="1"/>
          </p:cNvSpPr>
          <p:nvPr>
            <p:ph type="body" idx="1"/>
          </p:nvPr>
        </p:nvSpPr>
        <p:spPr>
          <a:xfrm>
            <a:off x="2092350" y="1216800"/>
            <a:ext cx="4959300" cy="33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575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25"/>
          <p:cNvSpPr txBox="1">
            <a:spLocks noGrp="1"/>
          </p:cNvSpPr>
          <p:nvPr>
            <p:ph type="subTitle" idx="1"/>
          </p:nvPr>
        </p:nvSpPr>
        <p:spPr>
          <a:xfrm>
            <a:off x="2704829" y="33347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28" name="Google Shape;428;p25"/>
          <p:cNvSpPr txBox="1">
            <a:spLocks noGrp="1"/>
          </p:cNvSpPr>
          <p:nvPr>
            <p:ph type="subTitle" idx="2"/>
          </p:nvPr>
        </p:nvSpPr>
        <p:spPr>
          <a:xfrm>
            <a:off x="2704842" y="290970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29" name="Google Shape;429;p25"/>
          <p:cNvSpPr txBox="1">
            <a:spLocks noGrp="1"/>
          </p:cNvSpPr>
          <p:nvPr>
            <p:ph type="subTitle" idx="3"/>
          </p:nvPr>
        </p:nvSpPr>
        <p:spPr>
          <a:xfrm>
            <a:off x="4696446" y="33347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0" name="Google Shape;430;p25"/>
          <p:cNvSpPr txBox="1">
            <a:spLocks noGrp="1"/>
          </p:cNvSpPr>
          <p:nvPr>
            <p:ph type="subTitle" idx="4"/>
          </p:nvPr>
        </p:nvSpPr>
        <p:spPr>
          <a:xfrm>
            <a:off x="4696458" y="290970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1" name="Google Shape;431;p25"/>
          <p:cNvSpPr txBox="1">
            <a:spLocks noGrp="1"/>
          </p:cNvSpPr>
          <p:nvPr>
            <p:ph type="subTitle" idx="5"/>
          </p:nvPr>
        </p:nvSpPr>
        <p:spPr>
          <a:xfrm>
            <a:off x="6688063" y="33347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2" name="Google Shape;432;p25"/>
          <p:cNvSpPr txBox="1">
            <a:spLocks noGrp="1"/>
          </p:cNvSpPr>
          <p:nvPr>
            <p:ph type="subTitle" idx="6"/>
          </p:nvPr>
        </p:nvSpPr>
        <p:spPr>
          <a:xfrm>
            <a:off x="6688075" y="290970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33" name="Google Shape;433;p25"/>
          <p:cNvSpPr txBox="1">
            <a:spLocks noGrp="1"/>
          </p:cNvSpPr>
          <p:nvPr>
            <p:ph type="subTitle" idx="7"/>
          </p:nvPr>
        </p:nvSpPr>
        <p:spPr>
          <a:xfrm>
            <a:off x="713219" y="3334775"/>
            <a:ext cx="1742700" cy="64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4" name="Google Shape;434;p25"/>
          <p:cNvSpPr txBox="1">
            <a:spLocks noGrp="1"/>
          </p:cNvSpPr>
          <p:nvPr>
            <p:ph type="subTitle" idx="8"/>
          </p:nvPr>
        </p:nvSpPr>
        <p:spPr>
          <a:xfrm>
            <a:off x="713219" y="2909700"/>
            <a:ext cx="1742700" cy="3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latin typeface="Ribeye"/>
                <a:ea typeface="Ribeye"/>
                <a:cs typeface="Ribeye"/>
                <a:sym typeface="Ribeye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2891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0A49A-FC4C-4CDF-8374-4FE4A4A66F2C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142A-1580-43F5-859C-DE570A4BC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232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9055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26261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50209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19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6929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6850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95366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F78E-08EA-4863-A287-0B2F9171BAF5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F582C-5BE0-4D1A-AB68-EF5229BB1C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6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jpg"/><Relationship Id="rId4" Type="http://schemas.openxmlformats.org/officeDocument/2006/relationships/image" Target="../media/image29.png"/><Relationship Id="rId9" Type="http://schemas.openxmlformats.org/officeDocument/2006/relationships/image" Target="../media/image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microsoft.com/office/2007/relationships/hdphoto" Target="../media/hdphoto3.wdp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kids playing in the grass&#10;&#10;Description automatically generated with low confidence">
            <a:extLst>
              <a:ext uri="{FF2B5EF4-FFF2-40B4-BE49-F238E27FC236}">
                <a16:creationId xmlns:a16="http://schemas.microsoft.com/office/drawing/2014/main" id="{32B2C409-25FD-2100-4449-3BA00103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4300"/>
            <a:ext cx="9144000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4A001D-3B66-6AFA-5666-3C886E9CAE86}"/>
              </a:ext>
            </a:extLst>
          </p:cNvPr>
          <p:cNvSpPr txBox="1">
            <a:spLocks/>
          </p:cNvSpPr>
          <p:nvPr/>
        </p:nvSpPr>
        <p:spPr>
          <a:xfrm>
            <a:off x="1710302" y="2038804"/>
            <a:ext cx="5723395" cy="66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Erica One"/>
              <a:buNone/>
              <a:defRPr sz="4800" b="0" i="0" u="none" strike="noStrike" cap="none">
                <a:solidFill>
                  <a:schemeClr val="dk1"/>
                </a:solidFill>
                <a:latin typeface="Erica One"/>
                <a:ea typeface="Erica One"/>
                <a:cs typeface="Erica One"/>
                <a:sym typeface="Erica One"/>
              </a:defRPr>
            </a:lvl9pPr>
          </a:lstStyle>
          <a:p>
            <a:r>
              <a:rPr lang="vi-VN" sz="28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Tiết 28 - Bài 10: Tệ nạn xã hội ( tiết 2) </a:t>
            </a:r>
            <a:endParaRPr lang="en-US" sz="2800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16265" y="890921"/>
            <a:ext cx="6887028" cy="1569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Tx/>
              <a:buFontTx/>
            </a:pPr>
            <a:r>
              <a:rPr lang="vi-VN" sz="3600" dirty="0" smtClean="0">
                <a:ln w="19050">
                  <a:solidFill>
                    <a:srgbClr val="002060"/>
                  </a:solidFill>
                </a:ln>
                <a:solidFill>
                  <a:srgbClr val="0070C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cs typeface="Arial" panose="020B0604020202020204" pitchFamily="34" charset="0"/>
              </a:rPr>
              <a:t>Chủ  đề: phòng, chống tệ nạn xã hội </a:t>
            </a:r>
            <a:endParaRPr lang="en-US" sz="3600" dirty="0">
              <a:ln w="19050">
                <a:solidFill>
                  <a:srgbClr val="002060"/>
                </a:solidFill>
              </a:ln>
              <a:solidFill>
                <a:srgbClr val="0070C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40592" y="4537279"/>
            <a:ext cx="379302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vi-VN" altLang="zh-CN" sz="24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Giáo viên: Nguyễn Thị Nán</a:t>
            </a:r>
            <a:endParaRPr lang="zh-CN" altLang="en-US" sz="24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852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106135" y="96110"/>
            <a:ext cx="6057899" cy="488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 dirty="0">
                <a:solidFill>
                  <a:srgbClr val="FF0000"/>
                </a:solidFill>
              </a:rPr>
              <a:t>                        </a:t>
            </a:r>
            <a:endParaRPr lang="en-US" altLang="en-US" sz="18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248. </a:t>
            </a:r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endParaRPr lang="en-US" altLang="en-US" sz="1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800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254. </a:t>
            </a:r>
            <a:r>
              <a:rPr lang="en-US" alt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altLang="en-US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8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18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altLang="en-US" sz="1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</a:t>
            </a:r>
            <a:endParaRPr lang="en-US" altLang="en-US" sz="1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endParaRPr lang="en-US" altLang="en-US" sz="1575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l="70862" t="27600" r="13192" b="32240"/>
          <a:stretch/>
        </p:blipFill>
        <p:spPr>
          <a:xfrm>
            <a:off x="6213022" y="539750"/>
            <a:ext cx="2816679" cy="385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2375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cher with pupils in a classroom at a lesson. Cartoon vector  illustration. Download a Free Preview or High Q… | Student cartoon,  Classroom cartoon, Teacher images">
            <a:extLst>
              <a:ext uri="{FF2B5EF4-FFF2-40B4-BE49-F238E27FC236}">
                <a16:creationId xmlns:a16="http://schemas.microsoft.com/office/drawing/2014/main" id="{685A5991-3D6D-EFA9-F16A-9ED8C32A5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401"/>
          <a:stretch/>
        </p:blipFill>
        <p:spPr bwMode="auto">
          <a:xfrm>
            <a:off x="0" y="1200150"/>
            <a:ext cx="91440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9">
            <a:extLst>
              <a:ext uri="{FF2B5EF4-FFF2-40B4-BE49-F238E27FC236}">
                <a16:creationId xmlns:a16="http://schemas.microsoft.com/office/drawing/2014/main" id="{85EE830C-6C8C-73F6-8539-31F71DA2B6F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rcRect l="11908" t="16713" b="14111"/>
          <a:stretch>
            <a:fillRect/>
          </a:stretch>
        </p:blipFill>
        <p:spPr>
          <a:xfrm>
            <a:off x="1445077" y="0"/>
            <a:ext cx="6539593" cy="13557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2286000" y="3567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vướng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913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371600" y="361950"/>
            <a:ext cx="6582145" cy="12840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700" b="1" i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latin typeface="+mj-lt"/>
                <a:ea typeface="Verdana" panose="020B0604030504040204" pitchFamily="34" charset="0"/>
              </a:rPr>
              <a:t>Luyện tập </a:t>
            </a:r>
            <a:endParaRPr lang="en-US" sz="2700" b="1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33"/>
          <p:cNvSpPr txBox="1">
            <a:spLocks noChangeArrowheads="1"/>
          </p:cNvSpPr>
          <p:nvPr/>
        </p:nvSpPr>
        <p:spPr bwMode="auto">
          <a:xfrm>
            <a:off x="1558426" y="2114402"/>
            <a:ext cx="6027147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Thí sinh trả lời 7 câu hỏi gợi ý của giáo viên để tìm ra từ khóa chính. </a:t>
            </a:r>
            <a:endParaRPr lang="vi-VN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vi-VN" altLang="en-US" sz="21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Mỗi câu trả lời đúng thí sinh sẽ nhận được một phần quà là tràng pháo tay thật lớn của cả lớp.</a:t>
            </a:r>
            <a:endParaRPr lang="en-US" altLang="en-US" sz="2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148" y="1874236"/>
            <a:ext cx="1887622" cy="3269264"/>
          </a:xfrm>
          <a:prstGeom prst="rect">
            <a:avLst/>
          </a:prstGeom>
        </p:spPr>
      </p:pic>
      <p:pic>
        <p:nvPicPr>
          <p:cNvPr id="10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939" y="3841883"/>
            <a:ext cx="2190868" cy="1195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34505" y="1881843"/>
            <a:ext cx="1612522" cy="158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454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339954" y="3096816"/>
            <a:ext cx="514350" cy="470297"/>
          </a:xfrm>
          <a:prstGeom prst="rect">
            <a:avLst/>
          </a:prstGeom>
          <a:solidFill>
            <a:srgbClr val="002060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buFontTx/>
              <a:buNone/>
            </a:pPr>
            <a:endParaRPr lang="vi-VN" altLang="en-US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1200150" y="8001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1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200150" y="12573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2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200150" y="17145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smtClean="0">
                <a:latin typeface="Arial" panose="020B0604020202020204" pitchFamily="34" charset="0"/>
              </a:rPr>
              <a:t>3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200150" y="21717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4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1200150" y="26289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5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1185863" y="308610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6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1167493" y="3714750"/>
            <a:ext cx="400050" cy="40005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rial" panose="020B0604020202020204" pitchFamily="34" charset="0"/>
              </a:rPr>
              <a:t>7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graphicFrame>
        <p:nvGraphicFramePr>
          <p:cNvPr id="109578" name="Group 10"/>
          <p:cNvGraphicFramePr>
            <a:graphicFrameLocks noGrp="1"/>
          </p:cNvGraphicFramePr>
          <p:nvPr/>
        </p:nvGraphicFramePr>
        <p:xfrm>
          <a:off x="2800350" y="800101"/>
          <a:ext cx="3551633" cy="459581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596" name="Group 28"/>
          <p:cNvGraphicFramePr>
            <a:graphicFrameLocks noGrp="1"/>
          </p:cNvGraphicFramePr>
          <p:nvPr/>
        </p:nvGraphicFramePr>
        <p:xfrm>
          <a:off x="3299222" y="1257300"/>
          <a:ext cx="2537221" cy="457200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1782366" y="1714500"/>
          <a:ext cx="3552824" cy="457200"/>
        </p:xfrm>
        <a:graphic>
          <a:graphicData uri="http://schemas.openxmlformats.org/drawingml/2006/table">
            <a:tbl>
              <a:tblPr/>
              <a:tblGrid>
                <a:gridCol w="50839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628" name="Group 60"/>
          <p:cNvGraphicFramePr>
            <a:graphicFrameLocks noGrp="1"/>
          </p:cNvGraphicFramePr>
          <p:nvPr/>
        </p:nvGraphicFramePr>
        <p:xfrm>
          <a:off x="3300412" y="2174082"/>
          <a:ext cx="2547940" cy="459581"/>
        </p:xfrm>
        <a:graphic>
          <a:graphicData uri="http://schemas.openxmlformats.org/drawingml/2006/table">
            <a:tbl>
              <a:tblPr/>
              <a:tblGrid>
                <a:gridCol w="50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2800350" y="2638426"/>
          <a:ext cx="4057648" cy="459581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3886" name="Object 2"/>
          <p:cNvGraphicFramePr>
            <a:graphicFrameLocks noChangeAspect="1"/>
          </p:cNvGraphicFramePr>
          <p:nvPr/>
        </p:nvGraphicFramePr>
        <p:xfrm>
          <a:off x="1143000" y="0"/>
          <a:ext cx="685800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0" r:id="rId4" imgW="1278331" imgH="1273759" progId="">
                  <p:embed/>
                </p:oleObj>
              </mc:Choice>
              <mc:Fallback>
                <p:oleObj r:id="rId4" imgW="1278331" imgH="1273759" progId="">
                  <p:embed/>
                  <p:pic>
                    <p:nvPicPr>
                      <p:cNvPr id="338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0"/>
                        <a:ext cx="685800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887" name="Object 3"/>
          <p:cNvGraphicFramePr>
            <a:graphicFrameLocks noChangeAspect="1"/>
          </p:cNvGraphicFramePr>
          <p:nvPr/>
        </p:nvGraphicFramePr>
        <p:xfrm>
          <a:off x="7200900" y="4171950"/>
          <a:ext cx="800100" cy="97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1" r:id="rId6" imgW="1999793" imgH="1831543" progId="">
                  <p:embed/>
                </p:oleObj>
              </mc:Choice>
              <mc:Fallback>
                <p:oleObj r:id="rId6" imgW="1999793" imgH="1831543" progId="">
                  <p:embed/>
                  <p:pic>
                    <p:nvPicPr>
                      <p:cNvPr id="338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0900" y="4171950"/>
                        <a:ext cx="800100" cy="97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794272" y="3096817"/>
          <a:ext cx="3543299" cy="459581"/>
        </p:xfrm>
        <a:graphic>
          <a:graphicData uri="http://schemas.openxmlformats.org/drawingml/2006/table">
            <a:tbl>
              <a:tblPr/>
              <a:tblGrid>
                <a:gridCol w="5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6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60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6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601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682" name="Group 114"/>
          <p:cNvGraphicFramePr>
            <a:graphicFrameLocks noGrp="1"/>
          </p:cNvGraphicFramePr>
          <p:nvPr/>
        </p:nvGraphicFramePr>
        <p:xfrm>
          <a:off x="1794272" y="3543300"/>
          <a:ext cx="5048250" cy="457200"/>
        </p:xfrm>
        <a:graphic>
          <a:graphicData uri="http://schemas.openxmlformats.org/drawingml/2006/table">
            <a:tbl>
              <a:tblPr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0482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706" name="Group 138"/>
          <p:cNvGraphicFramePr>
            <a:graphicFrameLocks noGrp="1"/>
          </p:cNvGraphicFramePr>
          <p:nvPr/>
        </p:nvGraphicFramePr>
        <p:xfrm>
          <a:off x="2800350" y="800101"/>
          <a:ext cx="3551634" cy="459581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77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267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 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A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Ì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2" name="Text Box 168"/>
          <p:cNvSpPr txBox="1">
            <a:spLocks noChangeArrowheads="1"/>
          </p:cNvSpPr>
          <p:nvPr/>
        </p:nvSpPr>
        <p:spPr bwMode="auto">
          <a:xfrm>
            <a:off x="2000250" y="114300"/>
            <a:ext cx="52578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1. Từ để chỉ tế bào của xã hội?				</a:t>
            </a:r>
          </a:p>
        </p:txBody>
      </p:sp>
      <p:graphicFrame>
        <p:nvGraphicFramePr>
          <p:cNvPr id="109725" name="Group 157"/>
          <p:cNvGraphicFramePr>
            <a:graphicFrameLocks noGrp="1"/>
          </p:cNvGraphicFramePr>
          <p:nvPr/>
        </p:nvGraphicFramePr>
        <p:xfrm>
          <a:off x="3314700" y="1257300"/>
          <a:ext cx="2538414" cy="457200"/>
        </p:xfrm>
        <a:graphic>
          <a:graphicData uri="http://schemas.openxmlformats.org/drawingml/2006/table">
            <a:tbl>
              <a:tblPr/>
              <a:tblGrid>
                <a:gridCol w="461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7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9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03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Â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Ư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4" name="Text Box 171"/>
          <p:cNvSpPr txBox="1">
            <a:spLocks noChangeArrowheads="1"/>
          </p:cNvSpPr>
          <p:nvPr/>
        </p:nvSpPr>
        <p:spPr bwMode="auto">
          <a:xfrm>
            <a:off x="2016578" y="288863"/>
            <a:ext cx="62293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anchor="ctr" anchorCtr="1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.VnArial" panose="020B7200000000000000" pitchFamily="34" charset="0"/>
              </a:rPr>
              <a:t>2. Những người đang sinh sống tr</a:t>
            </a:r>
            <a:r>
              <a:rPr lang="en-US" altLang="en-US" sz="1800" b="1">
                <a:latin typeface="Times New Roman" panose="02020603050405020304" pitchFamily="18" charset="0"/>
              </a:rPr>
              <a:t>ên cùng một lãnh thổ ?</a:t>
            </a:r>
            <a:endParaRPr lang="en-US" altLang="en-US" sz="1500" b="1">
              <a:latin typeface=".VnArial" panose="020B7200000000000000" pitchFamily="34" charset="0"/>
            </a:endParaRPr>
          </a:p>
        </p:txBody>
      </p:sp>
      <p:graphicFrame>
        <p:nvGraphicFramePr>
          <p:cNvPr id="109740" name="Group 1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311808"/>
              </p:ext>
            </p:extLst>
          </p:nvPr>
        </p:nvGraphicFramePr>
        <p:xfrm>
          <a:off x="1771650" y="1714500"/>
          <a:ext cx="3554015" cy="457200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839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Đ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K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Ế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7" name="Text Box 174"/>
          <p:cNvSpPr txBox="1">
            <a:spLocks noChangeArrowheads="1"/>
          </p:cNvSpPr>
          <p:nvPr/>
        </p:nvSpPr>
        <p:spPr bwMode="auto">
          <a:xfrm>
            <a:off x="2098221" y="87365"/>
            <a:ext cx="5959928" cy="6924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</a:rPr>
              <a:t>3.Nhờ có truyền thống này mà nhân dân ta đã chiến thắng kẻ thù xâm lược</a:t>
            </a:r>
            <a:r>
              <a:rPr lang="en-US" altLang="en-US" b="1">
                <a:latin typeface="Times New Roman" panose="02020603050405020304" pitchFamily="18" charset="0"/>
              </a:rPr>
              <a:t>?		</a:t>
            </a:r>
            <a:endParaRPr lang="en-US" altLang="en-US" sz="1800" b="1">
              <a:latin typeface="Times New Roman" panose="02020603050405020304" pitchFamily="18" charset="0"/>
            </a:endParaRPr>
          </a:p>
        </p:txBody>
      </p:sp>
      <p:graphicFrame>
        <p:nvGraphicFramePr>
          <p:cNvPr id="109759" name="Group 191"/>
          <p:cNvGraphicFramePr>
            <a:graphicFrameLocks noGrp="1"/>
          </p:cNvGraphicFramePr>
          <p:nvPr/>
        </p:nvGraphicFramePr>
        <p:xfrm>
          <a:off x="3314700" y="2171701"/>
          <a:ext cx="2547940" cy="459581"/>
        </p:xfrm>
        <a:graphic>
          <a:graphicData uri="http://schemas.openxmlformats.org/drawingml/2006/table">
            <a:tbl>
              <a:tblPr/>
              <a:tblGrid>
                <a:gridCol w="5095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95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Ê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Í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9" name="Text Box 177"/>
          <p:cNvSpPr txBox="1">
            <a:spLocks noChangeArrowheads="1"/>
          </p:cNvSpPr>
          <p:nvPr/>
        </p:nvSpPr>
        <p:spPr bwMode="auto">
          <a:xfrm>
            <a:off x="2139042" y="0"/>
            <a:ext cx="6098722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4. Tin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bói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toán,phù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phép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thì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hiện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tượng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1800" b="1" dirty="0">
                <a:latin typeface="Times New Roman" panose="02020603050405020304" pitchFamily="18" charset="0"/>
              </a:rPr>
              <a:t>?							</a:t>
            </a:r>
            <a:endParaRPr lang="en-US" altLang="en-US" sz="1800" dirty="0">
              <a:latin typeface="Times New Roman" panose="02020603050405020304" pitchFamily="18" charset="0"/>
            </a:endParaRPr>
          </a:p>
        </p:txBody>
      </p:sp>
      <p:graphicFrame>
        <p:nvGraphicFramePr>
          <p:cNvPr id="109774" name="Group 20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7238787"/>
              </p:ext>
            </p:extLst>
          </p:nvPr>
        </p:nvGraphicFramePr>
        <p:xfrm>
          <a:off x="2800351" y="2628901"/>
          <a:ext cx="4564854" cy="459581"/>
        </p:xfrm>
        <a:graphic>
          <a:graphicData uri="http://schemas.openxmlformats.org/drawingml/2006/table">
            <a:tbl>
              <a:tblPr/>
              <a:tblGrid>
                <a:gridCol w="507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0720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45958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Á</a:t>
                      </a:r>
                      <a:endParaRPr kumimoji="0" lang="en-US" alt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R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Ể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" name="Text Box 180"/>
          <p:cNvSpPr txBox="1">
            <a:spLocks noChangeArrowheads="1"/>
          </p:cNvSpPr>
          <p:nvPr/>
        </p:nvSpPr>
        <p:spPr bwMode="auto">
          <a:xfrm>
            <a:off x="2922814" y="193501"/>
            <a:ext cx="5314950" cy="34624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5.Là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dùng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chỉ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lên,cao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lên</a:t>
            </a:r>
            <a:r>
              <a:rPr lang="en-US" altLang="en-US" sz="1650" b="1" dirty="0">
                <a:latin typeface="Times New Roman" panose="02020603050405020304" pitchFamily="18" charset="0"/>
              </a:rPr>
              <a:t>?		</a:t>
            </a:r>
          </a:p>
        </p:txBody>
      </p:sp>
      <p:graphicFrame>
        <p:nvGraphicFramePr>
          <p:cNvPr id="109797" name="Group 229"/>
          <p:cNvGraphicFramePr>
            <a:graphicFrameLocks noGrp="1"/>
          </p:cNvGraphicFramePr>
          <p:nvPr/>
        </p:nvGraphicFramePr>
        <p:xfrm>
          <a:off x="1807369" y="3111104"/>
          <a:ext cx="4114801" cy="457200"/>
        </p:xfrm>
        <a:graphic>
          <a:graphicData uri="http://schemas.openxmlformats.org/drawingml/2006/table">
            <a:tbl>
              <a:tblPr/>
              <a:tblGrid>
                <a:gridCol w="500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1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9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79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7386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62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1674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L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Ạ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" name="Text Box 182"/>
          <p:cNvSpPr txBox="1">
            <a:spLocks noChangeArrowheads="1"/>
          </p:cNvSpPr>
          <p:nvPr/>
        </p:nvSpPr>
        <p:spPr bwMode="auto">
          <a:xfrm>
            <a:off x="2057401" y="106135"/>
            <a:ext cx="6188528" cy="60016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650" b="1" dirty="0">
                <a:latin typeface="Times New Roman" panose="02020603050405020304" pitchFamily="18" charset="0"/>
              </a:rPr>
              <a:t>6.Sống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sạch,không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sa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tệ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nạn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xã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hội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còn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gọi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lối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sống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thế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nào</a:t>
            </a:r>
            <a:r>
              <a:rPr lang="en-US" altLang="en-US" sz="1650" b="1" dirty="0">
                <a:latin typeface="Times New Roman" panose="02020603050405020304" pitchFamily="18" charset="0"/>
              </a:rPr>
              <a:t>?					</a:t>
            </a:r>
          </a:p>
        </p:txBody>
      </p:sp>
      <p:graphicFrame>
        <p:nvGraphicFramePr>
          <p:cNvPr id="109818" name="Group 250"/>
          <p:cNvGraphicFramePr>
            <a:graphicFrameLocks noGrp="1"/>
          </p:cNvGraphicFramePr>
          <p:nvPr/>
        </p:nvGraphicFramePr>
        <p:xfrm>
          <a:off x="1771650" y="3568304"/>
          <a:ext cx="5086352" cy="446484"/>
        </p:xfrm>
        <a:graphic>
          <a:graphicData uri="http://schemas.openxmlformats.org/drawingml/2006/table">
            <a:tbl>
              <a:tblPr/>
              <a:tblGrid>
                <a:gridCol w="5214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6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214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226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214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226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214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2268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2149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8814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4648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Ị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H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V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Ư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Ợ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G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" name="Text Box 185"/>
          <p:cNvSpPr txBox="1">
            <a:spLocks noChangeArrowheads="1"/>
          </p:cNvSpPr>
          <p:nvPr/>
        </p:nvSpPr>
        <p:spPr bwMode="auto">
          <a:xfrm>
            <a:off x="2130879" y="170418"/>
            <a:ext cx="53149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latin typeface="Times New Roman" panose="02020603050405020304" pitchFamily="18" charset="0"/>
              </a:rPr>
              <a:t>7.Là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từ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để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nói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đến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ổn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định</a:t>
            </a:r>
            <a:r>
              <a:rPr lang="en-US" altLang="en-US" sz="1800" b="1" dirty="0">
                <a:latin typeface="Times New Roman" panose="02020603050405020304" pitchFamily="18" charset="0"/>
              </a:rPr>
              <a:t>,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phát</a:t>
            </a:r>
            <a:r>
              <a:rPr lang="en-US" altLang="en-US" sz="1800" b="1" dirty="0"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</a:rPr>
              <a:t>triển</a:t>
            </a:r>
            <a:r>
              <a:rPr lang="en-US" altLang="en-US" sz="1800" b="1" dirty="0">
                <a:latin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09843" name="Group 275"/>
          <p:cNvGraphicFramePr>
            <a:graphicFrameLocks noGrp="1"/>
          </p:cNvGraphicFramePr>
          <p:nvPr/>
        </p:nvGraphicFramePr>
        <p:xfrm>
          <a:off x="2000250" y="4057650"/>
          <a:ext cx="4629150" cy="388158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815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0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580" marR="68580" marT="34059" marB="34059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9861" name="Group 293"/>
          <p:cNvGraphicFramePr>
            <a:graphicFrameLocks noGrp="1"/>
          </p:cNvGraphicFramePr>
          <p:nvPr/>
        </p:nvGraphicFramePr>
        <p:xfrm>
          <a:off x="1989535" y="4068366"/>
          <a:ext cx="4629150" cy="571500"/>
        </p:xfrm>
        <a:graphic>
          <a:graphicData uri="http://schemas.openxmlformats.org/drawingml/2006/table">
            <a:tbl>
              <a:tblPr/>
              <a:tblGrid>
                <a:gridCol w="62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29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7150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.VnTimeH" panose="020B7200000000000000" pitchFamily="34" charset="0"/>
                        </a:rPr>
                        <a:t>T</a:t>
                      </a:r>
                    </a:p>
                  </a:txBody>
                  <a:tcPr marL="68580" marR="68580" marT="34290" marB="34290" horzOverflow="overflow">
                    <a:lnL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O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À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D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Â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.VnTimeH" panose="020B7200000000000000" pitchFamily="34" charset="0"/>
                        </a:rPr>
                        <a:t>N</a:t>
                      </a:r>
                    </a:p>
                  </a:txBody>
                  <a:tcPr marL="68580" marR="68580" marT="34290" marB="34290" horzOverflow="overflow">
                    <a:lnL w="127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3" name="5-Point Star 92"/>
          <p:cNvSpPr/>
          <p:nvPr/>
        </p:nvSpPr>
        <p:spPr bwMode="auto">
          <a:xfrm>
            <a:off x="1178719" y="4165997"/>
            <a:ext cx="457200" cy="285750"/>
          </a:xfrm>
          <a:prstGeom prst="star5">
            <a:avLst/>
          </a:prstGeom>
          <a:solidFill>
            <a:schemeClr val="bg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200" u="sng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1263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0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09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"/>
                                        <p:tgtEl>
                                          <p:spTgt spid="109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 nodeType="clickPar">
                      <p:stCondLst>
                        <p:cond delay="0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9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09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 nodeType="clickPar">
                      <p:stCondLst>
                        <p:cond delay="0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9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0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80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500"/>
                                        <p:tgtEl>
                                          <p:spTgt spid="10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linds(horizontal)">
                                      <p:cBhvr>
                                        <p:cTn id="8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 nodeType="clickPar">
                      <p:stCondLst>
                        <p:cond delay="0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8" dur="500"/>
                                        <p:tgtEl>
                                          <p:spTgt spid="109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109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10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4" dur="500"/>
                                        <p:tgtEl>
                                          <p:spTgt spid="109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2" grpId="0" animBg="1"/>
      <p:bldP spid="54" grpId="0" animBg="1"/>
      <p:bldP spid="54" grpId="1" animBg="1"/>
      <p:bldP spid="57" grpId="0" animBg="1"/>
      <p:bldP spid="57" grpId="1" animBg="1"/>
      <p:bldP spid="59" grpId="0" animBg="1"/>
      <p:bldP spid="61" grpId="0" animBg="1"/>
      <p:bldP spid="61" grpId="1" animBg="1"/>
      <p:bldP spid="76" grpId="0" animBg="1"/>
      <p:bldP spid="76" grpId="1" animBg="1"/>
      <p:bldP spid="78" grpId="0" animBg="1"/>
      <p:bldP spid="7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A_图片 4">
            <a:extLst>
              <a:ext uri="{FF2B5EF4-FFF2-40B4-BE49-F238E27FC236}">
                <a16:creationId xmlns:a16="http://schemas.microsoft.com/office/drawing/2014/main" id="{DC6D8752-E0EB-9D0E-32C1-CA37B0A8F6F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-94135"/>
            <a:ext cx="3232222" cy="2208685"/>
          </a:xfrm>
          <a:prstGeom prst="rect">
            <a:avLst/>
          </a:prstGeom>
        </p:spPr>
      </p:pic>
      <p:pic>
        <p:nvPicPr>
          <p:cNvPr id="11" name="PA_图片 4">
            <a:extLst>
              <a:ext uri="{FF2B5EF4-FFF2-40B4-BE49-F238E27FC236}">
                <a16:creationId xmlns:a16="http://schemas.microsoft.com/office/drawing/2014/main" id="{770E0CF5-ADF4-C83A-BF5C-06A703271E8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95350"/>
            <a:ext cx="4419600" cy="335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383380-7762-B390-B45E-C92BA1AB72DF}"/>
              </a:ext>
            </a:extLst>
          </p:cNvPr>
          <p:cNvSpPr txBox="1"/>
          <p:nvPr/>
        </p:nvSpPr>
        <p:spPr>
          <a:xfrm>
            <a:off x="541565" y="1706336"/>
            <a:ext cx="3505200" cy="1786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362546" algn="l"/>
              </a:tabLst>
            </a:pPr>
            <a:r>
              <a:rPr lang="en-US" sz="1575" dirty="0">
                <a:latin typeface="Arial" panose="020B0604020202020204" pitchFamily="34" charset="0"/>
                <a:ea typeface="Arial" panose="020B0604020202020204" pitchFamily="34" charset="0"/>
              </a:rPr>
              <a:t> </a:t>
            </a:r>
          </a:p>
          <a:p>
            <a:pPr algn="just">
              <a:lnSpc>
                <a:spcPct val="115000"/>
              </a:lnSpc>
              <a:tabLst>
                <a:tab pos="362546" algn="l"/>
              </a:tabLst>
            </a:pPr>
            <a:r>
              <a:rPr lang="vi-VN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 vẽ một bức tranh về chủ đề </a:t>
            </a:r>
            <a:r>
              <a:rPr lang="vi-VN" sz="1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vi-VN" sz="1600" b="1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Phòng, chống tệ nạn xã hội </a:t>
            </a:r>
            <a:r>
              <a:rPr lang="vi-VN" sz="1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gửi cho giáo viên qua  đường link  https</a:t>
            </a:r>
            <a:r>
              <a:rPr lang="vi-VN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://</a:t>
            </a:r>
            <a:r>
              <a:rPr lang="vi-VN" sz="1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azota.vn và </a:t>
            </a:r>
            <a:r>
              <a:rPr lang="vi-VN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thuyết trình về chủ đề em quan tâm để chia sẻ trước lớp  !</a:t>
            </a:r>
            <a:endParaRPr lang="en-US" sz="1600" dirty="0"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603CE8-CB0F-260B-3E02-BBF8F94386B7}"/>
              </a:ext>
            </a:extLst>
          </p:cNvPr>
          <p:cNvSpPr txBox="1"/>
          <p:nvPr/>
        </p:nvSpPr>
        <p:spPr>
          <a:xfrm>
            <a:off x="990600" y="133350"/>
            <a:ext cx="2069382" cy="4039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025" dirty="0">
                <a:solidFill>
                  <a:srgbClr val="FA3B52"/>
                </a:solidFill>
                <a:latin typeface="SVN-Revolution" panose="02040603050506020204" pitchFamily="18" charset="0"/>
              </a:rPr>
              <a:t>Dự án học tập </a:t>
            </a:r>
            <a:r>
              <a:rPr lang="en-US" sz="2025" dirty="0">
                <a:solidFill>
                  <a:srgbClr val="FA3B52"/>
                </a:solidFill>
                <a:latin typeface="SVN-Revolution" panose="02040603050506020204" pitchFamily="18" charset="0"/>
              </a:rPr>
              <a:t> </a:t>
            </a:r>
          </a:p>
        </p:txBody>
      </p:sp>
      <p:pic>
        <p:nvPicPr>
          <p:cNvPr id="14" name="图片 3">
            <a:extLst>
              <a:ext uri="{FF2B5EF4-FFF2-40B4-BE49-F238E27FC236}">
                <a16:creationId xmlns:a16="http://schemas.microsoft.com/office/drawing/2014/main" id="{6E2D9592-CA54-8514-B730-34B03AB46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750"/>
            <a:ext cx="908547" cy="856458"/>
          </a:xfrm>
          <a:prstGeom prst="rect">
            <a:avLst/>
          </a:prstGeom>
        </p:spPr>
      </p:pic>
      <p:pic>
        <p:nvPicPr>
          <p:cNvPr id="15" name="图片 4">
            <a:extLst>
              <a:ext uri="{FF2B5EF4-FFF2-40B4-BE49-F238E27FC236}">
                <a16:creationId xmlns:a16="http://schemas.microsoft.com/office/drawing/2014/main" id="{7E2B2CB9-9D5D-4725-2D69-84F0FAE245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150"/>
            <a:ext cx="734973" cy="692835"/>
          </a:xfrm>
          <a:prstGeom prst="rect">
            <a:avLst/>
          </a:prstGeom>
        </p:spPr>
      </p:pic>
      <p:pic>
        <p:nvPicPr>
          <p:cNvPr id="10" name="Shape 95"/>
          <p:cNvPicPr/>
          <p:nvPr/>
        </p:nvPicPr>
        <p:blipFill rotWithShape="1">
          <a:blip r:embed="rId8"/>
          <a:srcRect l="2971" t="-1385" r="-2971" b="7385"/>
          <a:stretch/>
        </p:blipFill>
        <p:spPr>
          <a:xfrm>
            <a:off x="5029200" y="2415540"/>
            <a:ext cx="3333750" cy="2327910"/>
          </a:xfrm>
          <a:prstGeom prst="rect">
            <a:avLst/>
          </a:prstGeom>
        </p:spPr>
      </p:pic>
      <p:pic>
        <p:nvPicPr>
          <p:cNvPr id="16" name="Picture 15" descr="Không có mô tả ảnh.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064" y="34290"/>
            <a:ext cx="791936" cy="75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71" y="410028"/>
            <a:ext cx="2684065" cy="137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18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569;p32">
            <a:extLst>
              <a:ext uri="{FF2B5EF4-FFF2-40B4-BE49-F238E27FC236}">
                <a16:creationId xmlns:a16="http://schemas.microsoft.com/office/drawing/2014/main" id="{59A91DDD-82BF-84F9-A695-ED75FACF7BF9}"/>
              </a:ext>
            </a:extLst>
          </p:cNvPr>
          <p:cNvGrpSpPr/>
          <p:nvPr/>
        </p:nvGrpSpPr>
        <p:grpSpPr>
          <a:xfrm>
            <a:off x="3072144" y="169082"/>
            <a:ext cx="3607462" cy="2918760"/>
            <a:chOff x="2798074" y="289925"/>
            <a:chExt cx="3607462" cy="2918760"/>
          </a:xfrm>
        </p:grpSpPr>
        <p:sp>
          <p:nvSpPr>
            <p:cNvPr id="12" name="Google Shape;570;p32">
              <a:extLst>
                <a:ext uri="{FF2B5EF4-FFF2-40B4-BE49-F238E27FC236}">
                  <a16:creationId xmlns:a16="http://schemas.microsoft.com/office/drawing/2014/main" id="{5D8B7C0E-B336-226B-9DF4-459DFFE82921}"/>
                </a:ext>
              </a:extLst>
            </p:cNvPr>
            <p:cNvSpPr/>
            <p:nvPr/>
          </p:nvSpPr>
          <p:spPr>
            <a:xfrm rot="-4117181">
              <a:off x="3163710" y="184116"/>
              <a:ext cx="2658933" cy="3390206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rgbClr val="00DFD1">
                <a:alpha val="43260"/>
              </a:srgbClr>
            </a:solidFill>
            <a:ln>
              <a:noFill/>
            </a:ln>
          </p:spPr>
        </p:sp>
        <p:sp>
          <p:nvSpPr>
            <p:cNvPr id="13" name="Google Shape;571;p32">
              <a:extLst>
                <a:ext uri="{FF2B5EF4-FFF2-40B4-BE49-F238E27FC236}">
                  <a16:creationId xmlns:a16="http://schemas.microsoft.com/office/drawing/2014/main" id="{5C0F456C-18EE-7C37-CCD9-CD28057FA161}"/>
                </a:ext>
              </a:extLst>
            </p:cNvPr>
            <p:cNvSpPr/>
            <p:nvPr/>
          </p:nvSpPr>
          <p:spPr>
            <a:xfrm>
              <a:off x="3255575" y="289925"/>
              <a:ext cx="3149961" cy="2736162"/>
            </a:xfrm>
            <a:custGeom>
              <a:avLst/>
              <a:gdLst/>
              <a:ahLst/>
              <a:cxnLst/>
              <a:rect l="l" t="t" r="r" b="b"/>
              <a:pathLst>
                <a:path w="148216" h="113628" extrusionOk="0">
                  <a:moveTo>
                    <a:pt x="56349" y="339"/>
                  </a:moveTo>
                  <a:cubicBezTo>
                    <a:pt x="33013" y="-1963"/>
                    <a:pt x="13090" y="10897"/>
                    <a:pt x="5867" y="27486"/>
                  </a:cubicBezTo>
                  <a:cubicBezTo>
                    <a:pt x="-1356" y="44076"/>
                    <a:pt x="-4611" y="86382"/>
                    <a:pt x="13010" y="99876"/>
                  </a:cubicBezTo>
                  <a:cubicBezTo>
                    <a:pt x="30631" y="113370"/>
                    <a:pt x="89448" y="118211"/>
                    <a:pt x="111594" y="108448"/>
                  </a:cubicBezTo>
                  <a:cubicBezTo>
                    <a:pt x="133740" y="98685"/>
                    <a:pt x="155092" y="59315"/>
                    <a:pt x="145884" y="41297"/>
                  </a:cubicBezTo>
                  <a:cubicBezTo>
                    <a:pt x="136677" y="23279"/>
                    <a:pt x="79685" y="2641"/>
                    <a:pt x="56349" y="3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4" name="Google Shape;572;p32">
              <a:extLst>
                <a:ext uri="{FF2B5EF4-FFF2-40B4-BE49-F238E27FC236}">
                  <a16:creationId xmlns:a16="http://schemas.microsoft.com/office/drawing/2014/main" id="{07E1A832-DC38-6172-1EF4-BBCCFEAEB57A}"/>
                </a:ext>
              </a:extLst>
            </p:cNvPr>
            <p:cNvSpPr/>
            <p:nvPr/>
          </p:nvSpPr>
          <p:spPr>
            <a:xfrm>
              <a:off x="3673824" y="1012054"/>
              <a:ext cx="1782917" cy="1319597"/>
            </a:xfrm>
            <a:custGeom>
              <a:avLst/>
              <a:gdLst/>
              <a:ahLst/>
              <a:cxnLst/>
              <a:rect l="l" t="t" r="r" b="b"/>
              <a:pathLst>
                <a:path w="51946" h="38447" extrusionOk="0">
                  <a:moveTo>
                    <a:pt x="25967" y="0"/>
                  </a:moveTo>
                  <a:cubicBezTo>
                    <a:pt x="16864" y="0"/>
                    <a:pt x="8492" y="5054"/>
                    <a:pt x="4252" y="13115"/>
                  </a:cubicBezTo>
                  <a:cubicBezTo>
                    <a:pt x="1" y="21176"/>
                    <a:pt x="564" y="30925"/>
                    <a:pt x="5726" y="38447"/>
                  </a:cubicBezTo>
                  <a:lnTo>
                    <a:pt x="46220" y="38447"/>
                  </a:lnTo>
                  <a:cubicBezTo>
                    <a:pt x="51370" y="30925"/>
                    <a:pt x="51945" y="21176"/>
                    <a:pt x="47693" y="13115"/>
                  </a:cubicBezTo>
                  <a:cubicBezTo>
                    <a:pt x="43454" y="5054"/>
                    <a:pt x="35082" y="0"/>
                    <a:pt x="259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73;p32">
              <a:extLst>
                <a:ext uri="{FF2B5EF4-FFF2-40B4-BE49-F238E27FC236}">
                  <a16:creationId xmlns:a16="http://schemas.microsoft.com/office/drawing/2014/main" id="{5D2E7F37-56EB-AC49-0F2B-FD21DE16A144}"/>
                </a:ext>
              </a:extLst>
            </p:cNvPr>
            <p:cNvSpPr/>
            <p:nvPr/>
          </p:nvSpPr>
          <p:spPr>
            <a:xfrm>
              <a:off x="5515973" y="1414438"/>
              <a:ext cx="375834" cy="757239"/>
            </a:xfrm>
            <a:custGeom>
              <a:avLst/>
              <a:gdLst/>
              <a:ahLst/>
              <a:cxnLst/>
              <a:rect l="l" t="t" r="r" b="b"/>
              <a:pathLst>
                <a:path w="9041" h="18216" extrusionOk="0">
                  <a:moveTo>
                    <a:pt x="8562" y="0"/>
                  </a:moveTo>
                  <a:cubicBezTo>
                    <a:pt x="8464" y="0"/>
                    <a:pt x="8346" y="46"/>
                    <a:pt x="8205" y="154"/>
                  </a:cubicBezTo>
                  <a:cubicBezTo>
                    <a:pt x="7750" y="502"/>
                    <a:pt x="7426" y="1089"/>
                    <a:pt x="7103" y="1556"/>
                  </a:cubicBezTo>
                  <a:cubicBezTo>
                    <a:pt x="6612" y="2250"/>
                    <a:pt x="6145" y="2969"/>
                    <a:pt x="5714" y="3700"/>
                  </a:cubicBezTo>
                  <a:cubicBezTo>
                    <a:pt x="4851" y="5173"/>
                    <a:pt x="4109" y="6706"/>
                    <a:pt x="3486" y="8287"/>
                  </a:cubicBezTo>
                  <a:cubicBezTo>
                    <a:pt x="2420" y="10978"/>
                    <a:pt x="1723" y="13790"/>
                    <a:pt x="1412" y="16664"/>
                  </a:cubicBezTo>
                  <a:lnTo>
                    <a:pt x="1412" y="16664"/>
                  </a:lnTo>
                  <a:cubicBezTo>
                    <a:pt x="3525" y="15019"/>
                    <a:pt x="5171" y="12779"/>
                    <a:pt x="6336" y="10359"/>
                  </a:cubicBezTo>
                  <a:cubicBezTo>
                    <a:pt x="7247" y="8419"/>
                    <a:pt x="7941" y="6394"/>
                    <a:pt x="8408" y="4310"/>
                  </a:cubicBezTo>
                  <a:cubicBezTo>
                    <a:pt x="8636" y="3316"/>
                    <a:pt x="8995" y="2202"/>
                    <a:pt x="9031" y="1172"/>
                  </a:cubicBezTo>
                  <a:cubicBezTo>
                    <a:pt x="9041" y="768"/>
                    <a:pt x="8965" y="0"/>
                    <a:pt x="8562" y="0"/>
                  </a:cubicBezTo>
                  <a:close/>
                  <a:moveTo>
                    <a:pt x="1412" y="16664"/>
                  </a:moveTo>
                  <a:cubicBezTo>
                    <a:pt x="963" y="17014"/>
                    <a:pt x="492" y="17337"/>
                    <a:pt x="1" y="17629"/>
                  </a:cubicBezTo>
                  <a:lnTo>
                    <a:pt x="1282" y="18216"/>
                  </a:lnTo>
                  <a:cubicBezTo>
                    <a:pt x="1313" y="17697"/>
                    <a:pt x="1356" y="17179"/>
                    <a:pt x="1412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74;p32">
              <a:extLst>
                <a:ext uri="{FF2B5EF4-FFF2-40B4-BE49-F238E27FC236}">
                  <a16:creationId xmlns:a16="http://schemas.microsoft.com/office/drawing/2014/main" id="{FD39C9F8-E3D4-19F6-2C6F-9FDAAA30F834}"/>
                </a:ext>
              </a:extLst>
            </p:cNvPr>
            <p:cNvSpPr/>
            <p:nvPr/>
          </p:nvSpPr>
          <p:spPr>
            <a:xfrm>
              <a:off x="5575710" y="1418845"/>
              <a:ext cx="312232" cy="678672"/>
            </a:xfrm>
            <a:custGeom>
              <a:avLst/>
              <a:gdLst/>
              <a:ahLst/>
              <a:cxnLst/>
              <a:rect l="l" t="t" r="r" b="b"/>
              <a:pathLst>
                <a:path w="7511" h="16326" extrusionOk="0">
                  <a:moveTo>
                    <a:pt x="5223" y="9522"/>
                  </a:moveTo>
                  <a:lnTo>
                    <a:pt x="4971" y="9606"/>
                  </a:lnTo>
                  <a:cubicBezTo>
                    <a:pt x="3967" y="9918"/>
                    <a:pt x="3140" y="10196"/>
                    <a:pt x="3007" y="10259"/>
                  </a:cubicBezTo>
                  <a:lnTo>
                    <a:pt x="3007" y="10259"/>
                  </a:lnTo>
                  <a:cubicBezTo>
                    <a:pt x="3191" y="10219"/>
                    <a:pt x="4003" y="9983"/>
                    <a:pt x="4983" y="9678"/>
                  </a:cubicBezTo>
                  <a:lnTo>
                    <a:pt x="5187" y="9618"/>
                  </a:lnTo>
                  <a:cubicBezTo>
                    <a:pt x="5199" y="9582"/>
                    <a:pt x="5211" y="9546"/>
                    <a:pt x="5223" y="9522"/>
                  </a:cubicBezTo>
                  <a:close/>
                  <a:moveTo>
                    <a:pt x="3007" y="10259"/>
                  </a:moveTo>
                  <a:cubicBezTo>
                    <a:pt x="3003" y="10260"/>
                    <a:pt x="3000" y="10260"/>
                    <a:pt x="2997" y="10261"/>
                  </a:cubicBezTo>
                  <a:lnTo>
                    <a:pt x="2997" y="10261"/>
                  </a:lnTo>
                  <a:cubicBezTo>
                    <a:pt x="2996" y="10262"/>
                    <a:pt x="2996" y="10264"/>
                    <a:pt x="2995" y="10265"/>
                  </a:cubicBezTo>
                  <a:cubicBezTo>
                    <a:pt x="2998" y="10263"/>
                    <a:pt x="3002" y="10261"/>
                    <a:pt x="3007" y="10259"/>
                  </a:cubicBezTo>
                  <a:close/>
                  <a:moveTo>
                    <a:pt x="7343" y="0"/>
                  </a:moveTo>
                  <a:cubicBezTo>
                    <a:pt x="7283" y="168"/>
                    <a:pt x="7235" y="348"/>
                    <a:pt x="7163" y="527"/>
                  </a:cubicBezTo>
                  <a:cubicBezTo>
                    <a:pt x="6983" y="1054"/>
                    <a:pt x="6756" y="1629"/>
                    <a:pt x="6492" y="2252"/>
                  </a:cubicBezTo>
                  <a:cubicBezTo>
                    <a:pt x="6480" y="2156"/>
                    <a:pt x="6456" y="2072"/>
                    <a:pt x="6432" y="1977"/>
                  </a:cubicBezTo>
                  <a:cubicBezTo>
                    <a:pt x="6361" y="1701"/>
                    <a:pt x="6265" y="1426"/>
                    <a:pt x="6157" y="1162"/>
                  </a:cubicBezTo>
                  <a:cubicBezTo>
                    <a:pt x="6109" y="1066"/>
                    <a:pt x="6073" y="959"/>
                    <a:pt x="6037" y="863"/>
                  </a:cubicBezTo>
                  <a:lnTo>
                    <a:pt x="5977" y="947"/>
                  </a:lnTo>
                  <a:cubicBezTo>
                    <a:pt x="6013" y="1030"/>
                    <a:pt x="6037" y="1102"/>
                    <a:pt x="6073" y="1198"/>
                  </a:cubicBezTo>
                  <a:cubicBezTo>
                    <a:pt x="6205" y="1510"/>
                    <a:pt x="6313" y="1785"/>
                    <a:pt x="6373" y="1989"/>
                  </a:cubicBezTo>
                  <a:cubicBezTo>
                    <a:pt x="6421" y="2132"/>
                    <a:pt x="6456" y="2228"/>
                    <a:pt x="6468" y="2288"/>
                  </a:cubicBezTo>
                  <a:cubicBezTo>
                    <a:pt x="6468" y="2300"/>
                    <a:pt x="6468" y="2312"/>
                    <a:pt x="6456" y="2324"/>
                  </a:cubicBezTo>
                  <a:cubicBezTo>
                    <a:pt x="6289" y="2719"/>
                    <a:pt x="6109" y="3138"/>
                    <a:pt x="5929" y="3570"/>
                  </a:cubicBezTo>
                  <a:cubicBezTo>
                    <a:pt x="5786" y="3917"/>
                    <a:pt x="5630" y="4264"/>
                    <a:pt x="5474" y="4636"/>
                  </a:cubicBezTo>
                  <a:cubicBezTo>
                    <a:pt x="5474" y="4612"/>
                    <a:pt x="5462" y="4588"/>
                    <a:pt x="5450" y="4564"/>
                  </a:cubicBezTo>
                  <a:cubicBezTo>
                    <a:pt x="5426" y="4480"/>
                    <a:pt x="5390" y="4348"/>
                    <a:pt x="5331" y="4180"/>
                  </a:cubicBezTo>
                  <a:cubicBezTo>
                    <a:pt x="5223" y="3845"/>
                    <a:pt x="5055" y="3402"/>
                    <a:pt x="4863" y="2911"/>
                  </a:cubicBezTo>
                  <a:cubicBezTo>
                    <a:pt x="4840" y="2851"/>
                    <a:pt x="4816" y="2791"/>
                    <a:pt x="4792" y="2731"/>
                  </a:cubicBezTo>
                  <a:cubicBezTo>
                    <a:pt x="4768" y="2767"/>
                    <a:pt x="4756" y="2791"/>
                    <a:pt x="4732" y="2815"/>
                  </a:cubicBezTo>
                  <a:lnTo>
                    <a:pt x="4780" y="2935"/>
                  </a:lnTo>
                  <a:cubicBezTo>
                    <a:pt x="4983" y="3426"/>
                    <a:pt x="5151" y="3869"/>
                    <a:pt x="5283" y="4192"/>
                  </a:cubicBezTo>
                  <a:cubicBezTo>
                    <a:pt x="5367" y="4420"/>
                    <a:pt x="5426" y="4576"/>
                    <a:pt x="5462" y="4660"/>
                  </a:cubicBezTo>
                  <a:cubicBezTo>
                    <a:pt x="5103" y="5486"/>
                    <a:pt x="4708" y="6348"/>
                    <a:pt x="4301" y="7247"/>
                  </a:cubicBezTo>
                  <a:lnTo>
                    <a:pt x="4229" y="7414"/>
                  </a:lnTo>
                  <a:lnTo>
                    <a:pt x="4193" y="7318"/>
                  </a:lnTo>
                  <a:cubicBezTo>
                    <a:pt x="4157" y="7223"/>
                    <a:pt x="4097" y="7079"/>
                    <a:pt x="4025" y="6899"/>
                  </a:cubicBezTo>
                  <a:cubicBezTo>
                    <a:pt x="3881" y="6552"/>
                    <a:pt x="3690" y="6061"/>
                    <a:pt x="3462" y="5534"/>
                  </a:cubicBezTo>
                  <a:lnTo>
                    <a:pt x="3342" y="5258"/>
                  </a:lnTo>
                  <a:cubicBezTo>
                    <a:pt x="3330" y="5294"/>
                    <a:pt x="3318" y="5318"/>
                    <a:pt x="3294" y="5354"/>
                  </a:cubicBezTo>
                  <a:lnTo>
                    <a:pt x="3390" y="5558"/>
                  </a:lnTo>
                  <a:cubicBezTo>
                    <a:pt x="3618" y="6097"/>
                    <a:pt x="3821" y="6576"/>
                    <a:pt x="3977" y="6923"/>
                  </a:cubicBezTo>
                  <a:cubicBezTo>
                    <a:pt x="4049" y="7103"/>
                    <a:pt x="4121" y="7235"/>
                    <a:pt x="4169" y="7330"/>
                  </a:cubicBezTo>
                  <a:cubicBezTo>
                    <a:pt x="4181" y="7378"/>
                    <a:pt x="4205" y="7414"/>
                    <a:pt x="4217" y="7438"/>
                  </a:cubicBezTo>
                  <a:cubicBezTo>
                    <a:pt x="3774" y="8384"/>
                    <a:pt x="3354" y="9283"/>
                    <a:pt x="2947" y="10133"/>
                  </a:cubicBezTo>
                  <a:cubicBezTo>
                    <a:pt x="2947" y="10121"/>
                    <a:pt x="2947" y="10109"/>
                    <a:pt x="2935" y="10097"/>
                  </a:cubicBezTo>
                  <a:cubicBezTo>
                    <a:pt x="2911" y="10001"/>
                    <a:pt x="2863" y="9858"/>
                    <a:pt x="2815" y="9690"/>
                  </a:cubicBezTo>
                  <a:cubicBezTo>
                    <a:pt x="2708" y="9343"/>
                    <a:pt x="2540" y="8875"/>
                    <a:pt x="2360" y="8360"/>
                  </a:cubicBezTo>
                  <a:cubicBezTo>
                    <a:pt x="2300" y="8181"/>
                    <a:pt x="2229" y="8013"/>
                    <a:pt x="2169" y="7845"/>
                  </a:cubicBezTo>
                  <a:lnTo>
                    <a:pt x="2133" y="7953"/>
                  </a:lnTo>
                  <a:lnTo>
                    <a:pt x="2288" y="8384"/>
                  </a:lnTo>
                  <a:cubicBezTo>
                    <a:pt x="2432" y="8780"/>
                    <a:pt x="2576" y="9163"/>
                    <a:pt x="2767" y="9702"/>
                  </a:cubicBezTo>
                  <a:cubicBezTo>
                    <a:pt x="2815" y="9822"/>
                    <a:pt x="2863" y="9953"/>
                    <a:pt x="2911" y="10097"/>
                  </a:cubicBezTo>
                  <a:lnTo>
                    <a:pt x="2947" y="10169"/>
                  </a:lnTo>
                  <a:cubicBezTo>
                    <a:pt x="2552" y="10995"/>
                    <a:pt x="2181" y="11762"/>
                    <a:pt x="1845" y="12469"/>
                  </a:cubicBezTo>
                  <a:cubicBezTo>
                    <a:pt x="1785" y="12265"/>
                    <a:pt x="1654" y="11798"/>
                    <a:pt x="1474" y="11271"/>
                  </a:cubicBezTo>
                  <a:cubicBezTo>
                    <a:pt x="1378" y="10983"/>
                    <a:pt x="1294" y="10720"/>
                    <a:pt x="1222" y="10504"/>
                  </a:cubicBezTo>
                  <a:cubicBezTo>
                    <a:pt x="1210" y="10540"/>
                    <a:pt x="1198" y="10576"/>
                    <a:pt x="1187" y="10624"/>
                  </a:cubicBezTo>
                  <a:cubicBezTo>
                    <a:pt x="1246" y="10816"/>
                    <a:pt x="1318" y="11043"/>
                    <a:pt x="1402" y="11295"/>
                  </a:cubicBezTo>
                  <a:cubicBezTo>
                    <a:pt x="1582" y="11858"/>
                    <a:pt x="1749" y="12325"/>
                    <a:pt x="1821" y="12505"/>
                  </a:cubicBezTo>
                  <a:lnTo>
                    <a:pt x="1175" y="13834"/>
                  </a:lnTo>
                  <a:cubicBezTo>
                    <a:pt x="1091" y="14014"/>
                    <a:pt x="1007" y="14193"/>
                    <a:pt x="923" y="14361"/>
                  </a:cubicBezTo>
                  <a:cubicBezTo>
                    <a:pt x="911" y="14289"/>
                    <a:pt x="887" y="14169"/>
                    <a:pt x="851" y="14026"/>
                  </a:cubicBezTo>
                  <a:cubicBezTo>
                    <a:pt x="779" y="13774"/>
                    <a:pt x="695" y="13415"/>
                    <a:pt x="600" y="13020"/>
                  </a:cubicBezTo>
                  <a:cubicBezTo>
                    <a:pt x="600" y="12984"/>
                    <a:pt x="588" y="12948"/>
                    <a:pt x="576" y="12912"/>
                  </a:cubicBezTo>
                  <a:cubicBezTo>
                    <a:pt x="564" y="12960"/>
                    <a:pt x="552" y="13032"/>
                    <a:pt x="540" y="13091"/>
                  </a:cubicBezTo>
                  <a:cubicBezTo>
                    <a:pt x="624" y="13463"/>
                    <a:pt x="719" y="13798"/>
                    <a:pt x="791" y="14050"/>
                  </a:cubicBezTo>
                  <a:cubicBezTo>
                    <a:pt x="839" y="14205"/>
                    <a:pt x="887" y="14325"/>
                    <a:pt x="911" y="14397"/>
                  </a:cubicBezTo>
                  <a:lnTo>
                    <a:pt x="899" y="14421"/>
                  </a:lnTo>
                  <a:lnTo>
                    <a:pt x="887" y="14421"/>
                  </a:lnTo>
                  <a:cubicBezTo>
                    <a:pt x="636" y="14960"/>
                    <a:pt x="408" y="15427"/>
                    <a:pt x="216" y="15822"/>
                  </a:cubicBezTo>
                  <a:cubicBezTo>
                    <a:pt x="133" y="15990"/>
                    <a:pt x="61" y="16134"/>
                    <a:pt x="1" y="16277"/>
                  </a:cubicBezTo>
                  <a:lnTo>
                    <a:pt x="1" y="16325"/>
                  </a:lnTo>
                  <a:lnTo>
                    <a:pt x="252" y="15834"/>
                  </a:lnTo>
                  <a:lnTo>
                    <a:pt x="935" y="14445"/>
                  </a:lnTo>
                  <a:lnTo>
                    <a:pt x="935" y="14433"/>
                  </a:lnTo>
                  <a:lnTo>
                    <a:pt x="935" y="14421"/>
                  </a:lnTo>
                  <a:cubicBezTo>
                    <a:pt x="1019" y="14421"/>
                    <a:pt x="1175" y="14421"/>
                    <a:pt x="1378" y="14409"/>
                  </a:cubicBezTo>
                  <a:cubicBezTo>
                    <a:pt x="1618" y="14385"/>
                    <a:pt x="1917" y="14361"/>
                    <a:pt x="2264" y="14337"/>
                  </a:cubicBezTo>
                  <a:lnTo>
                    <a:pt x="2336" y="14241"/>
                  </a:lnTo>
                  <a:lnTo>
                    <a:pt x="1366" y="14349"/>
                  </a:lnTo>
                  <a:cubicBezTo>
                    <a:pt x="1187" y="14373"/>
                    <a:pt x="1031" y="14385"/>
                    <a:pt x="947" y="14397"/>
                  </a:cubicBezTo>
                  <a:cubicBezTo>
                    <a:pt x="1043" y="14229"/>
                    <a:pt x="1127" y="14038"/>
                    <a:pt x="1222" y="13846"/>
                  </a:cubicBezTo>
                  <a:lnTo>
                    <a:pt x="1857" y="12576"/>
                  </a:lnTo>
                  <a:lnTo>
                    <a:pt x="1857" y="12564"/>
                  </a:lnTo>
                  <a:cubicBezTo>
                    <a:pt x="1869" y="12529"/>
                    <a:pt x="1881" y="12505"/>
                    <a:pt x="1905" y="12469"/>
                  </a:cubicBezTo>
                  <a:cubicBezTo>
                    <a:pt x="1929" y="12469"/>
                    <a:pt x="1977" y="12457"/>
                    <a:pt x="2037" y="12445"/>
                  </a:cubicBezTo>
                  <a:lnTo>
                    <a:pt x="2480" y="12361"/>
                  </a:lnTo>
                  <a:cubicBezTo>
                    <a:pt x="2839" y="12289"/>
                    <a:pt x="3330" y="12193"/>
                    <a:pt x="3881" y="12085"/>
                  </a:cubicBezTo>
                  <a:lnTo>
                    <a:pt x="3941" y="11990"/>
                  </a:lnTo>
                  <a:lnTo>
                    <a:pt x="3941" y="11990"/>
                  </a:lnTo>
                  <a:cubicBezTo>
                    <a:pt x="3366" y="12097"/>
                    <a:pt x="2851" y="12217"/>
                    <a:pt x="2468" y="12301"/>
                  </a:cubicBezTo>
                  <a:cubicBezTo>
                    <a:pt x="2288" y="12349"/>
                    <a:pt x="2133" y="12385"/>
                    <a:pt x="2037" y="12421"/>
                  </a:cubicBezTo>
                  <a:lnTo>
                    <a:pt x="1917" y="12457"/>
                  </a:lnTo>
                  <a:cubicBezTo>
                    <a:pt x="2241" y="11786"/>
                    <a:pt x="2600" y="11043"/>
                    <a:pt x="2971" y="10265"/>
                  </a:cubicBezTo>
                  <a:cubicBezTo>
                    <a:pt x="2975" y="10265"/>
                    <a:pt x="2984" y="10264"/>
                    <a:pt x="2997" y="10261"/>
                  </a:cubicBezTo>
                  <a:lnTo>
                    <a:pt x="2997" y="10261"/>
                  </a:lnTo>
                  <a:cubicBezTo>
                    <a:pt x="3404" y="9400"/>
                    <a:pt x="3846" y="8479"/>
                    <a:pt x="4289" y="7510"/>
                  </a:cubicBezTo>
                  <a:lnTo>
                    <a:pt x="4432" y="7462"/>
                  </a:lnTo>
                  <a:cubicBezTo>
                    <a:pt x="4552" y="7426"/>
                    <a:pt x="4708" y="7378"/>
                    <a:pt x="4911" y="7306"/>
                  </a:cubicBezTo>
                  <a:cubicBezTo>
                    <a:pt x="5259" y="7175"/>
                    <a:pt x="5738" y="6995"/>
                    <a:pt x="6253" y="6780"/>
                  </a:cubicBezTo>
                  <a:cubicBezTo>
                    <a:pt x="6265" y="6744"/>
                    <a:pt x="6277" y="6708"/>
                    <a:pt x="6289" y="6672"/>
                  </a:cubicBezTo>
                  <a:lnTo>
                    <a:pt x="6289" y="6672"/>
                  </a:lnTo>
                  <a:cubicBezTo>
                    <a:pt x="5738" y="6899"/>
                    <a:pt x="5235" y="7103"/>
                    <a:pt x="4875" y="7247"/>
                  </a:cubicBezTo>
                  <a:lnTo>
                    <a:pt x="4420" y="7438"/>
                  </a:lnTo>
                  <a:cubicBezTo>
                    <a:pt x="4360" y="7462"/>
                    <a:pt x="4313" y="7486"/>
                    <a:pt x="4289" y="7498"/>
                  </a:cubicBezTo>
                  <a:cubicBezTo>
                    <a:pt x="4313" y="7426"/>
                    <a:pt x="4348" y="7342"/>
                    <a:pt x="4384" y="7271"/>
                  </a:cubicBezTo>
                  <a:cubicBezTo>
                    <a:pt x="4792" y="6384"/>
                    <a:pt x="5175" y="5534"/>
                    <a:pt x="5534" y="4707"/>
                  </a:cubicBezTo>
                  <a:lnTo>
                    <a:pt x="5642" y="4684"/>
                  </a:lnTo>
                  <a:cubicBezTo>
                    <a:pt x="5738" y="4660"/>
                    <a:pt x="5870" y="4624"/>
                    <a:pt x="6037" y="4564"/>
                  </a:cubicBezTo>
                  <a:cubicBezTo>
                    <a:pt x="6289" y="4480"/>
                    <a:pt x="6600" y="4360"/>
                    <a:pt x="6959" y="4216"/>
                  </a:cubicBezTo>
                  <a:lnTo>
                    <a:pt x="6959" y="4204"/>
                  </a:lnTo>
                  <a:cubicBezTo>
                    <a:pt x="6959" y="4180"/>
                    <a:pt x="6971" y="4145"/>
                    <a:pt x="6971" y="4121"/>
                  </a:cubicBezTo>
                  <a:lnTo>
                    <a:pt x="6971" y="4121"/>
                  </a:lnTo>
                  <a:cubicBezTo>
                    <a:pt x="6600" y="4276"/>
                    <a:pt x="6265" y="4420"/>
                    <a:pt x="6013" y="4516"/>
                  </a:cubicBezTo>
                  <a:cubicBezTo>
                    <a:pt x="5786" y="4600"/>
                    <a:pt x="5618" y="4660"/>
                    <a:pt x="5534" y="4684"/>
                  </a:cubicBezTo>
                  <a:cubicBezTo>
                    <a:pt x="5702" y="4312"/>
                    <a:pt x="5858" y="3953"/>
                    <a:pt x="6001" y="3594"/>
                  </a:cubicBezTo>
                  <a:cubicBezTo>
                    <a:pt x="6193" y="3150"/>
                    <a:pt x="6385" y="2707"/>
                    <a:pt x="6552" y="2288"/>
                  </a:cubicBezTo>
                  <a:cubicBezTo>
                    <a:pt x="6612" y="2264"/>
                    <a:pt x="6696" y="2228"/>
                    <a:pt x="6792" y="2180"/>
                  </a:cubicBezTo>
                  <a:cubicBezTo>
                    <a:pt x="6983" y="2096"/>
                    <a:pt x="7235" y="1965"/>
                    <a:pt x="7498" y="1821"/>
                  </a:cubicBezTo>
                  <a:cubicBezTo>
                    <a:pt x="7498" y="1785"/>
                    <a:pt x="7498" y="1749"/>
                    <a:pt x="7510" y="1725"/>
                  </a:cubicBezTo>
                  <a:lnTo>
                    <a:pt x="7510" y="1725"/>
                  </a:lnTo>
                  <a:lnTo>
                    <a:pt x="6768" y="2132"/>
                  </a:lnTo>
                  <a:cubicBezTo>
                    <a:pt x="6684" y="2180"/>
                    <a:pt x="6612" y="2216"/>
                    <a:pt x="6564" y="2252"/>
                  </a:cubicBezTo>
                  <a:cubicBezTo>
                    <a:pt x="6816" y="1641"/>
                    <a:pt x="7043" y="1066"/>
                    <a:pt x="7223" y="551"/>
                  </a:cubicBezTo>
                  <a:cubicBezTo>
                    <a:pt x="7283" y="372"/>
                    <a:pt x="7331" y="204"/>
                    <a:pt x="7379" y="48"/>
                  </a:cubicBezTo>
                  <a:cubicBezTo>
                    <a:pt x="7367" y="36"/>
                    <a:pt x="7355" y="12"/>
                    <a:pt x="7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75;p32">
              <a:extLst>
                <a:ext uri="{FF2B5EF4-FFF2-40B4-BE49-F238E27FC236}">
                  <a16:creationId xmlns:a16="http://schemas.microsoft.com/office/drawing/2014/main" id="{B16B3A81-006D-23C5-9C75-87D4E8969A10}"/>
                </a:ext>
              </a:extLst>
            </p:cNvPr>
            <p:cNvSpPr/>
            <p:nvPr/>
          </p:nvSpPr>
          <p:spPr>
            <a:xfrm>
              <a:off x="5543867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9905" y="0"/>
                  </a:moveTo>
                  <a:cubicBezTo>
                    <a:pt x="7977" y="12"/>
                    <a:pt x="6085" y="719"/>
                    <a:pt x="4516" y="1833"/>
                  </a:cubicBezTo>
                  <a:cubicBezTo>
                    <a:pt x="2947" y="2946"/>
                    <a:pt x="1689" y="4468"/>
                    <a:pt x="743" y="6156"/>
                  </a:cubicBezTo>
                  <a:lnTo>
                    <a:pt x="491" y="6448"/>
                  </a:lnTo>
                  <a:lnTo>
                    <a:pt x="491" y="6448"/>
                  </a:lnTo>
                  <a:cubicBezTo>
                    <a:pt x="749" y="6239"/>
                    <a:pt x="1053" y="6076"/>
                    <a:pt x="1366" y="5941"/>
                  </a:cubicBezTo>
                  <a:cubicBezTo>
                    <a:pt x="2527" y="5438"/>
                    <a:pt x="3797" y="5234"/>
                    <a:pt x="5055" y="4971"/>
                  </a:cubicBezTo>
                  <a:cubicBezTo>
                    <a:pt x="6300" y="4707"/>
                    <a:pt x="7558" y="4372"/>
                    <a:pt x="8612" y="3653"/>
                  </a:cubicBezTo>
                  <a:cubicBezTo>
                    <a:pt x="9666" y="2946"/>
                    <a:pt x="10492" y="1773"/>
                    <a:pt x="10480" y="491"/>
                  </a:cubicBezTo>
                  <a:cubicBezTo>
                    <a:pt x="10492" y="371"/>
                    <a:pt x="10456" y="252"/>
                    <a:pt x="10396" y="156"/>
                  </a:cubicBezTo>
                  <a:cubicBezTo>
                    <a:pt x="10289" y="12"/>
                    <a:pt x="10085" y="0"/>
                    <a:pt x="9905" y="0"/>
                  </a:cubicBezTo>
                  <a:close/>
                  <a:moveTo>
                    <a:pt x="491" y="6448"/>
                  </a:moveTo>
                  <a:cubicBezTo>
                    <a:pt x="294" y="6608"/>
                    <a:pt x="125" y="6795"/>
                    <a:pt x="0" y="7019"/>
                  </a:cubicBezTo>
                  <a:lnTo>
                    <a:pt x="491" y="644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76;p32">
              <a:extLst>
                <a:ext uri="{FF2B5EF4-FFF2-40B4-BE49-F238E27FC236}">
                  <a16:creationId xmlns:a16="http://schemas.microsoft.com/office/drawing/2014/main" id="{D454B6FD-0FA3-0764-4449-7447F36A19A0}"/>
                </a:ext>
              </a:extLst>
            </p:cNvPr>
            <p:cNvSpPr/>
            <p:nvPr/>
          </p:nvSpPr>
          <p:spPr>
            <a:xfrm>
              <a:off x="5574712" y="1953559"/>
              <a:ext cx="400361" cy="256986"/>
            </a:xfrm>
            <a:custGeom>
              <a:avLst/>
              <a:gdLst/>
              <a:ahLst/>
              <a:cxnLst/>
              <a:rect l="l" t="t" r="r" b="b"/>
              <a:pathLst>
                <a:path w="9631" h="6182" extrusionOk="0">
                  <a:moveTo>
                    <a:pt x="9594" y="1"/>
                  </a:moveTo>
                  <a:cubicBezTo>
                    <a:pt x="9427" y="157"/>
                    <a:pt x="9211" y="300"/>
                    <a:pt x="8984" y="456"/>
                  </a:cubicBezTo>
                  <a:cubicBezTo>
                    <a:pt x="8409" y="839"/>
                    <a:pt x="7810" y="1187"/>
                    <a:pt x="7199" y="1486"/>
                  </a:cubicBezTo>
                  <a:cubicBezTo>
                    <a:pt x="6995" y="1594"/>
                    <a:pt x="6792" y="1702"/>
                    <a:pt x="6576" y="1797"/>
                  </a:cubicBezTo>
                  <a:lnTo>
                    <a:pt x="6564" y="1797"/>
                  </a:lnTo>
                  <a:lnTo>
                    <a:pt x="6540" y="1809"/>
                  </a:lnTo>
                  <a:cubicBezTo>
                    <a:pt x="6576" y="1738"/>
                    <a:pt x="6624" y="1642"/>
                    <a:pt x="6672" y="1510"/>
                  </a:cubicBezTo>
                  <a:cubicBezTo>
                    <a:pt x="6768" y="1270"/>
                    <a:pt x="6900" y="923"/>
                    <a:pt x="7067" y="564"/>
                  </a:cubicBezTo>
                  <a:cubicBezTo>
                    <a:pt x="7127" y="408"/>
                    <a:pt x="7187" y="276"/>
                    <a:pt x="7247" y="145"/>
                  </a:cubicBezTo>
                  <a:lnTo>
                    <a:pt x="7247" y="145"/>
                  </a:lnTo>
                  <a:lnTo>
                    <a:pt x="7151" y="169"/>
                  </a:lnTo>
                  <a:cubicBezTo>
                    <a:pt x="7091" y="288"/>
                    <a:pt x="7043" y="408"/>
                    <a:pt x="6983" y="528"/>
                  </a:cubicBezTo>
                  <a:cubicBezTo>
                    <a:pt x="6828" y="899"/>
                    <a:pt x="6708" y="1235"/>
                    <a:pt x="6612" y="1486"/>
                  </a:cubicBezTo>
                  <a:cubicBezTo>
                    <a:pt x="6564" y="1642"/>
                    <a:pt x="6528" y="1762"/>
                    <a:pt x="6504" y="1833"/>
                  </a:cubicBezTo>
                  <a:cubicBezTo>
                    <a:pt x="6001" y="2073"/>
                    <a:pt x="5474" y="2324"/>
                    <a:pt x="4923" y="2600"/>
                  </a:cubicBezTo>
                  <a:cubicBezTo>
                    <a:pt x="4624" y="2756"/>
                    <a:pt x="4337" y="2899"/>
                    <a:pt x="4049" y="3067"/>
                  </a:cubicBezTo>
                  <a:cubicBezTo>
                    <a:pt x="4073" y="3007"/>
                    <a:pt x="4085" y="2887"/>
                    <a:pt x="4109" y="2732"/>
                  </a:cubicBezTo>
                  <a:cubicBezTo>
                    <a:pt x="4145" y="2504"/>
                    <a:pt x="4181" y="2193"/>
                    <a:pt x="4217" y="1833"/>
                  </a:cubicBezTo>
                  <a:cubicBezTo>
                    <a:pt x="4241" y="1690"/>
                    <a:pt x="4253" y="1534"/>
                    <a:pt x="4277" y="1402"/>
                  </a:cubicBezTo>
                  <a:lnTo>
                    <a:pt x="4277" y="1402"/>
                  </a:lnTo>
                  <a:lnTo>
                    <a:pt x="4193" y="1462"/>
                  </a:lnTo>
                  <a:cubicBezTo>
                    <a:pt x="4169" y="1582"/>
                    <a:pt x="4157" y="1702"/>
                    <a:pt x="4145" y="1821"/>
                  </a:cubicBezTo>
                  <a:cubicBezTo>
                    <a:pt x="4097" y="2181"/>
                    <a:pt x="4073" y="2492"/>
                    <a:pt x="4049" y="2720"/>
                  </a:cubicBezTo>
                  <a:cubicBezTo>
                    <a:pt x="4037" y="2899"/>
                    <a:pt x="4037" y="3019"/>
                    <a:pt x="4037" y="3067"/>
                  </a:cubicBezTo>
                  <a:cubicBezTo>
                    <a:pt x="3570" y="3331"/>
                    <a:pt x="3139" y="3594"/>
                    <a:pt x="2732" y="3869"/>
                  </a:cubicBezTo>
                  <a:cubicBezTo>
                    <a:pt x="2516" y="4013"/>
                    <a:pt x="2324" y="4145"/>
                    <a:pt x="2133" y="4289"/>
                  </a:cubicBezTo>
                  <a:cubicBezTo>
                    <a:pt x="2145" y="4193"/>
                    <a:pt x="2157" y="4085"/>
                    <a:pt x="2169" y="3977"/>
                  </a:cubicBezTo>
                  <a:cubicBezTo>
                    <a:pt x="2193" y="3582"/>
                    <a:pt x="2205" y="3354"/>
                    <a:pt x="2217" y="3175"/>
                  </a:cubicBezTo>
                  <a:lnTo>
                    <a:pt x="2217" y="3079"/>
                  </a:lnTo>
                  <a:lnTo>
                    <a:pt x="2133" y="3175"/>
                  </a:lnTo>
                  <a:cubicBezTo>
                    <a:pt x="2109" y="3486"/>
                    <a:pt x="2097" y="3774"/>
                    <a:pt x="2097" y="3977"/>
                  </a:cubicBezTo>
                  <a:cubicBezTo>
                    <a:pt x="2097" y="4085"/>
                    <a:pt x="2109" y="4193"/>
                    <a:pt x="2121" y="4301"/>
                  </a:cubicBezTo>
                  <a:cubicBezTo>
                    <a:pt x="1726" y="4588"/>
                    <a:pt x="1378" y="4864"/>
                    <a:pt x="1091" y="5115"/>
                  </a:cubicBezTo>
                  <a:cubicBezTo>
                    <a:pt x="743" y="5427"/>
                    <a:pt x="408" y="5750"/>
                    <a:pt x="85" y="6097"/>
                  </a:cubicBezTo>
                  <a:lnTo>
                    <a:pt x="1" y="6181"/>
                  </a:lnTo>
                  <a:lnTo>
                    <a:pt x="97" y="6121"/>
                  </a:lnTo>
                  <a:lnTo>
                    <a:pt x="109" y="6109"/>
                  </a:lnTo>
                  <a:cubicBezTo>
                    <a:pt x="336" y="5882"/>
                    <a:pt x="684" y="5546"/>
                    <a:pt x="1127" y="5163"/>
                  </a:cubicBezTo>
                  <a:cubicBezTo>
                    <a:pt x="1426" y="4911"/>
                    <a:pt x="1785" y="4624"/>
                    <a:pt x="2181" y="4337"/>
                  </a:cubicBezTo>
                  <a:cubicBezTo>
                    <a:pt x="2384" y="4373"/>
                    <a:pt x="3223" y="4456"/>
                    <a:pt x="4229" y="4540"/>
                  </a:cubicBezTo>
                  <a:cubicBezTo>
                    <a:pt x="4672" y="4576"/>
                    <a:pt x="5079" y="4600"/>
                    <a:pt x="5414" y="4624"/>
                  </a:cubicBezTo>
                  <a:lnTo>
                    <a:pt x="5594" y="4576"/>
                  </a:lnTo>
                  <a:cubicBezTo>
                    <a:pt x="5223" y="4540"/>
                    <a:pt x="4756" y="4492"/>
                    <a:pt x="4229" y="4456"/>
                  </a:cubicBezTo>
                  <a:cubicBezTo>
                    <a:pt x="3259" y="4373"/>
                    <a:pt x="2432" y="4325"/>
                    <a:pt x="2205" y="4325"/>
                  </a:cubicBezTo>
                  <a:cubicBezTo>
                    <a:pt x="2384" y="4193"/>
                    <a:pt x="2576" y="4061"/>
                    <a:pt x="2768" y="3929"/>
                  </a:cubicBezTo>
                  <a:cubicBezTo>
                    <a:pt x="3199" y="3642"/>
                    <a:pt x="3666" y="3366"/>
                    <a:pt x="4157" y="3091"/>
                  </a:cubicBezTo>
                  <a:cubicBezTo>
                    <a:pt x="4193" y="3091"/>
                    <a:pt x="4229" y="3103"/>
                    <a:pt x="4277" y="3115"/>
                  </a:cubicBezTo>
                  <a:cubicBezTo>
                    <a:pt x="4408" y="3127"/>
                    <a:pt x="4588" y="3163"/>
                    <a:pt x="4816" y="3199"/>
                  </a:cubicBezTo>
                  <a:cubicBezTo>
                    <a:pt x="5259" y="3271"/>
                    <a:pt x="5882" y="3390"/>
                    <a:pt x="6564" y="3522"/>
                  </a:cubicBezTo>
                  <a:cubicBezTo>
                    <a:pt x="6960" y="3594"/>
                    <a:pt x="7331" y="3666"/>
                    <a:pt x="7666" y="3702"/>
                  </a:cubicBezTo>
                  <a:lnTo>
                    <a:pt x="7762" y="3654"/>
                  </a:lnTo>
                  <a:cubicBezTo>
                    <a:pt x="7403" y="3594"/>
                    <a:pt x="7007" y="3522"/>
                    <a:pt x="6576" y="3450"/>
                  </a:cubicBezTo>
                  <a:cubicBezTo>
                    <a:pt x="5894" y="3319"/>
                    <a:pt x="5271" y="3199"/>
                    <a:pt x="4816" y="3151"/>
                  </a:cubicBezTo>
                  <a:cubicBezTo>
                    <a:pt x="4588" y="3115"/>
                    <a:pt x="4408" y="3091"/>
                    <a:pt x="4277" y="3091"/>
                  </a:cubicBezTo>
                  <a:lnTo>
                    <a:pt x="4193" y="3091"/>
                  </a:lnTo>
                  <a:cubicBezTo>
                    <a:pt x="4444" y="2947"/>
                    <a:pt x="4696" y="2815"/>
                    <a:pt x="4959" y="2684"/>
                  </a:cubicBezTo>
                  <a:cubicBezTo>
                    <a:pt x="5558" y="2384"/>
                    <a:pt x="6145" y="2109"/>
                    <a:pt x="6684" y="1845"/>
                  </a:cubicBezTo>
                  <a:lnTo>
                    <a:pt x="6732" y="1845"/>
                  </a:lnTo>
                  <a:cubicBezTo>
                    <a:pt x="6840" y="1857"/>
                    <a:pt x="6995" y="1881"/>
                    <a:pt x="7175" y="1893"/>
                  </a:cubicBezTo>
                  <a:cubicBezTo>
                    <a:pt x="7558" y="1941"/>
                    <a:pt x="8097" y="2001"/>
                    <a:pt x="8684" y="2049"/>
                  </a:cubicBezTo>
                  <a:lnTo>
                    <a:pt x="9271" y="2085"/>
                  </a:lnTo>
                  <a:cubicBezTo>
                    <a:pt x="9283" y="2061"/>
                    <a:pt x="9307" y="2037"/>
                    <a:pt x="9319" y="2013"/>
                  </a:cubicBezTo>
                  <a:lnTo>
                    <a:pt x="8708" y="1953"/>
                  </a:lnTo>
                  <a:lnTo>
                    <a:pt x="7187" y="1833"/>
                  </a:lnTo>
                  <a:lnTo>
                    <a:pt x="6744" y="1797"/>
                  </a:lnTo>
                  <a:cubicBezTo>
                    <a:pt x="6912" y="1714"/>
                    <a:pt x="7067" y="1642"/>
                    <a:pt x="7235" y="1558"/>
                  </a:cubicBezTo>
                  <a:cubicBezTo>
                    <a:pt x="7846" y="1246"/>
                    <a:pt x="8445" y="899"/>
                    <a:pt x="9008" y="504"/>
                  </a:cubicBezTo>
                  <a:cubicBezTo>
                    <a:pt x="9247" y="336"/>
                    <a:pt x="9463" y="181"/>
                    <a:pt x="9630" y="25"/>
                  </a:cubicBezTo>
                  <a:lnTo>
                    <a:pt x="9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77;p32">
              <a:extLst>
                <a:ext uri="{FF2B5EF4-FFF2-40B4-BE49-F238E27FC236}">
                  <a16:creationId xmlns:a16="http://schemas.microsoft.com/office/drawing/2014/main" id="{244E88DF-6D24-DF1F-6507-6E42372B4206}"/>
                </a:ext>
              </a:extLst>
            </p:cNvPr>
            <p:cNvSpPr/>
            <p:nvPr/>
          </p:nvSpPr>
          <p:spPr>
            <a:xfrm>
              <a:off x="5616905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7912" y="1"/>
                  </a:moveTo>
                  <a:cubicBezTo>
                    <a:pt x="7840" y="1"/>
                    <a:pt x="7771" y="35"/>
                    <a:pt x="7729" y="87"/>
                  </a:cubicBezTo>
                  <a:cubicBezTo>
                    <a:pt x="7478" y="279"/>
                    <a:pt x="7298" y="542"/>
                    <a:pt x="7202" y="842"/>
                  </a:cubicBezTo>
                  <a:cubicBezTo>
                    <a:pt x="7142" y="1045"/>
                    <a:pt x="7058" y="1249"/>
                    <a:pt x="6975" y="1452"/>
                  </a:cubicBezTo>
                  <a:cubicBezTo>
                    <a:pt x="6687" y="1848"/>
                    <a:pt x="6376" y="2231"/>
                    <a:pt x="6040" y="2590"/>
                  </a:cubicBezTo>
                  <a:cubicBezTo>
                    <a:pt x="6256" y="2243"/>
                    <a:pt x="6376" y="1860"/>
                    <a:pt x="6400" y="1452"/>
                  </a:cubicBezTo>
                  <a:cubicBezTo>
                    <a:pt x="6400" y="1416"/>
                    <a:pt x="6400" y="1357"/>
                    <a:pt x="6364" y="1321"/>
                  </a:cubicBezTo>
                  <a:cubicBezTo>
                    <a:pt x="6343" y="1300"/>
                    <a:pt x="6316" y="1290"/>
                    <a:pt x="6287" y="1290"/>
                  </a:cubicBezTo>
                  <a:cubicBezTo>
                    <a:pt x="6234" y="1290"/>
                    <a:pt x="6175" y="1322"/>
                    <a:pt x="6136" y="1369"/>
                  </a:cubicBezTo>
                  <a:cubicBezTo>
                    <a:pt x="6016" y="1500"/>
                    <a:pt x="5933" y="1656"/>
                    <a:pt x="5897" y="1824"/>
                  </a:cubicBezTo>
                  <a:cubicBezTo>
                    <a:pt x="5801" y="2171"/>
                    <a:pt x="5765" y="2518"/>
                    <a:pt x="5777" y="2878"/>
                  </a:cubicBezTo>
                  <a:cubicBezTo>
                    <a:pt x="5298" y="3369"/>
                    <a:pt x="4807" y="3824"/>
                    <a:pt x="4292" y="4279"/>
                  </a:cubicBezTo>
                  <a:cubicBezTo>
                    <a:pt x="4555" y="3920"/>
                    <a:pt x="4735" y="3512"/>
                    <a:pt x="4819" y="3081"/>
                  </a:cubicBezTo>
                  <a:cubicBezTo>
                    <a:pt x="4855" y="2962"/>
                    <a:pt x="4843" y="2830"/>
                    <a:pt x="4783" y="2710"/>
                  </a:cubicBezTo>
                  <a:cubicBezTo>
                    <a:pt x="4771" y="2686"/>
                    <a:pt x="4735" y="2662"/>
                    <a:pt x="4711" y="2650"/>
                  </a:cubicBezTo>
                  <a:cubicBezTo>
                    <a:pt x="4651" y="2650"/>
                    <a:pt x="4603" y="2674"/>
                    <a:pt x="4579" y="2722"/>
                  </a:cubicBezTo>
                  <a:cubicBezTo>
                    <a:pt x="4376" y="2938"/>
                    <a:pt x="4244" y="3213"/>
                    <a:pt x="4196" y="3500"/>
                  </a:cubicBezTo>
                  <a:cubicBezTo>
                    <a:pt x="4160" y="3788"/>
                    <a:pt x="4160" y="4075"/>
                    <a:pt x="4208" y="4363"/>
                  </a:cubicBezTo>
                  <a:cubicBezTo>
                    <a:pt x="3717" y="4806"/>
                    <a:pt x="3214" y="5237"/>
                    <a:pt x="2735" y="5692"/>
                  </a:cubicBezTo>
                  <a:cubicBezTo>
                    <a:pt x="2974" y="5321"/>
                    <a:pt x="3142" y="4902"/>
                    <a:pt x="3238" y="4471"/>
                  </a:cubicBezTo>
                  <a:cubicBezTo>
                    <a:pt x="3262" y="4351"/>
                    <a:pt x="3274" y="4219"/>
                    <a:pt x="3262" y="4087"/>
                  </a:cubicBezTo>
                  <a:cubicBezTo>
                    <a:pt x="3250" y="4039"/>
                    <a:pt x="3238" y="4004"/>
                    <a:pt x="3214" y="3968"/>
                  </a:cubicBezTo>
                  <a:cubicBezTo>
                    <a:pt x="3184" y="3956"/>
                    <a:pt x="3154" y="3950"/>
                    <a:pt x="3125" y="3950"/>
                  </a:cubicBezTo>
                  <a:cubicBezTo>
                    <a:pt x="3097" y="3950"/>
                    <a:pt x="3070" y="3956"/>
                    <a:pt x="3046" y="3968"/>
                  </a:cubicBezTo>
                  <a:cubicBezTo>
                    <a:pt x="2998" y="3992"/>
                    <a:pt x="2962" y="4039"/>
                    <a:pt x="2926" y="4087"/>
                  </a:cubicBezTo>
                  <a:cubicBezTo>
                    <a:pt x="2795" y="4279"/>
                    <a:pt x="2699" y="4507"/>
                    <a:pt x="2663" y="4746"/>
                  </a:cubicBezTo>
                  <a:cubicBezTo>
                    <a:pt x="2639" y="4914"/>
                    <a:pt x="2627" y="5069"/>
                    <a:pt x="2627" y="5237"/>
                  </a:cubicBezTo>
                  <a:cubicBezTo>
                    <a:pt x="2627" y="5429"/>
                    <a:pt x="2615" y="5620"/>
                    <a:pt x="2615" y="5824"/>
                  </a:cubicBezTo>
                  <a:cubicBezTo>
                    <a:pt x="2184" y="6231"/>
                    <a:pt x="1765" y="6662"/>
                    <a:pt x="1381" y="7130"/>
                  </a:cubicBezTo>
                  <a:cubicBezTo>
                    <a:pt x="1489" y="6926"/>
                    <a:pt x="1585" y="6710"/>
                    <a:pt x="1657" y="6495"/>
                  </a:cubicBezTo>
                  <a:cubicBezTo>
                    <a:pt x="1776" y="6159"/>
                    <a:pt x="1788" y="5788"/>
                    <a:pt x="1693" y="5429"/>
                  </a:cubicBezTo>
                  <a:cubicBezTo>
                    <a:pt x="1669" y="5345"/>
                    <a:pt x="1621" y="5249"/>
                    <a:pt x="1525" y="5249"/>
                  </a:cubicBezTo>
                  <a:cubicBezTo>
                    <a:pt x="1519" y="5248"/>
                    <a:pt x="1513" y="5248"/>
                    <a:pt x="1507" y="5248"/>
                  </a:cubicBezTo>
                  <a:cubicBezTo>
                    <a:pt x="1432" y="5248"/>
                    <a:pt x="1379" y="5314"/>
                    <a:pt x="1345" y="5381"/>
                  </a:cubicBezTo>
                  <a:cubicBezTo>
                    <a:pt x="974" y="5968"/>
                    <a:pt x="926" y="6698"/>
                    <a:pt x="1226" y="7321"/>
                  </a:cubicBezTo>
                  <a:cubicBezTo>
                    <a:pt x="734" y="7944"/>
                    <a:pt x="327" y="8615"/>
                    <a:pt x="16" y="9333"/>
                  </a:cubicBezTo>
                  <a:cubicBezTo>
                    <a:pt x="0" y="9380"/>
                    <a:pt x="35" y="9411"/>
                    <a:pt x="71" y="9411"/>
                  </a:cubicBezTo>
                  <a:cubicBezTo>
                    <a:pt x="91" y="9411"/>
                    <a:pt x="111" y="9402"/>
                    <a:pt x="124" y="9381"/>
                  </a:cubicBezTo>
                  <a:cubicBezTo>
                    <a:pt x="339" y="8854"/>
                    <a:pt x="615" y="8351"/>
                    <a:pt x="950" y="7884"/>
                  </a:cubicBezTo>
                  <a:cubicBezTo>
                    <a:pt x="1081" y="7925"/>
                    <a:pt x="1223" y="7944"/>
                    <a:pt x="1369" y="7944"/>
                  </a:cubicBezTo>
                  <a:cubicBezTo>
                    <a:pt x="1436" y="7944"/>
                    <a:pt x="1505" y="7940"/>
                    <a:pt x="1573" y="7932"/>
                  </a:cubicBezTo>
                  <a:cubicBezTo>
                    <a:pt x="1788" y="7920"/>
                    <a:pt x="2016" y="7884"/>
                    <a:pt x="2232" y="7848"/>
                  </a:cubicBezTo>
                  <a:cubicBezTo>
                    <a:pt x="2567" y="7776"/>
                    <a:pt x="2926" y="7669"/>
                    <a:pt x="3130" y="7393"/>
                  </a:cubicBezTo>
                  <a:cubicBezTo>
                    <a:pt x="3154" y="7369"/>
                    <a:pt x="3166" y="7333"/>
                    <a:pt x="3178" y="7297"/>
                  </a:cubicBezTo>
                  <a:cubicBezTo>
                    <a:pt x="3178" y="7189"/>
                    <a:pt x="3058" y="7142"/>
                    <a:pt x="2950" y="7130"/>
                  </a:cubicBezTo>
                  <a:cubicBezTo>
                    <a:pt x="2878" y="7123"/>
                    <a:pt x="2806" y="7119"/>
                    <a:pt x="2734" y="7119"/>
                  </a:cubicBezTo>
                  <a:cubicBezTo>
                    <a:pt x="2420" y="7119"/>
                    <a:pt x="2107" y="7183"/>
                    <a:pt x="1824" y="7309"/>
                  </a:cubicBezTo>
                  <a:cubicBezTo>
                    <a:pt x="1525" y="7441"/>
                    <a:pt x="1250" y="7609"/>
                    <a:pt x="1010" y="7800"/>
                  </a:cubicBezTo>
                  <a:cubicBezTo>
                    <a:pt x="1381" y="7285"/>
                    <a:pt x="1788" y="6806"/>
                    <a:pt x="2232" y="6351"/>
                  </a:cubicBezTo>
                  <a:cubicBezTo>
                    <a:pt x="2625" y="6561"/>
                    <a:pt x="3069" y="6675"/>
                    <a:pt x="3512" y="6675"/>
                  </a:cubicBezTo>
                  <a:cubicBezTo>
                    <a:pt x="3677" y="6675"/>
                    <a:pt x="3842" y="6659"/>
                    <a:pt x="4004" y="6627"/>
                  </a:cubicBezTo>
                  <a:cubicBezTo>
                    <a:pt x="4112" y="6603"/>
                    <a:pt x="4232" y="6567"/>
                    <a:pt x="4256" y="6471"/>
                  </a:cubicBezTo>
                  <a:cubicBezTo>
                    <a:pt x="4268" y="6399"/>
                    <a:pt x="4244" y="6315"/>
                    <a:pt x="4184" y="6267"/>
                  </a:cubicBezTo>
                  <a:cubicBezTo>
                    <a:pt x="4124" y="6219"/>
                    <a:pt x="4064" y="6195"/>
                    <a:pt x="3992" y="6171"/>
                  </a:cubicBezTo>
                  <a:cubicBezTo>
                    <a:pt x="3760" y="6106"/>
                    <a:pt x="3519" y="6072"/>
                    <a:pt x="3279" y="6072"/>
                  </a:cubicBezTo>
                  <a:cubicBezTo>
                    <a:pt x="2949" y="6072"/>
                    <a:pt x="2620" y="6136"/>
                    <a:pt x="2315" y="6267"/>
                  </a:cubicBezTo>
                  <a:cubicBezTo>
                    <a:pt x="2687" y="5884"/>
                    <a:pt x="3082" y="5513"/>
                    <a:pt x="3477" y="5153"/>
                  </a:cubicBezTo>
                  <a:cubicBezTo>
                    <a:pt x="3717" y="5273"/>
                    <a:pt x="3968" y="5369"/>
                    <a:pt x="4232" y="5429"/>
                  </a:cubicBezTo>
                  <a:cubicBezTo>
                    <a:pt x="4358" y="5456"/>
                    <a:pt x="4487" y="5471"/>
                    <a:pt x="4616" y="5471"/>
                  </a:cubicBezTo>
                  <a:cubicBezTo>
                    <a:pt x="4768" y="5471"/>
                    <a:pt x="4921" y="5450"/>
                    <a:pt x="5070" y="5405"/>
                  </a:cubicBezTo>
                  <a:cubicBezTo>
                    <a:pt x="5202" y="5369"/>
                    <a:pt x="5334" y="5297"/>
                    <a:pt x="5430" y="5189"/>
                  </a:cubicBezTo>
                  <a:cubicBezTo>
                    <a:pt x="5441" y="5165"/>
                    <a:pt x="5453" y="5141"/>
                    <a:pt x="5465" y="5105"/>
                  </a:cubicBezTo>
                  <a:cubicBezTo>
                    <a:pt x="5465" y="5022"/>
                    <a:pt x="5382" y="4962"/>
                    <a:pt x="5298" y="4926"/>
                  </a:cubicBezTo>
                  <a:cubicBezTo>
                    <a:pt x="5064" y="4843"/>
                    <a:pt x="4819" y="4800"/>
                    <a:pt x="4574" y="4800"/>
                  </a:cubicBezTo>
                  <a:cubicBezTo>
                    <a:pt x="4255" y="4800"/>
                    <a:pt x="3936" y="4872"/>
                    <a:pt x="3645" y="5022"/>
                  </a:cubicBezTo>
                  <a:cubicBezTo>
                    <a:pt x="4124" y="4590"/>
                    <a:pt x="4603" y="4159"/>
                    <a:pt x="5070" y="3728"/>
                  </a:cubicBezTo>
                  <a:cubicBezTo>
                    <a:pt x="5358" y="3824"/>
                    <a:pt x="5645" y="3908"/>
                    <a:pt x="5933" y="3968"/>
                  </a:cubicBezTo>
                  <a:cubicBezTo>
                    <a:pt x="6069" y="4008"/>
                    <a:pt x="6205" y="4030"/>
                    <a:pt x="6341" y="4030"/>
                  </a:cubicBezTo>
                  <a:cubicBezTo>
                    <a:pt x="6444" y="4030"/>
                    <a:pt x="6548" y="4017"/>
                    <a:pt x="6651" y="3992"/>
                  </a:cubicBezTo>
                  <a:cubicBezTo>
                    <a:pt x="6723" y="3968"/>
                    <a:pt x="6795" y="3920"/>
                    <a:pt x="6855" y="3860"/>
                  </a:cubicBezTo>
                  <a:cubicBezTo>
                    <a:pt x="6903" y="3800"/>
                    <a:pt x="6927" y="3716"/>
                    <a:pt x="6903" y="3644"/>
                  </a:cubicBezTo>
                  <a:cubicBezTo>
                    <a:pt x="6855" y="3536"/>
                    <a:pt x="6759" y="3465"/>
                    <a:pt x="6651" y="3441"/>
                  </a:cubicBezTo>
                  <a:cubicBezTo>
                    <a:pt x="6468" y="3389"/>
                    <a:pt x="6280" y="3363"/>
                    <a:pt x="6095" y="3363"/>
                  </a:cubicBezTo>
                  <a:cubicBezTo>
                    <a:pt x="5807" y="3363"/>
                    <a:pt x="5524" y="3425"/>
                    <a:pt x="5262" y="3548"/>
                  </a:cubicBezTo>
                  <a:cubicBezTo>
                    <a:pt x="5681" y="3141"/>
                    <a:pt x="6076" y="2734"/>
                    <a:pt x="6448" y="2303"/>
                  </a:cubicBezTo>
                  <a:cubicBezTo>
                    <a:pt x="6662" y="2372"/>
                    <a:pt x="6880" y="2406"/>
                    <a:pt x="7098" y="2406"/>
                  </a:cubicBezTo>
                  <a:cubicBezTo>
                    <a:pt x="7369" y="2406"/>
                    <a:pt x="7638" y="2354"/>
                    <a:pt x="7897" y="2255"/>
                  </a:cubicBezTo>
                  <a:cubicBezTo>
                    <a:pt x="7957" y="2231"/>
                    <a:pt x="8017" y="2195"/>
                    <a:pt x="8064" y="2147"/>
                  </a:cubicBezTo>
                  <a:cubicBezTo>
                    <a:pt x="8112" y="2099"/>
                    <a:pt x="8124" y="2027"/>
                    <a:pt x="8100" y="1967"/>
                  </a:cubicBezTo>
                  <a:cubicBezTo>
                    <a:pt x="8053" y="1908"/>
                    <a:pt x="7993" y="1884"/>
                    <a:pt x="7933" y="1872"/>
                  </a:cubicBezTo>
                  <a:cubicBezTo>
                    <a:pt x="7821" y="1850"/>
                    <a:pt x="7708" y="1839"/>
                    <a:pt x="7596" y="1839"/>
                  </a:cubicBezTo>
                  <a:cubicBezTo>
                    <a:pt x="7218" y="1839"/>
                    <a:pt x="6849" y="1961"/>
                    <a:pt x="6543" y="2183"/>
                  </a:cubicBezTo>
                  <a:cubicBezTo>
                    <a:pt x="6675" y="2027"/>
                    <a:pt x="6807" y="1860"/>
                    <a:pt x="6939" y="1692"/>
                  </a:cubicBezTo>
                  <a:cubicBezTo>
                    <a:pt x="7178" y="1536"/>
                    <a:pt x="7406" y="1345"/>
                    <a:pt x="7609" y="1129"/>
                  </a:cubicBezTo>
                  <a:cubicBezTo>
                    <a:pt x="7837" y="913"/>
                    <a:pt x="7993" y="626"/>
                    <a:pt x="8064" y="315"/>
                  </a:cubicBezTo>
                  <a:cubicBezTo>
                    <a:pt x="8076" y="195"/>
                    <a:pt x="8064" y="27"/>
                    <a:pt x="7945" y="3"/>
                  </a:cubicBezTo>
                  <a:cubicBezTo>
                    <a:pt x="7934" y="2"/>
                    <a:pt x="7923" y="1"/>
                    <a:pt x="7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78;p32">
              <a:extLst>
                <a:ext uri="{FF2B5EF4-FFF2-40B4-BE49-F238E27FC236}">
                  <a16:creationId xmlns:a16="http://schemas.microsoft.com/office/drawing/2014/main" id="{69676B27-F50A-D483-91FE-47854A531855}"/>
                </a:ext>
              </a:extLst>
            </p:cNvPr>
            <p:cNvSpPr/>
            <p:nvPr/>
          </p:nvSpPr>
          <p:spPr>
            <a:xfrm>
              <a:off x="5468667" y="1151882"/>
              <a:ext cx="279849" cy="897912"/>
            </a:xfrm>
            <a:custGeom>
              <a:avLst/>
              <a:gdLst/>
              <a:ahLst/>
              <a:cxnLst/>
              <a:rect l="l" t="t" r="r" b="b"/>
              <a:pathLst>
                <a:path w="6732" h="21600" extrusionOk="0">
                  <a:moveTo>
                    <a:pt x="4509" y="1"/>
                  </a:moveTo>
                  <a:cubicBezTo>
                    <a:pt x="4484" y="1"/>
                    <a:pt x="4458" y="5"/>
                    <a:pt x="4432" y="15"/>
                  </a:cubicBezTo>
                  <a:cubicBezTo>
                    <a:pt x="4300" y="87"/>
                    <a:pt x="4217" y="218"/>
                    <a:pt x="4193" y="362"/>
                  </a:cubicBezTo>
                  <a:cubicBezTo>
                    <a:pt x="4049" y="949"/>
                    <a:pt x="3989" y="1392"/>
                    <a:pt x="4169" y="1979"/>
                  </a:cubicBezTo>
                  <a:cubicBezTo>
                    <a:pt x="4277" y="2338"/>
                    <a:pt x="4360" y="2722"/>
                    <a:pt x="4420" y="3105"/>
                  </a:cubicBezTo>
                  <a:cubicBezTo>
                    <a:pt x="4396" y="3967"/>
                    <a:pt x="4312" y="4830"/>
                    <a:pt x="4181" y="5680"/>
                  </a:cubicBezTo>
                  <a:cubicBezTo>
                    <a:pt x="4145" y="4973"/>
                    <a:pt x="3941" y="4279"/>
                    <a:pt x="3594" y="3680"/>
                  </a:cubicBezTo>
                  <a:cubicBezTo>
                    <a:pt x="3558" y="3596"/>
                    <a:pt x="3486" y="3536"/>
                    <a:pt x="3414" y="3500"/>
                  </a:cubicBezTo>
                  <a:cubicBezTo>
                    <a:pt x="3401" y="3497"/>
                    <a:pt x="3387" y="3495"/>
                    <a:pt x="3374" y="3495"/>
                  </a:cubicBezTo>
                  <a:cubicBezTo>
                    <a:pt x="3238" y="3495"/>
                    <a:pt x="3137" y="3657"/>
                    <a:pt x="3115" y="3799"/>
                  </a:cubicBezTo>
                  <a:cubicBezTo>
                    <a:pt x="3067" y="4099"/>
                    <a:pt x="3103" y="4410"/>
                    <a:pt x="3223" y="4710"/>
                  </a:cubicBezTo>
                  <a:cubicBezTo>
                    <a:pt x="3414" y="5297"/>
                    <a:pt x="3702" y="5860"/>
                    <a:pt x="4061" y="6375"/>
                  </a:cubicBezTo>
                  <a:cubicBezTo>
                    <a:pt x="3857" y="7560"/>
                    <a:pt x="3570" y="8722"/>
                    <a:pt x="3270" y="9896"/>
                  </a:cubicBezTo>
                  <a:cubicBezTo>
                    <a:pt x="3306" y="9117"/>
                    <a:pt x="3163" y="8339"/>
                    <a:pt x="2875" y="7620"/>
                  </a:cubicBezTo>
                  <a:cubicBezTo>
                    <a:pt x="2791" y="7405"/>
                    <a:pt x="2672" y="7189"/>
                    <a:pt x="2456" y="7105"/>
                  </a:cubicBezTo>
                  <a:cubicBezTo>
                    <a:pt x="2426" y="7093"/>
                    <a:pt x="2396" y="7087"/>
                    <a:pt x="2366" y="7087"/>
                  </a:cubicBezTo>
                  <a:cubicBezTo>
                    <a:pt x="2336" y="7087"/>
                    <a:pt x="2306" y="7093"/>
                    <a:pt x="2276" y="7105"/>
                  </a:cubicBezTo>
                  <a:cubicBezTo>
                    <a:pt x="2204" y="7153"/>
                    <a:pt x="2157" y="7237"/>
                    <a:pt x="2157" y="7333"/>
                  </a:cubicBezTo>
                  <a:cubicBezTo>
                    <a:pt x="2061" y="7848"/>
                    <a:pt x="2145" y="8375"/>
                    <a:pt x="2372" y="8842"/>
                  </a:cubicBezTo>
                  <a:cubicBezTo>
                    <a:pt x="2588" y="9309"/>
                    <a:pt x="2875" y="9728"/>
                    <a:pt x="3223" y="10099"/>
                  </a:cubicBezTo>
                  <a:cubicBezTo>
                    <a:pt x="2935" y="11237"/>
                    <a:pt x="2636" y="12375"/>
                    <a:pt x="2372" y="13513"/>
                  </a:cubicBezTo>
                  <a:cubicBezTo>
                    <a:pt x="2348" y="12722"/>
                    <a:pt x="2181" y="11956"/>
                    <a:pt x="1893" y="11225"/>
                  </a:cubicBezTo>
                  <a:cubicBezTo>
                    <a:pt x="1821" y="11010"/>
                    <a:pt x="1701" y="10806"/>
                    <a:pt x="1558" y="10626"/>
                  </a:cubicBezTo>
                  <a:cubicBezTo>
                    <a:pt x="1510" y="10567"/>
                    <a:pt x="1438" y="10531"/>
                    <a:pt x="1366" y="10519"/>
                  </a:cubicBezTo>
                  <a:cubicBezTo>
                    <a:pt x="1270" y="10519"/>
                    <a:pt x="1174" y="10567"/>
                    <a:pt x="1127" y="10662"/>
                  </a:cubicBezTo>
                  <a:cubicBezTo>
                    <a:pt x="1091" y="10758"/>
                    <a:pt x="1067" y="10854"/>
                    <a:pt x="1079" y="10962"/>
                  </a:cubicBezTo>
                  <a:cubicBezTo>
                    <a:pt x="1067" y="11381"/>
                    <a:pt x="1151" y="11800"/>
                    <a:pt x="1330" y="12195"/>
                  </a:cubicBezTo>
                  <a:cubicBezTo>
                    <a:pt x="1450" y="12459"/>
                    <a:pt x="1594" y="12710"/>
                    <a:pt x="1749" y="12950"/>
                  </a:cubicBezTo>
                  <a:cubicBezTo>
                    <a:pt x="1941" y="13237"/>
                    <a:pt x="2121" y="13525"/>
                    <a:pt x="2312" y="13812"/>
                  </a:cubicBezTo>
                  <a:cubicBezTo>
                    <a:pt x="2073" y="14842"/>
                    <a:pt x="1893" y="15884"/>
                    <a:pt x="1785" y="16938"/>
                  </a:cubicBezTo>
                  <a:cubicBezTo>
                    <a:pt x="1749" y="16531"/>
                    <a:pt x="1666" y="16136"/>
                    <a:pt x="1558" y="15753"/>
                  </a:cubicBezTo>
                  <a:cubicBezTo>
                    <a:pt x="1402" y="15130"/>
                    <a:pt x="1055" y="14567"/>
                    <a:pt x="576" y="14148"/>
                  </a:cubicBezTo>
                  <a:cubicBezTo>
                    <a:pt x="488" y="14078"/>
                    <a:pt x="375" y="14008"/>
                    <a:pt x="269" y="14008"/>
                  </a:cubicBezTo>
                  <a:cubicBezTo>
                    <a:pt x="230" y="14008"/>
                    <a:pt x="192" y="14017"/>
                    <a:pt x="156" y="14040"/>
                  </a:cubicBezTo>
                  <a:cubicBezTo>
                    <a:pt x="25" y="14112"/>
                    <a:pt x="1" y="14267"/>
                    <a:pt x="1" y="14411"/>
                  </a:cubicBezTo>
                  <a:cubicBezTo>
                    <a:pt x="37" y="15633"/>
                    <a:pt x="683" y="16759"/>
                    <a:pt x="1737" y="17393"/>
                  </a:cubicBezTo>
                  <a:cubicBezTo>
                    <a:pt x="1606" y="18771"/>
                    <a:pt x="1677" y="20160"/>
                    <a:pt x="1929" y="21526"/>
                  </a:cubicBezTo>
                  <a:cubicBezTo>
                    <a:pt x="1944" y="21577"/>
                    <a:pt x="1986" y="21599"/>
                    <a:pt x="2027" y="21599"/>
                  </a:cubicBezTo>
                  <a:cubicBezTo>
                    <a:pt x="2083" y="21599"/>
                    <a:pt x="2139" y="21558"/>
                    <a:pt x="2133" y="21490"/>
                  </a:cubicBezTo>
                  <a:cubicBezTo>
                    <a:pt x="1941" y="20508"/>
                    <a:pt x="1857" y="19501"/>
                    <a:pt x="1881" y="18495"/>
                  </a:cubicBezTo>
                  <a:cubicBezTo>
                    <a:pt x="2240" y="18388"/>
                    <a:pt x="2564" y="18208"/>
                    <a:pt x="2851" y="17968"/>
                  </a:cubicBezTo>
                  <a:cubicBezTo>
                    <a:pt x="3151" y="17717"/>
                    <a:pt x="3450" y="17453"/>
                    <a:pt x="3738" y="17178"/>
                  </a:cubicBezTo>
                  <a:cubicBezTo>
                    <a:pt x="4169" y="16747"/>
                    <a:pt x="4576" y="16244"/>
                    <a:pt x="4612" y="15633"/>
                  </a:cubicBezTo>
                  <a:cubicBezTo>
                    <a:pt x="4612" y="15561"/>
                    <a:pt x="4600" y="15501"/>
                    <a:pt x="4576" y="15441"/>
                  </a:cubicBezTo>
                  <a:cubicBezTo>
                    <a:pt x="4530" y="15367"/>
                    <a:pt x="4452" y="15339"/>
                    <a:pt x="4366" y="15339"/>
                  </a:cubicBezTo>
                  <a:cubicBezTo>
                    <a:pt x="4271" y="15339"/>
                    <a:pt x="4167" y="15373"/>
                    <a:pt x="4085" y="15417"/>
                  </a:cubicBezTo>
                  <a:cubicBezTo>
                    <a:pt x="3474" y="15741"/>
                    <a:pt x="2971" y="16220"/>
                    <a:pt x="2600" y="16795"/>
                  </a:cubicBezTo>
                  <a:cubicBezTo>
                    <a:pt x="2300" y="17262"/>
                    <a:pt x="2061" y="17777"/>
                    <a:pt x="1881" y="18316"/>
                  </a:cubicBezTo>
                  <a:cubicBezTo>
                    <a:pt x="1929" y="17178"/>
                    <a:pt x="2049" y="16052"/>
                    <a:pt x="2276" y="14938"/>
                  </a:cubicBezTo>
                  <a:cubicBezTo>
                    <a:pt x="3354" y="14842"/>
                    <a:pt x="4372" y="14375"/>
                    <a:pt x="5151" y="13621"/>
                  </a:cubicBezTo>
                  <a:cubicBezTo>
                    <a:pt x="5283" y="13489"/>
                    <a:pt x="5414" y="13321"/>
                    <a:pt x="5354" y="13142"/>
                  </a:cubicBezTo>
                  <a:cubicBezTo>
                    <a:pt x="5307" y="13010"/>
                    <a:pt x="5187" y="12926"/>
                    <a:pt x="5055" y="12914"/>
                  </a:cubicBezTo>
                  <a:cubicBezTo>
                    <a:pt x="5032" y="12912"/>
                    <a:pt x="5010" y="12911"/>
                    <a:pt x="4987" y="12911"/>
                  </a:cubicBezTo>
                  <a:cubicBezTo>
                    <a:pt x="4878" y="12911"/>
                    <a:pt x="4771" y="12934"/>
                    <a:pt x="4672" y="12974"/>
                  </a:cubicBezTo>
                  <a:cubicBezTo>
                    <a:pt x="3714" y="13273"/>
                    <a:pt x="2875" y="13896"/>
                    <a:pt x="2312" y="14735"/>
                  </a:cubicBezTo>
                  <a:cubicBezTo>
                    <a:pt x="2480" y="13812"/>
                    <a:pt x="2696" y="12890"/>
                    <a:pt x="2935" y="11980"/>
                  </a:cubicBezTo>
                  <a:cubicBezTo>
                    <a:pt x="3390" y="11908"/>
                    <a:pt x="3845" y="11800"/>
                    <a:pt x="4289" y="11633"/>
                  </a:cubicBezTo>
                  <a:cubicBezTo>
                    <a:pt x="4768" y="11465"/>
                    <a:pt x="5187" y="11165"/>
                    <a:pt x="5510" y="10782"/>
                  </a:cubicBezTo>
                  <a:cubicBezTo>
                    <a:pt x="5678" y="10602"/>
                    <a:pt x="5786" y="10363"/>
                    <a:pt x="5810" y="10111"/>
                  </a:cubicBezTo>
                  <a:cubicBezTo>
                    <a:pt x="5822" y="10064"/>
                    <a:pt x="5810" y="10004"/>
                    <a:pt x="5786" y="9956"/>
                  </a:cubicBezTo>
                  <a:cubicBezTo>
                    <a:pt x="5740" y="9865"/>
                    <a:pt x="5648" y="9837"/>
                    <a:pt x="5550" y="9837"/>
                  </a:cubicBezTo>
                  <a:cubicBezTo>
                    <a:pt x="5492" y="9837"/>
                    <a:pt x="5432" y="9847"/>
                    <a:pt x="5378" y="9860"/>
                  </a:cubicBezTo>
                  <a:cubicBezTo>
                    <a:pt x="4384" y="10099"/>
                    <a:pt x="3534" y="10722"/>
                    <a:pt x="3019" y="11609"/>
                  </a:cubicBezTo>
                  <a:cubicBezTo>
                    <a:pt x="3294" y="10507"/>
                    <a:pt x="3594" y="9417"/>
                    <a:pt x="3845" y="8315"/>
                  </a:cubicBezTo>
                  <a:cubicBezTo>
                    <a:pt x="4360" y="8183"/>
                    <a:pt x="4863" y="8015"/>
                    <a:pt x="5366" y="7824"/>
                  </a:cubicBezTo>
                  <a:cubicBezTo>
                    <a:pt x="5762" y="7680"/>
                    <a:pt x="6169" y="7488"/>
                    <a:pt x="6432" y="7153"/>
                  </a:cubicBezTo>
                  <a:cubicBezTo>
                    <a:pt x="6528" y="7045"/>
                    <a:pt x="6588" y="6914"/>
                    <a:pt x="6600" y="6770"/>
                  </a:cubicBezTo>
                  <a:cubicBezTo>
                    <a:pt x="6624" y="6626"/>
                    <a:pt x="6576" y="6482"/>
                    <a:pt x="6468" y="6387"/>
                  </a:cubicBezTo>
                  <a:cubicBezTo>
                    <a:pt x="6391" y="6322"/>
                    <a:pt x="6290" y="6299"/>
                    <a:pt x="6183" y="6299"/>
                  </a:cubicBezTo>
                  <a:cubicBezTo>
                    <a:pt x="6091" y="6299"/>
                    <a:pt x="5994" y="6316"/>
                    <a:pt x="5905" y="6339"/>
                  </a:cubicBezTo>
                  <a:cubicBezTo>
                    <a:pt x="5091" y="6566"/>
                    <a:pt x="4432" y="7141"/>
                    <a:pt x="3953" y="7848"/>
                  </a:cubicBezTo>
                  <a:cubicBezTo>
                    <a:pt x="4181" y="6854"/>
                    <a:pt x="4360" y="5860"/>
                    <a:pt x="4480" y="4853"/>
                  </a:cubicBezTo>
                  <a:cubicBezTo>
                    <a:pt x="5331" y="4614"/>
                    <a:pt x="6061" y="4087"/>
                    <a:pt x="6564" y="3368"/>
                  </a:cubicBezTo>
                  <a:cubicBezTo>
                    <a:pt x="6636" y="3272"/>
                    <a:pt x="6696" y="3165"/>
                    <a:pt x="6720" y="3045"/>
                  </a:cubicBezTo>
                  <a:cubicBezTo>
                    <a:pt x="6732" y="2937"/>
                    <a:pt x="6684" y="2817"/>
                    <a:pt x="6576" y="2745"/>
                  </a:cubicBezTo>
                  <a:cubicBezTo>
                    <a:pt x="6536" y="2732"/>
                    <a:pt x="6494" y="2725"/>
                    <a:pt x="6451" y="2725"/>
                  </a:cubicBezTo>
                  <a:cubicBezTo>
                    <a:pt x="6380" y="2725"/>
                    <a:pt x="6308" y="2744"/>
                    <a:pt x="6241" y="2781"/>
                  </a:cubicBezTo>
                  <a:cubicBezTo>
                    <a:pt x="5438" y="3117"/>
                    <a:pt x="4816" y="3776"/>
                    <a:pt x="4516" y="4602"/>
                  </a:cubicBezTo>
                  <a:cubicBezTo>
                    <a:pt x="4552" y="4231"/>
                    <a:pt x="4588" y="3859"/>
                    <a:pt x="4600" y="3488"/>
                  </a:cubicBezTo>
                  <a:cubicBezTo>
                    <a:pt x="4816" y="3009"/>
                    <a:pt x="4959" y="2506"/>
                    <a:pt x="5055" y="2003"/>
                  </a:cubicBezTo>
                  <a:cubicBezTo>
                    <a:pt x="5163" y="1452"/>
                    <a:pt x="5115" y="877"/>
                    <a:pt x="4899" y="350"/>
                  </a:cubicBezTo>
                  <a:cubicBezTo>
                    <a:pt x="4827" y="184"/>
                    <a:pt x="4674" y="1"/>
                    <a:pt x="4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79;p32">
              <a:extLst>
                <a:ext uri="{FF2B5EF4-FFF2-40B4-BE49-F238E27FC236}">
                  <a16:creationId xmlns:a16="http://schemas.microsoft.com/office/drawing/2014/main" id="{F05744A4-9E76-1303-0153-1218C5E92ED2}"/>
                </a:ext>
              </a:extLst>
            </p:cNvPr>
            <p:cNvSpPr/>
            <p:nvPr/>
          </p:nvSpPr>
          <p:spPr>
            <a:xfrm>
              <a:off x="3252154" y="1414438"/>
              <a:ext cx="375876" cy="757239"/>
            </a:xfrm>
            <a:custGeom>
              <a:avLst/>
              <a:gdLst/>
              <a:ahLst/>
              <a:cxnLst/>
              <a:rect l="l" t="t" r="r" b="b"/>
              <a:pathLst>
                <a:path w="9042" h="18216" extrusionOk="0">
                  <a:moveTo>
                    <a:pt x="479" y="0"/>
                  </a:moveTo>
                  <a:cubicBezTo>
                    <a:pt x="76" y="0"/>
                    <a:pt x="1" y="768"/>
                    <a:pt x="11" y="1172"/>
                  </a:cubicBezTo>
                  <a:cubicBezTo>
                    <a:pt x="46" y="2202"/>
                    <a:pt x="406" y="3316"/>
                    <a:pt x="633" y="4310"/>
                  </a:cubicBezTo>
                  <a:cubicBezTo>
                    <a:pt x="1100" y="6394"/>
                    <a:pt x="1795" y="8419"/>
                    <a:pt x="2705" y="10359"/>
                  </a:cubicBezTo>
                  <a:cubicBezTo>
                    <a:pt x="3871" y="12779"/>
                    <a:pt x="5517" y="15019"/>
                    <a:pt x="7630" y="16664"/>
                  </a:cubicBezTo>
                  <a:lnTo>
                    <a:pt x="7630" y="16664"/>
                  </a:lnTo>
                  <a:cubicBezTo>
                    <a:pt x="7318" y="13790"/>
                    <a:pt x="6622" y="10978"/>
                    <a:pt x="5556" y="8287"/>
                  </a:cubicBezTo>
                  <a:cubicBezTo>
                    <a:pt x="4933" y="6706"/>
                    <a:pt x="4191" y="5173"/>
                    <a:pt x="3328" y="3700"/>
                  </a:cubicBezTo>
                  <a:cubicBezTo>
                    <a:pt x="2897" y="2969"/>
                    <a:pt x="2430" y="2250"/>
                    <a:pt x="1939" y="1556"/>
                  </a:cubicBezTo>
                  <a:cubicBezTo>
                    <a:pt x="1615" y="1089"/>
                    <a:pt x="1304" y="502"/>
                    <a:pt x="837" y="154"/>
                  </a:cubicBezTo>
                  <a:cubicBezTo>
                    <a:pt x="696" y="46"/>
                    <a:pt x="578" y="0"/>
                    <a:pt x="479" y="0"/>
                  </a:cubicBezTo>
                  <a:close/>
                  <a:moveTo>
                    <a:pt x="7630" y="16664"/>
                  </a:moveTo>
                  <a:cubicBezTo>
                    <a:pt x="7685" y="17179"/>
                    <a:pt x="7729" y="17697"/>
                    <a:pt x="7760" y="18216"/>
                  </a:cubicBezTo>
                  <a:lnTo>
                    <a:pt x="9041" y="17629"/>
                  </a:lnTo>
                  <a:cubicBezTo>
                    <a:pt x="8550" y="17337"/>
                    <a:pt x="8079" y="17014"/>
                    <a:pt x="7630" y="166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80;p32">
              <a:extLst>
                <a:ext uri="{FF2B5EF4-FFF2-40B4-BE49-F238E27FC236}">
                  <a16:creationId xmlns:a16="http://schemas.microsoft.com/office/drawing/2014/main" id="{DA2ABB85-BB42-D28F-72BD-49B610CD4726}"/>
                </a:ext>
              </a:extLst>
            </p:cNvPr>
            <p:cNvSpPr/>
            <p:nvPr/>
          </p:nvSpPr>
          <p:spPr>
            <a:xfrm>
              <a:off x="3255563" y="1418845"/>
              <a:ext cx="312731" cy="678672"/>
            </a:xfrm>
            <a:custGeom>
              <a:avLst/>
              <a:gdLst/>
              <a:ahLst/>
              <a:cxnLst/>
              <a:rect l="l" t="t" r="r" b="b"/>
              <a:pathLst>
                <a:path w="7523" h="16326" extrusionOk="0">
                  <a:moveTo>
                    <a:pt x="2300" y="9522"/>
                  </a:moveTo>
                  <a:lnTo>
                    <a:pt x="2336" y="9618"/>
                  </a:lnTo>
                  <a:lnTo>
                    <a:pt x="2540" y="9678"/>
                  </a:lnTo>
                  <a:cubicBezTo>
                    <a:pt x="3560" y="9996"/>
                    <a:pt x="4398" y="10238"/>
                    <a:pt x="4535" y="10263"/>
                  </a:cubicBezTo>
                  <a:lnTo>
                    <a:pt x="4535" y="10263"/>
                  </a:lnTo>
                  <a:cubicBezTo>
                    <a:pt x="4421" y="10209"/>
                    <a:pt x="3579" y="9925"/>
                    <a:pt x="2552" y="9606"/>
                  </a:cubicBezTo>
                  <a:lnTo>
                    <a:pt x="2300" y="9522"/>
                  </a:lnTo>
                  <a:close/>
                  <a:moveTo>
                    <a:pt x="4535" y="10263"/>
                  </a:moveTo>
                  <a:cubicBezTo>
                    <a:pt x="4537" y="10263"/>
                    <a:pt x="4538" y="10264"/>
                    <a:pt x="4540" y="10265"/>
                  </a:cubicBezTo>
                  <a:cubicBezTo>
                    <a:pt x="4540" y="10264"/>
                    <a:pt x="4539" y="10264"/>
                    <a:pt x="4539" y="10263"/>
                  </a:cubicBezTo>
                  <a:lnTo>
                    <a:pt x="4539" y="10263"/>
                  </a:lnTo>
                  <a:cubicBezTo>
                    <a:pt x="4538" y="10263"/>
                    <a:pt x="4537" y="10263"/>
                    <a:pt x="4535" y="10263"/>
                  </a:cubicBezTo>
                  <a:close/>
                  <a:moveTo>
                    <a:pt x="180" y="0"/>
                  </a:moveTo>
                  <a:cubicBezTo>
                    <a:pt x="168" y="12"/>
                    <a:pt x="144" y="36"/>
                    <a:pt x="132" y="48"/>
                  </a:cubicBezTo>
                  <a:cubicBezTo>
                    <a:pt x="180" y="204"/>
                    <a:pt x="240" y="372"/>
                    <a:pt x="300" y="551"/>
                  </a:cubicBezTo>
                  <a:cubicBezTo>
                    <a:pt x="468" y="1066"/>
                    <a:pt x="695" y="1641"/>
                    <a:pt x="947" y="2252"/>
                  </a:cubicBezTo>
                  <a:cubicBezTo>
                    <a:pt x="899" y="2216"/>
                    <a:pt x="827" y="2180"/>
                    <a:pt x="755" y="2132"/>
                  </a:cubicBezTo>
                  <a:lnTo>
                    <a:pt x="0" y="1725"/>
                  </a:lnTo>
                  <a:lnTo>
                    <a:pt x="0" y="1725"/>
                  </a:lnTo>
                  <a:cubicBezTo>
                    <a:pt x="12" y="1749"/>
                    <a:pt x="12" y="1785"/>
                    <a:pt x="12" y="1821"/>
                  </a:cubicBezTo>
                  <a:cubicBezTo>
                    <a:pt x="288" y="1965"/>
                    <a:pt x="539" y="2096"/>
                    <a:pt x="719" y="2180"/>
                  </a:cubicBezTo>
                  <a:cubicBezTo>
                    <a:pt x="827" y="2228"/>
                    <a:pt x="911" y="2264"/>
                    <a:pt x="971" y="2288"/>
                  </a:cubicBezTo>
                  <a:cubicBezTo>
                    <a:pt x="1138" y="2707"/>
                    <a:pt x="1318" y="3150"/>
                    <a:pt x="1510" y="3594"/>
                  </a:cubicBezTo>
                  <a:cubicBezTo>
                    <a:pt x="1665" y="3953"/>
                    <a:pt x="1821" y="4312"/>
                    <a:pt x="1977" y="4684"/>
                  </a:cubicBezTo>
                  <a:cubicBezTo>
                    <a:pt x="1905" y="4660"/>
                    <a:pt x="1737" y="4600"/>
                    <a:pt x="1510" y="4516"/>
                  </a:cubicBezTo>
                  <a:cubicBezTo>
                    <a:pt x="1246" y="4420"/>
                    <a:pt x="911" y="4276"/>
                    <a:pt x="539" y="4121"/>
                  </a:cubicBezTo>
                  <a:lnTo>
                    <a:pt x="539" y="4121"/>
                  </a:lnTo>
                  <a:cubicBezTo>
                    <a:pt x="551" y="4145"/>
                    <a:pt x="563" y="4180"/>
                    <a:pt x="563" y="4204"/>
                  </a:cubicBezTo>
                  <a:lnTo>
                    <a:pt x="563" y="4216"/>
                  </a:lnTo>
                  <a:cubicBezTo>
                    <a:pt x="911" y="4360"/>
                    <a:pt x="1234" y="4480"/>
                    <a:pt x="1486" y="4564"/>
                  </a:cubicBezTo>
                  <a:cubicBezTo>
                    <a:pt x="1653" y="4624"/>
                    <a:pt x="1785" y="4660"/>
                    <a:pt x="1881" y="4684"/>
                  </a:cubicBezTo>
                  <a:lnTo>
                    <a:pt x="1989" y="4707"/>
                  </a:lnTo>
                  <a:cubicBezTo>
                    <a:pt x="2348" y="5534"/>
                    <a:pt x="2731" y="6384"/>
                    <a:pt x="3138" y="7271"/>
                  </a:cubicBezTo>
                  <a:lnTo>
                    <a:pt x="3234" y="7498"/>
                  </a:lnTo>
                  <a:lnTo>
                    <a:pt x="3102" y="7438"/>
                  </a:lnTo>
                  <a:cubicBezTo>
                    <a:pt x="2935" y="7366"/>
                    <a:pt x="2791" y="7306"/>
                    <a:pt x="2635" y="7247"/>
                  </a:cubicBezTo>
                  <a:cubicBezTo>
                    <a:pt x="2276" y="7103"/>
                    <a:pt x="1773" y="6899"/>
                    <a:pt x="1234" y="6672"/>
                  </a:cubicBezTo>
                  <a:lnTo>
                    <a:pt x="1234" y="6672"/>
                  </a:lnTo>
                  <a:lnTo>
                    <a:pt x="1258" y="6780"/>
                  </a:lnTo>
                  <a:cubicBezTo>
                    <a:pt x="1785" y="6995"/>
                    <a:pt x="2264" y="7175"/>
                    <a:pt x="2623" y="7306"/>
                  </a:cubicBezTo>
                  <a:cubicBezTo>
                    <a:pt x="2815" y="7378"/>
                    <a:pt x="2983" y="7426"/>
                    <a:pt x="3091" y="7462"/>
                  </a:cubicBezTo>
                  <a:lnTo>
                    <a:pt x="3246" y="7510"/>
                  </a:lnTo>
                  <a:cubicBezTo>
                    <a:pt x="3689" y="8480"/>
                    <a:pt x="4120" y="9401"/>
                    <a:pt x="4539" y="10263"/>
                  </a:cubicBezTo>
                  <a:lnTo>
                    <a:pt x="4539" y="10263"/>
                  </a:lnTo>
                  <a:cubicBezTo>
                    <a:pt x="4545" y="10264"/>
                    <a:pt x="4549" y="10265"/>
                    <a:pt x="4552" y="10265"/>
                  </a:cubicBezTo>
                  <a:cubicBezTo>
                    <a:pt x="4923" y="11043"/>
                    <a:pt x="5282" y="11786"/>
                    <a:pt x="5606" y="12457"/>
                  </a:cubicBezTo>
                  <a:lnTo>
                    <a:pt x="5486" y="12421"/>
                  </a:lnTo>
                  <a:cubicBezTo>
                    <a:pt x="5390" y="12385"/>
                    <a:pt x="5234" y="12349"/>
                    <a:pt x="5055" y="12301"/>
                  </a:cubicBezTo>
                  <a:cubicBezTo>
                    <a:pt x="4671" y="12217"/>
                    <a:pt x="4156" y="12097"/>
                    <a:pt x="3582" y="11990"/>
                  </a:cubicBezTo>
                  <a:lnTo>
                    <a:pt x="3582" y="11990"/>
                  </a:lnTo>
                  <a:lnTo>
                    <a:pt x="3641" y="12085"/>
                  </a:lnTo>
                  <a:cubicBezTo>
                    <a:pt x="4192" y="12193"/>
                    <a:pt x="4683" y="12289"/>
                    <a:pt x="5043" y="12361"/>
                  </a:cubicBezTo>
                  <a:lnTo>
                    <a:pt x="5486" y="12445"/>
                  </a:lnTo>
                  <a:cubicBezTo>
                    <a:pt x="5546" y="12457"/>
                    <a:pt x="5594" y="12469"/>
                    <a:pt x="5618" y="12469"/>
                  </a:cubicBezTo>
                  <a:cubicBezTo>
                    <a:pt x="5642" y="12505"/>
                    <a:pt x="5654" y="12529"/>
                    <a:pt x="5666" y="12564"/>
                  </a:cubicBezTo>
                  <a:lnTo>
                    <a:pt x="5666" y="12576"/>
                  </a:lnTo>
                  <a:lnTo>
                    <a:pt x="6300" y="13846"/>
                  </a:lnTo>
                  <a:cubicBezTo>
                    <a:pt x="6396" y="14038"/>
                    <a:pt x="6480" y="14229"/>
                    <a:pt x="6576" y="14397"/>
                  </a:cubicBezTo>
                  <a:cubicBezTo>
                    <a:pt x="6480" y="14385"/>
                    <a:pt x="6336" y="14373"/>
                    <a:pt x="6157" y="14349"/>
                  </a:cubicBezTo>
                  <a:lnTo>
                    <a:pt x="5187" y="14241"/>
                  </a:lnTo>
                  <a:lnTo>
                    <a:pt x="5258" y="14337"/>
                  </a:lnTo>
                  <a:cubicBezTo>
                    <a:pt x="5606" y="14361"/>
                    <a:pt x="5905" y="14385"/>
                    <a:pt x="6145" y="14409"/>
                  </a:cubicBezTo>
                  <a:cubicBezTo>
                    <a:pt x="6348" y="14421"/>
                    <a:pt x="6504" y="14421"/>
                    <a:pt x="6588" y="14421"/>
                  </a:cubicBezTo>
                  <a:lnTo>
                    <a:pt x="6588" y="14433"/>
                  </a:lnTo>
                  <a:lnTo>
                    <a:pt x="6588" y="14445"/>
                  </a:lnTo>
                  <a:cubicBezTo>
                    <a:pt x="6851" y="14972"/>
                    <a:pt x="7079" y="15439"/>
                    <a:pt x="7271" y="15834"/>
                  </a:cubicBezTo>
                  <a:cubicBezTo>
                    <a:pt x="7366" y="16014"/>
                    <a:pt x="7450" y="16182"/>
                    <a:pt x="7522" y="16325"/>
                  </a:cubicBezTo>
                  <a:lnTo>
                    <a:pt x="7522" y="16277"/>
                  </a:lnTo>
                  <a:cubicBezTo>
                    <a:pt x="7462" y="16134"/>
                    <a:pt x="7390" y="15990"/>
                    <a:pt x="7306" y="15822"/>
                  </a:cubicBezTo>
                  <a:cubicBezTo>
                    <a:pt x="7115" y="15427"/>
                    <a:pt x="6887" y="14960"/>
                    <a:pt x="6636" y="14421"/>
                  </a:cubicBezTo>
                  <a:lnTo>
                    <a:pt x="6624" y="14421"/>
                  </a:lnTo>
                  <a:lnTo>
                    <a:pt x="6612" y="14397"/>
                  </a:lnTo>
                  <a:cubicBezTo>
                    <a:pt x="6648" y="14325"/>
                    <a:pt x="6684" y="14205"/>
                    <a:pt x="6732" y="14050"/>
                  </a:cubicBezTo>
                  <a:cubicBezTo>
                    <a:pt x="6803" y="13798"/>
                    <a:pt x="6899" y="13463"/>
                    <a:pt x="6983" y="13091"/>
                  </a:cubicBezTo>
                  <a:cubicBezTo>
                    <a:pt x="6971" y="13032"/>
                    <a:pt x="6959" y="12960"/>
                    <a:pt x="6947" y="12912"/>
                  </a:cubicBezTo>
                  <a:cubicBezTo>
                    <a:pt x="6935" y="12948"/>
                    <a:pt x="6935" y="12984"/>
                    <a:pt x="6923" y="13020"/>
                  </a:cubicBezTo>
                  <a:cubicBezTo>
                    <a:pt x="6827" y="13415"/>
                    <a:pt x="6744" y="13774"/>
                    <a:pt x="6672" y="14026"/>
                  </a:cubicBezTo>
                  <a:cubicBezTo>
                    <a:pt x="6648" y="14169"/>
                    <a:pt x="6612" y="14289"/>
                    <a:pt x="6600" y="14361"/>
                  </a:cubicBezTo>
                  <a:lnTo>
                    <a:pt x="6348" y="13834"/>
                  </a:lnTo>
                  <a:cubicBezTo>
                    <a:pt x="6157" y="13427"/>
                    <a:pt x="5929" y="12984"/>
                    <a:pt x="5702" y="12505"/>
                  </a:cubicBezTo>
                  <a:cubicBezTo>
                    <a:pt x="5773" y="12325"/>
                    <a:pt x="5941" y="11858"/>
                    <a:pt x="6121" y="11295"/>
                  </a:cubicBezTo>
                  <a:cubicBezTo>
                    <a:pt x="6205" y="11043"/>
                    <a:pt x="6276" y="10816"/>
                    <a:pt x="6336" y="10624"/>
                  </a:cubicBezTo>
                  <a:cubicBezTo>
                    <a:pt x="6324" y="10576"/>
                    <a:pt x="6312" y="10540"/>
                    <a:pt x="6300" y="10504"/>
                  </a:cubicBezTo>
                  <a:cubicBezTo>
                    <a:pt x="6229" y="10720"/>
                    <a:pt x="6145" y="10983"/>
                    <a:pt x="6049" y="11271"/>
                  </a:cubicBezTo>
                  <a:cubicBezTo>
                    <a:pt x="5881" y="11798"/>
                    <a:pt x="5737" y="12265"/>
                    <a:pt x="5678" y="12469"/>
                  </a:cubicBezTo>
                  <a:cubicBezTo>
                    <a:pt x="5342" y="11762"/>
                    <a:pt x="4971" y="10995"/>
                    <a:pt x="4588" y="10169"/>
                  </a:cubicBezTo>
                  <a:cubicBezTo>
                    <a:pt x="4588" y="10145"/>
                    <a:pt x="4600" y="10133"/>
                    <a:pt x="4612" y="10097"/>
                  </a:cubicBezTo>
                  <a:lnTo>
                    <a:pt x="4755" y="9702"/>
                  </a:lnTo>
                  <a:lnTo>
                    <a:pt x="5234" y="8384"/>
                  </a:lnTo>
                  <a:lnTo>
                    <a:pt x="5402" y="7953"/>
                  </a:lnTo>
                  <a:lnTo>
                    <a:pt x="5354" y="7845"/>
                  </a:lnTo>
                  <a:cubicBezTo>
                    <a:pt x="5294" y="8013"/>
                    <a:pt x="5222" y="8181"/>
                    <a:pt x="5163" y="8360"/>
                  </a:cubicBezTo>
                  <a:cubicBezTo>
                    <a:pt x="4971" y="8875"/>
                    <a:pt x="4815" y="9343"/>
                    <a:pt x="4707" y="9690"/>
                  </a:cubicBezTo>
                  <a:cubicBezTo>
                    <a:pt x="4648" y="9858"/>
                    <a:pt x="4612" y="10001"/>
                    <a:pt x="4576" y="10097"/>
                  </a:cubicBezTo>
                  <a:cubicBezTo>
                    <a:pt x="4564" y="10109"/>
                    <a:pt x="4564" y="10121"/>
                    <a:pt x="4564" y="10133"/>
                  </a:cubicBezTo>
                  <a:cubicBezTo>
                    <a:pt x="4168" y="9283"/>
                    <a:pt x="3737" y="8384"/>
                    <a:pt x="3306" y="7438"/>
                  </a:cubicBezTo>
                  <a:cubicBezTo>
                    <a:pt x="3318" y="7414"/>
                    <a:pt x="3330" y="7378"/>
                    <a:pt x="3354" y="7330"/>
                  </a:cubicBezTo>
                  <a:cubicBezTo>
                    <a:pt x="3402" y="7235"/>
                    <a:pt x="3462" y="7103"/>
                    <a:pt x="3546" y="6923"/>
                  </a:cubicBezTo>
                  <a:cubicBezTo>
                    <a:pt x="3689" y="6576"/>
                    <a:pt x="3905" y="6097"/>
                    <a:pt x="4133" y="5558"/>
                  </a:cubicBezTo>
                  <a:lnTo>
                    <a:pt x="4216" y="5354"/>
                  </a:lnTo>
                  <a:cubicBezTo>
                    <a:pt x="4204" y="5318"/>
                    <a:pt x="4180" y="5294"/>
                    <a:pt x="4168" y="5258"/>
                  </a:cubicBezTo>
                  <a:lnTo>
                    <a:pt x="4061" y="5534"/>
                  </a:lnTo>
                  <a:cubicBezTo>
                    <a:pt x="3833" y="6061"/>
                    <a:pt x="3629" y="6552"/>
                    <a:pt x="3486" y="6899"/>
                  </a:cubicBezTo>
                  <a:cubicBezTo>
                    <a:pt x="3414" y="7079"/>
                    <a:pt x="3366" y="7223"/>
                    <a:pt x="3330" y="7318"/>
                  </a:cubicBezTo>
                  <a:cubicBezTo>
                    <a:pt x="3306" y="7354"/>
                    <a:pt x="3294" y="7390"/>
                    <a:pt x="3294" y="7414"/>
                  </a:cubicBezTo>
                  <a:cubicBezTo>
                    <a:pt x="3270" y="7354"/>
                    <a:pt x="3246" y="7295"/>
                    <a:pt x="3210" y="7247"/>
                  </a:cubicBezTo>
                  <a:cubicBezTo>
                    <a:pt x="2803" y="6348"/>
                    <a:pt x="2420" y="5486"/>
                    <a:pt x="2060" y="4660"/>
                  </a:cubicBezTo>
                  <a:cubicBezTo>
                    <a:pt x="2084" y="4576"/>
                    <a:pt x="2156" y="4420"/>
                    <a:pt x="2240" y="4192"/>
                  </a:cubicBezTo>
                  <a:cubicBezTo>
                    <a:pt x="2360" y="3869"/>
                    <a:pt x="2528" y="3426"/>
                    <a:pt x="2731" y="2935"/>
                  </a:cubicBezTo>
                  <a:cubicBezTo>
                    <a:pt x="2743" y="2899"/>
                    <a:pt x="2767" y="2863"/>
                    <a:pt x="2779" y="2815"/>
                  </a:cubicBezTo>
                  <a:lnTo>
                    <a:pt x="2731" y="2731"/>
                  </a:lnTo>
                  <a:lnTo>
                    <a:pt x="2659" y="2911"/>
                  </a:lnTo>
                  <a:cubicBezTo>
                    <a:pt x="2456" y="3402"/>
                    <a:pt x="2300" y="3845"/>
                    <a:pt x="2180" y="4180"/>
                  </a:cubicBezTo>
                  <a:cubicBezTo>
                    <a:pt x="2132" y="4348"/>
                    <a:pt x="2084" y="4480"/>
                    <a:pt x="2060" y="4564"/>
                  </a:cubicBezTo>
                  <a:cubicBezTo>
                    <a:pt x="2060" y="4588"/>
                    <a:pt x="2049" y="4612"/>
                    <a:pt x="2049" y="4636"/>
                  </a:cubicBezTo>
                  <a:cubicBezTo>
                    <a:pt x="1881" y="4264"/>
                    <a:pt x="1737" y="3917"/>
                    <a:pt x="1581" y="3570"/>
                  </a:cubicBezTo>
                  <a:cubicBezTo>
                    <a:pt x="1402" y="3138"/>
                    <a:pt x="1222" y="2719"/>
                    <a:pt x="1054" y="2324"/>
                  </a:cubicBezTo>
                  <a:cubicBezTo>
                    <a:pt x="1054" y="2312"/>
                    <a:pt x="1054" y="2300"/>
                    <a:pt x="1042" y="2288"/>
                  </a:cubicBezTo>
                  <a:cubicBezTo>
                    <a:pt x="1066" y="2228"/>
                    <a:pt x="1090" y="2132"/>
                    <a:pt x="1138" y="1989"/>
                  </a:cubicBezTo>
                  <a:cubicBezTo>
                    <a:pt x="1198" y="1785"/>
                    <a:pt x="1318" y="1510"/>
                    <a:pt x="1438" y="1198"/>
                  </a:cubicBezTo>
                  <a:cubicBezTo>
                    <a:pt x="1474" y="1102"/>
                    <a:pt x="1510" y="1030"/>
                    <a:pt x="1533" y="947"/>
                  </a:cubicBezTo>
                  <a:lnTo>
                    <a:pt x="1474" y="863"/>
                  </a:lnTo>
                  <a:cubicBezTo>
                    <a:pt x="1450" y="959"/>
                    <a:pt x="1402" y="1066"/>
                    <a:pt x="1366" y="1162"/>
                  </a:cubicBezTo>
                  <a:cubicBezTo>
                    <a:pt x="1258" y="1426"/>
                    <a:pt x="1162" y="1701"/>
                    <a:pt x="1078" y="1977"/>
                  </a:cubicBezTo>
                  <a:cubicBezTo>
                    <a:pt x="1054" y="2072"/>
                    <a:pt x="1042" y="2156"/>
                    <a:pt x="1018" y="2252"/>
                  </a:cubicBezTo>
                  <a:cubicBezTo>
                    <a:pt x="767" y="1629"/>
                    <a:pt x="527" y="1054"/>
                    <a:pt x="348" y="527"/>
                  </a:cubicBezTo>
                  <a:cubicBezTo>
                    <a:pt x="288" y="348"/>
                    <a:pt x="228" y="168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81;p32">
              <a:extLst>
                <a:ext uri="{FF2B5EF4-FFF2-40B4-BE49-F238E27FC236}">
                  <a16:creationId xmlns:a16="http://schemas.microsoft.com/office/drawing/2014/main" id="{93A9B32C-3A41-5506-ACBE-94CAE270DFFD}"/>
                </a:ext>
              </a:extLst>
            </p:cNvPr>
            <p:cNvSpPr/>
            <p:nvPr/>
          </p:nvSpPr>
          <p:spPr>
            <a:xfrm>
              <a:off x="3163943" y="1949610"/>
              <a:ext cx="436194" cy="291780"/>
            </a:xfrm>
            <a:custGeom>
              <a:avLst/>
              <a:gdLst/>
              <a:ahLst/>
              <a:cxnLst/>
              <a:rect l="l" t="t" r="r" b="b"/>
              <a:pathLst>
                <a:path w="10493" h="7019" extrusionOk="0">
                  <a:moveTo>
                    <a:pt x="588" y="0"/>
                  </a:moveTo>
                  <a:cubicBezTo>
                    <a:pt x="408" y="0"/>
                    <a:pt x="204" y="12"/>
                    <a:pt x="96" y="156"/>
                  </a:cubicBezTo>
                  <a:cubicBezTo>
                    <a:pt x="37" y="252"/>
                    <a:pt x="1" y="371"/>
                    <a:pt x="13" y="491"/>
                  </a:cubicBezTo>
                  <a:cubicBezTo>
                    <a:pt x="1" y="1773"/>
                    <a:pt x="827" y="2946"/>
                    <a:pt x="1881" y="3653"/>
                  </a:cubicBezTo>
                  <a:cubicBezTo>
                    <a:pt x="2935" y="4372"/>
                    <a:pt x="4193" y="4707"/>
                    <a:pt x="5438" y="4971"/>
                  </a:cubicBezTo>
                  <a:cubicBezTo>
                    <a:pt x="6696" y="5234"/>
                    <a:pt x="7965" y="5438"/>
                    <a:pt x="9139" y="5941"/>
                  </a:cubicBezTo>
                  <a:cubicBezTo>
                    <a:pt x="9437" y="6073"/>
                    <a:pt x="9735" y="6231"/>
                    <a:pt x="9988" y="6433"/>
                  </a:cubicBezTo>
                  <a:lnTo>
                    <a:pt x="9988" y="6433"/>
                  </a:lnTo>
                  <a:lnTo>
                    <a:pt x="9750" y="6156"/>
                  </a:lnTo>
                  <a:cubicBezTo>
                    <a:pt x="8816" y="4468"/>
                    <a:pt x="7546" y="2946"/>
                    <a:pt x="5977" y="1833"/>
                  </a:cubicBezTo>
                  <a:cubicBezTo>
                    <a:pt x="4408" y="719"/>
                    <a:pt x="2516" y="12"/>
                    <a:pt x="588" y="0"/>
                  </a:cubicBezTo>
                  <a:close/>
                  <a:moveTo>
                    <a:pt x="9988" y="6433"/>
                  </a:moveTo>
                  <a:lnTo>
                    <a:pt x="10493" y="7019"/>
                  </a:lnTo>
                  <a:cubicBezTo>
                    <a:pt x="10369" y="6788"/>
                    <a:pt x="10193" y="6596"/>
                    <a:pt x="9988" y="643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82;p32">
              <a:extLst>
                <a:ext uri="{FF2B5EF4-FFF2-40B4-BE49-F238E27FC236}">
                  <a16:creationId xmlns:a16="http://schemas.microsoft.com/office/drawing/2014/main" id="{5F68D2E1-242E-60A5-FC94-D5560712DBC5}"/>
                </a:ext>
              </a:extLst>
            </p:cNvPr>
            <p:cNvSpPr/>
            <p:nvPr/>
          </p:nvSpPr>
          <p:spPr>
            <a:xfrm>
              <a:off x="3168931" y="1953559"/>
              <a:ext cx="400818" cy="256986"/>
            </a:xfrm>
            <a:custGeom>
              <a:avLst/>
              <a:gdLst/>
              <a:ahLst/>
              <a:cxnLst/>
              <a:rect l="l" t="t" r="r" b="b"/>
              <a:pathLst>
                <a:path w="9642" h="6182" extrusionOk="0">
                  <a:moveTo>
                    <a:pt x="36" y="1"/>
                  </a:moveTo>
                  <a:cubicBezTo>
                    <a:pt x="24" y="13"/>
                    <a:pt x="12" y="13"/>
                    <a:pt x="0" y="25"/>
                  </a:cubicBezTo>
                  <a:cubicBezTo>
                    <a:pt x="180" y="181"/>
                    <a:pt x="384" y="336"/>
                    <a:pt x="623" y="504"/>
                  </a:cubicBezTo>
                  <a:cubicBezTo>
                    <a:pt x="1198" y="899"/>
                    <a:pt x="1785" y="1246"/>
                    <a:pt x="2408" y="1558"/>
                  </a:cubicBezTo>
                  <a:cubicBezTo>
                    <a:pt x="2564" y="1630"/>
                    <a:pt x="2731" y="1714"/>
                    <a:pt x="2899" y="1797"/>
                  </a:cubicBezTo>
                  <a:lnTo>
                    <a:pt x="2444" y="1833"/>
                  </a:lnTo>
                  <a:lnTo>
                    <a:pt x="935" y="1953"/>
                  </a:lnTo>
                  <a:lnTo>
                    <a:pt x="312" y="2013"/>
                  </a:lnTo>
                  <a:cubicBezTo>
                    <a:pt x="336" y="2037"/>
                    <a:pt x="348" y="2061"/>
                    <a:pt x="360" y="2085"/>
                  </a:cubicBezTo>
                  <a:lnTo>
                    <a:pt x="947" y="2049"/>
                  </a:lnTo>
                  <a:cubicBezTo>
                    <a:pt x="1533" y="2001"/>
                    <a:pt x="2072" y="1941"/>
                    <a:pt x="2456" y="1893"/>
                  </a:cubicBezTo>
                  <a:cubicBezTo>
                    <a:pt x="2647" y="1881"/>
                    <a:pt x="2803" y="1857"/>
                    <a:pt x="2911" y="1845"/>
                  </a:cubicBezTo>
                  <a:lnTo>
                    <a:pt x="2947" y="1845"/>
                  </a:lnTo>
                  <a:cubicBezTo>
                    <a:pt x="3498" y="2109"/>
                    <a:pt x="4073" y="2384"/>
                    <a:pt x="4671" y="2684"/>
                  </a:cubicBezTo>
                  <a:cubicBezTo>
                    <a:pt x="4935" y="2815"/>
                    <a:pt x="5198" y="2947"/>
                    <a:pt x="5438" y="3091"/>
                  </a:cubicBezTo>
                  <a:lnTo>
                    <a:pt x="5354" y="3091"/>
                  </a:lnTo>
                  <a:cubicBezTo>
                    <a:pt x="5222" y="3091"/>
                    <a:pt x="5043" y="3115"/>
                    <a:pt x="4815" y="3151"/>
                  </a:cubicBezTo>
                  <a:cubicBezTo>
                    <a:pt x="4360" y="3199"/>
                    <a:pt x="3737" y="3319"/>
                    <a:pt x="3055" y="3450"/>
                  </a:cubicBezTo>
                  <a:cubicBezTo>
                    <a:pt x="2635" y="3522"/>
                    <a:pt x="2228" y="3594"/>
                    <a:pt x="1869" y="3654"/>
                  </a:cubicBezTo>
                  <a:lnTo>
                    <a:pt x="1965" y="3702"/>
                  </a:lnTo>
                  <a:cubicBezTo>
                    <a:pt x="2300" y="3666"/>
                    <a:pt x="2671" y="3594"/>
                    <a:pt x="3079" y="3522"/>
                  </a:cubicBezTo>
                  <a:cubicBezTo>
                    <a:pt x="3761" y="3390"/>
                    <a:pt x="4372" y="3271"/>
                    <a:pt x="4827" y="3199"/>
                  </a:cubicBezTo>
                  <a:cubicBezTo>
                    <a:pt x="5043" y="3163"/>
                    <a:pt x="5234" y="3127"/>
                    <a:pt x="5354" y="3115"/>
                  </a:cubicBezTo>
                  <a:cubicBezTo>
                    <a:pt x="5402" y="3103"/>
                    <a:pt x="5438" y="3091"/>
                    <a:pt x="5474" y="3091"/>
                  </a:cubicBezTo>
                  <a:cubicBezTo>
                    <a:pt x="5965" y="3366"/>
                    <a:pt x="6444" y="3642"/>
                    <a:pt x="6863" y="3929"/>
                  </a:cubicBezTo>
                  <a:cubicBezTo>
                    <a:pt x="7067" y="4061"/>
                    <a:pt x="7259" y="4193"/>
                    <a:pt x="7438" y="4325"/>
                  </a:cubicBezTo>
                  <a:cubicBezTo>
                    <a:pt x="7199" y="4325"/>
                    <a:pt x="6372" y="4373"/>
                    <a:pt x="5402" y="4456"/>
                  </a:cubicBezTo>
                  <a:cubicBezTo>
                    <a:pt x="4875" y="4492"/>
                    <a:pt x="4408" y="4540"/>
                    <a:pt x="4037" y="4576"/>
                  </a:cubicBezTo>
                  <a:lnTo>
                    <a:pt x="4216" y="4624"/>
                  </a:lnTo>
                  <a:cubicBezTo>
                    <a:pt x="4564" y="4600"/>
                    <a:pt x="4971" y="4576"/>
                    <a:pt x="5414" y="4540"/>
                  </a:cubicBezTo>
                  <a:cubicBezTo>
                    <a:pt x="6420" y="4456"/>
                    <a:pt x="7259" y="4373"/>
                    <a:pt x="7462" y="4337"/>
                  </a:cubicBezTo>
                  <a:cubicBezTo>
                    <a:pt x="7857" y="4624"/>
                    <a:pt x="8217" y="4911"/>
                    <a:pt x="8516" y="5163"/>
                  </a:cubicBezTo>
                  <a:cubicBezTo>
                    <a:pt x="8959" y="5546"/>
                    <a:pt x="9307" y="5882"/>
                    <a:pt x="9534" y="6109"/>
                  </a:cubicBezTo>
                  <a:lnTo>
                    <a:pt x="9546" y="6121"/>
                  </a:lnTo>
                  <a:lnTo>
                    <a:pt x="9642" y="6181"/>
                  </a:lnTo>
                  <a:lnTo>
                    <a:pt x="9558" y="6097"/>
                  </a:lnTo>
                  <a:cubicBezTo>
                    <a:pt x="9235" y="5750"/>
                    <a:pt x="8899" y="5427"/>
                    <a:pt x="8552" y="5115"/>
                  </a:cubicBezTo>
                  <a:cubicBezTo>
                    <a:pt x="8253" y="4864"/>
                    <a:pt x="7917" y="4588"/>
                    <a:pt x="7522" y="4301"/>
                  </a:cubicBezTo>
                  <a:cubicBezTo>
                    <a:pt x="7534" y="4193"/>
                    <a:pt x="7546" y="4085"/>
                    <a:pt x="7534" y="3977"/>
                  </a:cubicBezTo>
                  <a:cubicBezTo>
                    <a:pt x="7546" y="3774"/>
                    <a:pt x="7534" y="3486"/>
                    <a:pt x="7510" y="3175"/>
                  </a:cubicBezTo>
                  <a:lnTo>
                    <a:pt x="7426" y="3079"/>
                  </a:lnTo>
                  <a:lnTo>
                    <a:pt x="7426" y="3175"/>
                  </a:lnTo>
                  <a:cubicBezTo>
                    <a:pt x="7438" y="3354"/>
                    <a:pt x="7450" y="3582"/>
                    <a:pt x="7474" y="3977"/>
                  </a:cubicBezTo>
                  <a:cubicBezTo>
                    <a:pt x="7486" y="4145"/>
                    <a:pt x="7498" y="4253"/>
                    <a:pt x="7510" y="4289"/>
                  </a:cubicBezTo>
                  <a:cubicBezTo>
                    <a:pt x="7318" y="4145"/>
                    <a:pt x="7127" y="4013"/>
                    <a:pt x="6911" y="3869"/>
                  </a:cubicBezTo>
                  <a:cubicBezTo>
                    <a:pt x="6504" y="3594"/>
                    <a:pt x="6073" y="3331"/>
                    <a:pt x="5606" y="3067"/>
                  </a:cubicBezTo>
                  <a:cubicBezTo>
                    <a:pt x="5606" y="3019"/>
                    <a:pt x="5606" y="2899"/>
                    <a:pt x="5582" y="2720"/>
                  </a:cubicBezTo>
                  <a:cubicBezTo>
                    <a:pt x="5570" y="2492"/>
                    <a:pt x="5534" y="2181"/>
                    <a:pt x="5498" y="1821"/>
                  </a:cubicBezTo>
                  <a:cubicBezTo>
                    <a:pt x="5486" y="1702"/>
                    <a:pt x="5474" y="1582"/>
                    <a:pt x="5450" y="1462"/>
                  </a:cubicBezTo>
                  <a:lnTo>
                    <a:pt x="5366" y="1402"/>
                  </a:lnTo>
                  <a:lnTo>
                    <a:pt x="5366" y="1402"/>
                  </a:lnTo>
                  <a:cubicBezTo>
                    <a:pt x="5390" y="1534"/>
                    <a:pt x="5402" y="1690"/>
                    <a:pt x="5414" y="1833"/>
                  </a:cubicBezTo>
                  <a:cubicBezTo>
                    <a:pt x="5462" y="2193"/>
                    <a:pt x="5498" y="2504"/>
                    <a:pt x="5534" y="2732"/>
                  </a:cubicBezTo>
                  <a:cubicBezTo>
                    <a:pt x="5558" y="2887"/>
                    <a:pt x="5570" y="3007"/>
                    <a:pt x="5582" y="3067"/>
                  </a:cubicBezTo>
                  <a:cubicBezTo>
                    <a:pt x="5306" y="2899"/>
                    <a:pt x="5019" y="2756"/>
                    <a:pt x="4719" y="2600"/>
                  </a:cubicBezTo>
                  <a:cubicBezTo>
                    <a:pt x="4168" y="2324"/>
                    <a:pt x="3629" y="2073"/>
                    <a:pt x="3126" y="1833"/>
                  </a:cubicBezTo>
                  <a:cubicBezTo>
                    <a:pt x="3114" y="1762"/>
                    <a:pt x="3079" y="1642"/>
                    <a:pt x="3019" y="1486"/>
                  </a:cubicBezTo>
                  <a:cubicBezTo>
                    <a:pt x="2935" y="1235"/>
                    <a:pt x="2815" y="899"/>
                    <a:pt x="2647" y="528"/>
                  </a:cubicBezTo>
                  <a:cubicBezTo>
                    <a:pt x="2599" y="408"/>
                    <a:pt x="2540" y="288"/>
                    <a:pt x="2492" y="169"/>
                  </a:cubicBezTo>
                  <a:lnTo>
                    <a:pt x="2396" y="145"/>
                  </a:lnTo>
                  <a:lnTo>
                    <a:pt x="2396" y="145"/>
                  </a:lnTo>
                  <a:cubicBezTo>
                    <a:pt x="2456" y="276"/>
                    <a:pt x="2516" y="408"/>
                    <a:pt x="2575" y="564"/>
                  </a:cubicBezTo>
                  <a:cubicBezTo>
                    <a:pt x="2731" y="923"/>
                    <a:pt x="2875" y="1270"/>
                    <a:pt x="2971" y="1510"/>
                  </a:cubicBezTo>
                  <a:cubicBezTo>
                    <a:pt x="3019" y="1642"/>
                    <a:pt x="3067" y="1738"/>
                    <a:pt x="3102" y="1809"/>
                  </a:cubicBezTo>
                  <a:lnTo>
                    <a:pt x="3079" y="1797"/>
                  </a:lnTo>
                  <a:lnTo>
                    <a:pt x="3055" y="1797"/>
                  </a:lnTo>
                  <a:cubicBezTo>
                    <a:pt x="2851" y="1690"/>
                    <a:pt x="2635" y="1594"/>
                    <a:pt x="2444" y="1486"/>
                  </a:cubicBezTo>
                  <a:cubicBezTo>
                    <a:pt x="1821" y="1187"/>
                    <a:pt x="1234" y="839"/>
                    <a:pt x="659" y="456"/>
                  </a:cubicBezTo>
                  <a:cubicBezTo>
                    <a:pt x="420" y="300"/>
                    <a:pt x="216" y="157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83;p32">
              <a:extLst>
                <a:ext uri="{FF2B5EF4-FFF2-40B4-BE49-F238E27FC236}">
                  <a16:creationId xmlns:a16="http://schemas.microsoft.com/office/drawing/2014/main" id="{F89021D6-F94B-35A4-793A-938894892415}"/>
                </a:ext>
              </a:extLst>
            </p:cNvPr>
            <p:cNvSpPr/>
            <p:nvPr/>
          </p:nvSpPr>
          <p:spPr>
            <a:xfrm>
              <a:off x="3189342" y="1794637"/>
              <a:ext cx="337756" cy="391257"/>
            </a:xfrm>
            <a:custGeom>
              <a:avLst/>
              <a:gdLst/>
              <a:ahLst/>
              <a:cxnLst/>
              <a:rect l="l" t="t" r="r" b="b"/>
              <a:pathLst>
                <a:path w="8125" h="9412" extrusionOk="0">
                  <a:moveTo>
                    <a:pt x="213" y="1"/>
                  </a:moveTo>
                  <a:cubicBezTo>
                    <a:pt x="202" y="1"/>
                    <a:pt x="191" y="2"/>
                    <a:pt x="180" y="3"/>
                  </a:cubicBezTo>
                  <a:cubicBezTo>
                    <a:pt x="72" y="27"/>
                    <a:pt x="48" y="195"/>
                    <a:pt x="72" y="315"/>
                  </a:cubicBezTo>
                  <a:cubicBezTo>
                    <a:pt x="132" y="626"/>
                    <a:pt x="288" y="913"/>
                    <a:pt x="515" y="1129"/>
                  </a:cubicBezTo>
                  <a:cubicBezTo>
                    <a:pt x="719" y="1345"/>
                    <a:pt x="947" y="1536"/>
                    <a:pt x="1186" y="1692"/>
                  </a:cubicBezTo>
                  <a:cubicBezTo>
                    <a:pt x="1318" y="1860"/>
                    <a:pt x="1450" y="2027"/>
                    <a:pt x="1581" y="2183"/>
                  </a:cubicBezTo>
                  <a:cubicBezTo>
                    <a:pt x="1276" y="1961"/>
                    <a:pt x="907" y="1839"/>
                    <a:pt x="534" y="1839"/>
                  </a:cubicBezTo>
                  <a:cubicBezTo>
                    <a:pt x="424" y="1839"/>
                    <a:pt x="313" y="1850"/>
                    <a:pt x="204" y="1872"/>
                  </a:cubicBezTo>
                  <a:cubicBezTo>
                    <a:pt x="132" y="1884"/>
                    <a:pt x="72" y="1908"/>
                    <a:pt x="36" y="1967"/>
                  </a:cubicBezTo>
                  <a:cubicBezTo>
                    <a:pt x="0" y="2027"/>
                    <a:pt x="12" y="2099"/>
                    <a:pt x="60" y="2147"/>
                  </a:cubicBezTo>
                  <a:cubicBezTo>
                    <a:pt x="108" y="2195"/>
                    <a:pt x="168" y="2231"/>
                    <a:pt x="228" y="2255"/>
                  </a:cubicBezTo>
                  <a:cubicBezTo>
                    <a:pt x="487" y="2354"/>
                    <a:pt x="756" y="2406"/>
                    <a:pt x="1026" y="2406"/>
                  </a:cubicBezTo>
                  <a:cubicBezTo>
                    <a:pt x="1245" y="2406"/>
                    <a:pt x="1463" y="2372"/>
                    <a:pt x="1677" y="2303"/>
                  </a:cubicBezTo>
                  <a:cubicBezTo>
                    <a:pt x="2049" y="2734"/>
                    <a:pt x="2444" y="3141"/>
                    <a:pt x="2863" y="3548"/>
                  </a:cubicBezTo>
                  <a:cubicBezTo>
                    <a:pt x="2601" y="3425"/>
                    <a:pt x="2317" y="3363"/>
                    <a:pt x="2030" y="3363"/>
                  </a:cubicBezTo>
                  <a:cubicBezTo>
                    <a:pt x="1844" y="3363"/>
                    <a:pt x="1657" y="3389"/>
                    <a:pt x="1474" y="3441"/>
                  </a:cubicBezTo>
                  <a:cubicBezTo>
                    <a:pt x="1366" y="3465"/>
                    <a:pt x="1270" y="3536"/>
                    <a:pt x="1222" y="3644"/>
                  </a:cubicBezTo>
                  <a:cubicBezTo>
                    <a:pt x="1210" y="3716"/>
                    <a:pt x="1222" y="3800"/>
                    <a:pt x="1270" y="3860"/>
                  </a:cubicBezTo>
                  <a:cubicBezTo>
                    <a:pt x="1330" y="3920"/>
                    <a:pt x="1402" y="3968"/>
                    <a:pt x="1474" y="3992"/>
                  </a:cubicBezTo>
                  <a:cubicBezTo>
                    <a:pt x="1577" y="4017"/>
                    <a:pt x="1681" y="4030"/>
                    <a:pt x="1784" y="4030"/>
                  </a:cubicBezTo>
                  <a:cubicBezTo>
                    <a:pt x="1920" y="4030"/>
                    <a:pt x="2056" y="4008"/>
                    <a:pt x="2192" y="3968"/>
                  </a:cubicBezTo>
                  <a:cubicBezTo>
                    <a:pt x="2480" y="3896"/>
                    <a:pt x="2767" y="3824"/>
                    <a:pt x="3055" y="3716"/>
                  </a:cubicBezTo>
                  <a:cubicBezTo>
                    <a:pt x="3522" y="4159"/>
                    <a:pt x="4001" y="4578"/>
                    <a:pt x="4480" y="5010"/>
                  </a:cubicBezTo>
                  <a:cubicBezTo>
                    <a:pt x="4191" y="4869"/>
                    <a:pt x="3876" y="4799"/>
                    <a:pt x="3560" y="4799"/>
                  </a:cubicBezTo>
                  <a:cubicBezTo>
                    <a:pt x="3312" y="4799"/>
                    <a:pt x="3064" y="4842"/>
                    <a:pt x="2827" y="4926"/>
                  </a:cubicBezTo>
                  <a:cubicBezTo>
                    <a:pt x="2743" y="4962"/>
                    <a:pt x="2647" y="5022"/>
                    <a:pt x="2659" y="5105"/>
                  </a:cubicBezTo>
                  <a:cubicBezTo>
                    <a:pt x="2659" y="5129"/>
                    <a:pt x="2683" y="5165"/>
                    <a:pt x="2695" y="5189"/>
                  </a:cubicBezTo>
                  <a:cubicBezTo>
                    <a:pt x="2791" y="5297"/>
                    <a:pt x="2911" y="5369"/>
                    <a:pt x="3055" y="5405"/>
                  </a:cubicBezTo>
                  <a:cubicBezTo>
                    <a:pt x="3204" y="5450"/>
                    <a:pt x="3357" y="5471"/>
                    <a:pt x="3509" y="5471"/>
                  </a:cubicBezTo>
                  <a:cubicBezTo>
                    <a:pt x="3638" y="5471"/>
                    <a:pt x="3767" y="5456"/>
                    <a:pt x="3893" y="5429"/>
                  </a:cubicBezTo>
                  <a:cubicBezTo>
                    <a:pt x="4157" y="5369"/>
                    <a:pt x="4408" y="5273"/>
                    <a:pt x="4648" y="5153"/>
                  </a:cubicBezTo>
                  <a:cubicBezTo>
                    <a:pt x="5043" y="5513"/>
                    <a:pt x="5426" y="5884"/>
                    <a:pt x="5809" y="6255"/>
                  </a:cubicBezTo>
                  <a:cubicBezTo>
                    <a:pt x="5501" y="6132"/>
                    <a:pt x="5176" y="6071"/>
                    <a:pt x="4852" y="6071"/>
                  </a:cubicBezTo>
                  <a:cubicBezTo>
                    <a:pt x="4610" y="6071"/>
                    <a:pt x="4368" y="6105"/>
                    <a:pt x="4133" y="6171"/>
                  </a:cubicBezTo>
                  <a:cubicBezTo>
                    <a:pt x="4061" y="6195"/>
                    <a:pt x="4001" y="6219"/>
                    <a:pt x="3941" y="6267"/>
                  </a:cubicBezTo>
                  <a:cubicBezTo>
                    <a:pt x="3881" y="6315"/>
                    <a:pt x="3857" y="6387"/>
                    <a:pt x="3869" y="6471"/>
                  </a:cubicBezTo>
                  <a:cubicBezTo>
                    <a:pt x="3893" y="6567"/>
                    <a:pt x="4013" y="6603"/>
                    <a:pt x="4121" y="6627"/>
                  </a:cubicBezTo>
                  <a:cubicBezTo>
                    <a:pt x="4282" y="6659"/>
                    <a:pt x="4444" y="6674"/>
                    <a:pt x="4607" y="6674"/>
                  </a:cubicBezTo>
                  <a:cubicBezTo>
                    <a:pt x="5048" y="6674"/>
                    <a:pt x="5487" y="6558"/>
                    <a:pt x="5881" y="6339"/>
                  </a:cubicBezTo>
                  <a:cubicBezTo>
                    <a:pt x="6336" y="6794"/>
                    <a:pt x="6744" y="7285"/>
                    <a:pt x="7115" y="7800"/>
                  </a:cubicBezTo>
                  <a:cubicBezTo>
                    <a:pt x="6863" y="7609"/>
                    <a:pt x="6600" y="7441"/>
                    <a:pt x="6300" y="7309"/>
                  </a:cubicBezTo>
                  <a:cubicBezTo>
                    <a:pt x="6018" y="7183"/>
                    <a:pt x="5704" y="7119"/>
                    <a:pt x="5391" y="7119"/>
                  </a:cubicBezTo>
                  <a:cubicBezTo>
                    <a:pt x="5319" y="7119"/>
                    <a:pt x="5246" y="7123"/>
                    <a:pt x="5175" y="7130"/>
                  </a:cubicBezTo>
                  <a:cubicBezTo>
                    <a:pt x="5067" y="7142"/>
                    <a:pt x="4947" y="7189"/>
                    <a:pt x="4947" y="7297"/>
                  </a:cubicBezTo>
                  <a:cubicBezTo>
                    <a:pt x="4947" y="7333"/>
                    <a:pt x="4971" y="7369"/>
                    <a:pt x="4995" y="7393"/>
                  </a:cubicBezTo>
                  <a:cubicBezTo>
                    <a:pt x="5199" y="7669"/>
                    <a:pt x="5558" y="7776"/>
                    <a:pt x="5893" y="7848"/>
                  </a:cubicBezTo>
                  <a:cubicBezTo>
                    <a:pt x="6109" y="7884"/>
                    <a:pt x="6336" y="7920"/>
                    <a:pt x="6552" y="7932"/>
                  </a:cubicBezTo>
                  <a:cubicBezTo>
                    <a:pt x="6620" y="7940"/>
                    <a:pt x="6687" y="7944"/>
                    <a:pt x="6754" y="7944"/>
                  </a:cubicBezTo>
                  <a:cubicBezTo>
                    <a:pt x="6896" y="7944"/>
                    <a:pt x="7036" y="7925"/>
                    <a:pt x="7175" y="7884"/>
                  </a:cubicBezTo>
                  <a:cubicBezTo>
                    <a:pt x="7498" y="8351"/>
                    <a:pt x="7786" y="8854"/>
                    <a:pt x="8001" y="9381"/>
                  </a:cubicBezTo>
                  <a:cubicBezTo>
                    <a:pt x="8014" y="9402"/>
                    <a:pt x="8034" y="9411"/>
                    <a:pt x="8053" y="9411"/>
                  </a:cubicBezTo>
                  <a:cubicBezTo>
                    <a:pt x="8090" y="9411"/>
                    <a:pt x="8125" y="9380"/>
                    <a:pt x="8109" y="9333"/>
                  </a:cubicBezTo>
                  <a:cubicBezTo>
                    <a:pt x="7798" y="8615"/>
                    <a:pt x="7390" y="7932"/>
                    <a:pt x="6899" y="7321"/>
                  </a:cubicBezTo>
                  <a:cubicBezTo>
                    <a:pt x="7199" y="6698"/>
                    <a:pt x="7151" y="5968"/>
                    <a:pt x="6780" y="5381"/>
                  </a:cubicBezTo>
                  <a:cubicBezTo>
                    <a:pt x="6735" y="5314"/>
                    <a:pt x="6691" y="5248"/>
                    <a:pt x="6618" y="5248"/>
                  </a:cubicBezTo>
                  <a:cubicBezTo>
                    <a:pt x="6612" y="5248"/>
                    <a:pt x="6606" y="5248"/>
                    <a:pt x="6600" y="5249"/>
                  </a:cubicBezTo>
                  <a:cubicBezTo>
                    <a:pt x="6504" y="5249"/>
                    <a:pt x="6456" y="5345"/>
                    <a:pt x="6432" y="5429"/>
                  </a:cubicBezTo>
                  <a:cubicBezTo>
                    <a:pt x="6336" y="5776"/>
                    <a:pt x="6348" y="6147"/>
                    <a:pt x="6468" y="6495"/>
                  </a:cubicBezTo>
                  <a:cubicBezTo>
                    <a:pt x="6540" y="6710"/>
                    <a:pt x="6636" y="6926"/>
                    <a:pt x="6732" y="7118"/>
                  </a:cubicBezTo>
                  <a:cubicBezTo>
                    <a:pt x="6348" y="6662"/>
                    <a:pt x="5941" y="6231"/>
                    <a:pt x="5510" y="5812"/>
                  </a:cubicBezTo>
                  <a:cubicBezTo>
                    <a:pt x="5510" y="5620"/>
                    <a:pt x="5498" y="5429"/>
                    <a:pt x="5498" y="5237"/>
                  </a:cubicBezTo>
                  <a:cubicBezTo>
                    <a:pt x="5498" y="5069"/>
                    <a:pt x="5486" y="4914"/>
                    <a:pt x="5462" y="4746"/>
                  </a:cubicBezTo>
                  <a:cubicBezTo>
                    <a:pt x="5426" y="4507"/>
                    <a:pt x="5330" y="4279"/>
                    <a:pt x="5199" y="4087"/>
                  </a:cubicBezTo>
                  <a:cubicBezTo>
                    <a:pt x="5163" y="4039"/>
                    <a:pt x="5127" y="3992"/>
                    <a:pt x="5079" y="3968"/>
                  </a:cubicBezTo>
                  <a:cubicBezTo>
                    <a:pt x="5055" y="3956"/>
                    <a:pt x="5028" y="3950"/>
                    <a:pt x="5001" y="3950"/>
                  </a:cubicBezTo>
                  <a:cubicBezTo>
                    <a:pt x="4974" y="3950"/>
                    <a:pt x="4947" y="3956"/>
                    <a:pt x="4923" y="3968"/>
                  </a:cubicBezTo>
                  <a:cubicBezTo>
                    <a:pt x="4887" y="4004"/>
                    <a:pt x="4875" y="4039"/>
                    <a:pt x="4863" y="4087"/>
                  </a:cubicBezTo>
                  <a:cubicBezTo>
                    <a:pt x="4851" y="4219"/>
                    <a:pt x="4863" y="4351"/>
                    <a:pt x="4887" y="4471"/>
                  </a:cubicBezTo>
                  <a:cubicBezTo>
                    <a:pt x="4983" y="4902"/>
                    <a:pt x="5151" y="5321"/>
                    <a:pt x="5390" y="5692"/>
                  </a:cubicBezTo>
                  <a:cubicBezTo>
                    <a:pt x="4911" y="5237"/>
                    <a:pt x="4408" y="4806"/>
                    <a:pt x="3917" y="4363"/>
                  </a:cubicBezTo>
                  <a:cubicBezTo>
                    <a:pt x="3965" y="4075"/>
                    <a:pt x="3965" y="3788"/>
                    <a:pt x="3929" y="3500"/>
                  </a:cubicBezTo>
                  <a:cubicBezTo>
                    <a:pt x="3881" y="3213"/>
                    <a:pt x="3749" y="2938"/>
                    <a:pt x="3546" y="2722"/>
                  </a:cubicBezTo>
                  <a:cubicBezTo>
                    <a:pt x="3522" y="2674"/>
                    <a:pt x="3474" y="2650"/>
                    <a:pt x="3414" y="2650"/>
                  </a:cubicBezTo>
                  <a:cubicBezTo>
                    <a:pt x="3390" y="2662"/>
                    <a:pt x="3354" y="2686"/>
                    <a:pt x="3342" y="2710"/>
                  </a:cubicBezTo>
                  <a:cubicBezTo>
                    <a:pt x="3282" y="2830"/>
                    <a:pt x="3270" y="2962"/>
                    <a:pt x="3306" y="3081"/>
                  </a:cubicBezTo>
                  <a:cubicBezTo>
                    <a:pt x="3390" y="3512"/>
                    <a:pt x="3570" y="3920"/>
                    <a:pt x="3833" y="4279"/>
                  </a:cubicBezTo>
                  <a:cubicBezTo>
                    <a:pt x="3318" y="3824"/>
                    <a:pt x="2827" y="3369"/>
                    <a:pt x="2360" y="2878"/>
                  </a:cubicBezTo>
                  <a:cubicBezTo>
                    <a:pt x="2360" y="2518"/>
                    <a:pt x="2324" y="2171"/>
                    <a:pt x="2228" y="1824"/>
                  </a:cubicBezTo>
                  <a:cubicBezTo>
                    <a:pt x="2192" y="1656"/>
                    <a:pt x="2108" y="1500"/>
                    <a:pt x="1989" y="1369"/>
                  </a:cubicBezTo>
                  <a:cubicBezTo>
                    <a:pt x="1950" y="1322"/>
                    <a:pt x="1891" y="1290"/>
                    <a:pt x="1838" y="1290"/>
                  </a:cubicBezTo>
                  <a:cubicBezTo>
                    <a:pt x="1809" y="1290"/>
                    <a:pt x="1782" y="1300"/>
                    <a:pt x="1761" y="1321"/>
                  </a:cubicBezTo>
                  <a:cubicBezTo>
                    <a:pt x="1737" y="1357"/>
                    <a:pt x="1725" y="1416"/>
                    <a:pt x="1725" y="1452"/>
                  </a:cubicBezTo>
                  <a:cubicBezTo>
                    <a:pt x="1749" y="1860"/>
                    <a:pt x="1869" y="2243"/>
                    <a:pt x="2084" y="2590"/>
                  </a:cubicBezTo>
                  <a:cubicBezTo>
                    <a:pt x="1749" y="2231"/>
                    <a:pt x="1438" y="1848"/>
                    <a:pt x="1162" y="1452"/>
                  </a:cubicBezTo>
                  <a:cubicBezTo>
                    <a:pt x="1066" y="1249"/>
                    <a:pt x="983" y="1045"/>
                    <a:pt x="923" y="842"/>
                  </a:cubicBezTo>
                  <a:cubicBezTo>
                    <a:pt x="827" y="542"/>
                    <a:pt x="647" y="279"/>
                    <a:pt x="396" y="87"/>
                  </a:cubicBezTo>
                  <a:cubicBezTo>
                    <a:pt x="354" y="35"/>
                    <a:pt x="285" y="1"/>
                    <a:pt x="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84;p32">
              <a:extLst>
                <a:ext uri="{FF2B5EF4-FFF2-40B4-BE49-F238E27FC236}">
                  <a16:creationId xmlns:a16="http://schemas.microsoft.com/office/drawing/2014/main" id="{A7D740EF-71B1-390F-FD1F-3F192C009E57}"/>
                </a:ext>
              </a:extLst>
            </p:cNvPr>
            <p:cNvSpPr/>
            <p:nvPr/>
          </p:nvSpPr>
          <p:spPr>
            <a:xfrm>
              <a:off x="3395446" y="1151882"/>
              <a:ext cx="280888" cy="897912"/>
            </a:xfrm>
            <a:custGeom>
              <a:avLst/>
              <a:gdLst/>
              <a:ahLst/>
              <a:cxnLst/>
              <a:rect l="l" t="t" r="r" b="b"/>
              <a:pathLst>
                <a:path w="6757" h="21600" extrusionOk="0">
                  <a:moveTo>
                    <a:pt x="2231" y="1"/>
                  </a:moveTo>
                  <a:cubicBezTo>
                    <a:pt x="2059" y="1"/>
                    <a:pt x="1906" y="184"/>
                    <a:pt x="1833" y="350"/>
                  </a:cubicBezTo>
                  <a:cubicBezTo>
                    <a:pt x="1618" y="877"/>
                    <a:pt x="1570" y="1452"/>
                    <a:pt x="1678" y="2003"/>
                  </a:cubicBezTo>
                  <a:cubicBezTo>
                    <a:pt x="1774" y="2506"/>
                    <a:pt x="1917" y="3009"/>
                    <a:pt x="2133" y="3488"/>
                  </a:cubicBezTo>
                  <a:cubicBezTo>
                    <a:pt x="2145" y="3859"/>
                    <a:pt x="2181" y="4231"/>
                    <a:pt x="2217" y="4602"/>
                  </a:cubicBezTo>
                  <a:cubicBezTo>
                    <a:pt x="1917" y="3776"/>
                    <a:pt x="1295" y="3117"/>
                    <a:pt x="492" y="2781"/>
                  </a:cubicBezTo>
                  <a:cubicBezTo>
                    <a:pt x="425" y="2744"/>
                    <a:pt x="353" y="2725"/>
                    <a:pt x="282" y="2725"/>
                  </a:cubicBezTo>
                  <a:cubicBezTo>
                    <a:pt x="239" y="2725"/>
                    <a:pt x="197" y="2732"/>
                    <a:pt x="157" y="2745"/>
                  </a:cubicBezTo>
                  <a:cubicBezTo>
                    <a:pt x="49" y="2817"/>
                    <a:pt x="1" y="2937"/>
                    <a:pt x="25" y="3045"/>
                  </a:cubicBezTo>
                  <a:cubicBezTo>
                    <a:pt x="37" y="3165"/>
                    <a:pt x="97" y="3272"/>
                    <a:pt x="169" y="3368"/>
                  </a:cubicBezTo>
                  <a:cubicBezTo>
                    <a:pt x="672" y="4087"/>
                    <a:pt x="1402" y="4614"/>
                    <a:pt x="2253" y="4853"/>
                  </a:cubicBezTo>
                  <a:cubicBezTo>
                    <a:pt x="2372" y="5860"/>
                    <a:pt x="2552" y="6854"/>
                    <a:pt x="2780" y="7848"/>
                  </a:cubicBezTo>
                  <a:cubicBezTo>
                    <a:pt x="2313" y="7141"/>
                    <a:pt x="1642" y="6566"/>
                    <a:pt x="839" y="6339"/>
                  </a:cubicBezTo>
                  <a:cubicBezTo>
                    <a:pt x="751" y="6316"/>
                    <a:pt x="652" y="6299"/>
                    <a:pt x="556" y="6299"/>
                  </a:cubicBezTo>
                  <a:cubicBezTo>
                    <a:pt x="446" y="6299"/>
                    <a:pt x="342" y="6322"/>
                    <a:pt x="264" y="6387"/>
                  </a:cubicBezTo>
                  <a:cubicBezTo>
                    <a:pt x="157" y="6494"/>
                    <a:pt x="109" y="6650"/>
                    <a:pt x="145" y="6794"/>
                  </a:cubicBezTo>
                  <a:cubicBezTo>
                    <a:pt x="169" y="6925"/>
                    <a:pt x="217" y="7069"/>
                    <a:pt x="312" y="7177"/>
                  </a:cubicBezTo>
                  <a:cubicBezTo>
                    <a:pt x="576" y="7512"/>
                    <a:pt x="983" y="7692"/>
                    <a:pt x="1390" y="7848"/>
                  </a:cubicBezTo>
                  <a:cubicBezTo>
                    <a:pt x="1881" y="8039"/>
                    <a:pt x="2384" y="8195"/>
                    <a:pt x="2899" y="8327"/>
                  </a:cubicBezTo>
                  <a:cubicBezTo>
                    <a:pt x="3163" y="9429"/>
                    <a:pt x="3450" y="10531"/>
                    <a:pt x="3726" y="11621"/>
                  </a:cubicBezTo>
                  <a:cubicBezTo>
                    <a:pt x="3211" y="10746"/>
                    <a:pt x="2360" y="10111"/>
                    <a:pt x="1378" y="9884"/>
                  </a:cubicBezTo>
                  <a:cubicBezTo>
                    <a:pt x="1319" y="9870"/>
                    <a:pt x="1254" y="9860"/>
                    <a:pt x="1192" y="9860"/>
                  </a:cubicBezTo>
                  <a:cubicBezTo>
                    <a:pt x="1093" y="9860"/>
                    <a:pt x="1003" y="9886"/>
                    <a:pt x="959" y="9968"/>
                  </a:cubicBezTo>
                  <a:cubicBezTo>
                    <a:pt x="935" y="10028"/>
                    <a:pt x="923" y="10087"/>
                    <a:pt x="935" y="10135"/>
                  </a:cubicBezTo>
                  <a:cubicBezTo>
                    <a:pt x="971" y="10387"/>
                    <a:pt x="1067" y="10626"/>
                    <a:pt x="1235" y="10806"/>
                  </a:cubicBezTo>
                  <a:cubicBezTo>
                    <a:pt x="1570" y="11189"/>
                    <a:pt x="1989" y="11489"/>
                    <a:pt x="2456" y="11656"/>
                  </a:cubicBezTo>
                  <a:cubicBezTo>
                    <a:pt x="2899" y="11824"/>
                    <a:pt x="3355" y="11932"/>
                    <a:pt x="3810" y="12004"/>
                  </a:cubicBezTo>
                  <a:cubicBezTo>
                    <a:pt x="4049" y="12914"/>
                    <a:pt x="4265" y="13836"/>
                    <a:pt x="4444" y="14759"/>
                  </a:cubicBezTo>
                  <a:cubicBezTo>
                    <a:pt x="3870" y="13920"/>
                    <a:pt x="3043" y="13297"/>
                    <a:pt x="2073" y="12998"/>
                  </a:cubicBezTo>
                  <a:cubicBezTo>
                    <a:pt x="1974" y="12958"/>
                    <a:pt x="1866" y="12935"/>
                    <a:pt x="1758" y="12935"/>
                  </a:cubicBezTo>
                  <a:cubicBezTo>
                    <a:pt x="1735" y="12935"/>
                    <a:pt x="1712" y="12936"/>
                    <a:pt x="1690" y="12938"/>
                  </a:cubicBezTo>
                  <a:cubicBezTo>
                    <a:pt x="1558" y="12950"/>
                    <a:pt x="1438" y="13034"/>
                    <a:pt x="1390" y="13166"/>
                  </a:cubicBezTo>
                  <a:cubicBezTo>
                    <a:pt x="1330" y="13345"/>
                    <a:pt x="1462" y="13513"/>
                    <a:pt x="1594" y="13645"/>
                  </a:cubicBezTo>
                  <a:cubicBezTo>
                    <a:pt x="2372" y="14399"/>
                    <a:pt x="3391" y="14866"/>
                    <a:pt x="4480" y="14962"/>
                  </a:cubicBezTo>
                  <a:cubicBezTo>
                    <a:pt x="4684" y="16064"/>
                    <a:pt x="4816" y="17190"/>
                    <a:pt x="4852" y="18316"/>
                  </a:cubicBezTo>
                  <a:cubicBezTo>
                    <a:pt x="4684" y="17777"/>
                    <a:pt x="4444" y="17262"/>
                    <a:pt x="4145" y="16795"/>
                  </a:cubicBezTo>
                  <a:cubicBezTo>
                    <a:pt x="3774" y="16220"/>
                    <a:pt x="3259" y="15741"/>
                    <a:pt x="2660" y="15417"/>
                  </a:cubicBezTo>
                  <a:cubicBezTo>
                    <a:pt x="2572" y="15373"/>
                    <a:pt x="2468" y="15339"/>
                    <a:pt x="2374" y="15339"/>
                  </a:cubicBezTo>
                  <a:cubicBezTo>
                    <a:pt x="2290" y="15339"/>
                    <a:pt x="2214" y="15367"/>
                    <a:pt x="2169" y="15441"/>
                  </a:cubicBezTo>
                  <a:cubicBezTo>
                    <a:pt x="2133" y="15501"/>
                    <a:pt x="2121" y="15561"/>
                    <a:pt x="2133" y="15633"/>
                  </a:cubicBezTo>
                  <a:cubicBezTo>
                    <a:pt x="2157" y="16244"/>
                    <a:pt x="2576" y="16747"/>
                    <a:pt x="3007" y="17178"/>
                  </a:cubicBezTo>
                  <a:cubicBezTo>
                    <a:pt x="3283" y="17453"/>
                    <a:pt x="3582" y="17717"/>
                    <a:pt x="3894" y="17968"/>
                  </a:cubicBezTo>
                  <a:cubicBezTo>
                    <a:pt x="4181" y="18208"/>
                    <a:pt x="4504" y="18388"/>
                    <a:pt x="4864" y="18495"/>
                  </a:cubicBezTo>
                  <a:cubicBezTo>
                    <a:pt x="4876" y="19501"/>
                    <a:pt x="4792" y="20508"/>
                    <a:pt x="4612" y="21490"/>
                  </a:cubicBezTo>
                  <a:cubicBezTo>
                    <a:pt x="4605" y="21558"/>
                    <a:pt x="4661" y="21599"/>
                    <a:pt x="4717" y="21599"/>
                  </a:cubicBezTo>
                  <a:cubicBezTo>
                    <a:pt x="4759" y="21599"/>
                    <a:pt x="4800" y="21577"/>
                    <a:pt x="4816" y="21526"/>
                  </a:cubicBezTo>
                  <a:cubicBezTo>
                    <a:pt x="5067" y="20160"/>
                    <a:pt x="5127" y="18771"/>
                    <a:pt x="5007" y="17393"/>
                  </a:cubicBezTo>
                  <a:cubicBezTo>
                    <a:pt x="6061" y="16759"/>
                    <a:pt x="6708" y="15633"/>
                    <a:pt x="6732" y="14411"/>
                  </a:cubicBezTo>
                  <a:cubicBezTo>
                    <a:pt x="6756" y="14267"/>
                    <a:pt x="6696" y="14124"/>
                    <a:pt x="6588" y="14040"/>
                  </a:cubicBezTo>
                  <a:cubicBezTo>
                    <a:pt x="6553" y="14017"/>
                    <a:pt x="6515" y="14008"/>
                    <a:pt x="6476" y="14008"/>
                  </a:cubicBezTo>
                  <a:cubicBezTo>
                    <a:pt x="6370" y="14008"/>
                    <a:pt x="6257" y="14078"/>
                    <a:pt x="6169" y="14148"/>
                  </a:cubicBezTo>
                  <a:cubicBezTo>
                    <a:pt x="5690" y="14567"/>
                    <a:pt x="5343" y="15130"/>
                    <a:pt x="5175" y="15753"/>
                  </a:cubicBezTo>
                  <a:cubicBezTo>
                    <a:pt x="5067" y="16136"/>
                    <a:pt x="4995" y="16531"/>
                    <a:pt x="4960" y="16938"/>
                  </a:cubicBezTo>
                  <a:cubicBezTo>
                    <a:pt x="4840" y="15884"/>
                    <a:pt x="4672" y="14842"/>
                    <a:pt x="4433" y="13812"/>
                  </a:cubicBezTo>
                  <a:cubicBezTo>
                    <a:pt x="4624" y="13525"/>
                    <a:pt x="4804" y="13237"/>
                    <a:pt x="4995" y="12950"/>
                  </a:cubicBezTo>
                  <a:cubicBezTo>
                    <a:pt x="5151" y="12710"/>
                    <a:pt x="5295" y="12459"/>
                    <a:pt x="5415" y="12195"/>
                  </a:cubicBezTo>
                  <a:cubicBezTo>
                    <a:pt x="5594" y="11800"/>
                    <a:pt x="5678" y="11381"/>
                    <a:pt x="5666" y="10962"/>
                  </a:cubicBezTo>
                  <a:cubicBezTo>
                    <a:pt x="5678" y="10854"/>
                    <a:pt x="5654" y="10758"/>
                    <a:pt x="5618" y="10662"/>
                  </a:cubicBezTo>
                  <a:cubicBezTo>
                    <a:pt x="5570" y="10567"/>
                    <a:pt x="5475" y="10519"/>
                    <a:pt x="5367" y="10519"/>
                  </a:cubicBezTo>
                  <a:cubicBezTo>
                    <a:pt x="5295" y="10531"/>
                    <a:pt x="5235" y="10567"/>
                    <a:pt x="5187" y="10626"/>
                  </a:cubicBezTo>
                  <a:cubicBezTo>
                    <a:pt x="5031" y="10806"/>
                    <a:pt x="4924" y="11010"/>
                    <a:pt x="4840" y="11225"/>
                  </a:cubicBezTo>
                  <a:cubicBezTo>
                    <a:pt x="4552" y="11956"/>
                    <a:pt x="4397" y="12722"/>
                    <a:pt x="4373" y="13513"/>
                  </a:cubicBezTo>
                  <a:cubicBezTo>
                    <a:pt x="4121" y="12375"/>
                    <a:pt x="3810" y="11237"/>
                    <a:pt x="3522" y="10099"/>
                  </a:cubicBezTo>
                  <a:cubicBezTo>
                    <a:pt x="3870" y="9728"/>
                    <a:pt x="4157" y="9309"/>
                    <a:pt x="4373" y="8842"/>
                  </a:cubicBezTo>
                  <a:cubicBezTo>
                    <a:pt x="4600" y="8375"/>
                    <a:pt x="4672" y="7848"/>
                    <a:pt x="4588" y="7333"/>
                  </a:cubicBezTo>
                  <a:cubicBezTo>
                    <a:pt x="4588" y="7237"/>
                    <a:pt x="4540" y="7153"/>
                    <a:pt x="4456" y="7105"/>
                  </a:cubicBezTo>
                  <a:cubicBezTo>
                    <a:pt x="4433" y="7093"/>
                    <a:pt x="4403" y="7087"/>
                    <a:pt x="4373" y="7087"/>
                  </a:cubicBezTo>
                  <a:cubicBezTo>
                    <a:pt x="4343" y="7087"/>
                    <a:pt x="4313" y="7093"/>
                    <a:pt x="4289" y="7105"/>
                  </a:cubicBezTo>
                  <a:cubicBezTo>
                    <a:pt x="4073" y="7189"/>
                    <a:pt x="3953" y="7405"/>
                    <a:pt x="3870" y="7620"/>
                  </a:cubicBezTo>
                  <a:cubicBezTo>
                    <a:pt x="3570" y="8339"/>
                    <a:pt x="3438" y="9117"/>
                    <a:pt x="3474" y="9896"/>
                  </a:cubicBezTo>
                  <a:cubicBezTo>
                    <a:pt x="3175" y="8722"/>
                    <a:pt x="2887" y="7560"/>
                    <a:pt x="2684" y="6375"/>
                  </a:cubicBezTo>
                  <a:cubicBezTo>
                    <a:pt x="3043" y="5860"/>
                    <a:pt x="3319" y="5297"/>
                    <a:pt x="3522" y="4710"/>
                  </a:cubicBezTo>
                  <a:cubicBezTo>
                    <a:pt x="3630" y="4410"/>
                    <a:pt x="3678" y="4099"/>
                    <a:pt x="3630" y="3799"/>
                  </a:cubicBezTo>
                  <a:cubicBezTo>
                    <a:pt x="3608" y="3657"/>
                    <a:pt x="3507" y="3495"/>
                    <a:pt x="3371" y="3495"/>
                  </a:cubicBezTo>
                  <a:cubicBezTo>
                    <a:pt x="3358" y="3495"/>
                    <a:pt x="3344" y="3497"/>
                    <a:pt x="3331" y="3500"/>
                  </a:cubicBezTo>
                  <a:cubicBezTo>
                    <a:pt x="3247" y="3536"/>
                    <a:pt x="3187" y="3596"/>
                    <a:pt x="3151" y="3680"/>
                  </a:cubicBezTo>
                  <a:cubicBezTo>
                    <a:pt x="2792" y="4279"/>
                    <a:pt x="2588" y="4973"/>
                    <a:pt x="2552" y="5680"/>
                  </a:cubicBezTo>
                  <a:cubicBezTo>
                    <a:pt x="2420" y="4830"/>
                    <a:pt x="2337" y="3967"/>
                    <a:pt x="2313" y="3105"/>
                  </a:cubicBezTo>
                  <a:cubicBezTo>
                    <a:pt x="2372" y="2722"/>
                    <a:pt x="2456" y="2338"/>
                    <a:pt x="2564" y="1979"/>
                  </a:cubicBezTo>
                  <a:cubicBezTo>
                    <a:pt x="2744" y="1392"/>
                    <a:pt x="2684" y="949"/>
                    <a:pt x="2540" y="362"/>
                  </a:cubicBezTo>
                  <a:cubicBezTo>
                    <a:pt x="2516" y="218"/>
                    <a:pt x="2432" y="87"/>
                    <a:pt x="2313" y="15"/>
                  </a:cubicBezTo>
                  <a:cubicBezTo>
                    <a:pt x="2285" y="5"/>
                    <a:pt x="2258" y="1"/>
                    <a:pt x="2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85;p32">
              <a:extLst>
                <a:ext uri="{FF2B5EF4-FFF2-40B4-BE49-F238E27FC236}">
                  <a16:creationId xmlns:a16="http://schemas.microsoft.com/office/drawing/2014/main" id="{F6914FE7-5B6A-E84B-8C0F-5AB0DED93E2E}"/>
                </a:ext>
              </a:extLst>
            </p:cNvPr>
            <p:cNvSpPr/>
            <p:nvPr/>
          </p:nvSpPr>
          <p:spPr>
            <a:xfrm>
              <a:off x="5200332" y="1560016"/>
              <a:ext cx="207642" cy="127246"/>
            </a:xfrm>
            <a:custGeom>
              <a:avLst/>
              <a:gdLst/>
              <a:ahLst/>
              <a:cxnLst/>
              <a:rect l="l" t="t" r="r" b="b"/>
              <a:pathLst>
                <a:path w="4995" h="3061" extrusionOk="0">
                  <a:moveTo>
                    <a:pt x="2271" y="0"/>
                  </a:moveTo>
                  <a:cubicBezTo>
                    <a:pt x="1917" y="0"/>
                    <a:pt x="1570" y="76"/>
                    <a:pt x="1258" y="281"/>
                  </a:cubicBezTo>
                  <a:cubicBezTo>
                    <a:pt x="1006" y="461"/>
                    <a:pt x="803" y="677"/>
                    <a:pt x="647" y="928"/>
                  </a:cubicBezTo>
                  <a:cubicBezTo>
                    <a:pt x="216" y="1563"/>
                    <a:pt x="0" y="2306"/>
                    <a:pt x="0" y="3060"/>
                  </a:cubicBezTo>
                  <a:lnTo>
                    <a:pt x="4994" y="1659"/>
                  </a:lnTo>
                  <a:cubicBezTo>
                    <a:pt x="4551" y="988"/>
                    <a:pt x="4288" y="485"/>
                    <a:pt x="3545" y="246"/>
                  </a:cubicBezTo>
                  <a:cubicBezTo>
                    <a:pt x="3144" y="114"/>
                    <a:pt x="2702" y="0"/>
                    <a:pt x="2271" y="0"/>
                  </a:cubicBezTo>
                  <a:close/>
                </a:path>
              </a:pathLst>
            </a:custGeom>
            <a:solidFill>
              <a:srgbClr val="FFAA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6;p32">
              <a:extLst>
                <a:ext uri="{FF2B5EF4-FFF2-40B4-BE49-F238E27FC236}">
                  <a16:creationId xmlns:a16="http://schemas.microsoft.com/office/drawing/2014/main" id="{C1E30693-C122-C933-CF64-7B4FB1C4049E}"/>
                </a:ext>
              </a:extLst>
            </p:cNvPr>
            <p:cNvSpPr/>
            <p:nvPr/>
          </p:nvSpPr>
          <p:spPr>
            <a:xfrm>
              <a:off x="4916534" y="949935"/>
              <a:ext cx="899700" cy="1193433"/>
            </a:xfrm>
            <a:custGeom>
              <a:avLst/>
              <a:gdLst/>
              <a:ahLst/>
              <a:cxnLst/>
              <a:rect l="l" t="t" r="r" b="b"/>
              <a:pathLst>
                <a:path w="21643" h="28709" extrusionOk="0">
                  <a:moveTo>
                    <a:pt x="9812" y="0"/>
                  </a:moveTo>
                  <a:cubicBezTo>
                    <a:pt x="8079" y="0"/>
                    <a:pt x="6074" y="751"/>
                    <a:pt x="4911" y="1280"/>
                  </a:cubicBezTo>
                  <a:cubicBezTo>
                    <a:pt x="3497" y="1926"/>
                    <a:pt x="2503" y="2645"/>
                    <a:pt x="1785" y="4034"/>
                  </a:cubicBezTo>
                  <a:cubicBezTo>
                    <a:pt x="1138" y="5316"/>
                    <a:pt x="850" y="6753"/>
                    <a:pt x="946" y="8178"/>
                  </a:cubicBezTo>
                  <a:cubicBezTo>
                    <a:pt x="1054" y="10179"/>
                    <a:pt x="1797" y="12095"/>
                    <a:pt x="2755" y="13832"/>
                  </a:cubicBezTo>
                  <a:cubicBezTo>
                    <a:pt x="1521" y="15305"/>
                    <a:pt x="407" y="17006"/>
                    <a:pt x="204" y="18922"/>
                  </a:cubicBezTo>
                  <a:cubicBezTo>
                    <a:pt x="0" y="20838"/>
                    <a:pt x="934" y="22982"/>
                    <a:pt x="2743" y="23641"/>
                  </a:cubicBezTo>
                  <a:cubicBezTo>
                    <a:pt x="2156" y="24443"/>
                    <a:pt x="2623" y="25593"/>
                    <a:pt x="3282" y="26348"/>
                  </a:cubicBezTo>
                  <a:cubicBezTo>
                    <a:pt x="3821" y="26970"/>
                    <a:pt x="4515" y="27497"/>
                    <a:pt x="5318" y="27653"/>
                  </a:cubicBezTo>
                  <a:cubicBezTo>
                    <a:pt x="5466" y="27684"/>
                    <a:pt x="5617" y="27699"/>
                    <a:pt x="5769" y="27699"/>
                  </a:cubicBezTo>
                  <a:cubicBezTo>
                    <a:pt x="6451" y="27699"/>
                    <a:pt x="7133" y="27393"/>
                    <a:pt x="7486" y="26815"/>
                  </a:cubicBezTo>
                  <a:lnTo>
                    <a:pt x="15498" y="28360"/>
                  </a:lnTo>
                  <a:cubicBezTo>
                    <a:pt x="15886" y="28600"/>
                    <a:pt x="16334" y="28709"/>
                    <a:pt x="16788" y="28709"/>
                  </a:cubicBezTo>
                  <a:cubicBezTo>
                    <a:pt x="17261" y="28709"/>
                    <a:pt x="17742" y="28591"/>
                    <a:pt x="18169" y="28384"/>
                  </a:cubicBezTo>
                  <a:cubicBezTo>
                    <a:pt x="18996" y="27977"/>
                    <a:pt x="19655" y="27270"/>
                    <a:pt x="20217" y="26539"/>
                  </a:cubicBezTo>
                  <a:cubicBezTo>
                    <a:pt x="20577" y="26084"/>
                    <a:pt x="20864" y="25593"/>
                    <a:pt x="21080" y="25066"/>
                  </a:cubicBezTo>
                  <a:cubicBezTo>
                    <a:pt x="21643" y="23449"/>
                    <a:pt x="21092" y="21665"/>
                    <a:pt x="19714" y="20671"/>
                  </a:cubicBezTo>
                  <a:cubicBezTo>
                    <a:pt x="19559" y="20575"/>
                    <a:pt x="19403" y="20467"/>
                    <a:pt x="19355" y="20299"/>
                  </a:cubicBezTo>
                  <a:cubicBezTo>
                    <a:pt x="19331" y="20132"/>
                    <a:pt x="19355" y="19976"/>
                    <a:pt x="19427" y="19832"/>
                  </a:cubicBezTo>
                  <a:cubicBezTo>
                    <a:pt x="21032" y="15652"/>
                    <a:pt x="16912" y="12778"/>
                    <a:pt x="16660" y="8777"/>
                  </a:cubicBezTo>
                  <a:cubicBezTo>
                    <a:pt x="16600" y="7807"/>
                    <a:pt x="16708" y="6813"/>
                    <a:pt x="16445" y="5879"/>
                  </a:cubicBezTo>
                  <a:cubicBezTo>
                    <a:pt x="16145" y="4801"/>
                    <a:pt x="15391" y="3903"/>
                    <a:pt x="14684" y="3052"/>
                  </a:cubicBezTo>
                  <a:cubicBezTo>
                    <a:pt x="14254" y="2545"/>
                    <a:pt x="13713" y="1997"/>
                    <a:pt x="13069" y="1997"/>
                  </a:cubicBezTo>
                  <a:cubicBezTo>
                    <a:pt x="13013" y="1997"/>
                    <a:pt x="12957" y="2002"/>
                    <a:pt x="12899" y="2010"/>
                  </a:cubicBezTo>
                  <a:cubicBezTo>
                    <a:pt x="12448" y="496"/>
                    <a:pt x="11220" y="0"/>
                    <a:pt x="9812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87;p32">
              <a:extLst>
                <a:ext uri="{FF2B5EF4-FFF2-40B4-BE49-F238E27FC236}">
                  <a16:creationId xmlns:a16="http://schemas.microsoft.com/office/drawing/2014/main" id="{649727E8-0668-F33C-48A3-168A37A04CA1}"/>
                </a:ext>
              </a:extLst>
            </p:cNvPr>
            <p:cNvSpPr/>
            <p:nvPr/>
          </p:nvSpPr>
          <p:spPr>
            <a:xfrm>
              <a:off x="5274992" y="1396937"/>
              <a:ext cx="175800" cy="253951"/>
            </a:xfrm>
            <a:custGeom>
              <a:avLst/>
              <a:gdLst/>
              <a:ahLst/>
              <a:cxnLst/>
              <a:rect l="l" t="t" r="r" b="b"/>
              <a:pathLst>
                <a:path w="4229" h="6109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480" y="2588"/>
                    <a:pt x="815" y="4336"/>
                    <a:pt x="1007" y="6109"/>
                  </a:cubicBezTo>
                  <a:cubicBezTo>
                    <a:pt x="1977" y="6085"/>
                    <a:pt x="2935" y="6037"/>
                    <a:pt x="3881" y="5953"/>
                  </a:cubicBezTo>
                  <a:cubicBezTo>
                    <a:pt x="3965" y="5953"/>
                    <a:pt x="4049" y="5941"/>
                    <a:pt x="4121" y="5893"/>
                  </a:cubicBezTo>
                  <a:cubicBezTo>
                    <a:pt x="4229" y="5821"/>
                    <a:pt x="4205" y="5678"/>
                    <a:pt x="4157" y="5570"/>
                  </a:cubicBezTo>
                  <a:cubicBezTo>
                    <a:pt x="3522" y="3713"/>
                    <a:pt x="2875" y="1857"/>
                    <a:pt x="224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88;p32">
              <a:extLst>
                <a:ext uri="{FF2B5EF4-FFF2-40B4-BE49-F238E27FC236}">
                  <a16:creationId xmlns:a16="http://schemas.microsoft.com/office/drawing/2014/main" id="{6D49072F-2799-C24F-A42F-6D4CF2760C4D}"/>
                </a:ext>
              </a:extLst>
            </p:cNvPr>
            <p:cNvSpPr/>
            <p:nvPr/>
          </p:nvSpPr>
          <p:spPr>
            <a:xfrm>
              <a:off x="4830401" y="1734486"/>
              <a:ext cx="508858" cy="689646"/>
            </a:xfrm>
            <a:custGeom>
              <a:avLst/>
              <a:gdLst/>
              <a:ahLst/>
              <a:cxnLst/>
              <a:rect l="l" t="t" r="r" b="b"/>
              <a:pathLst>
                <a:path w="12241" h="16590" extrusionOk="0">
                  <a:moveTo>
                    <a:pt x="8779" y="1"/>
                  </a:moveTo>
                  <a:cubicBezTo>
                    <a:pt x="7067" y="5271"/>
                    <a:pt x="4048" y="10002"/>
                    <a:pt x="0" y="13775"/>
                  </a:cubicBezTo>
                  <a:cubicBezTo>
                    <a:pt x="395" y="14757"/>
                    <a:pt x="862" y="15691"/>
                    <a:pt x="1413" y="16589"/>
                  </a:cubicBezTo>
                  <a:cubicBezTo>
                    <a:pt x="3917" y="15152"/>
                    <a:pt x="5737" y="12996"/>
                    <a:pt x="7677" y="10936"/>
                  </a:cubicBezTo>
                  <a:cubicBezTo>
                    <a:pt x="9618" y="8864"/>
                    <a:pt x="11163" y="6457"/>
                    <a:pt x="12241" y="3822"/>
                  </a:cubicBezTo>
                  <a:lnTo>
                    <a:pt x="8779" y="1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89;p32">
              <a:extLst>
                <a:ext uri="{FF2B5EF4-FFF2-40B4-BE49-F238E27FC236}">
                  <a16:creationId xmlns:a16="http://schemas.microsoft.com/office/drawing/2014/main" id="{FCD4C556-87D9-9893-F0E9-D1F1F2CD8102}"/>
                </a:ext>
              </a:extLst>
            </p:cNvPr>
            <p:cNvSpPr/>
            <p:nvPr/>
          </p:nvSpPr>
          <p:spPr>
            <a:xfrm>
              <a:off x="3838582" y="1734486"/>
              <a:ext cx="508900" cy="689646"/>
            </a:xfrm>
            <a:custGeom>
              <a:avLst/>
              <a:gdLst/>
              <a:ahLst/>
              <a:cxnLst/>
              <a:rect l="l" t="t" r="r" b="b"/>
              <a:pathLst>
                <a:path w="12242" h="16590" extrusionOk="0">
                  <a:moveTo>
                    <a:pt x="3462" y="1"/>
                  </a:moveTo>
                  <a:lnTo>
                    <a:pt x="1" y="3834"/>
                  </a:lnTo>
                  <a:cubicBezTo>
                    <a:pt x="1079" y="6457"/>
                    <a:pt x="2624" y="8864"/>
                    <a:pt x="4564" y="10936"/>
                  </a:cubicBezTo>
                  <a:cubicBezTo>
                    <a:pt x="6504" y="12996"/>
                    <a:pt x="8325" y="15152"/>
                    <a:pt x="10828" y="16589"/>
                  </a:cubicBezTo>
                  <a:cubicBezTo>
                    <a:pt x="11367" y="15691"/>
                    <a:pt x="11846" y="14757"/>
                    <a:pt x="12241" y="13775"/>
                  </a:cubicBezTo>
                  <a:cubicBezTo>
                    <a:pt x="8193" y="10002"/>
                    <a:pt x="5175" y="5271"/>
                    <a:pt x="3462" y="1"/>
                  </a:cubicBezTo>
                  <a:close/>
                </a:path>
              </a:pathLst>
            </a:custGeom>
            <a:solidFill>
              <a:srgbClr val="EF8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90;p32">
              <a:extLst>
                <a:ext uri="{FF2B5EF4-FFF2-40B4-BE49-F238E27FC236}">
                  <a16:creationId xmlns:a16="http://schemas.microsoft.com/office/drawing/2014/main" id="{88E1343B-F421-AFD2-25BF-2CA609736335}"/>
                </a:ext>
              </a:extLst>
            </p:cNvPr>
            <p:cNvSpPr/>
            <p:nvPr/>
          </p:nvSpPr>
          <p:spPr>
            <a:xfrm>
              <a:off x="3353627" y="907409"/>
              <a:ext cx="917658" cy="1171650"/>
            </a:xfrm>
            <a:custGeom>
              <a:avLst/>
              <a:gdLst/>
              <a:ahLst/>
              <a:cxnLst/>
              <a:rect l="l" t="t" r="r" b="b"/>
              <a:pathLst>
                <a:path w="22075" h="28185" extrusionOk="0">
                  <a:moveTo>
                    <a:pt x="12575" y="1"/>
                  </a:moveTo>
                  <a:cubicBezTo>
                    <a:pt x="11332" y="1"/>
                    <a:pt x="10092" y="311"/>
                    <a:pt x="8972" y="925"/>
                  </a:cubicBezTo>
                  <a:cubicBezTo>
                    <a:pt x="8624" y="1117"/>
                    <a:pt x="8313" y="1344"/>
                    <a:pt x="8038" y="1620"/>
                  </a:cubicBezTo>
                  <a:cubicBezTo>
                    <a:pt x="7870" y="1835"/>
                    <a:pt x="7690" y="2039"/>
                    <a:pt x="7487" y="2219"/>
                  </a:cubicBezTo>
                  <a:cubicBezTo>
                    <a:pt x="7271" y="2350"/>
                    <a:pt x="7043" y="2458"/>
                    <a:pt x="6804" y="2554"/>
                  </a:cubicBezTo>
                  <a:cubicBezTo>
                    <a:pt x="4935" y="3428"/>
                    <a:pt x="4289" y="6519"/>
                    <a:pt x="4205" y="8351"/>
                  </a:cubicBezTo>
                  <a:cubicBezTo>
                    <a:pt x="4133" y="9716"/>
                    <a:pt x="4277" y="11094"/>
                    <a:pt x="4349" y="12471"/>
                  </a:cubicBezTo>
                  <a:cubicBezTo>
                    <a:pt x="4420" y="13789"/>
                    <a:pt x="4385" y="15250"/>
                    <a:pt x="3498" y="16220"/>
                  </a:cubicBezTo>
                  <a:cubicBezTo>
                    <a:pt x="3019" y="16747"/>
                    <a:pt x="2360" y="17058"/>
                    <a:pt x="1797" y="17478"/>
                  </a:cubicBezTo>
                  <a:cubicBezTo>
                    <a:pt x="755" y="18244"/>
                    <a:pt x="1" y="19502"/>
                    <a:pt x="145" y="20771"/>
                  </a:cubicBezTo>
                  <a:cubicBezTo>
                    <a:pt x="286" y="21923"/>
                    <a:pt x="1324" y="22986"/>
                    <a:pt x="2454" y="22986"/>
                  </a:cubicBezTo>
                  <a:cubicBezTo>
                    <a:pt x="2570" y="22986"/>
                    <a:pt x="2687" y="22974"/>
                    <a:pt x="2804" y="22951"/>
                  </a:cubicBezTo>
                  <a:lnTo>
                    <a:pt x="2804" y="22951"/>
                  </a:lnTo>
                  <a:cubicBezTo>
                    <a:pt x="2612" y="25418"/>
                    <a:pt x="4504" y="27550"/>
                    <a:pt x="6972" y="27682"/>
                  </a:cubicBezTo>
                  <a:cubicBezTo>
                    <a:pt x="7017" y="27684"/>
                    <a:pt x="7064" y="27686"/>
                    <a:pt x="7111" y="27686"/>
                  </a:cubicBezTo>
                  <a:cubicBezTo>
                    <a:pt x="7563" y="27686"/>
                    <a:pt x="8038" y="27573"/>
                    <a:pt x="8277" y="27215"/>
                  </a:cubicBezTo>
                  <a:lnTo>
                    <a:pt x="14745" y="27790"/>
                  </a:lnTo>
                  <a:cubicBezTo>
                    <a:pt x="15230" y="28078"/>
                    <a:pt x="15795" y="28185"/>
                    <a:pt x="16365" y="28185"/>
                  </a:cubicBezTo>
                  <a:cubicBezTo>
                    <a:pt x="16624" y="28185"/>
                    <a:pt x="16885" y="28163"/>
                    <a:pt x="17140" y="28125"/>
                  </a:cubicBezTo>
                  <a:cubicBezTo>
                    <a:pt x="18170" y="27981"/>
                    <a:pt x="19188" y="27610"/>
                    <a:pt x="19967" y="26916"/>
                  </a:cubicBezTo>
                  <a:cubicBezTo>
                    <a:pt x="20745" y="26221"/>
                    <a:pt x="21260" y="25203"/>
                    <a:pt x="21188" y="24161"/>
                  </a:cubicBezTo>
                  <a:cubicBezTo>
                    <a:pt x="21117" y="23119"/>
                    <a:pt x="20386" y="22125"/>
                    <a:pt x="19380" y="21873"/>
                  </a:cubicBezTo>
                  <a:cubicBezTo>
                    <a:pt x="19931" y="20939"/>
                    <a:pt x="21152" y="20699"/>
                    <a:pt x="21584" y="19657"/>
                  </a:cubicBezTo>
                  <a:cubicBezTo>
                    <a:pt x="22075" y="18484"/>
                    <a:pt x="22015" y="17034"/>
                    <a:pt x="21548" y="15873"/>
                  </a:cubicBezTo>
                  <a:cubicBezTo>
                    <a:pt x="21164" y="14926"/>
                    <a:pt x="20494" y="14100"/>
                    <a:pt x="20170" y="13130"/>
                  </a:cubicBezTo>
                  <a:cubicBezTo>
                    <a:pt x="19356" y="10734"/>
                    <a:pt x="20398" y="8147"/>
                    <a:pt x="19727" y="5704"/>
                  </a:cubicBezTo>
                  <a:cubicBezTo>
                    <a:pt x="19128" y="3536"/>
                    <a:pt x="17823" y="1704"/>
                    <a:pt x="15751" y="710"/>
                  </a:cubicBezTo>
                  <a:cubicBezTo>
                    <a:pt x="14742" y="236"/>
                    <a:pt x="13657" y="1"/>
                    <a:pt x="125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91;p32">
              <a:extLst>
                <a:ext uri="{FF2B5EF4-FFF2-40B4-BE49-F238E27FC236}">
                  <a16:creationId xmlns:a16="http://schemas.microsoft.com/office/drawing/2014/main" id="{FF01D2F9-440E-593D-B7E6-260605061D15}"/>
                </a:ext>
              </a:extLst>
            </p:cNvPr>
            <p:cNvSpPr/>
            <p:nvPr/>
          </p:nvSpPr>
          <p:spPr>
            <a:xfrm>
              <a:off x="3794269" y="1579346"/>
              <a:ext cx="215624" cy="193051"/>
            </a:xfrm>
            <a:custGeom>
              <a:avLst/>
              <a:gdLst/>
              <a:ahLst/>
              <a:cxnLst/>
              <a:rect l="l" t="t" r="r" b="b"/>
              <a:pathLst>
                <a:path w="5187" h="4644" extrusionOk="0">
                  <a:moveTo>
                    <a:pt x="1759" y="0"/>
                  </a:moveTo>
                  <a:cubicBezTo>
                    <a:pt x="1078" y="0"/>
                    <a:pt x="395" y="286"/>
                    <a:pt x="1" y="846"/>
                  </a:cubicBezTo>
                  <a:lnTo>
                    <a:pt x="5187" y="4643"/>
                  </a:lnTo>
                  <a:cubicBezTo>
                    <a:pt x="5067" y="3721"/>
                    <a:pt x="4887" y="2799"/>
                    <a:pt x="4480" y="1972"/>
                  </a:cubicBezTo>
                  <a:cubicBezTo>
                    <a:pt x="4061" y="1134"/>
                    <a:pt x="3378" y="403"/>
                    <a:pt x="2492" y="116"/>
                  </a:cubicBezTo>
                  <a:cubicBezTo>
                    <a:pt x="2257" y="39"/>
                    <a:pt x="2008" y="0"/>
                    <a:pt x="1759" y="0"/>
                  </a:cubicBezTo>
                  <a:close/>
                </a:path>
              </a:pathLst>
            </a:custGeom>
            <a:solidFill>
              <a:srgbClr val="AF2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92;p32">
              <a:extLst>
                <a:ext uri="{FF2B5EF4-FFF2-40B4-BE49-F238E27FC236}">
                  <a16:creationId xmlns:a16="http://schemas.microsoft.com/office/drawing/2014/main" id="{9B9290C1-DB31-103A-DE35-26382BF33718}"/>
                </a:ext>
              </a:extLst>
            </p:cNvPr>
            <p:cNvSpPr/>
            <p:nvPr/>
          </p:nvSpPr>
          <p:spPr>
            <a:xfrm>
              <a:off x="4481878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1389" y="0"/>
                  </a:moveTo>
                  <a:lnTo>
                    <a:pt x="0" y="108"/>
                  </a:lnTo>
                  <a:cubicBezTo>
                    <a:pt x="479" y="479"/>
                    <a:pt x="671" y="1102"/>
                    <a:pt x="1066" y="1569"/>
                  </a:cubicBezTo>
                  <a:cubicBezTo>
                    <a:pt x="1138" y="1651"/>
                    <a:pt x="1235" y="1733"/>
                    <a:pt x="1337" y="1733"/>
                  </a:cubicBezTo>
                  <a:cubicBezTo>
                    <a:pt x="1354" y="1733"/>
                    <a:pt x="1372" y="1730"/>
                    <a:pt x="1389" y="1725"/>
                  </a:cubicBezTo>
                  <a:cubicBezTo>
                    <a:pt x="1509" y="1689"/>
                    <a:pt x="1557" y="1581"/>
                    <a:pt x="1593" y="1474"/>
                  </a:cubicBezTo>
                  <a:cubicBezTo>
                    <a:pt x="1749" y="982"/>
                    <a:pt x="1677" y="443"/>
                    <a:pt x="1389" y="0"/>
                  </a:cubicBezTo>
                  <a:close/>
                </a:path>
              </a:pathLst>
            </a:custGeom>
            <a:solidFill>
              <a:srgbClr val="E785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93;p32">
              <a:extLst>
                <a:ext uri="{FF2B5EF4-FFF2-40B4-BE49-F238E27FC236}">
                  <a16:creationId xmlns:a16="http://schemas.microsoft.com/office/drawing/2014/main" id="{052D8E69-1B8A-EA82-F34C-9F9A4FD8F45F}"/>
                </a:ext>
              </a:extLst>
            </p:cNvPr>
            <p:cNvSpPr/>
            <p:nvPr/>
          </p:nvSpPr>
          <p:spPr>
            <a:xfrm>
              <a:off x="3668810" y="1399930"/>
              <a:ext cx="237531" cy="307369"/>
            </a:xfrm>
            <a:custGeom>
              <a:avLst/>
              <a:gdLst/>
              <a:ahLst/>
              <a:cxnLst/>
              <a:rect l="l" t="t" r="r" b="b"/>
              <a:pathLst>
                <a:path w="5714" h="7394" extrusionOk="0">
                  <a:moveTo>
                    <a:pt x="4624" y="0"/>
                  </a:moveTo>
                  <a:lnTo>
                    <a:pt x="2228" y="144"/>
                  </a:lnTo>
                  <a:cubicBezTo>
                    <a:pt x="1713" y="2336"/>
                    <a:pt x="0" y="6396"/>
                    <a:pt x="3294" y="7211"/>
                  </a:cubicBezTo>
                  <a:cubicBezTo>
                    <a:pt x="3546" y="7279"/>
                    <a:pt x="4113" y="7394"/>
                    <a:pt x="4610" y="7394"/>
                  </a:cubicBezTo>
                  <a:cubicBezTo>
                    <a:pt x="4986" y="7394"/>
                    <a:pt x="5321" y="7328"/>
                    <a:pt x="5450" y="7127"/>
                  </a:cubicBezTo>
                  <a:cubicBezTo>
                    <a:pt x="5714" y="6719"/>
                    <a:pt x="4851" y="5402"/>
                    <a:pt x="4707" y="4911"/>
                  </a:cubicBezTo>
                  <a:cubicBezTo>
                    <a:pt x="4264" y="3306"/>
                    <a:pt x="4444" y="1629"/>
                    <a:pt x="4624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94;p32">
              <a:extLst>
                <a:ext uri="{FF2B5EF4-FFF2-40B4-BE49-F238E27FC236}">
                  <a16:creationId xmlns:a16="http://schemas.microsoft.com/office/drawing/2014/main" id="{690583E4-5458-28A8-3D8D-5111C322D7F5}"/>
                </a:ext>
              </a:extLst>
            </p:cNvPr>
            <p:cNvSpPr/>
            <p:nvPr/>
          </p:nvSpPr>
          <p:spPr>
            <a:xfrm>
              <a:off x="3425834" y="1754231"/>
              <a:ext cx="705069" cy="630617"/>
            </a:xfrm>
            <a:custGeom>
              <a:avLst/>
              <a:gdLst/>
              <a:ahLst/>
              <a:cxnLst/>
              <a:rect l="l" t="t" r="r" b="b"/>
              <a:pathLst>
                <a:path w="16961" h="15170" extrusionOk="0">
                  <a:moveTo>
                    <a:pt x="6945" y="0"/>
                  </a:moveTo>
                  <a:cubicBezTo>
                    <a:pt x="5881" y="0"/>
                    <a:pt x="5325" y="603"/>
                    <a:pt x="5223" y="1861"/>
                  </a:cubicBezTo>
                  <a:cubicBezTo>
                    <a:pt x="5091" y="3347"/>
                    <a:pt x="6157" y="5658"/>
                    <a:pt x="5151" y="6784"/>
                  </a:cubicBezTo>
                  <a:cubicBezTo>
                    <a:pt x="3809" y="8281"/>
                    <a:pt x="2121" y="9431"/>
                    <a:pt x="815" y="10916"/>
                  </a:cubicBezTo>
                  <a:cubicBezTo>
                    <a:pt x="552" y="11216"/>
                    <a:pt x="300" y="11527"/>
                    <a:pt x="72" y="11862"/>
                  </a:cubicBezTo>
                  <a:cubicBezTo>
                    <a:pt x="25" y="11910"/>
                    <a:pt x="1" y="11982"/>
                    <a:pt x="1" y="12066"/>
                  </a:cubicBezTo>
                  <a:cubicBezTo>
                    <a:pt x="13" y="12138"/>
                    <a:pt x="49" y="12210"/>
                    <a:pt x="108" y="12258"/>
                  </a:cubicBezTo>
                  <a:cubicBezTo>
                    <a:pt x="1234" y="13431"/>
                    <a:pt x="3139" y="14078"/>
                    <a:pt x="4720" y="14150"/>
                  </a:cubicBezTo>
                  <a:cubicBezTo>
                    <a:pt x="5630" y="14198"/>
                    <a:pt x="6516" y="14665"/>
                    <a:pt x="7402" y="14845"/>
                  </a:cubicBezTo>
                  <a:cubicBezTo>
                    <a:pt x="8409" y="15060"/>
                    <a:pt x="9451" y="15168"/>
                    <a:pt x="10481" y="15168"/>
                  </a:cubicBezTo>
                  <a:cubicBezTo>
                    <a:pt x="10583" y="15169"/>
                    <a:pt x="10684" y="15170"/>
                    <a:pt x="10786" y="15170"/>
                  </a:cubicBezTo>
                  <a:cubicBezTo>
                    <a:pt x="11712" y="15170"/>
                    <a:pt x="12631" y="15120"/>
                    <a:pt x="13559" y="15012"/>
                  </a:cubicBezTo>
                  <a:cubicBezTo>
                    <a:pt x="13511" y="15012"/>
                    <a:pt x="13930" y="14952"/>
                    <a:pt x="13990" y="14940"/>
                  </a:cubicBezTo>
                  <a:cubicBezTo>
                    <a:pt x="14181" y="14905"/>
                    <a:pt x="14385" y="14869"/>
                    <a:pt x="14589" y="14821"/>
                  </a:cubicBezTo>
                  <a:cubicBezTo>
                    <a:pt x="14972" y="14725"/>
                    <a:pt x="15343" y="14617"/>
                    <a:pt x="15715" y="14473"/>
                  </a:cubicBezTo>
                  <a:cubicBezTo>
                    <a:pt x="16146" y="14270"/>
                    <a:pt x="16565" y="14042"/>
                    <a:pt x="16960" y="13779"/>
                  </a:cubicBezTo>
                  <a:cubicBezTo>
                    <a:pt x="16086" y="12341"/>
                    <a:pt x="14912" y="10964"/>
                    <a:pt x="13822" y="9706"/>
                  </a:cubicBezTo>
                  <a:cubicBezTo>
                    <a:pt x="13762" y="9659"/>
                    <a:pt x="13714" y="9587"/>
                    <a:pt x="13690" y="9515"/>
                  </a:cubicBezTo>
                  <a:cubicBezTo>
                    <a:pt x="13678" y="9431"/>
                    <a:pt x="13690" y="9347"/>
                    <a:pt x="13714" y="9275"/>
                  </a:cubicBezTo>
                  <a:cubicBezTo>
                    <a:pt x="14062" y="7970"/>
                    <a:pt x="14673" y="6784"/>
                    <a:pt x="14996" y="5479"/>
                  </a:cubicBezTo>
                  <a:cubicBezTo>
                    <a:pt x="15259" y="4401"/>
                    <a:pt x="16038" y="2784"/>
                    <a:pt x="15092" y="1814"/>
                  </a:cubicBezTo>
                  <a:cubicBezTo>
                    <a:pt x="14720" y="1442"/>
                    <a:pt x="14170" y="1323"/>
                    <a:pt x="13655" y="1215"/>
                  </a:cubicBezTo>
                  <a:cubicBezTo>
                    <a:pt x="11618" y="831"/>
                    <a:pt x="9582" y="400"/>
                    <a:pt x="7534" y="53"/>
                  </a:cubicBezTo>
                  <a:cubicBezTo>
                    <a:pt x="7323" y="18"/>
                    <a:pt x="7126" y="0"/>
                    <a:pt x="6945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95;p32">
              <a:extLst>
                <a:ext uri="{FF2B5EF4-FFF2-40B4-BE49-F238E27FC236}">
                  <a16:creationId xmlns:a16="http://schemas.microsoft.com/office/drawing/2014/main" id="{02804802-944D-88D8-6DF2-D686BFBFAE65}"/>
                </a:ext>
              </a:extLst>
            </p:cNvPr>
            <p:cNvSpPr/>
            <p:nvPr/>
          </p:nvSpPr>
          <p:spPr>
            <a:xfrm>
              <a:off x="3811687" y="1095762"/>
              <a:ext cx="346070" cy="948336"/>
            </a:xfrm>
            <a:custGeom>
              <a:avLst/>
              <a:gdLst/>
              <a:ahLst/>
              <a:cxnLst/>
              <a:rect l="l" t="t" r="r" b="b"/>
              <a:pathLst>
                <a:path w="8325" h="22813" extrusionOk="0">
                  <a:moveTo>
                    <a:pt x="5548" y="1"/>
                  </a:moveTo>
                  <a:cubicBezTo>
                    <a:pt x="5353" y="1"/>
                    <a:pt x="5117" y="210"/>
                    <a:pt x="5091" y="430"/>
                  </a:cubicBezTo>
                  <a:cubicBezTo>
                    <a:pt x="5055" y="754"/>
                    <a:pt x="5211" y="1077"/>
                    <a:pt x="5187" y="1401"/>
                  </a:cubicBezTo>
                  <a:cubicBezTo>
                    <a:pt x="5139" y="1772"/>
                    <a:pt x="4852" y="2071"/>
                    <a:pt x="4480" y="2131"/>
                  </a:cubicBezTo>
                  <a:cubicBezTo>
                    <a:pt x="5007" y="2790"/>
                    <a:pt x="5079" y="3700"/>
                    <a:pt x="4672" y="4431"/>
                  </a:cubicBezTo>
                  <a:cubicBezTo>
                    <a:pt x="4073" y="5449"/>
                    <a:pt x="2744" y="5736"/>
                    <a:pt x="1881" y="6539"/>
                  </a:cubicBezTo>
                  <a:cubicBezTo>
                    <a:pt x="1091" y="7257"/>
                    <a:pt x="743" y="8371"/>
                    <a:pt x="767" y="9449"/>
                  </a:cubicBezTo>
                  <a:cubicBezTo>
                    <a:pt x="791" y="10515"/>
                    <a:pt x="1139" y="11557"/>
                    <a:pt x="1570" y="12539"/>
                  </a:cubicBezTo>
                  <a:cubicBezTo>
                    <a:pt x="1953" y="13402"/>
                    <a:pt x="2396" y="14252"/>
                    <a:pt x="2552" y="15198"/>
                  </a:cubicBezTo>
                  <a:cubicBezTo>
                    <a:pt x="2732" y="16300"/>
                    <a:pt x="2444" y="17450"/>
                    <a:pt x="1953" y="18456"/>
                  </a:cubicBezTo>
                  <a:cubicBezTo>
                    <a:pt x="1450" y="19450"/>
                    <a:pt x="743" y="20336"/>
                    <a:pt x="1" y="21175"/>
                  </a:cubicBezTo>
                  <a:cubicBezTo>
                    <a:pt x="1470" y="22401"/>
                    <a:pt x="3459" y="22812"/>
                    <a:pt x="5395" y="22812"/>
                  </a:cubicBezTo>
                  <a:cubicBezTo>
                    <a:pt x="5558" y="22812"/>
                    <a:pt x="5720" y="22809"/>
                    <a:pt x="5882" y="22804"/>
                  </a:cubicBezTo>
                  <a:cubicBezTo>
                    <a:pt x="6600" y="22780"/>
                    <a:pt x="7439" y="22636"/>
                    <a:pt x="7798" y="22001"/>
                  </a:cubicBezTo>
                  <a:cubicBezTo>
                    <a:pt x="8169" y="21331"/>
                    <a:pt x="7786" y="20492"/>
                    <a:pt x="7415" y="19809"/>
                  </a:cubicBezTo>
                  <a:lnTo>
                    <a:pt x="6289" y="17797"/>
                  </a:lnTo>
                  <a:cubicBezTo>
                    <a:pt x="6696" y="17174"/>
                    <a:pt x="7522" y="16899"/>
                    <a:pt x="7930" y="16276"/>
                  </a:cubicBezTo>
                  <a:cubicBezTo>
                    <a:pt x="8325" y="15677"/>
                    <a:pt x="8265" y="14887"/>
                    <a:pt x="8145" y="14180"/>
                  </a:cubicBezTo>
                  <a:cubicBezTo>
                    <a:pt x="8002" y="13294"/>
                    <a:pt x="7798" y="12420"/>
                    <a:pt x="7546" y="11569"/>
                  </a:cubicBezTo>
                  <a:cubicBezTo>
                    <a:pt x="7271" y="10659"/>
                    <a:pt x="6936" y="9737"/>
                    <a:pt x="6995" y="8779"/>
                  </a:cubicBezTo>
                  <a:cubicBezTo>
                    <a:pt x="7043" y="7940"/>
                    <a:pt x="7415" y="7138"/>
                    <a:pt x="7630" y="6311"/>
                  </a:cubicBezTo>
                  <a:cubicBezTo>
                    <a:pt x="8049" y="4670"/>
                    <a:pt x="7858" y="2922"/>
                    <a:pt x="7079" y="1413"/>
                  </a:cubicBezTo>
                  <a:lnTo>
                    <a:pt x="5750" y="119"/>
                  </a:lnTo>
                  <a:cubicBezTo>
                    <a:pt x="5701" y="36"/>
                    <a:pt x="5628" y="1"/>
                    <a:pt x="5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96;p32">
              <a:extLst>
                <a:ext uri="{FF2B5EF4-FFF2-40B4-BE49-F238E27FC236}">
                  <a16:creationId xmlns:a16="http://schemas.microsoft.com/office/drawing/2014/main" id="{4ADFAC43-35D0-399A-35CE-9E48251E35DC}"/>
                </a:ext>
              </a:extLst>
            </p:cNvPr>
            <p:cNvSpPr/>
            <p:nvPr/>
          </p:nvSpPr>
          <p:spPr>
            <a:xfrm>
              <a:off x="3728547" y="1428322"/>
              <a:ext cx="128992" cy="135435"/>
            </a:xfrm>
            <a:custGeom>
              <a:avLst/>
              <a:gdLst/>
              <a:ahLst/>
              <a:cxnLst/>
              <a:rect l="l" t="t" r="r" b="b"/>
              <a:pathLst>
                <a:path w="3103" h="3258" extrusionOk="0">
                  <a:moveTo>
                    <a:pt x="659" y="0"/>
                  </a:moveTo>
                  <a:cubicBezTo>
                    <a:pt x="444" y="791"/>
                    <a:pt x="156" y="1725"/>
                    <a:pt x="1" y="2635"/>
                  </a:cubicBezTo>
                  <a:cubicBezTo>
                    <a:pt x="971" y="2898"/>
                    <a:pt x="1953" y="3102"/>
                    <a:pt x="2947" y="3234"/>
                  </a:cubicBezTo>
                  <a:cubicBezTo>
                    <a:pt x="2995" y="3234"/>
                    <a:pt x="3043" y="3246"/>
                    <a:pt x="3091" y="3258"/>
                  </a:cubicBezTo>
                  <a:cubicBezTo>
                    <a:pt x="2983" y="2264"/>
                    <a:pt x="2983" y="1270"/>
                    <a:pt x="3103" y="287"/>
                  </a:cubicBezTo>
                  <a:cubicBezTo>
                    <a:pt x="2875" y="287"/>
                    <a:pt x="2660" y="287"/>
                    <a:pt x="2456" y="275"/>
                  </a:cubicBezTo>
                  <a:cubicBezTo>
                    <a:pt x="1845" y="252"/>
                    <a:pt x="1246" y="156"/>
                    <a:pt x="65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97;p32">
              <a:extLst>
                <a:ext uri="{FF2B5EF4-FFF2-40B4-BE49-F238E27FC236}">
                  <a16:creationId xmlns:a16="http://schemas.microsoft.com/office/drawing/2014/main" id="{EEC2F7F3-A7CA-04FC-8DED-6B5BE6B8413D}"/>
                </a:ext>
              </a:extLst>
            </p:cNvPr>
            <p:cNvSpPr/>
            <p:nvPr/>
          </p:nvSpPr>
          <p:spPr>
            <a:xfrm>
              <a:off x="5073835" y="1617508"/>
              <a:ext cx="636852" cy="767091"/>
            </a:xfrm>
            <a:custGeom>
              <a:avLst/>
              <a:gdLst/>
              <a:ahLst/>
              <a:cxnLst/>
              <a:rect l="l" t="t" r="r" b="b"/>
              <a:pathLst>
                <a:path w="15320" h="18453" extrusionOk="0">
                  <a:moveTo>
                    <a:pt x="9954" y="0"/>
                  </a:moveTo>
                  <a:cubicBezTo>
                    <a:pt x="10062" y="479"/>
                    <a:pt x="9954" y="994"/>
                    <a:pt x="9642" y="1378"/>
                  </a:cubicBezTo>
                  <a:cubicBezTo>
                    <a:pt x="9343" y="1773"/>
                    <a:pt x="8984" y="2096"/>
                    <a:pt x="8564" y="2360"/>
                  </a:cubicBezTo>
                  <a:cubicBezTo>
                    <a:pt x="7415" y="3162"/>
                    <a:pt x="6181" y="3833"/>
                    <a:pt x="4888" y="4372"/>
                  </a:cubicBezTo>
                  <a:cubicBezTo>
                    <a:pt x="4480" y="4552"/>
                    <a:pt x="4025" y="4647"/>
                    <a:pt x="3570" y="4647"/>
                  </a:cubicBezTo>
                  <a:cubicBezTo>
                    <a:pt x="3798" y="5234"/>
                    <a:pt x="3570" y="6109"/>
                    <a:pt x="3618" y="6743"/>
                  </a:cubicBezTo>
                  <a:cubicBezTo>
                    <a:pt x="3654" y="7558"/>
                    <a:pt x="3774" y="8360"/>
                    <a:pt x="3965" y="9151"/>
                  </a:cubicBezTo>
                  <a:cubicBezTo>
                    <a:pt x="3989" y="9247"/>
                    <a:pt x="4001" y="9342"/>
                    <a:pt x="4001" y="9438"/>
                  </a:cubicBezTo>
                  <a:cubicBezTo>
                    <a:pt x="3965" y="9582"/>
                    <a:pt x="3881" y="9702"/>
                    <a:pt x="3786" y="9798"/>
                  </a:cubicBezTo>
                  <a:cubicBezTo>
                    <a:pt x="2229" y="11522"/>
                    <a:pt x="1007" y="13522"/>
                    <a:pt x="157" y="15678"/>
                  </a:cubicBezTo>
                  <a:cubicBezTo>
                    <a:pt x="85" y="15858"/>
                    <a:pt x="37" y="16038"/>
                    <a:pt x="1" y="16217"/>
                  </a:cubicBezTo>
                  <a:cubicBezTo>
                    <a:pt x="288" y="16409"/>
                    <a:pt x="588" y="16589"/>
                    <a:pt x="875" y="16744"/>
                  </a:cubicBezTo>
                  <a:cubicBezTo>
                    <a:pt x="1726" y="17223"/>
                    <a:pt x="2636" y="17595"/>
                    <a:pt x="3570" y="17858"/>
                  </a:cubicBezTo>
                  <a:cubicBezTo>
                    <a:pt x="4982" y="18254"/>
                    <a:pt x="6437" y="18452"/>
                    <a:pt x="7895" y="18452"/>
                  </a:cubicBezTo>
                  <a:cubicBezTo>
                    <a:pt x="8466" y="18452"/>
                    <a:pt x="9037" y="18422"/>
                    <a:pt x="9606" y="18361"/>
                  </a:cubicBezTo>
                  <a:cubicBezTo>
                    <a:pt x="11199" y="18194"/>
                    <a:pt x="12721" y="17750"/>
                    <a:pt x="14014" y="16936"/>
                  </a:cubicBezTo>
                  <a:cubicBezTo>
                    <a:pt x="14314" y="16768"/>
                    <a:pt x="14589" y="16565"/>
                    <a:pt x="14840" y="16349"/>
                  </a:cubicBezTo>
                  <a:cubicBezTo>
                    <a:pt x="14996" y="16217"/>
                    <a:pt x="15140" y="16074"/>
                    <a:pt x="15284" y="15930"/>
                  </a:cubicBezTo>
                  <a:lnTo>
                    <a:pt x="15320" y="15882"/>
                  </a:lnTo>
                  <a:cubicBezTo>
                    <a:pt x="15188" y="15307"/>
                    <a:pt x="14960" y="14768"/>
                    <a:pt x="14625" y="14289"/>
                  </a:cubicBezTo>
                  <a:cubicBezTo>
                    <a:pt x="13894" y="13127"/>
                    <a:pt x="13152" y="11977"/>
                    <a:pt x="12397" y="10840"/>
                  </a:cubicBezTo>
                  <a:cubicBezTo>
                    <a:pt x="12313" y="10732"/>
                    <a:pt x="12253" y="10612"/>
                    <a:pt x="12218" y="10480"/>
                  </a:cubicBezTo>
                  <a:cubicBezTo>
                    <a:pt x="12206" y="10349"/>
                    <a:pt x="12218" y="10229"/>
                    <a:pt x="12265" y="10109"/>
                  </a:cubicBezTo>
                  <a:cubicBezTo>
                    <a:pt x="12792" y="7905"/>
                    <a:pt x="12637" y="5761"/>
                    <a:pt x="12146" y="3593"/>
                  </a:cubicBezTo>
                  <a:cubicBezTo>
                    <a:pt x="11990" y="2863"/>
                    <a:pt x="11714" y="2180"/>
                    <a:pt x="11319" y="1557"/>
                  </a:cubicBezTo>
                  <a:cubicBezTo>
                    <a:pt x="11140" y="1258"/>
                    <a:pt x="10936" y="958"/>
                    <a:pt x="10720" y="671"/>
                  </a:cubicBezTo>
                  <a:cubicBezTo>
                    <a:pt x="10589" y="515"/>
                    <a:pt x="10002" y="156"/>
                    <a:pt x="9954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98;p32">
              <a:extLst>
                <a:ext uri="{FF2B5EF4-FFF2-40B4-BE49-F238E27FC236}">
                  <a16:creationId xmlns:a16="http://schemas.microsoft.com/office/drawing/2014/main" id="{66414FCD-5EE8-F823-CE88-C2200086B77B}"/>
                </a:ext>
              </a:extLst>
            </p:cNvPr>
            <p:cNvSpPr/>
            <p:nvPr/>
          </p:nvSpPr>
          <p:spPr>
            <a:xfrm>
              <a:off x="5073835" y="2169640"/>
              <a:ext cx="636354" cy="214958"/>
            </a:xfrm>
            <a:custGeom>
              <a:avLst/>
              <a:gdLst/>
              <a:ahLst/>
              <a:cxnLst/>
              <a:rect l="l" t="t" r="r" b="b"/>
              <a:pathLst>
                <a:path w="15308" h="5171" extrusionOk="0">
                  <a:moveTo>
                    <a:pt x="13978" y="1"/>
                  </a:moveTo>
                  <a:cubicBezTo>
                    <a:pt x="13080" y="767"/>
                    <a:pt x="12038" y="1330"/>
                    <a:pt x="10900" y="1654"/>
                  </a:cubicBezTo>
                  <a:cubicBezTo>
                    <a:pt x="9936" y="1933"/>
                    <a:pt x="8934" y="2052"/>
                    <a:pt x="7927" y="2052"/>
                  </a:cubicBezTo>
                  <a:cubicBezTo>
                    <a:pt x="6946" y="2052"/>
                    <a:pt x="5959" y="1939"/>
                    <a:pt x="4995" y="1750"/>
                  </a:cubicBezTo>
                  <a:cubicBezTo>
                    <a:pt x="3642" y="1486"/>
                    <a:pt x="2288" y="1043"/>
                    <a:pt x="1103" y="360"/>
                  </a:cubicBezTo>
                  <a:cubicBezTo>
                    <a:pt x="755" y="1019"/>
                    <a:pt x="432" y="1702"/>
                    <a:pt x="169" y="2396"/>
                  </a:cubicBezTo>
                  <a:cubicBezTo>
                    <a:pt x="97" y="2576"/>
                    <a:pt x="37" y="2756"/>
                    <a:pt x="1" y="2935"/>
                  </a:cubicBezTo>
                  <a:cubicBezTo>
                    <a:pt x="288" y="3127"/>
                    <a:pt x="588" y="3295"/>
                    <a:pt x="887" y="3462"/>
                  </a:cubicBezTo>
                  <a:cubicBezTo>
                    <a:pt x="1738" y="3941"/>
                    <a:pt x="2636" y="4313"/>
                    <a:pt x="3582" y="4576"/>
                  </a:cubicBezTo>
                  <a:cubicBezTo>
                    <a:pt x="4985" y="4972"/>
                    <a:pt x="6444" y="5170"/>
                    <a:pt x="7905" y="5170"/>
                  </a:cubicBezTo>
                  <a:cubicBezTo>
                    <a:pt x="8477" y="5170"/>
                    <a:pt x="9049" y="5140"/>
                    <a:pt x="9618" y="5079"/>
                  </a:cubicBezTo>
                  <a:cubicBezTo>
                    <a:pt x="11211" y="4912"/>
                    <a:pt x="12733" y="4456"/>
                    <a:pt x="14026" y="3654"/>
                  </a:cubicBezTo>
                  <a:cubicBezTo>
                    <a:pt x="14314" y="3486"/>
                    <a:pt x="14589" y="3283"/>
                    <a:pt x="14852" y="3067"/>
                  </a:cubicBezTo>
                  <a:cubicBezTo>
                    <a:pt x="14996" y="2935"/>
                    <a:pt x="15152" y="2792"/>
                    <a:pt x="15284" y="2648"/>
                  </a:cubicBezTo>
                  <a:lnTo>
                    <a:pt x="15308" y="2600"/>
                  </a:lnTo>
                  <a:cubicBezTo>
                    <a:pt x="15176" y="2025"/>
                    <a:pt x="14948" y="1486"/>
                    <a:pt x="14625" y="1007"/>
                  </a:cubicBezTo>
                  <a:cubicBezTo>
                    <a:pt x="14409" y="672"/>
                    <a:pt x="14194" y="336"/>
                    <a:pt x="13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99;p32">
              <a:extLst>
                <a:ext uri="{FF2B5EF4-FFF2-40B4-BE49-F238E27FC236}">
                  <a16:creationId xmlns:a16="http://schemas.microsoft.com/office/drawing/2014/main" id="{776FBB54-858E-1701-1BF0-357986EA8FAD}"/>
                </a:ext>
              </a:extLst>
            </p:cNvPr>
            <p:cNvSpPr/>
            <p:nvPr/>
          </p:nvSpPr>
          <p:spPr>
            <a:xfrm>
              <a:off x="5566772" y="2221686"/>
              <a:ext cx="78027" cy="113860"/>
            </a:xfrm>
            <a:custGeom>
              <a:avLst/>
              <a:gdLst/>
              <a:ahLst/>
              <a:cxnLst/>
              <a:rect l="l" t="t" r="r" b="b"/>
              <a:pathLst>
                <a:path w="1877" h="2739" extrusionOk="0">
                  <a:moveTo>
                    <a:pt x="60" y="1"/>
                  </a:moveTo>
                  <a:cubicBezTo>
                    <a:pt x="30" y="1"/>
                    <a:pt x="0" y="19"/>
                    <a:pt x="0" y="54"/>
                  </a:cubicBezTo>
                  <a:cubicBezTo>
                    <a:pt x="84" y="665"/>
                    <a:pt x="300" y="1252"/>
                    <a:pt x="635" y="1767"/>
                  </a:cubicBezTo>
                  <a:cubicBezTo>
                    <a:pt x="898" y="2210"/>
                    <a:pt x="1258" y="2618"/>
                    <a:pt x="1773" y="2737"/>
                  </a:cubicBezTo>
                  <a:cubicBezTo>
                    <a:pt x="1777" y="2738"/>
                    <a:pt x="1781" y="2738"/>
                    <a:pt x="1785" y="2738"/>
                  </a:cubicBezTo>
                  <a:cubicBezTo>
                    <a:pt x="1859" y="2738"/>
                    <a:pt x="1877" y="2640"/>
                    <a:pt x="1809" y="2618"/>
                  </a:cubicBezTo>
                  <a:cubicBezTo>
                    <a:pt x="1282" y="2510"/>
                    <a:pt x="946" y="2079"/>
                    <a:pt x="683" y="1635"/>
                  </a:cubicBezTo>
                  <a:cubicBezTo>
                    <a:pt x="395" y="1156"/>
                    <a:pt x="192" y="617"/>
                    <a:pt x="120" y="54"/>
                  </a:cubicBezTo>
                  <a:cubicBezTo>
                    <a:pt x="120" y="19"/>
                    <a:pt x="90" y="1"/>
                    <a:pt x="60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00;p32">
              <a:extLst>
                <a:ext uri="{FF2B5EF4-FFF2-40B4-BE49-F238E27FC236}">
                  <a16:creationId xmlns:a16="http://schemas.microsoft.com/office/drawing/2014/main" id="{C5B76364-778D-1411-CF30-560E39A7A643}"/>
                </a:ext>
              </a:extLst>
            </p:cNvPr>
            <p:cNvSpPr/>
            <p:nvPr/>
          </p:nvSpPr>
          <p:spPr>
            <a:xfrm>
              <a:off x="5266512" y="2241598"/>
              <a:ext cx="8272" cy="127869"/>
            </a:xfrm>
            <a:custGeom>
              <a:avLst/>
              <a:gdLst/>
              <a:ahLst/>
              <a:cxnLst/>
              <a:rect l="l" t="t" r="r" b="b"/>
              <a:pathLst>
                <a:path w="199" h="3076" extrusionOk="0">
                  <a:moveTo>
                    <a:pt x="103" y="1"/>
                  </a:moveTo>
                  <a:cubicBezTo>
                    <a:pt x="76" y="1"/>
                    <a:pt x="49" y="19"/>
                    <a:pt x="49" y="55"/>
                  </a:cubicBezTo>
                  <a:cubicBezTo>
                    <a:pt x="1" y="1037"/>
                    <a:pt x="13" y="2031"/>
                    <a:pt x="73" y="3013"/>
                  </a:cubicBezTo>
                  <a:cubicBezTo>
                    <a:pt x="73" y="3055"/>
                    <a:pt x="106" y="3076"/>
                    <a:pt x="137" y="3076"/>
                  </a:cubicBezTo>
                  <a:cubicBezTo>
                    <a:pt x="169" y="3076"/>
                    <a:pt x="199" y="3055"/>
                    <a:pt x="193" y="3013"/>
                  </a:cubicBezTo>
                  <a:cubicBezTo>
                    <a:pt x="133" y="2031"/>
                    <a:pt x="121" y="1037"/>
                    <a:pt x="157" y="55"/>
                  </a:cubicBezTo>
                  <a:cubicBezTo>
                    <a:pt x="157" y="19"/>
                    <a:pt x="130" y="1"/>
                    <a:pt x="103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01;p32">
              <a:extLst>
                <a:ext uri="{FF2B5EF4-FFF2-40B4-BE49-F238E27FC236}">
                  <a16:creationId xmlns:a16="http://schemas.microsoft.com/office/drawing/2014/main" id="{78964A5F-FE5D-25E1-15F0-61402F5EFD7B}"/>
                </a:ext>
              </a:extLst>
            </p:cNvPr>
            <p:cNvSpPr/>
            <p:nvPr/>
          </p:nvSpPr>
          <p:spPr>
            <a:xfrm>
              <a:off x="5333731" y="2251575"/>
              <a:ext cx="12513" cy="135560"/>
            </a:xfrm>
            <a:custGeom>
              <a:avLst/>
              <a:gdLst/>
              <a:ahLst/>
              <a:cxnLst/>
              <a:rect l="l" t="t" r="r" b="b"/>
              <a:pathLst>
                <a:path w="301" h="3261" extrusionOk="0">
                  <a:moveTo>
                    <a:pt x="61" y="0"/>
                  </a:moveTo>
                  <a:cubicBezTo>
                    <a:pt x="31" y="0"/>
                    <a:pt x="1" y="18"/>
                    <a:pt x="1" y="54"/>
                  </a:cubicBezTo>
                  <a:cubicBezTo>
                    <a:pt x="109" y="1108"/>
                    <a:pt x="169" y="2150"/>
                    <a:pt x="193" y="3216"/>
                  </a:cubicBezTo>
                  <a:cubicBezTo>
                    <a:pt x="193" y="3246"/>
                    <a:pt x="216" y="3261"/>
                    <a:pt x="242" y="3261"/>
                  </a:cubicBezTo>
                  <a:cubicBezTo>
                    <a:pt x="267" y="3261"/>
                    <a:pt x="294" y="3246"/>
                    <a:pt x="300" y="3216"/>
                  </a:cubicBezTo>
                  <a:cubicBezTo>
                    <a:pt x="288" y="2150"/>
                    <a:pt x="228" y="1096"/>
                    <a:pt x="121" y="54"/>
                  </a:cubicBezTo>
                  <a:cubicBezTo>
                    <a:pt x="121" y="18"/>
                    <a:pt x="91" y="0"/>
                    <a:pt x="6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02;p32">
              <a:extLst>
                <a:ext uri="{FF2B5EF4-FFF2-40B4-BE49-F238E27FC236}">
                  <a16:creationId xmlns:a16="http://schemas.microsoft.com/office/drawing/2014/main" id="{4F60C177-4CA2-8D52-C2F9-2A9A91105DBC}"/>
                </a:ext>
              </a:extLst>
            </p:cNvPr>
            <p:cNvSpPr/>
            <p:nvPr/>
          </p:nvSpPr>
          <p:spPr>
            <a:xfrm>
              <a:off x="5084809" y="2194042"/>
              <a:ext cx="37870" cy="108664"/>
            </a:xfrm>
            <a:custGeom>
              <a:avLst/>
              <a:gdLst/>
              <a:ahLst/>
              <a:cxnLst/>
              <a:rect l="l" t="t" r="r" b="b"/>
              <a:pathLst>
                <a:path w="911" h="2614" extrusionOk="0">
                  <a:moveTo>
                    <a:pt x="671" y="0"/>
                  </a:moveTo>
                  <a:cubicBezTo>
                    <a:pt x="639" y="0"/>
                    <a:pt x="604" y="30"/>
                    <a:pt x="611" y="73"/>
                  </a:cubicBezTo>
                  <a:cubicBezTo>
                    <a:pt x="791" y="935"/>
                    <a:pt x="575" y="1821"/>
                    <a:pt x="36" y="2504"/>
                  </a:cubicBezTo>
                  <a:cubicBezTo>
                    <a:pt x="1" y="2549"/>
                    <a:pt x="38" y="2614"/>
                    <a:pt x="80" y="2614"/>
                  </a:cubicBezTo>
                  <a:cubicBezTo>
                    <a:pt x="94" y="2614"/>
                    <a:pt x="108" y="2606"/>
                    <a:pt x="120" y="2588"/>
                  </a:cubicBezTo>
                  <a:cubicBezTo>
                    <a:pt x="695" y="1869"/>
                    <a:pt x="911" y="935"/>
                    <a:pt x="719" y="49"/>
                  </a:cubicBezTo>
                  <a:cubicBezTo>
                    <a:pt x="714" y="14"/>
                    <a:pt x="693" y="0"/>
                    <a:pt x="671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03;p32">
              <a:extLst>
                <a:ext uri="{FF2B5EF4-FFF2-40B4-BE49-F238E27FC236}">
                  <a16:creationId xmlns:a16="http://schemas.microsoft.com/office/drawing/2014/main" id="{087E3A44-3D41-4AEC-8679-57E66DAA7632}"/>
                </a:ext>
              </a:extLst>
            </p:cNvPr>
            <p:cNvSpPr/>
            <p:nvPr/>
          </p:nvSpPr>
          <p:spPr>
            <a:xfrm>
              <a:off x="5111664" y="2236028"/>
              <a:ext cx="472734" cy="69422"/>
            </a:xfrm>
            <a:custGeom>
              <a:avLst/>
              <a:gdLst/>
              <a:ahLst/>
              <a:cxnLst/>
              <a:rect l="l" t="t" r="r" b="b"/>
              <a:pathLst>
                <a:path w="11372" h="1670" extrusionOk="0">
                  <a:moveTo>
                    <a:pt x="89" y="1"/>
                  </a:moveTo>
                  <a:cubicBezTo>
                    <a:pt x="34" y="1"/>
                    <a:pt x="0" y="76"/>
                    <a:pt x="61" y="117"/>
                  </a:cubicBezTo>
                  <a:lnTo>
                    <a:pt x="61" y="105"/>
                  </a:lnTo>
                  <a:cubicBezTo>
                    <a:pt x="1942" y="1208"/>
                    <a:pt x="4070" y="1669"/>
                    <a:pt x="6215" y="1669"/>
                  </a:cubicBezTo>
                  <a:cubicBezTo>
                    <a:pt x="7937" y="1669"/>
                    <a:pt x="9669" y="1372"/>
                    <a:pt x="11296" y="871"/>
                  </a:cubicBezTo>
                  <a:cubicBezTo>
                    <a:pt x="11372" y="860"/>
                    <a:pt x="11349" y="760"/>
                    <a:pt x="11290" y="760"/>
                  </a:cubicBezTo>
                  <a:cubicBezTo>
                    <a:pt x="11284" y="760"/>
                    <a:pt x="11278" y="761"/>
                    <a:pt x="11272" y="763"/>
                  </a:cubicBezTo>
                  <a:cubicBezTo>
                    <a:pt x="9655" y="1260"/>
                    <a:pt x="7934" y="1554"/>
                    <a:pt x="6224" y="1554"/>
                  </a:cubicBezTo>
                  <a:cubicBezTo>
                    <a:pt x="4096" y="1554"/>
                    <a:pt x="1987" y="1098"/>
                    <a:pt x="121" y="9"/>
                  </a:cubicBezTo>
                  <a:cubicBezTo>
                    <a:pt x="110" y="3"/>
                    <a:pt x="99" y="1"/>
                    <a:pt x="89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04;p32">
              <a:extLst>
                <a:ext uri="{FF2B5EF4-FFF2-40B4-BE49-F238E27FC236}">
                  <a16:creationId xmlns:a16="http://schemas.microsoft.com/office/drawing/2014/main" id="{800878CD-81EF-5051-64E7-B7ABE8D443B1}"/>
                </a:ext>
              </a:extLst>
            </p:cNvPr>
            <p:cNvSpPr/>
            <p:nvPr/>
          </p:nvSpPr>
          <p:spPr>
            <a:xfrm>
              <a:off x="5304382" y="2266249"/>
              <a:ext cx="32383" cy="24942"/>
            </a:xfrm>
            <a:custGeom>
              <a:avLst/>
              <a:gdLst/>
              <a:ahLst/>
              <a:cxnLst/>
              <a:rect l="l" t="t" r="r" b="b"/>
              <a:pathLst>
                <a:path w="779" h="600" extrusionOk="0">
                  <a:moveTo>
                    <a:pt x="384" y="1"/>
                  </a:moveTo>
                  <a:cubicBezTo>
                    <a:pt x="0" y="1"/>
                    <a:pt x="0" y="599"/>
                    <a:pt x="384" y="599"/>
                  </a:cubicBezTo>
                  <a:cubicBezTo>
                    <a:pt x="779" y="599"/>
                    <a:pt x="779" y="1"/>
                    <a:pt x="384" y="1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05;p32">
              <a:extLst>
                <a:ext uri="{FF2B5EF4-FFF2-40B4-BE49-F238E27FC236}">
                  <a16:creationId xmlns:a16="http://schemas.microsoft.com/office/drawing/2014/main" id="{609816C7-D23C-1286-1726-73E4ECD30C12}"/>
                </a:ext>
              </a:extLst>
            </p:cNvPr>
            <p:cNvSpPr/>
            <p:nvPr/>
          </p:nvSpPr>
          <p:spPr>
            <a:xfrm>
              <a:off x="5615866" y="2197908"/>
              <a:ext cx="61149" cy="113320"/>
            </a:xfrm>
            <a:custGeom>
              <a:avLst/>
              <a:gdLst/>
              <a:ahLst/>
              <a:cxnLst/>
              <a:rect l="l" t="t" r="r" b="b"/>
              <a:pathLst>
                <a:path w="1471" h="2726" extrusionOk="0">
                  <a:moveTo>
                    <a:pt x="44" y="0"/>
                  </a:moveTo>
                  <a:cubicBezTo>
                    <a:pt x="24" y="0"/>
                    <a:pt x="0" y="23"/>
                    <a:pt x="17" y="40"/>
                  </a:cubicBezTo>
                  <a:cubicBezTo>
                    <a:pt x="460" y="938"/>
                    <a:pt x="927" y="1824"/>
                    <a:pt x="1406" y="2710"/>
                  </a:cubicBezTo>
                  <a:cubicBezTo>
                    <a:pt x="1410" y="2721"/>
                    <a:pt x="1418" y="2726"/>
                    <a:pt x="1427" y="2726"/>
                  </a:cubicBezTo>
                  <a:cubicBezTo>
                    <a:pt x="1447" y="2726"/>
                    <a:pt x="1471" y="2703"/>
                    <a:pt x="1454" y="2687"/>
                  </a:cubicBezTo>
                  <a:cubicBezTo>
                    <a:pt x="975" y="1800"/>
                    <a:pt x="508" y="914"/>
                    <a:pt x="65" y="16"/>
                  </a:cubicBezTo>
                  <a:cubicBezTo>
                    <a:pt x="61" y="5"/>
                    <a:pt x="53" y="0"/>
                    <a:pt x="44" y="0"/>
                  </a:cubicBezTo>
                  <a:close/>
                </a:path>
              </a:pathLst>
            </a:custGeom>
            <a:solidFill>
              <a:srgbClr val="5255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06;p32">
              <a:extLst>
                <a:ext uri="{FF2B5EF4-FFF2-40B4-BE49-F238E27FC236}">
                  <a16:creationId xmlns:a16="http://schemas.microsoft.com/office/drawing/2014/main" id="{54D44544-D5C3-EB10-5087-915A18B9846A}"/>
                </a:ext>
              </a:extLst>
            </p:cNvPr>
            <p:cNvSpPr/>
            <p:nvPr/>
          </p:nvSpPr>
          <p:spPr>
            <a:xfrm>
              <a:off x="5187861" y="1617508"/>
              <a:ext cx="420273" cy="523449"/>
            </a:xfrm>
            <a:custGeom>
              <a:avLst/>
              <a:gdLst/>
              <a:ahLst/>
              <a:cxnLst/>
              <a:rect l="l" t="t" r="r" b="b"/>
              <a:pathLst>
                <a:path w="10110" h="12592" extrusionOk="0">
                  <a:moveTo>
                    <a:pt x="7211" y="0"/>
                  </a:moveTo>
                  <a:cubicBezTo>
                    <a:pt x="7319" y="479"/>
                    <a:pt x="7211" y="994"/>
                    <a:pt x="6899" y="1378"/>
                  </a:cubicBezTo>
                  <a:cubicBezTo>
                    <a:pt x="6600" y="1773"/>
                    <a:pt x="6241" y="2096"/>
                    <a:pt x="5821" y="2360"/>
                  </a:cubicBezTo>
                  <a:cubicBezTo>
                    <a:pt x="4672" y="3162"/>
                    <a:pt x="3438" y="3833"/>
                    <a:pt x="2145" y="4372"/>
                  </a:cubicBezTo>
                  <a:cubicBezTo>
                    <a:pt x="1737" y="4552"/>
                    <a:pt x="1282" y="4647"/>
                    <a:pt x="827" y="4647"/>
                  </a:cubicBezTo>
                  <a:cubicBezTo>
                    <a:pt x="1055" y="5234"/>
                    <a:pt x="827" y="6109"/>
                    <a:pt x="875" y="6743"/>
                  </a:cubicBezTo>
                  <a:cubicBezTo>
                    <a:pt x="911" y="7558"/>
                    <a:pt x="1031" y="8360"/>
                    <a:pt x="1222" y="9151"/>
                  </a:cubicBezTo>
                  <a:cubicBezTo>
                    <a:pt x="1246" y="9247"/>
                    <a:pt x="1258" y="9342"/>
                    <a:pt x="1258" y="9438"/>
                  </a:cubicBezTo>
                  <a:cubicBezTo>
                    <a:pt x="1222" y="9582"/>
                    <a:pt x="1138" y="9702"/>
                    <a:pt x="1043" y="9798"/>
                  </a:cubicBezTo>
                  <a:cubicBezTo>
                    <a:pt x="671" y="10193"/>
                    <a:pt x="324" y="10612"/>
                    <a:pt x="1" y="11055"/>
                  </a:cubicBezTo>
                  <a:cubicBezTo>
                    <a:pt x="300" y="11235"/>
                    <a:pt x="599" y="11403"/>
                    <a:pt x="923" y="11558"/>
                  </a:cubicBezTo>
                  <a:cubicBezTo>
                    <a:pt x="2420" y="12284"/>
                    <a:pt x="4089" y="12591"/>
                    <a:pt x="5747" y="12591"/>
                  </a:cubicBezTo>
                  <a:cubicBezTo>
                    <a:pt x="5840" y="12591"/>
                    <a:pt x="5932" y="12590"/>
                    <a:pt x="6025" y="12588"/>
                  </a:cubicBezTo>
                  <a:cubicBezTo>
                    <a:pt x="6624" y="12576"/>
                    <a:pt x="7211" y="12516"/>
                    <a:pt x="7786" y="12409"/>
                  </a:cubicBezTo>
                  <a:cubicBezTo>
                    <a:pt x="8600" y="12241"/>
                    <a:pt x="9391" y="11953"/>
                    <a:pt x="10109" y="11546"/>
                  </a:cubicBezTo>
                  <a:lnTo>
                    <a:pt x="9654" y="10840"/>
                  </a:lnTo>
                  <a:cubicBezTo>
                    <a:pt x="9570" y="10732"/>
                    <a:pt x="9510" y="10600"/>
                    <a:pt x="9475" y="10480"/>
                  </a:cubicBezTo>
                  <a:cubicBezTo>
                    <a:pt x="9463" y="10349"/>
                    <a:pt x="9475" y="10229"/>
                    <a:pt x="9522" y="10109"/>
                  </a:cubicBezTo>
                  <a:cubicBezTo>
                    <a:pt x="10049" y="7905"/>
                    <a:pt x="9894" y="5761"/>
                    <a:pt x="9403" y="3593"/>
                  </a:cubicBezTo>
                  <a:cubicBezTo>
                    <a:pt x="9247" y="2863"/>
                    <a:pt x="8971" y="2180"/>
                    <a:pt x="8576" y="1557"/>
                  </a:cubicBezTo>
                  <a:cubicBezTo>
                    <a:pt x="8397" y="1258"/>
                    <a:pt x="8193" y="958"/>
                    <a:pt x="7977" y="671"/>
                  </a:cubicBezTo>
                  <a:cubicBezTo>
                    <a:pt x="7846" y="515"/>
                    <a:pt x="7259" y="156"/>
                    <a:pt x="72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07;p32">
              <a:extLst>
                <a:ext uri="{FF2B5EF4-FFF2-40B4-BE49-F238E27FC236}">
                  <a16:creationId xmlns:a16="http://schemas.microsoft.com/office/drawing/2014/main" id="{CB465C42-AE87-A0CE-BC7A-4F750CADEBDD}"/>
                </a:ext>
              </a:extLst>
            </p:cNvPr>
            <p:cNvSpPr/>
            <p:nvPr/>
          </p:nvSpPr>
          <p:spPr>
            <a:xfrm>
              <a:off x="5277985" y="2168185"/>
              <a:ext cx="8522" cy="32383"/>
            </a:xfrm>
            <a:custGeom>
              <a:avLst/>
              <a:gdLst/>
              <a:ahLst/>
              <a:cxnLst/>
              <a:rect l="l" t="t" r="r" b="b"/>
              <a:pathLst>
                <a:path w="205" h="779" extrusionOk="0">
                  <a:moveTo>
                    <a:pt x="96" y="0"/>
                  </a:moveTo>
                  <a:cubicBezTo>
                    <a:pt x="36" y="0"/>
                    <a:pt x="0" y="180"/>
                    <a:pt x="0" y="383"/>
                  </a:cubicBezTo>
                  <a:cubicBezTo>
                    <a:pt x="0" y="599"/>
                    <a:pt x="36" y="779"/>
                    <a:pt x="96" y="779"/>
                  </a:cubicBezTo>
                  <a:cubicBezTo>
                    <a:pt x="156" y="779"/>
                    <a:pt x="204" y="599"/>
                    <a:pt x="204" y="383"/>
                  </a:cubicBezTo>
                  <a:cubicBezTo>
                    <a:pt x="204" y="180"/>
                    <a:pt x="156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08;p32">
              <a:extLst>
                <a:ext uri="{FF2B5EF4-FFF2-40B4-BE49-F238E27FC236}">
                  <a16:creationId xmlns:a16="http://schemas.microsoft.com/office/drawing/2014/main" id="{29E69E0D-8A5C-DCAC-32F6-A9D0F1F353B2}"/>
                </a:ext>
              </a:extLst>
            </p:cNvPr>
            <p:cNvSpPr/>
            <p:nvPr/>
          </p:nvSpPr>
          <p:spPr>
            <a:xfrm>
              <a:off x="3582179" y="991921"/>
              <a:ext cx="531763" cy="505948"/>
            </a:xfrm>
            <a:custGeom>
              <a:avLst/>
              <a:gdLst/>
              <a:ahLst/>
              <a:cxnLst/>
              <a:rect l="l" t="t" r="r" b="b"/>
              <a:pathLst>
                <a:path w="12792" h="12171" extrusionOk="0">
                  <a:moveTo>
                    <a:pt x="7818" y="0"/>
                  </a:moveTo>
                  <a:cubicBezTo>
                    <a:pt x="6794" y="0"/>
                    <a:pt x="5737" y="214"/>
                    <a:pt x="4911" y="425"/>
                  </a:cubicBezTo>
                  <a:cubicBezTo>
                    <a:pt x="3725" y="725"/>
                    <a:pt x="2887" y="1479"/>
                    <a:pt x="2228" y="2473"/>
                  </a:cubicBezTo>
                  <a:cubicBezTo>
                    <a:pt x="1533" y="3539"/>
                    <a:pt x="1533" y="4929"/>
                    <a:pt x="1893" y="6102"/>
                  </a:cubicBezTo>
                  <a:cubicBezTo>
                    <a:pt x="1628" y="5926"/>
                    <a:pt x="1298" y="5787"/>
                    <a:pt x="983" y="5787"/>
                  </a:cubicBezTo>
                  <a:cubicBezTo>
                    <a:pt x="828" y="5787"/>
                    <a:pt x="677" y="5820"/>
                    <a:pt x="539" y="5899"/>
                  </a:cubicBezTo>
                  <a:cubicBezTo>
                    <a:pt x="96" y="6150"/>
                    <a:pt x="0" y="6773"/>
                    <a:pt x="96" y="7276"/>
                  </a:cubicBezTo>
                  <a:cubicBezTo>
                    <a:pt x="168" y="7695"/>
                    <a:pt x="324" y="8091"/>
                    <a:pt x="563" y="8450"/>
                  </a:cubicBezTo>
                  <a:cubicBezTo>
                    <a:pt x="767" y="8797"/>
                    <a:pt x="1078" y="9073"/>
                    <a:pt x="1438" y="9240"/>
                  </a:cubicBezTo>
                  <a:cubicBezTo>
                    <a:pt x="1625" y="9317"/>
                    <a:pt x="1852" y="9377"/>
                    <a:pt x="2069" y="9377"/>
                  </a:cubicBezTo>
                  <a:cubicBezTo>
                    <a:pt x="2226" y="9377"/>
                    <a:pt x="2378" y="9345"/>
                    <a:pt x="2504" y="9264"/>
                  </a:cubicBezTo>
                  <a:lnTo>
                    <a:pt x="2504" y="9264"/>
                  </a:lnTo>
                  <a:cubicBezTo>
                    <a:pt x="2396" y="9336"/>
                    <a:pt x="3318" y="10486"/>
                    <a:pt x="3414" y="10594"/>
                  </a:cubicBezTo>
                  <a:cubicBezTo>
                    <a:pt x="4490" y="11651"/>
                    <a:pt x="5990" y="12170"/>
                    <a:pt x="7474" y="12170"/>
                  </a:cubicBezTo>
                  <a:cubicBezTo>
                    <a:pt x="7857" y="12170"/>
                    <a:pt x="8239" y="12136"/>
                    <a:pt x="8612" y="12067"/>
                  </a:cubicBezTo>
                  <a:cubicBezTo>
                    <a:pt x="9726" y="11863"/>
                    <a:pt x="10600" y="11241"/>
                    <a:pt x="11367" y="10426"/>
                  </a:cubicBezTo>
                  <a:cubicBezTo>
                    <a:pt x="11978" y="9791"/>
                    <a:pt x="12373" y="8989"/>
                    <a:pt x="12528" y="8127"/>
                  </a:cubicBezTo>
                  <a:cubicBezTo>
                    <a:pt x="12792" y="6570"/>
                    <a:pt x="12648" y="4965"/>
                    <a:pt x="12097" y="3491"/>
                  </a:cubicBezTo>
                  <a:cubicBezTo>
                    <a:pt x="11762" y="2581"/>
                    <a:pt x="11247" y="1479"/>
                    <a:pt x="10492" y="832"/>
                  </a:cubicBezTo>
                  <a:cubicBezTo>
                    <a:pt x="9803" y="208"/>
                    <a:pt x="8827" y="0"/>
                    <a:pt x="7818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09;p32">
              <a:extLst>
                <a:ext uri="{FF2B5EF4-FFF2-40B4-BE49-F238E27FC236}">
                  <a16:creationId xmlns:a16="http://schemas.microsoft.com/office/drawing/2014/main" id="{6B358753-BAEE-074E-BFC7-9DB35B5D3755}"/>
                </a:ext>
              </a:extLst>
            </p:cNvPr>
            <p:cNvSpPr/>
            <p:nvPr/>
          </p:nvSpPr>
          <p:spPr>
            <a:xfrm>
              <a:off x="3617513" y="1254477"/>
              <a:ext cx="58822" cy="101181"/>
            </a:xfrm>
            <a:custGeom>
              <a:avLst/>
              <a:gdLst/>
              <a:ahLst/>
              <a:cxnLst/>
              <a:rect l="l" t="t" r="r" b="b"/>
              <a:pathLst>
                <a:path w="1415" h="2434" extrusionOk="0">
                  <a:moveTo>
                    <a:pt x="7" y="1"/>
                  </a:moveTo>
                  <a:cubicBezTo>
                    <a:pt x="4" y="1"/>
                    <a:pt x="2" y="1"/>
                    <a:pt x="1" y="2"/>
                  </a:cubicBezTo>
                  <a:cubicBezTo>
                    <a:pt x="1" y="14"/>
                    <a:pt x="133" y="110"/>
                    <a:pt x="300" y="289"/>
                  </a:cubicBezTo>
                  <a:cubicBezTo>
                    <a:pt x="540" y="529"/>
                    <a:pt x="731" y="804"/>
                    <a:pt x="887" y="1092"/>
                  </a:cubicBezTo>
                  <a:cubicBezTo>
                    <a:pt x="1031" y="1391"/>
                    <a:pt x="1151" y="1703"/>
                    <a:pt x="1246" y="2026"/>
                  </a:cubicBezTo>
                  <a:cubicBezTo>
                    <a:pt x="1282" y="2170"/>
                    <a:pt x="1330" y="2302"/>
                    <a:pt x="1402" y="2433"/>
                  </a:cubicBezTo>
                  <a:cubicBezTo>
                    <a:pt x="1414" y="2290"/>
                    <a:pt x="1390" y="2146"/>
                    <a:pt x="1354" y="2002"/>
                  </a:cubicBezTo>
                  <a:cubicBezTo>
                    <a:pt x="1282" y="1667"/>
                    <a:pt x="1163" y="1343"/>
                    <a:pt x="1007" y="1032"/>
                  </a:cubicBezTo>
                  <a:cubicBezTo>
                    <a:pt x="851" y="721"/>
                    <a:pt x="636" y="445"/>
                    <a:pt x="372" y="218"/>
                  </a:cubicBezTo>
                  <a:cubicBezTo>
                    <a:pt x="185" y="64"/>
                    <a:pt x="39" y="1"/>
                    <a:pt x="7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0;p32">
              <a:extLst>
                <a:ext uri="{FF2B5EF4-FFF2-40B4-BE49-F238E27FC236}">
                  <a16:creationId xmlns:a16="http://schemas.microsoft.com/office/drawing/2014/main" id="{3FA59865-39A8-D76D-38DE-3E9EF0350FF5}"/>
                </a:ext>
              </a:extLst>
            </p:cNvPr>
            <p:cNvSpPr/>
            <p:nvPr/>
          </p:nvSpPr>
          <p:spPr>
            <a:xfrm>
              <a:off x="3637425" y="1278379"/>
              <a:ext cx="24443" cy="53958"/>
            </a:xfrm>
            <a:custGeom>
              <a:avLst/>
              <a:gdLst/>
              <a:ahLst/>
              <a:cxnLst/>
              <a:rect l="l" t="t" r="r" b="b"/>
              <a:pathLst>
                <a:path w="588" h="1298" extrusionOk="0">
                  <a:moveTo>
                    <a:pt x="175" y="1"/>
                  </a:moveTo>
                  <a:cubicBezTo>
                    <a:pt x="148" y="1"/>
                    <a:pt x="93" y="71"/>
                    <a:pt x="49" y="194"/>
                  </a:cubicBezTo>
                  <a:cubicBezTo>
                    <a:pt x="1" y="373"/>
                    <a:pt x="13" y="565"/>
                    <a:pt x="85" y="733"/>
                  </a:cubicBezTo>
                  <a:cubicBezTo>
                    <a:pt x="145" y="900"/>
                    <a:pt x="252" y="1056"/>
                    <a:pt x="384" y="1176"/>
                  </a:cubicBezTo>
                  <a:cubicBezTo>
                    <a:pt x="479" y="1260"/>
                    <a:pt x="536" y="1298"/>
                    <a:pt x="565" y="1298"/>
                  </a:cubicBezTo>
                  <a:cubicBezTo>
                    <a:pt x="569" y="1298"/>
                    <a:pt x="573" y="1297"/>
                    <a:pt x="576" y="1295"/>
                  </a:cubicBezTo>
                  <a:cubicBezTo>
                    <a:pt x="588" y="1283"/>
                    <a:pt x="540" y="1212"/>
                    <a:pt x="456" y="1116"/>
                  </a:cubicBezTo>
                  <a:cubicBezTo>
                    <a:pt x="360" y="984"/>
                    <a:pt x="276" y="840"/>
                    <a:pt x="204" y="685"/>
                  </a:cubicBezTo>
                  <a:cubicBezTo>
                    <a:pt x="145" y="541"/>
                    <a:pt x="121" y="373"/>
                    <a:pt x="145" y="218"/>
                  </a:cubicBezTo>
                  <a:cubicBezTo>
                    <a:pt x="157" y="86"/>
                    <a:pt x="193" y="14"/>
                    <a:pt x="181" y="2"/>
                  </a:cubicBezTo>
                  <a:cubicBezTo>
                    <a:pt x="179" y="1"/>
                    <a:pt x="177" y="1"/>
                    <a:pt x="175" y="1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1;p32">
              <a:extLst>
                <a:ext uri="{FF2B5EF4-FFF2-40B4-BE49-F238E27FC236}">
                  <a16:creationId xmlns:a16="http://schemas.microsoft.com/office/drawing/2014/main" id="{CF5A60EA-234B-31AF-4538-FBA4D1E72E80}"/>
                </a:ext>
              </a:extLst>
            </p:cNvPr>
            <p:cNvSpPr/>
            <p:nvPr/>
          </p:nvSpPr>
          <p:spPr>
            <a:xfrm>
              <a:off x="3949616" y="1253521"/>
              <a:ext cx="57283" cy="58198"/>
            </a:xfrm>
            <a:custGeom>
              <a:avLst/>
              <a:gdLst/>
              <a:ahLst/>
              <a:cxnLst/>
              <a:rect l="l" t="t" r="r" b="b"/>
              <a:pathLst>
                <a:path w="1378" h="1400" extrusionOk="0">
                  <a:moveTo>
                    <a:pt x="692" y="0"/>
                  </a:moveTo>
                  <a:cubicBezTo>
                    <a:pt x="421" y="0"/>
                    <a:pt x="257" y="174"/>
                    <a:pt x="48" y="336"/>
                  </a:cubicBezTo>
                  <a:cubicBezTo>
                    <a:pt x="1" y="372"/>
                    <a:pt x="84" y="672"/>
                    <a:pt x="96" y="720"/>
                  </a:cubicBezTo>
                  <a:cubicBezTo>
                    <a:pt x="132" y="839"/>
                    <a:pt x="192" y="959"/>
                    <a:pt x="264" y="1067"/>
                  </a:cubicBezTo>
                  <a:cubicBezTo>
                    <a:pt x="348" y="1187"/>
                    <a:pt x="456" y="1271"/>
                    <a:pt x="587" y="1331"/>
                  </a:cubicBezTo>
                  <a:cubicBezTo>
                    <a:pt x="685" y="1375"/>
                    <a:pt x="796" y="1400"/>
                    <a:pt x="905" y="1400"/>
                  </a:cubicBezTo>
                  <a:cubicBezTo>
                    <a:pt x="944" y="1400"/>
                    <a:pt x="981" y="1397"/>
                    <a:pt x="1019" y="1390"/>
                  </a:cubicBezTo>
                  <a:cubicBezTo>
                    <a:pt x="1126" y="1366"/>
                    <a:pt x="1234" y="1163"/>
                    <a:pt x="1282" y="1055"/>
                  </a:cubicBezTo>
                  <a:cubicBezTo>
                    <a:pt x="1366" y="839"/>
                    <a:pt x="1378" y="600"/>
                    <a:pt x="1318" y="384"/>
                  </a:cubicBezTo>
                  <a:cubicBezTo>
                    <a:pt x="1198" y="157"/>
                    <a:pt x="971" y="1"/>
                    <a:pt x="719" y="1"/>
                  </a:cubicBezTo>
                  <a:cubicBezTo>
                    <a:pt x="710" y="1"/>
                    <a:pt x="701" y="0"/>
                    <a:pt x="69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2;p32">
              <a:extLst>
                <a:ext uri="{FF2B5EF4-FFF2-40B4-BE49-F238E27FC236}">
                  <a16:creationId xmlns:a16="http://schemas.microsoft.com/office/drawing/2014/main" id="{FFD53782-DA51-3DB3-8EC7-DC714E97570A}"/>
                </a:ext>
              </a:extLst>
            </p:cNvPr>
            <p:cNvSpPr/>
            <p:nvPr/>
          </p:nvSpPr>
          <p:spPr>
            <a:xfrm>
              <a:off x="3565260" y="1754231"/>
              <a:ext cx="526775" cy="456023"/>
            </a:xfrm>
            <a:custGeom>
              <a:avLst/>
              <a:gdLst/>
              <a:ahLst/>
              <a:cxnLst/>
              <a:rect l="l" t="t" r="r" b="b"/>
              <a:pathLst>
                <a:path w="12672" h="10970" extrusionOk="0">
                  <a:moveTo>
                    <a:pt x="3578" y="0"/>
                  </a:moveTo>
                  <a:cubicBezTo>
                    <a:pt x="2515" y="0"/>
                    <a:pt x="1957" y="603"/>
                    <a:pt x="1845" y="1861"/>
                  </a:cubicBezTo>
                  <a:cubicBezTo>
                    <a:pt x="1725" y="3347"/>
                    <a:pt x="2791" y="5658"/>
                    <a:pt x="1785" y="6784"/>
                  </a:cubicBezTo>
                  <a:cubicBezTo>
                    <a:pt x="1222" y="7407"/>
                    <a:pt x="623" y="7982"/>
                    <a:pt x="0" y="8533"/>
                  </a:cubicBezTo>
                  <a:cubicBezTo>
                    <a:pt x="671" y="9072"/>
                    <a:pt x="1413" y="9503"/>
                    <a:pt x="2216" y="9838"/>
                  </a:cubicBezTo>
                  <a:cubicBezTo>
                    <a:pt x="3677" y="10437"/>
                    <a:pt x="5258" y="10713"/>
                    <a:pt x="6827" y="10856"/>
                  </a:cubicBezTo>
                  <a:cubicBezTo>
                    <a:pt x="7484" y="10925"/>
                    <a:pt x="8147" y="10970"/>
                    <a:pt x="8808" y="10970"/>
                  </a:cubicBezTo>
                  <a:cubicBezTo>
                    <a:pt x="9655" y="10970"/>
                    <a:pt x="10498" y="10896"/>
                    <a:pt x="11319" y="10701"/>
                  </a:cubicBezTo>
                  <a:cubicBezTo>
                    <a:pt x="11019" y="10365"/>
                    <a:pt x="10732" y="10030"/>
                    <a:pt x="10444" y="9706"/>
                  </a:cubicBezTo>
                  <a:cubicBezTo>
                    <a:pt x="10396" y="9659"/>
                    <a:pt x="10348" y="9587"/>
                    <a:pt x="10324" y="9515"/>
                  </a:cubicBezTo>
                  <a:cubicBezTo>
                    <a:pt x="10312" y="9431"/>
                    <a:pt x="10324" y="9347"/>
                    <a:pt x="10348" y="9275"/>
                  </a:cubicBezTo>
                  <a:cubicBezTo>
                    <a:pt x="10696" y="7970"/>
                    <a:pt x="11307" y="6784"/>
                    <a:pt x="11618" y="5479"/>
                  </a:cubicBezTo>
                  <a:cubicBezTo>
                    <a:pt x="11893" y="4401"/>
                    <a:pt x="12672" y="2784"/>
                    <a:pt x="11726" y="1814"/>
                  </a:cubicBezTo>
                  <a:cubicBezTo>
                    <a:pt x="11354" y="1442"/>
                    <a:pt x="10804" y="1323"/>
                    <a:pt x="10289" y="1215"/>
                  </a:cubicBezTo>
                  <a:cubicBezTo>
                    <a:pt x="8252" y="831"/>
                    <a:pt x="6216" y="400"/>
                    <a:pt x="4168" y="53"/>
                  </a:cubicBezTo>
                  <a:cubicBezTo>
                    <a:pt x="3957" y="18"/>
                    <a:pt x="3760" y="0"/>
                    <a:pt x="35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3;p32">
              <a:extLst>
                <a:ext uri="{FF2B5EF4-FFF2-40B4-BE49-F238E27FC236}">
                  <a16:creationId xmlns:a16="http://schemas.microsoft.com/office/drawing/2014/main" id="{D2476B72-57DA-C175-D1C6-FB0D5EFDF246}"/>
                </a:ext>
              </a:extLst>
            </p:cNvPr>
            <p:cNvSpPr/>
            <p:nvPr/>
          </p:nvSpPr>
          <p:spPr>
            <a:xfrm>
              <a:off x="4061647" y="1245581"/>
              <a:ext cx="11972" cy="50840"/>
            </a:xfrm>
            <a:custGeom>
              <a:avLst/>
              <a:gdLst/>
              <a:ahLst/>
              <a:cxnLst/>
              <a:rect l="l" t="t" r="r" b="b"/>
              <a:pathLst>
                <a:path w="288" h="1223" extrusionOk="0">
                  <a:moveTo>
                    <a:pt x="72" y="0"/>
                  </a:moveTo>
                  <a:cubicBezTo>
                    <a:pt x="12" y="12"/>
                    <a:pt x="0" y="288"/>
                    <a:pt x="36" y="635"/>
                  </a:cubicBezTo>
                  <a:cubicBezTo>
                    <a:pt x="71" y="963"/>
                    <a:pt x="152" y="1222"/>
                    <a:pt x="212" y="1222"/>
                  </a:cubicBezTo>
                  <a:cubicBezTo>
                    <a:pt x="213" y="1222"/>
                    <a:pt x="215" y="1222"/>
                    <a:pt x="216" y="1222"/>
                  </a:cubicBezTo>
                  <a:cubicBezTo>
                    <a:pt x="264" y="1222"/>
                    <a:pt x="288" y="947"/>
                    <a:pt x="240" y="599"/>
                  </a:cubicBezTo>
                  <a:cubicBezTo>
                    <a:pt x="204" y="264"/>
                    <a:pt x="120" y="0"/>
                    <a:pt x="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4;p32">
              <a:extLst>
                <a:ext uri="{FF2B5EF4-FFF2-40B4-BE49-F238E27FC236}">
                  <a16:creationId xmlns:a16="http://schemas.microsoft.com/office/drawing/2014/main" id="{A140A58D-DBEB-C50D-F0EB-6CE2C9010C8B}"/>
                </a:ext>
              </a:extLst>
            </p:cNvPr>
            <p:cNvSpPr/>
            <p:nvPr/>
          </p:nvSpPr>
          <p:spPr>
            <a:xfrm>
              <a:off x="3959593" y="1252190"/>
              <a:ext cx="47307" cy="59196"/>
            </a:xfrm>
            <a:custGeom>
              <a:avLst/>
              <a:gdLst/>
              <a:ahLst/>
              <a:cxnLst/>
              <a:rect l="l" t="t" r="r" b="b"/>
              <a:pathLst>
                <a:path w="1138" h="1424" extrusionOk="0">
                  <a:moveTo>
                    <a:pt x="476" y="0"/>
                  </a:moveTo>
                  <a:cubicBezTo>
                    <a:pt x="393" y="0"/>
                    <a:pt x="312" y="16"/>
                    <a:pt x="240" y="45"/>
                  </a:cubicBezTo>
                  <a:cubicBezTo>
                    <a:pt x="156" y="81"/>
                    <a:pt x="84" y="129"/>
                    <a:pt x="36" y="201"/>
                  </a:cubicBezTo>
                  <a:cubicBezTo>
                    <a:pt x="0" y="261"/>
                    <a:pt x="0" y="285"/>
                    <a:pt x="0" y="297"/>
                  </a:cubicBezTo>
                  <a:cubicBezTo>
                    <a:pt x="12" y="297"/>
                    <a:pt x="84" y="189"/>
                    <a:pt x="276" y="141"/>
                  </a:cubicBezTo>
                  <a:cubicBezTo>
                    <a:pt x="329" y="123"/>
                    <a:pt x="383" y="114"/>
                    <a:pt x="437" y="114"/>
                  </a:cubicBezTo>
                  <a:cubicBezTo>
                    <a:pt x="491" y="114"/>
                    <a:pt x="545" y="123"/>
                    <a:pt x="599" y="141"/>
                  </a:cubicBezTo>
                  <a:cubicBezTo>
                    <a:pt x="719" y="177"/>
                    <a:pt x="826" y="273"/>
                    <a:pt x="898" y="380"/>
                  </a:cubicBezTo>
                  <a:cubicBezTo>
                    <a:pt x="1018" y="608"/>
                    <a:pt x="1042" y="871"/>
                    <a:pt x="970" y="1111"/>
                  </a:cubicBezTo>
                  <a:cubicBezTo>
                    <a:pt x="910" y="1303"/>
                    <a:pt x="850" y="1410"/>
                    <a:pt x="862" y="1422"/>
                  </a:cubicBezTo>
                  <a:cubicBezTo>
                    <a:pt x="863" y="1423"/>
                    <a:pt x="864" y="1423"/>
                    <a:pt x="865" y="1423"/>
                  </a:cubicBezTo>
                  <a:cubicBezTo>
                    <a:pt x="885" y="1423"/>
                    <a:pt x="975" y="1328"/>
                    <a:pt x="1054" y="1147"/>
                  </a:cubicBezTo>
                  <a:cubicBezTo>
                    <a:pt x="1114" y="1027"/>
                    <a:pt x="1138" y="895"/>
                    <a:pt x="1138" y="776"/>
                  </a:cubicBezTo>
                  <a:cubicBezTo>
                    <a:pt x="1138" y="608"/>
                    <a:pt x="1102" y="452"/>
                    <a:pt x="1018" y="321"/>
                  </a:cubicBezTo>
                  <a:cubicBezTo>
                    <a:pt x="922" y="177"/>
                    <a:pt x="791" y="69"/>
                    <a:pt x="635" y="21"/>
                  </a:cubicBezTo>
                  <a:cubicBezTo>
                    <a:pt x="583" y="7"/>
                    <a:pt x="529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5;p32">
              <a:extLst>
                <a:ext uri="{FF2B5EF4-FFF2-40B4-BE49-F238E27FC236}">
                  <a16:creationId xmlns:a16="http://schemas.microsoft.com/office/drawing/2014/main" id="{C3DBB2EA-04BE-8954-CF01-88498FECB637}"/>
                </a:ext>
              </a:extLst>
            </p:cNvPr>
            <p:cNvSpPr/>
            <p:nvPr/>
          </p:nvSpPr>
          <p:spPr>
            <a:xfrm>
              <a:off x="3965038" y="1296130"/>
              <a:ext cx="12014" cy="7857"/>
            </a:xfrm>
            <a:custGeom>
              <a:avLst/>
              <a:gdLst/>
              <a:ahLst/>
              <a:cxnLst/>
              <a:rect l="l" t="t" r="r" b="b"/>
              <a:pathLst>
                <a:path w="289" h="189" extrusionOk="0">
                  <a:moveTo>
                    <a:pt x="62" y="0"/>
                  </a:moveTo>
                  <a:cubicBezTo>
                    <a:pt x="46" y="0"/>
                    <a:pt x="33" y="6"/>
                    <a:pt x="25" y="18"/>
                  </a:cubicBezTo>
                  <a:cubicBezTo>
                    <a:pt x="1" y="42"/>
                    <a:pt x="25" y="114"/>
                    <a:pt x="109" y="162"/>
                  </a:cubicBezTo>
                  <a:cubicBezTo>
                    <a:pt x="142" y="181"/>
                    <a:pt x="176" y="189"/>
                    <a:pt x="204" y="189"/>
                  </a:cubicBezTo>
                  <a:cubicBezTo>
                    <a:pt x="246" y="189"/>
                    <a:pt x="276" y="171"/>
                    <a:pt x="276" y="150"/>
                  </a:cubicBezTo>
                  <a:cubicBezTo>
                    <a:pt x="288" y="114"/>
                    <a:pt x="240" y="78"/>
                    <a:pt x="180" y="42"/>
                  </a:cubicBezTo>
                  <a:cubicBezTo>
                    <a:pt x="134" y="19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6;p32">
              <a:extLst>
                <a:ext uri="{FF2B5EF4-FFF2-40B4-BE49-F238E27FC236}">
                  <a16:creationId xmlns:a16="http://schemas.microsoft.com/office/drawing/2014/main" id="{749025F2-3978-F149-25BB-2710696ADB36}"/>
                </a:ext>
              </a:extLst>
            </p:cNvPr>
            <p:cNvSpPr/>
            <p:nvPr/>
          </p:nvSpPr>
          <p:spPr>
            <a:xfrm>
              <a:off x="3847561" y="1253562"/>
              <a:ext cx="14466" cy="50840"/>
            </a:xfrm>
            <a:custGeom>
              <a:avLst/>
              <a:gdLst/>
              <a:ahLst/>
              <a:cxnLst/>
              <a:rect l="l" t="t" r="r" b="b"/>
              <a:pathLst>
                <a:path w="348" h="1223" extrusionOk="0">
                  <a:moveTo>
                    <a:pt x="120" y="0"/>
                  </a:moveTo>
                  <a:cubicBezTo>
                    <a:pt x="60" y="0"/>
                    <a:pt x="0" y="276"/>
                    <a:pt x="48" y="635"/>
                  </a:cubicBezTo>
                  <a:cubicBezTo>
                    <a:pt x="95" y="974"/>
                    <a:pt x="245" y="1222"/>
                    <a:pt x="285" y="1222"/>
                  </a:cubicBezTo>
                  <a:cubicBezTo>
                    <a:pt x="286" y="1222"/>
                    <a:pt x="287" y="1222"/>
                    <a:pt x="288" y="1222"/>
                  </a:cubicBezTo>
                  <a:cubicBezTo>
                    <a:pt x="348" y="1198"/>
                    <a:pt x="288" y="922"/>
                    <a:pt x="252" y="599"/>
                  </a:cubicBezTo>
                  <a:cubicBezTo>
                    <a:pt x="216" y="264"/>
                    <a:pt x="18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7;p32">
              <a:extLst>
                <a:ext uri="{FF2B5EF4-FFF2-40B4-BE49-F238E27FC236}">
                  <a16:creationId xmlns:a16="http://schemas.microsoft.com/office/drawing/2014/main" id="{E981FFBF-AF70-88E9-7FF4-C2C210D2AEDB}"/>
                </a:ext>
              </a:extLst>
            </p:cNvPr>
            <p:cNvSpPr/>
            <p:nvPr/>
          </p:nvSpPr>
          <p:spPr>
            <a:xfrm>
              <a:off x="3787285" y="1173748"/>
              <a:ext cx="101140" cy="60526"/>
            </a:xfrm>
            <a:custGeom>
              <a:avLst/>
              <a:gdLst/>
              <a:ahLst/>
              <a:cxnLst/>
              <a:rect l="l" t="t" r="r" b="b"/>
              <a:pathLst>
                <a:path w="2433" h="1456" extrusionOk="0">
                  <a:moveTo>
                    <a:pt x="1912" y="1"/>
                  </a:moveTo>
                  <a:cubicBezTo>
                    <a:pt x="1774" y="1"/>
                    <a:pt x="1638" y="22"/>
                    <a:pt x="1510" y="52"/>
                  </a:cubicBezTo>
                  <a:cubicBezTo>
                    <a:pt x="1318" y="100"/>
                    <a:pt x="1127" y="171"/>
                    <a:pt x="947" y="279"/>
                  </a:cubicBezTo>
                  <a:cubicBezTo>
                    <a:pt x="779" y="375"/>
                    <a:pt x="612" y="495"/>
                    <a:pt x="468" y="639"/>
                  </a:cubicBezTo>
                  <a:cubicBezTo>
                    <a:pt x="348" y="746"/>
                    <a:pt x="252" y="878"/>
                    <a:pt x="169" y="1022"/>
                  </a:cubicBezTo>
                  <a:cubicBezTo>
                    <a:pt x="25" y="1261"/>
                    <a:pt x="1" y="1441"/>
                    <a:pt x="49" y="1453"/>
                  </a:cubicBezTo>
                  <a:cubicBezTo>
                    <a:pt x="52" y="1455"/>
                    <a:pt x="55" y="1456"/>
                    <a:pt x="59" y="1456"/>
                  </a:cubicBezTo>
                  <a:cubicBezTo>
                    <a:pt x="102" y="1456"/>
                    <a:pt x="206" y="1331"/>
                    <a:pt x="360" y="1165"/>
                  </a:cubicBezTo>
                  <a:cubicBezTo>
                    <a:pt x="468" y="1058"/>
                    <a:pt x="564" y="962"/>
                    <a:pt x="684" y="866"/>
                  </a:cubicBezTo>
                  <a:cubicBezTo>
                    <a:pt x="959" y="639"/>
                    <a:pt x="1271" y="471"/>
                    <a:pt x="1594" y="351"/>
                  </a:cubicBezTo>
                  <a:cubicBezTo>
                    <a:pt x="1738" y="303"/>
                    <a:pt x="1881" y="267"/>
                    <a:pt x="2013" y="231"/>
                  </a:cubicBezTo>
                  <a:cubicBezTo>
                    <a:pt x="2265" y="195"/>
                    <a:pt x="2420" y="171"/>
                    <a:pt x="2432" y="123"/>
                  </a:cubicBezTo>
                  <a:cubicBezTo>
                    <a:pt x="2432" y="76"/>
                    <a:pt x="2277" y="4"/>
                    <a:pt x="2001" y="4"/>
                  </a:cubicBezTo>
                  <a:cubicBezTo>
                    <a:pt x="1971" y="2"/>
                    <a:pt x="1942" y="1"/>
                    <a:pt x="19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18;p32">
              <a:extLst>
                <a:ext uri="{FF2B5EF4-FFF2-40B4-BE49-F238E27FC236}">
                  <a16:creationId xmlns:a16="http://schemas.microsoft.com/office/drawing/2014/main" id="{3FACBC73-6385-F0C9-F5A3-4646B45DB230}"/>
                </a:ext>
              </a:extLst>
            </p:cNvPr>
            <p:cNvSpPr/>
            <p:nvPr/>
          </p:nvSpPr>
          <p:spPr>
            <a:xfrm>
              <a:off x="4022322" y="1154459"/>
              <a:ext cx="83182" cy="33256"/>
            </a:xfrm>
            <a:custGeom>
              <a:avLst/>
              <a:gdLst/>
              <a:ahLst/>
              <a:cxnLst/>
              <a:rect l="l" t="t" r="r" b="b"/>
              <a:pathLst>
                <a:path w="2001" h="800" extrusionOk="0">
                  <a:moveTo>
                    <a:pt x="598" y="0"/>
                  </a:moveTo>
                  <a:cubicBezTo>
                    <a:pt x="506" y="0"/>
                    <a:pt x="414" y="8"/>
                    <a:pt x="324" y="25"/>
                  </a:cubicBezTo>
                  <a:cubicBezTo>
                    <a:pt x="120" y="60"/>
                    <a:pt x="0" y="132"/>
                    <a:pt x="24" y="180"/>
                  </a:cubicBezTo>
                  <a:cubicBezTo>
                    <a:pt x="36" y="276"/>
                    <a:pt x="503" y="240"/>
                    <a:pt x="1018" y="408"/>
                  </a:cubicBezTo>
                  <a:cubicBezTo>
                    <a:pt x="1484" y="560"/>
                    <a:pt x="1823" y="799"/>
                    <a:pt x="1936" y="799"/>
                  </a:cubicBezTo>
                  <a:cubicBezTo>
                    <a:pt x="1948" y="799"/>
                    <a:pt x="1958" y="797"/>
                    <a:pt x="1964" y="791"/>
                  </a:cubicBezTo>
                  <a:cubicBezTo>
                    <a:pt x="2000" y="755"/>
                    <a:pt x="1940" y="635"/>
                    <a:pt x="1797" y="492"/>
                  </a:cubicBezTo>
                  <a:cubicBezTo>
                    <a:pt x="1605" y="300"/>
                    <a:pt x="1378" y="156"/>
                    <a:pt x="1114" y="84"/>
                  </a:cubicBezTo>
                  <a:cubicBezTo>
                    <a:pt x="949" y="29"/>
                    <a:pt x="773" y="0"/>
                    <a:pt x="598" y="0"/>
                  </a:cubicBezTo>
                  <a:close/>
                </a:path>
              </a:pathLst>
            </a:custGeom>
            <a:solidFill>
              <a:srgbClr val="BF53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9;p32">
              <a:extLst>
                <a:ext uri="{FF2B5EF4-FFF2-40B4-BE49-F238E27FC236}">
                  <a16:creationId xmlns:a16="http://schemas.microsoft.com/office/drawing/2014/main" id="{E82D591C-74F8-EDE1-8B5C-2E65C5D4572B}"/>
                </a:ext>
              </a:extLst>
            </p:cNvPr>
            <p:cNvSpPr/>
            <p:nvPr/>
          </p:nvSpPr>
          <p:spPr>
            <a:xfrm>
              <a:off x="3939639" y="1303820"/>
              <a:ext cx="68258" cy="33464"/>
            </a:xfrm>
            <a:custGeom>
              <a:avLst/>
              <a:gdLst/>
              <a:ahLst/>
              <a:cxnLst/>
              <a:rect l="l" t="t" r="r" b="b"/>
              <a:pathLst>
                <a:path w="1642" h="805" extrusionOk="0">
                  <a:moveTo>
                    <a:pt x="25" y="1"/>
                  </a:moveTo>
                  <a:lnTo>
                    <a:pt x="25" y="1"/>
                  </a:lnTo>
                  <a:cubicBezTo>
                    <a:pt x="1" y="13"/>
                    <a:pt x="13" y="132"/>
                    <a:pt x="97" y="300"/>
                  </a:cubicBezTo>
                  <a:cubicBezTo>
                    <a:pt x="280" y="624"/>
                    <a:pt x="606" y="804"/>
                    <a:pt x="949" y="804"/>
                  </a:cubicBezTo>
                  <a:cubicBezTo>
                    <a:pt x="1101" y="804"/>
                    <a:pt x="1255" y="769"/>
                    <a:pt x="1402" y="695"/>
                  </a:cubicBezTo>
                  <a:cubicBezTo>
                    <a:pt x="1570" y="600"/>
                    <a:pt x="1642" y="504"/>
                    <a:pt x="1630" y="492"/>
                  </a:cubicBezTo>
                  <a:cubicBezTo>
                    <a:pt x="1628" y="491"/>
                    <a:pt x="1625" y="490"/>
                    <a:pt x="1622" y="490"/>
                  </a:cubicBezTo>
                  <a:cubicBezTo>
                    <a:pt x="1591" y="490"/>
                    <a:pt x="1507" y="545"/>
                    <a:pt x="1354" y="600"/>
                  </a:cubicBezTo>
                  <a:cubicBezTo>
                    <a:pt x="1244" y="645"/>
                    <a:pt x="1127" y="666"/>
                    <a:pt x="1008" y="666"/>
                  </a:cubicBezTo>
                  <a:cubicBezTo>
                    <a:pt x="908" y="666"/>
                    <a:pt x="806" y="651"/>
                    <a:pt x="708" y="624"/>
                  </a:cubicBezTo>
                  <a:cubicBezTo>
                    <a:pt x="492" y="552"/>
                    <a:pt x="312" y="420"/>
                    <a:pt x="181" y="240"/>
                  </a:cubicBezTo>
                  <a:cubicBezTo>
                    <a:pt x="85" y="109"/>
                    <a:pt x="4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0;p32">
              <a:extLst>
                <a:ext uri="{FF2B5EF4-FFF2-40B4-BE49-F238E27FC236}">
                  <a16:creationId xmlns:a16="http://schemas.microsoft.com/office/drawing/2014/main" id="{745AB4F9-775A-628F-24FE-62C7A6290C0B}"/>
                </a:ext>
              </a:extLst>
            </p:cNvPr>
            <p:cNvSpPr/>
            <p:nvPr/>
          </p:nvSpPr>
          <p:spPr>
            <a:xfrm>
              <a:off x="4726809" y="1536986"/>
              <a:ext cx="565144" cy="350976"/>
            </a:xfrm>
            <a:custGeom>
              <a:avLst/>
              <a:gdLst/>
              <a:ahLst/>
              <a:cxnLst/>
              <a:rect l="l" t="t" r="r" b="b"/>
              <a:pathLst>
                <a:path w="13595" h="8443" extrusionOk="0">
                  <a:moveTo>
                    <a:pt x="1422" y="1"/>
                  </a:moveTo>
                  <a:cubicBezTo>
                    <a:pt x="1392" y="1"/>
                    <a:pt x="1361" y="4"/>
                    <a:pt x="1330" y="9"/>
                  </a:cubicBezTo>
                  <a:cubicBezTo>
                    <a:pt x="839" y="105"/>
                    <a:pt x="468" y="632"/>
                    <a:pt x="264" y="1051"/>
                  </a:cubicBezTo>
                  <a:cubicBezTo>
                    <a:pt x="1" y="1542"/>
                    <a:pt x="1" y="2141"/>
                    <a:pt x="264" y="2632"/>
                  </a:cubicBezTo>
                  <a:cubicBezTo>
                    <a:pt x="815" y="3710"/>
                    <a:pt x="1558" y="4608"/>
                    <a:pt x="2324" y="5530"/>
                  </a:cubicBezTo>
                  <a:cubicBezTo>
                    <a:pt x="2744" y="6033"/>
                    <a:pt x="3211" y="6477"/>
                    <a:pt x="3726" y="6872"/>
                  </a:cubicBezTo>
                  <a:cubicBezTo>
                    <a:pt x="4706" y="7652"/>
                    <a:pt x="5884" y="8442"/>
                    <a:pt x="7182" y="8442"/>
                  </a:cubicBezTo>
                  <a:cubicBezTo>
                    <a:pt x="7279" y="8442"/>
                    <a:pt x="7376" y="8438"/>
                    <a:pt x="7475" y="8429"/>
                  </a:cubicBezTo>
                  <a:cubicBezTo>
                    <a:pt x="9511" y="8237"/>
                    <a:pt x="11583" y="8118"/>
                    <a:pt x="13595" y="7734"/>
                  </a:cubicBezTo>
                  <a:lnTo>
                    <a:pt x="12756" y="5530"/>
                  </a:lnTo>
                  <a:cubicBezTo>
                    <a:pt x="12577" y="5063"/>
                    <a:pt x="12421" y="4057"/>
                    <a:pt x="11966" y="3806"/>
                  </a:cubicBezTo>
                  <a:cubicBezTo>
                    <a:pt x="11850" y="3737"/>
                    <a:pt x="11700" y="3712"/>
                    <a:pt x="11536" y="3712"/>
                  </a:cubicBezTo>
                  <a:cubicBezTo>
                    <a:pt x="11126" y="3712"/>
                    <a:pt x="10625" y="3871"/>
                    <a:pt x="10325" y="3914"/>
                  </a:cubicBezTo>
                  <a:lnTo>
                    <a:pt x="8097" y="4237"/>
                  </a:lnTo>
                  <a:cubicBezTo>
                    <a:pt x="7988" y="4271"/>
                    <a:pt x="7877" y="4288"/>
                    <a:pt x="7768" y="4288"/>
                  </a:cubicBezTo>
                  <a:cubicBezTo>
                    <a:pt x="7492" y="4288"/>
                    <a:pt x="7225" y="4183"/>
                    <a:pt x="7019" y="3985"/>
                  </a:cubicBezTo>
                  <a:cubicBezTo>
                    <a:pt x="5726" y="3063"/>
                    <a:pt x="4504" y="2057"/>
                    <a:pt x="3235" y="1123"/>
                  </a:cubicBezTo>
                  <a:cubicBezTo>
                    <a:pt x="2899" y="883"/>
                    <a:pt x="2564" y="656"/>
                    <a:pt x="2229" y="416"/>
                  </a:cubicBezTo>
                  <a:cubicBezTo>
                    <a:pt x="2000" y="253"/>
                    <a:pt x="1722" y="1"/>
                    <a:pt x="1422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21;p32">
              <a:extLst>
                <a:ext uri="{FF2B5EF4-FFF2-40B4-BE49-F238E27FC236}">
                  <a16:creationId xmlns:a16="http://schemas.microsoft.com/office/drawing/2014/main" id="{14E65D85-753D-8926-44D9-32A717DF2E05}"/>
                </a:ext>
              </a:extLst>
            </p:cNvPr>
            <p:cNvSpPr/>
            <p:nvPr/>
          </p:nvSpPr>
          <p:spPr>
            <a:xfrm>
              <a:off x="3626492" y="1798212"/>
              <a:ext cx="136474" cy="355049"/>
            </a:xfrm>
            <a:custGeom>
              <a:avLst/>
              <a:gdLst/>
              <a:ahLst/>
              <a:cxnLst/>
              <a:rect l="l" t="t" r="r" b="b"/>
              <a:pathLst>
                <a:path w="3283" h="8541" extrusionOk="0">
                  <a:moveTo>
                    <a:pt x="1787" y="1"/>
                  </a:moveTo>
                  <a:cubicBezTo>
                    <a:pt x="1707" y="1"/>
                    <a:pt x="1634" y="64"/>
                    <a:pt x="1677" y="157"/>
                  </a:cubicBezTo>
                  <a:cubicBezTo>
                    <a:pt x="2492" y="2109"/>
                    <a:pt x="3102" y="4037"/>
                    <a:pt x="1929" y="6002"/>
                  </a:cubicBezTo>
                  <a:cubicBezTo>
                    <a:pt x="1462" y="6780"/>
                    <a:pt x="815" y="7463"/>
                    <a:pt x="228" y="8157"/>
                  </a:cubicBezTo>
                  <a:cubicBezTo>
                    <a:pt x="156" y="8253"/>
                    <a:pt x="84" y="8337"/>
                    <a:pt x="0" y="8433"/>
                  </a:cubicBezTo>
                  <a:lnTo>
                    <a:pt x="204" y="8541"/>
                  </a:lnTo>
                  <a:cubicBezTo>
                    <a:pt x="539" y="8110"/>
                    <a:pt x="959" y="7702"/>
                    <a:pt x="1258" y="7355"/>
                  </a:cubicBezTo>
                  <a:cubicBezTo>
                    <a:pt x="1761" y="6756"/>
                    <a:pt x="2264" y="6097"/>
                    <a:pt x="2563" y="5355"/>
                  </a:cubicBezTo>
                  <a:cubicBezTo>
                    <a:pt x="3282" y="3558"/>
                    <a:pt x="2635" y="1786"/>
                    <a:pt x="1929" y="97"/>
                  </a:cubicBezTo>
                  <a:cubicBezTo>
                    <a:pt x="1900" y="29"/>
                    <a:pt x="1842" y="1"/>
                    <a:pt x="1787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22;p32">
              <a:extLst>
                <a:ext uri="{FF2B5EF4-FFF2-40B4-BE49-F238E27FC236}">
                  <a16:creationId xmlns:a16="http://schemas.microsoft.com/office/drawing/2014/main" id="{3096991B-9088-3D4D-2FB7-1383F3F37681}"/>
                </a:ext>
              </a:extLst>
            </p:cNvPr>
            <p:cNvSpPr/>
            <p:nvPr/>
          </p:nvSpPr>
          <p:spPr>
            <a:xfrm>
              <a:off x="3828148" y="1527883"/>
              <a:ext cx="628372" cy="385479"/>
            </a:xfrm>
            <a:custGeom>
              <a:avLst/>
              <a:gdLst/>
              <a:ahLst/>
              <a:cxnLst/>
              <a:rect l="l" t="t" r="r" b="b"/>
              <a:pathLst>
                <a:path w="15116" h="9273" extrusionOk="0">
                  <a:moveTo>
                    <a:pt x="13522" y="0"/>
                  </a:moveTo>
                  <a:cubicBezTo>
                    <a:pt x="11031" y="1210"/>
                    <a:pt x="8839" y="3198"/>
                    <a:pt x="6588" y="4815"/>
                  </a:cubicBezTo>
                  <a:cubicBezTo>
                    <a:pt x="6456" y="4935"/>
                    <a:pt x="6288" y="5019"/>
                    <a:pt x="6120" y="5079"/>
                  </a:cubicBezTo>
                  <a:cubicBezTo>
                    <a:pt x="6019" y="5097"/>
                    <a:pt x="5917" y="5106"/>
                    <a:pt x="5815" y="5106"/>
                  </a:cubicBezTo>
                  <a:cubicBezTo>
                    <a:pt x="5713" y="5106"/>
                    <a:pt x="5611" y="5097"/>
                    <a:pt x="5510" y="5079"/>
                  </a:cubicBezTo>
                  <a:lnTo>
                    <a:pt x="3282" y="4755"/>
                  </a:lnTo>
                  <a:cubicBezTo>
                    <a:pt x="2978" y="4712"/>
                    <a:pt x="2467" y="4549"/>
                    <a:pt x="2054" y="4549"/>
                  </a:cubicBezTo>
                  <a:cubicBezTo>
                    <a:pt x="1897" y="4549"/>
                    <a:pt x="1753" y="4573"/>
                    <a:pt x="1641" y="4636"/>
                  </a:cubicBezTo>
                  <a:cubicBezTo>
                    <a:pt x="1186" y="4899"/>
                    <a:pt x="1030" y="5905"/>
                    <a:pt x="850" y="6360"/>
                  </a:cubicBezTo>
                  <a:cubicBezTo>
                    <a:pt x="563" y="7091"/>
                    <a:pt x="288" y="7833"/>
                    <a:pt x="0" y="8564"/>
                  </a:cubicBezTo>
                  <a:cubicBezTo>
                    <a:pt x="2012" y="8947"/>
                    <a:pt x="4084" y="9067"/>
                    <a:pt x="6132" y="9259"/>
                  </a:cubicBezTo>
                  <a:cubicBezTo>
                    <a:pt x="6230" y="9268"/>
                    <a:pt x="6328" y="9273"/>
                    <a:pt x="6425" y="9273"/>
                  </a:cubicBezTo>
                  <a:cubicBezTo>
                    <a:pt x="8191" y="9273"/>
                    <a:pt x="9809" y="7774"/>
                    <a:pt x="11103" y="6684"/>
                  </a:cubicBezTo>
                  <a:cubicBezTo>
                    <a:pt x="12648" y="5354"/>
                    <a:pt x="14001" y="3809"/>
                    <a:pt x="15115" y="2096"/>
                  </a:cubicBezTo>
                  <a:cubicBezTo>
                    <a:pt x="14612" y="1378"/>
                    <a:pt x="14085" y="671"/>
                    <a:pt x="13522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23;p32">
              <a:extLst>
                <a:ext uri="{FF2B5EF4-FFF2-40B4-BE49-F238E27FC236}">
                  <a16:creationId xmlns:a16="http://schemas.microsoft.com/office/drawing/2014/main" id="{559EC17E-1F41-98FC-0449-33FF393C080C}"/>
                </a:ext>
              </a:extLst>
            </p:cNvPr>
            <p:cNvSpPr/>
            <p:nvPr/>
          </p:nvSpPr>
          <p:spPr>
            <a:xfrm>
              <a:off x="3611569" y="952055"/>
              <a:ext cx="506364" cy="267669"/>
            </a:xfrm>
            <a:custGeom>
              <a:avLst/>
              <a:gdLst/>
              <a:ahLst/>
              <a:cxnLst/>
              <a:rect l="l" t="t" r="r" b="b"/>
              <a:pathLst>
                <a:path w="12181" h="6439" extrusionOk="0">
                  <a:moveTo>
                    <a:pt x="7275" y="1"/>
                  </a:moveTo>
                  <a:cubicBezTo>
                    <a:pt x="6596" y="1"/>
                    <a:pt x="5898" y="107"/>
                    <a:pt x="5246" y="246"/>
                  </a:cubicBezTo>
                  <a:cubicBezTo>
                    <a:pt x="4300" y="462"/>
                    <a:pt x="3342" y="726"/>
                    <a:pt x="2527" y="1241"/>
                  </a:cubicBezTo>
                  <a:cubicBezTo>
                    <a:pt x="826" y="2378"/>
                    <a:pt x="0" y="4450"/>
                    <a:pt x="467" y="6439"/>
                  </a:cubicBezTo>
                  <a:cubicBezTo>
                    <a:pt x="1413" y="6319"/>
                    <a:pt x="2372" y="6235"/>
                    <a:pt x="3342" y="6199"/>
                  </a:cubicBezTo>
                  <a:lnTo>
                    <a:pt x="3785" y="3840"/>
                  </a:lnTo>
                  <a:cubicBezTo>
                    <a:pt x="3917" y="4606"/>
                    <a:pt x="3964" y="5373"/>
                    <a:pt x="3929" y="6151"/>
                  </a:cubicBezTo>
                  <a:lnTo>
                    <a:pt x="6899" y="6031"/>
                  </a:lnTo>
                  <a:lnTo>
                    <a:pt x="7138" y="3899"/>
                  </a:lnTo>
                  <a:cubicBezTo>
                    <a:pt x="7366" y="4522"/>
                    <a:pt x="7534" y="5157"/>
                    <a:pt x="7653" y="5804"/>
                  </a:cubicBezTo>
                  <a:cubicBezTo>
                    <a:pt x="9175" y="5720"/>
                    <a:pt x="10684" y="5552"/>
                    <a:pt x="12181" y="5289"/>
                  </a:cubicBezTo>
                  <a:cubicBezTo>
                    <a:pt x="11774" y="3372"/>
                    <a:pt x="10720" y="1648"/>
                    <a:pt x="9198" y="402"/>
                  </a:cubicBezTo>
                  <a:lnTo>
                    <a:pt x="9198" y="402"/>
                  </a:lnTo>
                  <a:lnTo>
                    <a:pt x="9845" y="833"/>
                  </a:lnTo>
                  <a:cubicBezTo>
                    <a:pt x="9146" y="211"/>
                    <a:pt x="8229" y="1"/>
                    <a:pt x="7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24;p32">
              <a:extLst>
                <a:ext uri="{FF2B5EF4-FFF2-40B4-BE49-F238E27FC236}">
                  <a16:creationId xmlns:a16="http://schemas.microsoft.com/office/drawing/2014/main" id="{B6C2863D-ADEB-AB45-1FF7-EB6389F8C510}"/>
                </a:ext>
              </a:extLst>
            </p:cNvPr>
            <p:cNvSpPr/>
            <p:nvPr/>
          </p:nvSpPr>
          <p:spPr>
            <a:xfrm>
              <a:off x="3563264" y="1580593"/>
              <a:ext cx="405307" cy="350601"/>
            </a:xfrm>
            <a:custGeom>
              <a:avLst/>
              <a:gdLst/>
              <a:ahLst/>
              <a:cxnLst/>
              <a:rect l="l" t="t" r="r" b="b"/>
              <a:pathLst>
                <a:path w="9750" h="8434" extrusionOk="0">
                  <a:moveTo>
                    <a:pt x="2802" y="0"/>
                  </a:moveTo>
                  <a:cubicBezTo>
                    <a:pt x="1835" y="0"/>
                    <a:pt x="686" y="921"/>
                    <a:pt x="336" y="1763"/>
                  </a:cubicBezTo>
                  <a:cubicBezTo>
                    <a:pt x="0" y="2601"/>
                    <a:pt x="300" y="3499"/>
                    <a:pt x="707" y="4194"/>
                  </a:cubicBezTo>
                  <a:cubicBezTo>
                    <a:pt x="1988" y="6410"/>
                    <a:pt x="4599" y="7488"/>
                    <a:pt x="7055" y="8434"/>
                  </a:cubicBezTo>
                  <a:cubicBezTo>
                    <a:pt x="8444" y="6817"/>
                    <a:pt x="9378" y="4865"/>
                    <a:pt x="9750" y="2769"/>
                  </a:cubicBezTo>
                  <a:cubicBezTo>
                    <a:pt x="8564" y="2098"/>
                    <a:pt x="7342" y="1499"/>
                    <a:pt x="6097" y="972"/>
                  </a:cubicBezTo>
                  <a:cubicBezTo>
                    <a:pt x="5162" y="601"/>
                    <a:pt x="3893" y="38"/>
                    <a:pt x="2875" y="2"/>
                  </a:cubicBezTo>
                  <a:cubicBezTo>
                    <a:pt x="2851" y="1"/>
                    <a:pt x="2827" y="0"/>
                    <a:pt x="2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25;p32">
              <a:extLst>
                <a:ext uri="{FF2B5EF4-FFF2-40B4-BE49-F238E27FC236}">
                  <a16:creationId xmlns:a16="http://schemas.microsoft.com/office/drawing/2014/main" id="{A16737E9-C421-DF7C-EA1A-36C60D161756}"/>
                </a:ext>
              </a:extLst>
            </p:cNvPr>
            <p:cNvSpPr/>
            <p:nvPr/>
          </p:nvSpPr>
          <p:spPr>
            <a:xfrm>
              <a:off x="3425335" y="2178619"/>
              <a:ext cx="705069" cy="205688"/>
            </a:xfrm>
            <a:custGeom>
              <a:avLst/>
              <a:gdLst/>
              <a:ahLst/>
              <a:cxnLst/>
              <a:rect l="l" t="t" r="r" b="b"/>
              <a:pathLst>
                <a:path w="16961" h="4948" extrusionOk="0">
                  <a:moveTo>
                    <a:pt x="1486" y="1"/>
                  </a:moveTo>
                  <a:cubicBezTo>
                    <a:pt x="1246" y="228"/>
                    <a:pt x="1031" y="456"/>
                    <a:pt x="815" y="707"/>
                  </a:cubicBezTo>
                  <a:cubicBezTo>
                    <a:pt x="552" y="1007"/>
                    <a:pt x="300" y="1318"/>
                    <a:pt x="84" y="1641"/>
                  </a:cubicBezTo>
                  <a:cubicBezTo>
                    <a:pt x="37" y="1701"/>
                    <a:pt x="1" y="1773"/>
                    <a:pt x="1" y="1845"/>
                  </a:cubicBezTo>
                  <a:cubicBezTo>
                    <a:pt x="13" y="1917"/>
                    <a:pt x="49" y="1989"/>
                    <a:pt x="108" y="2037"/>
                  </a:cubicBezTo>
                  <a:cubicBezTo>
                    <a:pt x="1234" y="3222"/>
                    <a:pt x="3139" y="3857"/>
                    <a:pt x="4720" y="3929"/>
                  </a:cubicBezTo>
                  <a:cubicBezTo>
                    <a:pt x="5630" y="3977"/>
                    <a:pt x="6516" y="4444"/>
                    <a:pt x="7402" y="4636"/>
                  </a:cubicBezTo>
                  <a:cubicBezTo>
                    <a:pt x="8061" y="4767"/>
                    <a:pt x="8720" y="4863"/>
                    <a:pt x="9379" y="4911"/>
                  </a:cubicBezTo>
                  <a:cubicBezTo>
                    <a:pt x="9906" y="4911"/>
                    <a:pt x="10421" y="4947"/>
                    <a:pt x="10948" y="4947"/>
                  </a:cubicBezTo>
                  <a:lnTo>
                    <a:pt x="11044" y="4947"/>
                  </a:lnTo>
                  <a:cubicBezTo>
                    <a:pt x="11235" y="4947"/>
                    <a:pt x="11427" y="4947"/>
                    <a:pt x="11618" y="4935"/>
                  </a:cubicBezTo>
                  <a:cubicBezTo>
                    <a:pt x="11810" y="4935"/>
                    <a:pt x="12002" y="4923"/>
                    <a:pt x="12193" y="4923"/>
                  </a:cubicBezTo>
                  <a:lnTo>
                    <a:pt x="12313" y="4923"/>
                  </a:lnTo>
                  <a:cubicBezTo>
                    <a:pt x="12493" y="4911"/>
                    <a:pt x="12684" y="4899"/>
                    <a:pt x="12864" y="4875"/>
                  </a:cubicBezTo>
                  <a:lnTo>
                    <a:pt x="12972" y="4875"/>
                  </a:lnTo>
                  <a:cubicBezTo>
                    <a:pt x="13163" y="4851"/>
                    <a:pt x="13355" y="4827"/>
                    <a:pt x="13547" y="4815"/>
                  </a:cubicBezTo>
                  <a:cubicBezTo>
                    <a:pt x="13511" y="4815"/>
                    <a:pt x="13930" y="4743"/>
                    <a:pt x="13978" y="4743"/>
                  </a:cubicBezTo>
                  <a:cubicBezTo>
                    <a:pt x="14182" y="4696"/>
                    <a:pt x="14385" y="4660"/>
                    <a:pt x="14577" y="4612"/>
                  </a:cubicBezTo>
                  <a:cubicBezTo>
                    <a:pt x="14960" y="4516"/>
                    <a:pt x="15343" y="4408"/>
                    <a:pt x="15715" y="4264"/>
                  </a:cubicBezTo>
                  <a:cubicBezTo>
                    <a:pt x="15786" y="4240"/>
                    <a:pt x="15894" y="4181"/>
                    <a:pt x="16026" y="4121"/>
                  </a:cubicBezTo>
                  <a:lnTo>
                    <a:pt x="16182" y="4025"/>
                  </a:lnTo>
                  <a:cubicBezTo>
                    <a:pt x="16325" y="3953"/>
                    <a:pt x="16481" y="3869"/>
                    <a:pt x="16625" y="3773"/>
                  </a:cubicBezTo>
                  <a:cubicBezTo>
                    <a:pt x="16745" y="3701"/>
                    <a:pt x="16852" y="3630"/>
                    <a:pt x="16960" y="3570"/>
                  </a:cubicBezTo>
                  <a:cubicBezTo>
                    <a:pt x="16864" y="3402"/>
                    <a:pt x="16769" y="3246"/>
                    <a:pt x="16661" y="3091"/>
                  </a:cubicBezTo>
                  <a:cubicBezTo>
                    <a:pt x="16625" y="3043"/>
                    <a:pt x="16601" y="2995"/>
                    <a:pt x="16565" y="2935"/>
                  </a:cubicBezTo>
                  <a:cubicBezTo>
                    <a:pt x="16481" y="2827"/>
                    <a:pt x="16409" y="2707"/>
                    <a:pt x="16325" y="2600"/>
                  </a:cubicBezTo>
                  <a:cubicBezTo>
                    <a:pt x="16289" y="2540"/>
                    <a:pt x="16254" y="2492"/>
                    <a:pt x="16218" y="2444"/>
                  </a:cubicBezTo>
                  <a:cubicBezTo>
                    <a:pt x="16122" y="2300"/>
                    <a:pt x="16014" y="2156"/>
                    <a:pt x="15906" y="2013"/>
                  </a:cubicBezTo>
                  <a:cubicBezTo>
                    <a:pt x="14436" y="2546"/>
                    <a:pt x="12852" y="2767"/>
                    <a:pt x="11255" y="2767"/>
                  </a:cubicBezTo>
                  <a:cubicBezTo>
                    <a:pt x="10056" y="2767"/>
                    <a:pt x="8849" y="2643"/>
                    <a:pt x="7678" y="2432"/>
                  </a:cubicBezTo>
                  <a:cubicBezTo>
                    <a:pt x="6468" y="2228"/>
                    <a:pt x="5283" y="1893"/>
                    <a:pt x="4133" y="1450"/>
                  </a:cubicBezTo>
                  <a:cubicBezTo>
                    <a:pt x="3570" y="1222"/>
                    <a:pt x="3031" y="971"/>
                    <a:pt x="2504" y="671"/>
                  </a:cubicBezTo>
                  <a:cubicBezTo>
                    <a:pt x="2288" y="540"/>
                    <a:pt x="1845" y="144"/>
                    <a:pt x="1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26;p32">
              <a:extLst>
                <a:ext uri="{FF2B5EF4-FFF2-40B4-BE49-F238E27FC236}">
                  <a16:creationId xmlns:a16="http://schemas.microsoft.com/office/drawing/2014/main" id="{6305470F-5B16-C183-B2F3-820F1EEA8FFB}"/>
                </a:ext>
              </a:extLst>
            </p:cNvPr>
            <p:cNvSpPr/>
            <p:nvPr/>
          </p:nvSpPr>
          <p:spPr>
            <a:xfrm>
              <a:off x="3601592" y="1250195"/>
              <a:ext cx="79191" cy="105172"/>
            </a:xfrm>
            <a:custGeom>
              <a:avLst/>
              <a:gdLst/>
              <a:ahLst/>
              <a:cxnLst/>
              <a:rect l="l" t="t" r="r" b="b"/>
              <a:pathLst>
                <a:path w="1905" h="2530" extrusionOk="0">
                  <a:moveTo>
                    <a:pt x="309" y="0"/>
                  </a:moveTo>
                  <a:cubicBezTo>
                    <a:pt x="269" y="0"/>
                    <a:pt x="229" y="10"/>
                    <a:pt x="192" y="33"/>
                  </a:cubicBezTo>
                  <a:cubicBezTo>
                    <a:pt x="132" y="93"/>
                    <a:pt x="84" y="165"/>
                    <a:pt x="72" y="249"/>
                  </a:cubicBezTo>
                  <a:cubicBezTo>
                    <a:pt x="1" y="620"/>
                    <a:pt x="48" y="1015"/>
                    <a:pt x="192" y="1363"/>
                  </a:cubicBezTo>
                  <a:cubicBezTo>
                    <a:pt x="324" y="1734"/>
                    <a:pt x="504" y="2117"/>
                    <a:pt x="827" y="2345"/>
                  </a:cubicBezTo>
                  <a:cubicBezTo>
                    <a:pt x="988" y="2463"/>
                    <a:pt x="1198" y="2529"/>
                    <a:pt x="1401" y="2529"/>
                  </a:cubicBezTo>
                  <a:cubicBezTo>
                    <a:pt x="1589" y="2529"/>
                    <a:pt x="1772" y="2472"/>
                    <a:pt x="1905" y="2345"/>
                  </a:cubicBezTo>
                  <a:lnTo>
                    <a:pt x="1833" y="2249"/>
                  </a:lnTo>
                  <a:cubicBezTo>
                    <a:pt x="1593" y="1482"/>
                    <a:pt x="1198" y="788"/>
                    <a:pt x="659" y="201"/>
                  </a:cubicBezTo>
                  <a:cubicBezTo>
                    <a:pt x="568" y="101"/>
                    <a:pt x="435" y="0"/>
                    <a:pt x="30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27;p32">
              <a:extLst>
                <a:ext uri="{FF2B5EF4-FFF2-40B4-BE49-F238E27FC236}">
                  <a16:creationId xmlns:a16="http://schemas.microsoft.com/office/drawing/2014/main" id="{5DBED4EB-3E3A-AFD1-55F9-E14E590CCA92}"/>
                </a:ext>
              </a:extLst>
            </p:cNvPr>
            <p:cNvSpPr/>
            <p:nvPr/>
          </p:nvSpPr>
          <p:spPr>
            <a:xfrm>
              <a:off x="3480623" y="1069823"/>
              <a:ext cx="352514" cy="718039"/>
            </a:xfrm>
            <a:custGeom>
              <a:avLst/>
              <a:gdLst/>
              <a:ahLst/>
              <a:cxnLst/>
              <a:rect l="l" t="t" r="r" b="b"/>
              <a:pathLst>
                <a:path w="8480" h="17273" extrusionOk="0">
                  <a:moveTo>
                    <a:pt x="4911" y="1"/>
                  </a:moveTo>
                  <a:lnTo>
                    <a:pt x="4120" y="1486"/>
                  </a:lnTo>
                  <a:cubicBezTo>
                    <a:pt x="3713" y="1917"/>
                    <a:pt x="3605" y="2564"/>
                    <a:pt x="3665" y="3150"/>
                  </a:cubicBezTo>
                  <a:cubicBezTo>
                    <a:pt x="3725" y="3749"/>
                    <a:pt x="3953" y="4312"/>
                    <a:pt x="4120" y="4887"/>
                  </a:cubicBezTo>
                  <a:cubicBezTo>
                    <a:pt x="5270" y="8888"/>
                    <a:pt x="3581" y="13163"/>
                    <a:pt x="0" y="15307"/>
                  </a:cubicBezTo>
                  <a:cubicBezTo>
                    <a:pt x="1111" y="16563"/>
                    <a:pt x="2697" y="17272"/>
                    <a:pt x="4356" y="17272"/>
                  </a:cubicBezTo>
                  <a:cubicBezTo>
                    <a:pt x="4484" y="17272"/>
                    <a:pt x="4614" y="17268"/>
                    <a:pt x="4743" y="17260"/>
                  </a:cubicBezTo>
                  <a:cubicBezTo>
                    <a:pt x="5869" y="17188"/>
                    <a:pt x="7007" y="16733"/>
                    <a:pt x="7677" y="15834"/>
                  </a:cubicBezTo>
                  <a:cubicBezTo>
                    <a:pt x="8228" y="15104"/>
                    <a:pt x="8408" y="14145"/>
                    <a:pt x="8444" y="13223"/>
                  </a:cubicBezTo>
                  <a:cubicBezTo>
                    <a:pt x="8480" y="12157"/>
                    <a:pt x="8324" y="11103"/>
                    <a:pt x="7989" y="10097"/>
                  </a:cubicBezTo>
                  <a:cubicBezTo>
                    <a:pt x="7438" y="8384"/>
                    <a:pt x="6384" y="6863"/>
                    <a:pt x="5593" y="5235"/>
                  </a:cubicBezTo>
                  <a:cubicBezTo>
                    <a:pt x="4815" y="3606"/>
                    <a:pt x="4312" y="1701"/>
                    <a:pt x="4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28;p32">
              <a:extLst>
                <a:ext uri="{FF2B5EF4-FFF2-40B4-BE49-F238E27FC236}">
                  <a16:creationId xmlns:a16="http://schemas.microsoft.com/office/drawing/2014/main" id="{2E83EFFC-4350-8311-1421-B66BBEF898BA}"/>
                </a:ext>
              </a:extLst>
            </p:cNvPr>
            <p:cNvSpPr/>
            <p:nvPr/>
          </p:nvSpPr>
          <p:spPr>
            <a:xfrm>
              <a:off x="4299635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5239" y="0"/>
                  </a:moveTo>
                  <a:cubicBezTo>
                    <a:pt x="5193" y="0"/>
                    <a:pt x="5148" y="2"/>
                    <a:pt x="5103" y="7"/>
                  </a:cubicBezTo>
                  <a:cubicBezTo>
                    <a:pt x="4288" y="79"/>
                    <a:pt x="3522" y="594"/>
                    <a:pt x="2971" y="1169"/>
                  </a:cubicBezTo>
                  <a:cubicBezTo>
                    <a:pt x="2384" y="1767"/>
                    <a:pt x="2324" y="2654"/>
                    <a:pt x="1905" y="3348"/>
                  </a:cubicBezTo>
                  <a:cubicBezTo>
                    <a:pt x="1426" y="4151"/>
                    <a:pt x="779" y="4846"/>
                    <a:pt x="0" y="5373"/>
                  </a:cubicBezTo>
                  <a:lnTo>
                    <a:pt x="2707" y="7289"/>
                  </a:lnTo>
                  <a:cubicBezTo>
                    <a:pt x="3043" y="6954"/>
                    <a:pt x="3306" y="6439"/>
                    <a:pt x="3665" y="6139"/>
                  </a:cubicBezTo>
                  <a:cubicBezTo>
                    <a:pt x="3757" y="6062"/>
                    <a:pt x="3854" y="6031"/>
                    <a:pt x="3954" y="6031"/>
                  </a:cubicBezTo>
                  <a:cubicBezTo>
                    <a:pt x="4194" y="6031"/>
                    <a:pt x="4448" y="6211"/>
                    <a:pt x="4660" y="6355"/>
                  </a:cubicBezTo>
                  <a:cubicBezTo>
                    <a:pt x="5043" y="6606"/>
                    <a:pt x="5462" y="6798"/>
                    <a:pt x="5917" y="6906"/>
                  </a:cubicBezTo>
                  <a:cubicBezTo>
                    <a:pt x="6010" y="6932"/>
                    <a:pt x="6085" y="6944"/>
                    <a:pt x="6144" y="6944"/>
                  </a:cubicBezTo>
                  <a:cubicBezTo>
                    <a:pt x="6617" y="6944"/>
                    <a:pt x="6082" y="6171"/>
                    <a:pt x="5869" y="5947"/>
                  </a:cubicBezTo>
                  <a:cubicBezTo>
                    <a:pt x="5522" y="5588"/>
                    <a:pt x="5091" y="5313"/>
                    <a:pt x="4743" y="4953"/>
                  </a:cubicBezTo>
                  <a:cubicBezTo>
                    <a:pt x="3845" y="4067"/>
                    <a:pt x="3821" y="2654"/>
                    <a:pt x="4444" y="1588"/>
                  </a:cubicBezTo>
                  <a:cubicBezTo>
                    <a:pt x="4516" y="1456"/>
                    <a:pt x="4612" y="1348"/>
                    <a:pt x="4731" y="1264"/>
                  </a:cubicBezTo>
                  <a:cubicBezTo>
                    <a:pt x="4888" y="1153"/>
                    <a:pt x="5071" y="1085"/>
                    <a:pt x="5247" y="1085"/>
                  </a:cubicBezTo>
                  <a:cubicBezTo>
                    <a:pt x="5392" y="1085"/>
                    <a:pt x="5534" y="1132"/>
                    <a:pt x="5654" y="1240"/>
                  </a:cubicBezTo>
                  <a:lnTo>
                    <a:pt x="6061" y="1612"/>
                  </a:lnTo>
                  <a:cubicBezTo>
                    <a:pt x="6229" y="1791"/>
                    <a:pt x="6444" y="1923"/>
                    <a:pt x="6684" y="1983"/>
                  </a:cubicBezTo>
                  <a:cubicBezTo>
                    <a:pt x="6687" y="1983"/>
                    <a:pt x="6691" y="1984"/>
                    <a:pt x="6694" y="1984"/>
                  </a:cubicBezTo>
                  <a:cubicBezTo>
                    <a:pt x="6947" y="1984"/>
                    <a:pt x="6491" y="688"/>
                    <a:pt x="6384" y="558"/>
                  </a:cubicBezTo>
                  <a:cubicBezTo>
                    <a:pt x="6112" y="210"/>
                    <a:pt x="5683" y="0"/>
                    <a:pt x="5239" y="0"/>
                  </a:cubicBezTo>
                  <a:close/>
                </a:path>
              </a:pathLst>
            </a:custGeom>
            <a:solidFill>
              <a:srgbClr val="FF9C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29;p32">
              <a:extLst>
                <a:ext uri="{FF2B5EF4-FFF2-40B4-BE49-F238E27FC236}">
                  <a16:creationId xmlns:a16="http://schemas.microsoft.com/office/drawing/2014/main" id="{A9D18C7D-C30B-6B33-EC57-93111BBFF59B}"/>
                </a:ext>
              </a:extLst>
            </p:cNvPr>
            <p:cNvSpPr/>
            <p:nvPr/>
          </p:nvSpPr>
          <p:spPr>
            <a:xfrm>
              <a:off x="4611826" y="1399930"/>
              <a:ext cx="72706" cy="72041"/>
            </a:xfrm>
            <a:custGeom>
              <a:avLst/>
              <a:gdLst/>
              <a:ahLst/>
              <a:cxnLst/>
              <a:rect l="l" t="t" r="r" b="b"/>
              <a:pathLst>
                <a:path w="1749" h="1733" extrusionOk="0">
                  <a:moveTo>
                    <a:pt x="359" y="0"/>
                  </a:moveTo>
                  <a:cubicBezTo>
                    <a:pt x="72" y="443"/>
                    <a:pt x="0" y="982"/>
                    <a:pt x="156" y="1474"/>
                  </a:cubicBezTo>
                  <a:cubicBezTo>
                    <a:pt x="168" y="1593"/>
                    <a:pt x="252" y="1677"/>
                    <a:pt x="359" y="1725"/>
                  </a:cubicBezTo>
                  <a:cubicBezTo>
                    <a:pt x="377" y="1730"/>
                    <a:pt x="394" y="1733"/>
                    <a:pt x="411" y="1733"/>
                  </a:cubicBezTo>
                  <a:cubicBezTo>
                    <a:pt x="510" y="1733"/>
                    <a:pt x="599" y="1651"/>
                    <a:pt x="671" y="1569"/>
                  </a:cubicBezTo>
                  <a:cubicBezTo>
                    <a:pt x="1066" y="1102"/>
                    <a:pt x="1270" y="479"/>
                    <a:pt x="1749" y="108"/>
                  </a:cubicBezTo>
                  <a:lnTo>
                    <a:pt x="359" y="0"/>
                  </a:lnTo>
                  <a:close/>
                </a:path>
              </a:pathLst>
            </a:custGeom>
            <a:solidFill>
              <a:srgbClr val="D063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30;p32">
              <a:extLst>
                <a:ext uri="{FF2B5EF4-FFF2-40B4-BE49-F238E27FC236}">
                  <a16:creationId xmlns:a16="http://schemas.microsoft.com/office/drawing/2014/main" id="{79F0B72A-08F8-B1A1-5B23-A91FB2A889D5}"/>
                </a:ext>
              </a:extLst>
            </p:cNvPr>
            <p:cNvSpPr/>
            <p:nvPr/>
          </p:nvSpPr>
          <p:spPr>
            <a:xfrm>
              <a:off x="4577988" y="1367797"/>
              <a:ext cx="288787" cy="303004"/>
            </a:xfrm>
            <a:custGeom>
              <a:avLst/>
              <a:gdLst/>
              <a:ahLst/>
              <a:cxnLst/>
              <a:rect l="l" t="t" r="r" b="b"/>
              <a:pathLst>
                <a:path w="6947" h="7289" extrusionOk="0">
                  <a:moveTo>
                    <a:pt x="1705" y="0"/>
                  </a:moveTo>
                  <a:cubicBezTo>
                    <a:pt x="1254" y="0"/>
                    <a:pt x="833" y="210"/>
                    <a:pt x="551" y="558"/>
                  </a:cubicBezTo>
                  <a:cubicBezTo>
                    <a:pt x="456" y="688"/>
                    <a:pt x="0" y="1984"/>
                    <a:pt x="253" y="1984"/>
                  </a:cubicBezTo>
                  <a:cubicBezTo>
                    <a:pt x="256" y="1984"/>
                    <a:pt x="259" y="1983"/>
                    <a:pt x="263" y="1983"/>
                  </a:cubicBezTo>
                  <a:cubicBezTo>
                    <a:pt x="503" y="1923"/>
                    <a:pt x="718" y="1791"/>
                    <a:pt x="886" y="1612"/>
                  </a:cubicBezTo>
                  <a:lnTo>
                    <a:pt x="1293" y="1240"/>
                  </a:lnTo>
                  <a:cubicBezTo>
                    <a:pt x="1413" y="1132"/>
                    <a:pt x="1554" y="1085"/>
                    <a:pt x="1700" y="1085"/>
                  </a:cubicBezTo>
                  <a:cubicBezTo>
                    <a:pt x="1876" y="1085"/>
                    <a:pt x="2058" y="1153"/>
                    <a:pt x="2215" y="1264"/>
                  </a:cubicBezTo>
                  <a:cubicBezTo>
                    <a:pt x="2335" y="1348"/>
                    <a:pt x="2419" y="1456"/>
                    <a:pt x="2491" y="1588"/>
                  </a:cubicBezTo>
                  <a:cubicBezTo>
                    <a:pt x="3114" y="2654"/>
                    <a:pt x="3090" y="4067"/>
                    <a:pt x="2203" y="4953"/>
                  </a:cubicBezTo>
                  <a:cubicBezTo>
                    <a:pt x="1844" y="5313"/>
                    <a:pt x="1425" y="5588"/>
                    <a:pt x="1066" y="5947"/>
                  </a:cubicBezTo>
                  <a:cubicBezTo>
                    <a:pt x="853" y="6171"/>
                    <a:pt x="318" y="6944"/>
                    <a:pt x="800" y="6944"/>
                  </a:cubicBezTo>
                  <a:cubicBezTo>
                    <a:pt x="860" y="6944"/>
                    <a:pt x="936" y="6932"/>
                    <a:pt x="1030" y="6906"/>
                  </a:cubicBezTo>
                  <a:cubicBezTo>
                    <a:pt x="1473" y="6798"/>
                    <a:pt x="1904" y="6606"/>
                    <a:pt x="2287" y="6355"/>
                  </a:cubicBezTo>
                  <a:cubicBezTo>
                    <a:pt x="2499" y="6211"/>
                    <a:pt x="2752" y="6031"/>
                    <a:pt x="2993" y="6031"/>
                  </a:cubicBezTo>
                  <a:cubicBezTo>
                    <a:pt x="3093" y="6031"/>
                    <a:pt x="3190" y="6062"/>
                    <a:pt x="3281" y="6139"/>
                  </a:cubicBezTo>
                  <a:cubicBezTo>
                    <a:pt x="3641" y="6439"/>
                    <a:pt x="3892" y="6954"/>
                    <a:pt x="4240" y="7289"/>
                  </a:cubicBezTo>
                  <a:lnTo>
                    <a:pt x="6946" y="5373"/>
                  </a:lnTo>
                  <a:cubicBezTo>
                    <a:pt x="6168" y="4846"/>
                    <a:pt x="5521" y="4151"/>
                    <a:pt x="5042" y="3348"/>
                  </a:cubicBezTo>
                  <a:cubicBezTo>
                    <a:pt x="4623" y="2654"/>
                    <a:pt x="4563" y="1767"/>
                    <a:pt x="3976" y="1169"/>
                  </a:cubicBezTo>
                  <a:cubicBezTo>
                    <a:pt x="3425" y="594"/>
                    <a:pt x="2647" y="79"/>
                    <a:pt x="1844" y="7"/>
                  </a:cubicBezTo>
                  <a:cubicBezTo>
                    <a:pt x="1798" y="2"/>
                    <a:pt x="1751" y="0"/>
                    <a:pt x="17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31;p32">
              <a:extLst>
                <a:ext uri="{FF2B5EF4-FFF2-40B4-BE49-F238E27FC236}">
                  <a16:creationId xmlns:a16="http://schemas.microsoft.com/office/drawing/2014/main" id="{B2DE87BD-E06C-3BAE-0CFA-1A70342F6B5D}"/>
                </a:ext>
              </a:extLst>
            </p:cNvPr>
            <p:cNvSpPr/>
            <p:nvPr/>
          </p:nvSpPr>
          <p:spPr>
            <a:xfrm>
              <a:off x="5274992" y="1396937"/>
              <a:ext cx="141463" cy="182783"/>
            </a:xfrm>
            <a:custGeom>
              <a:avLst/>
              <a:gdLst/>
              <a:ahLst/>
              <a:cxnLst/>
              <a:rect l="l" t="t" r="r" b="b"/>
              <a:pathLst>
                <a:path w="3403" h="4397" extrusionOk="0">
                  <a:moveTo>
                    <a:pt x="2240" y="0"/>
                  </a:moveTo>
                  <a:lnTo>
                    <a:pt x="1" y="863"/>
                  </a:lnTo>
                  <a:cubicBezTo>
                    <a:pt x="324" y="2025"/>
                    <a:pt x="587" y="3210"/>
                    <a:pt x="779" y="4396"/>
                  </a:cubicBezTo>
                  <a:cubicBezTo>
                    <a:pt x="1114" y="4300"/>
                    <a:pt x="1450" y="4192"/>
                    <a:pt x="1773" y="4073"/>
                  </a:cubicBezTo>
                  <a:cubicBezTo>
                    <a:pt x="1965" y="4001"/>
                    <a:pt x="2145" y="3941"/>
                    <a:pt x="2324" y="3857"/>
                  </a:cubicBezTo>
                  <a:lnTo>
                    <a:pt x="2456" y="3809"/>
                  </a:lnTo>
                  <a:lnTo>
                    <a:pt x="2528" y="3785"/>
                  </a:lnTo>
                  <a:cubicBezTo>
                    <a:pt x="2827" y="3642"/>
                    <a:pt x="3115" y="3510"/>
                    <a:pt x="3402" y="3354"/>
                  </a:cubicBezTo>
                  <a:lnTo>
                    <a:pt x="2240" y="0"/>
                  </a:ln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32;p32">
              <a:extLst>
                <a:ext uri="{FF2B5EF4-FFF2-40B4-BE49-F238E27FC236}">
                  <a16:creationId xmlns:a16="http://schemas.microsoft.com/office/drawing/2014/main" id="{186F99A2-B677-F2FE-EE07-522E3A63C89F}"/>
                </a:ext>
              </a:extLst>
            </p:cNvPr>
            <p:cNvSpPr/>
            <p:nvPr/>
          </p:nvSpPr>
          <p:spPr>
            <a:xfrm>
              <a:off x="5029022" y="1023306"/>
              <a:ext cx="551218" cy="501334"/>
            </a:xfrm>
            <a:custGeom>
              <a:avLst/>
              <a:gdLst/>
              <a:ahLst/>
              <a:cxnLst/>
              <a:rect l="l" t="t" r="r" b="b"/>
              <a:pathLst>
                <a:path w="13260" h="12060" extrusionOk="0">
                  <a:moveTo>
                    <a:pt x="5505" y="0"/>
                  </a:moveTo>
                  <a:cubicBezTo>
                    <a:pt x="4789" y="0"/>
                    <a:pt x="4075" y="128"/>
                    <a:pt x="3414" y="413"/>
                  </a:cubicBezTo>
                  <a:cubicBezTo>
                    <a:pt x="2672" y="724"/>
                    <a:pt x="1989" y="1167"/>
                    <a:pt x="1402" y="1718"/>
                  </a:cubicBezTo>
                  <a:cubicBezTo>
                    <a:pt x="815" y="2281"/>
                    <a:pt x="480" y="3072"/>
                    <a:pt x="252" y="3850"/>
                  </a:cubicBezTo>
                  <a:cubicBezTo>
                    <a:pt x="61" y="4557"/>
                    <a:pt x="1" y="5288"/>
                    <a:pt x="97" y="6018"/>
                  </a:cubicBezTo>
                  <a:cubicBezTo>
                    <a:pt x="228" y="7132"/>
                    <a:pt x="612" y="8222"/>
                    <a:pt x="1043" y="9264"/>
                  </a:cubicBezTo>
                  <a:cubicBezTo>
                    <a:pt x="1498" y="10378"/>
                    <a:pt x="2277" y="11468"/>
                    <a:pt x="3474" y="11815"/>
                  </a:cubicBezTo>
                  <a:cubicBezTo>
                    <a:pt x="4046" y="11983"/>
                    <a:pt x="4616" y="12060"/>
                    <a:pt x="5183" y="12060"/>
                  </a:cubicBezTo>
                  <a:cubicBezTo>
                    <a:pt x="6113" y="12060"/>
                    <a:pt x="7034" y="11853"/>
                    <a:pt x="7942" y="11504"/>
                  </a:cubicBezTo>
                  <a:cubicBezTo>
                    <a:pt x="9583" y="10857"/>
                    <a:pt x="10996" y="9647"/>
                    <a:pt x="10936" y="7827"/>
                  </a:cubicBezTo>
                  <a:cubicBezTo>
                    <a:pt x="12158" y="7611"/>
                    <a:pt x="13260" y="6557"/>
                    <a:pt x="13020" y="5216"/>
                  </a:cubicBezTo>
                  <a:cubicBezTo>
                    <a:pt x="12948" y="4784"/>
                    <a:pt x="12709" y="4353"/>
                    <a:pt x="12301" y="4210"/>
                  </a:cubicBezTo>
                  <a:cubicBezTo>
                    <a:pt x="12204" y="4174"/>
                    <a:pt x="12103" y="4158"/>
                    <a:pt x="12001" y="4158"/>
                  </a:cubicBezTo>
                  <a:cubicBezTo>
                    <a:pt x="11725" y="4158"/>
                    <a:pt x="11442" y="4277"/>
                    <a:pt x="11223" y="4461"/>
                  </a:cubicBezTo>
                  <a:cubicBezTo>
                    <a:pt x="10936" y="4725"/>
                    <a:pt x="10696" y="5036"/>
                    <a:pt x="10529" y="5383"/>
                  </a:cubicBezTo>
                  <a:cubicBezTo>
                    <a:pt x="10421" y="4437"/>
                    <a:pt x="10193" y="3515"/>
                    <a:pt x="9858" y="2641"/>
                  </a:cubicBezTo>
                  <a:cubicBezTo>
                    <a:pt x="9642" y="2078"/>
                    <a:pt x="9379" y="1539"/>
                    <a:pt x="8960" y="1120"/>
                  </a:cubicBezTo>
                  <a:cubicBezTo>
                    <a:pt x="8517" y="676"/>
                    <a:pt x="7918" y="425"/>
                    <a:pt x="7307" y="257"/>
                  </a:cubicBezTo>
                  <a:cubicBezTo>
                    <a:pt x="6724" y="92"/>
                    <a:pt x="6113" y="0"/>
                    <a:pt x="5505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33;p32">
              <a:extLst>
                <a:ext uri="{FF2B5EF4-FFF2-40B4-BE49-F238E27FC236}">
                  <a16:creationId xmlns:a16="http://schemas.microsoft.com/office/drawing/2014/main" id="{EFF70149-AF68-FFFC-0699-EDF3F6709C42}"/>
                </a:ext>
              </a:extLst>
            </p:cNvPr>
            <p:cNvSpPr/>
            <p:nvPr/>
          </p:nvSpPr>
          <p:spPr>
            <a:xfrm>
              <a:off x="5484089" y="1218145"/>
              <a:ext cx="44355" cy="111657"/>
            </a:xfrm>
            <a:custGeom>
              <a:avLst/>
              <a:gdLst/>
              <a:ahLst/>
              <a:cxnLst/>
              <a:rect l="l" t="t" r="r" b="b"/>
              <a:pathLst>
                <a:path w="1067" h="2686" extrusionOk="0">
                  <a:moveTo>
                    <a:pt x="1050" y="1"/>
                  </a:moveTo>
                  <a:cubicBezTo>
                    <a:pt x="1016" y="1"/>
                    <a:pt x="889" y="97"/>
                    <a:pt x="720" y="289"/>
                  </a:cubicBezTo>
                  <a:cubicBezTo>
                    <a:pt x="480" y="553"/>
                    <a:pt x="300" y="864"/>
                    <a:pt x="181" y="1211"/>
                  </a:cubicBezTo>
                  <a:cubicBezTo>
                    <a:pt x="49" y="1547"/>
                    <a:pt x="1" y="1906"/>
                    <a:pt x="25" y="2265"/>
                  </a:cubicBezTo>
                  <a:cubicBezTo>
                    <a:pt x="59" y="2542"/>
                    <a:pt x="160" y="2685"/>
                    <a:pt x="179" y="2685"/>
                  </a:cubicBezTo>
                  <a:cubicBezTo>
                    <a:pt x="180" y="2685"/>
                    <a:pt x="180" y="2685"/>
                    <a:pt x="181" y="2685"/>
                  </a:cubicBezTo>
                  <a:cubicBezTo>
                    <a:pt x="205" y="2673"/>
                    <a:pt x="133" y="2529"/>
                    <a:pt x="133" y="2265"/>
                  </a:cubicBezTo>
                  <a:cubicBezTo>
                    <a:pt x="133" y="1918"/>
                    <a:pt x="193" y="1583"/>
                    <a:pt x="312" y="1259"/>
                  </a:cubicBezTo>
                  <a:cubicBezTo>
                    <a:pt x="420" y="936"/>
                    <a:pt x="588" y="624"/>
                    <a:pt x="791" y="349"/>
                  </a:cubicBezTo>
                  <a:cubicBezTo>
                    <a:pt x="947" y="133"/>
                    <a:pt x="1067" y="14"/>
                    <a:pt x="1055" y="2"/>
                  </a:cubicBezTo>
                  <a:cubicBezTo>
                    <a:pt x="1054" y="1"/>
                    <a:pt x="1052" y="1"/>
                    <a:pt x="1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34;p32">
              <a:extLst>
                <a:ext uri="{FF2B5EF4-FFF2-40B4-BE49-F238E27FC236}">
                  <a16:creationId xmlns:a16="http://schemas.microsoft.com/office/drawing/2014/main" id="{E5122F7D-9294-22E8-F782-706C32214917}"/>
                </a:ext>
              </a:extLst>
            </p:cNvPr>
            <p:cNvSpPr/>
            <p:nvPr/>
          </p:nvSpPr>
          <p:spPr>
            <a:xfrm>
              <a:off x="5497059" y="1251567"/>
              <a:ext cx="14466" cy="58780"/>
            </a:xfrm>
            <a:custGeom>
              <a:avLst/>
              <a:gdLst/>
              <a:ahLst/>
              <a:cxnLst/>
              <a:rect l="l" t="t" r="r" b="b"/>
              <a:pathLst>
                <a:path w="348" h="1414" extrusionOk="0">
                  <a:moveTo>
                    <a:pt x="96" y="0"/>
                  </a:moveTo>
                  <a:lnTo>
                    <a:pt x="96" y="0"/>
                  </a:lnTo>
                  <a:cubicBezTo>
                    <a:pt x="84" y="12"/>
                    <a:pt x="180" y="324"/>
                    <a:pt x="156" y="707"/>
                  </a:cubicBezTo>
                  <a:cubicBezTo>
                    <a:pt x="144" y="1090"/>
                    <a:pt x="0" y="1389"/>
                    <a:pt x="36" y="1413"/>
                  </a:cubicBezTo>
                  <a:cubicBezTo>
                    <a:pt x="48" y="1413"/>
                    <a:pt x="108" y="1354"/>
                    <a:pt x="168" y="1234"/>
                  </a:cubicBezTo>
                  <a:cubicBezTo>
                    <a:pt x="324" y="910"/>
                    <a:pt x="348" y="527"/>
                    <a:pt x="216" y="192"/>
                  </a:cubicBezTo>
                  <a:cubicBezTo>
                    <a:pt x="168" y="60"/>
                    <a:pt x="108" y="0"/>
                    <a:pt x="96" y="0"/>
                  </a:cubicBezTo>
                  <a:close/>
                </a:path>
              </a:pathLst>
            </a:custGeom>
            <a:solidFill>
              <a:srgbClr val="B74C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35;p32">
              <a:extLst>
                <a:ext uri="{FF2B5EF4-FFF2-40B4-BE49-F238E27FC236}">
                  <a16:creationId xmlns:a16="http://schemas.microsoft.com/office/drawing/2014/main" id="{B6F8D195-28B9-36E3-AC7D-4EF7FC3BB1D8}"/>
                </a:ext>
              </a:extLst>
            </p:cNvPr>
            <p:cNvSpPr/>
            <p:nvPr/>
          </p:nvSpPr>
          <p:spPr>
            <a:xfrm>
              <a:off x="5264558" y="1229244"/>
              <a:ext cx="97606" cy="75657"/>
            </a:xfrm>
            <a:custGeom>
              <a:avLst/>
              <a:gdLst/>
              <a:ahLst/>
              <a:cxnLst/>
              <a:rect l="l" t="t" r="r" b="b"/>
              <a:pathLst>
                <a:path w="2348" h="1820" extrusionOk="0">
                  <a:moveTo>
                    <a:pt x="1085" y="0"/>
                  </a:moveTo>
                  <a:cubicBezTo>
                    <a:pt x="803" y="0"/>
                    <a:pt x="531" y="123"/>
                    <a:pt x="347" y="357"/>
                  </a:cubicBezTo>
                  <a:cubicBezTo>
                    <a:pt x="264" y="453"/>
                    <a:pt x="204" y="561"/>
                    <a:pt x="144" y="669"/>
                  </a:cubicBezTo>
                  <a:cubicBezTo>
                    <a:pt x="60" y="861"/>
                    <a:pt x="0" y="1064"/>
                    <a:pt x="0" y="1268"/>
                  </a:cubicBezTo>
                  <a:cubicBezTo>
                    <a:pt x="0" y="1617"/>
                    <a:pt x="91" y="1819"/>
                    <a:pt x="118" y="1819"/>
                  </a:cubicBezTo>
                  <a:cubicBezTo>
                    <a:pt x="118" y="1819"/>
                    <a:pt x="119" y="1819"/>
                    <a:pt x="120" y="1819"/>
                  </a:cubicBezTo>
                  <a:cubicBezTo>
                    <a:pt x="144" y="1807"/>
                    <a:pt x="96" y="1603"/>
                    <a:pt x="144" y="1292"/>
                  </a:cubicBezTo>
                  <a:cubicBezTo>
                    <a:pt x="168" y="1100"/>
                    <a:pt x="228" y="920"/>
                    <a:pt x="311" y="753"/>
                  </a:cubicBezTo>
                  <a:cubicBezTo>
                    <a:pt x="419" y="561"/>
                    <a:pt x="563" y="393"/>
                    <a:pt x="755" y="286"/>
                  </a:cubicBezTo>
                  <a:cubicBezTo>
                    <a:pt x="868" y="239"/>
                    <a:pt x="989" y="214"/>
                    <a:pt x="1109" y="214"/>
                  </a:cubicBezTo>
                  <a:cubicBezTo>
                    <a:pt x="1205" y="214"/>
                    <a:pt x="1299" y="230"/>
                    <a:pt x="1389" y="262"/>
                  </a:cubicBezTo>
                  <a:cubicBezTo>
                    <a:pt x="1569" y="310"/>
                    <a:pt x="1737" y="393"/>
                    <a:pt x="1880" y="513"/>
                  </a:cubicBezTo>
                  <a:cubicBezTo>
                    <a:pt x="2136" y="691"/>
                    <a:pt x="2288" y="827"/>
                    <a:pt x="2328" y="827"/>
                  </a:cubicBezTo>
                  <a:cubicBezTo>
                    <a:pt x="2331" y="827"/>
                    <a:pt x="2334" y="826"/>
                    <a:pt x="2336" y="825"/>
                  </a:cubicBezTo>
                  <a:cubicBezTo>
                    <a:pt x="2348" y="813"/>
                    <a:pt x="2228" y="633"/>
                    <a:pt x="1976" y="393"/>
                  </a:cubicBezTo>
                  <a:cubicBezTo>
                    <a:pt x="1821" y="262"/>
                    <a:pt x="1641" y="142"/>
                    <a:pt x="1449" y="70"/>
                  </a:cubicBezTo>
                  <a:cubicBezTo>
                    <a:pt x="1330" y="23"/>
                    <a:pt x="1206" y="0"/>
                    <a:pt x="10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36;p32">
              <a:extLst>
                <a:ext uri="{FF2B5EF4-FFF2-40B4-BE49-F238E27FC236}">
                  <a16:creationId xmlns:a16="http://schemas.microsoft.com/office/drawing/2014/main" id="{1F059274-425A-F204-276C-51C07B233841}"/>
                </a:ext>
              </a:extLst>
            </p:cNvPr>
            <p:cNvSpPr/>
            <p:nvPr/>
          </p:nvSpPr>
          <p:spPr>
            <a:xfrm>
              <a:off x="5150033" y="1277756"/>
              <a:ext cx="43856" cy="72082"/>
            </a:xfrm>
            <a:custGeom>
              <a:avLst/>
              <a:gdLst/>
              <a:ahLst/>
              <a:cxnLst/>
              <a:rect l="l" t="t" r="r" b="b"/>
              <a:pathLst>
                <a:path w="1055" h="1734" extrusionOk="0">
                  <a:moveTo>
                    <a:pt x="972" y="0"/>
                  </a:moveTo>
                  <a:cubicBezTo>
                    <a:pt x="909" y="0"/>
                    <a:pt x="807" y="18"/>
                    <a:pt x="683" y="77"/>
                  </a:cubicBezTo>
                  <a:cubicBezTo>
                    <a:pt x="96" y="364"/>
                    <a:pt x="0" y="1167"/>
                    <a:pt x="503" y="1586"/>
                  </a:cubicBezTo>
                  <a:cubicBezTo>
                    <a:pt x="651" y="1704"/>
                    <a:pt x="782" y="1733"/>
                    <a:pt x="825" y="1733"/>
                  </a:cubicBezTo>
                  <a:cubicBezTo>
                    <a:pt x="834" y="1733"/>
                    <a:pt x="839" y="1732"/>
                    <a:pt x="839" y="1730"/>
                  </a:cubicBezTo>
                  <a:cubicBezTo>
                    <a:pt x="839" y="1706"/>
                    <a:pt x="719" y="1658"/>
                    <a:pt x="575" y="1514"/>
                  </a:cubicBezTo>
                  <a:cubicBezTo>
                    <a:pt x="168" y="1119"/>
                    <a:pt x="252" y="448"/>
                    <a:pt x="743" y="161"/>
                  </a:cubicBezTo>
                  <a:cubicBezTo>
                    <a:pt x="911" y="53"/>
                    <a:pt x="1054" y="41"/>
                    <a:pt x="1042" y="17"/>
                  </a:cubicBezTo>
                  <a:cubicBezTo>
                    <a:pt x="1038" y="8"/>
                    <a:pt x="1013" y="0"/>
                    <a:pt x="9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37;p32">
              <a:extLst>
                <a:ext uri="{FF2B5EF4-FFF2-40B4-BE49-F238E27FC236}">
                  <a16:creationId xmlns:a16="http://schemas.microsoft.com/office/drawing/2014/main" id="{D100DD53-83BF-702B-AC96-053D04E5E556}"/>
                </a:ext>
              </a:extLst>
            </p:cNvPr>
            <p:cNvSpPr/>
            <p:nvPr/>
          </p:nvSpPr>
          <p:spPr>
            <a:xfrm>
              <a:off x="5196841" y="1328430"/>
              <a:ext cx="10476" cy="10600"/>
            </a:xfrm>
            <a:custGeom>
              <a:avLst/>
              <a:gdLst/>
              <a:ahLst/>
              <a:cxnLst/>
              <a:rect l="l" t="t" r="r" b="b"/>
              <a:pathLst>
                <a:path w="252" h="255" extrusionOk="0">
                  <a:moveTo>
                    <a:pt x="200" y="0"/>
                  </a:moveTo>
                  <a:cubicBezTo>
                    <a:pt x="162" y="0"/>
                    <a:pt x="110" y="32"/>
                    <a:pt x="72" y="79"/>
                  </a:cubicBezTo>
                  <a:cubicBezTo>
                    <a:pt x="24" y="151"/>
                    <a:pt x="0" y="223"/>
                    <a:pt x="36" y="247"/>
                  </a:cubicBezTo>
                  <a:cubicBezTo>
                    <a:pt x="41" y="252"/>
                    <a:pt x="49" y="255"/>
                    <a:pt x="57" y="255"/>
                  </a:cubicBezTo>
                  <a:cubicBezTo>
                    <a:pt x="90" y="255"/>
                    <a:pt x="142" y="222"/>
                    <a:pt x="180" y="175"/>
                  </a:cubicBezTo>
                  <a:cubicBezTo>
                    <a:pt x="240" y="103"/>
                    <a:pt x="252" y="32"/>
                    <a:pt x="228" y="8"/>
                  </a:cubicBezTo>
                  <a:cubicBezTo>
                    <a:pt x="220" y="2"/>
                    <a:pt x="211" y="0"/>
                    <a:pt x="200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38;p32">
              <a:extLst>
                <a:ext uri="{FF2B5EF4-FFF2-40B4-BE49-F238E27FC236}">
                  <a16:creationId xmlns:a16="http://schemas.microsoft.com/office/drawing/2014/main" id="{43D0316D-3788-AF70-A762-FDCA0AE35BA9}"/>
                </a:ext>
              </a:extLst>
            </p:cNvPr>
            <p:cNvSpPr/>
            <p:nvPr/>
          </p:nvSpPr>
          <p:spPr>
            <a:xfrm>
              <a:off x="5057415" y="1288897"/>
              <a:ext cx="79690" cy="60318"/>
            </a:xfrm>
            <a:custGeom>
              <a:avLst/>
              <a:gdLst/>
              <a:ahLst/>
              <a:cxnLst/>
              <a:rect l="l" t="t" r="r" b="b"/>
              <a:pathLst>
                <a:path w="1917" h="1451" extrusionOk="0">
                  <a:moveTo>
                    <a:pt x="851" y="0"/>
                  </a:moveTo>
                  <a:cubicBezTo>
                    <a:pt x="731" y="0"/>
                    <a:pt x="623" y="24"/>
                    <a:pt x="528" y="72"/>
                  </a:cubicBezTo>
                  <a:cubicBezTo>
                    <a:pt x="372" y="156"/>
                    <a:pt x="240" y="288"/>
                    <a:pt x="144" y="444"/>
                  </a:cubicBezTo>
                  <a:cubicBezTo>
                    <a:pt x="1" y="707"/>
                    <a:pt x="1" y="899"/>
                    <a:pt x="25" y="899"/>
                  </a:cubicBezTo>
                  <a:cubicBezTo>
                    <a:pt x="49" y="899"/>
                    <a:pt x="108" y="743"/>
                    <a:pt x="264" y="527"/>
                  </a:cubicBezTo>
                  <a:cubicBezTo>
                    <a:pt x="360" y="408"/>
                    <a:pt x="480" y="312"/>
                    <a:pt x="611" y="252"/>
                  </a:cubicBezTo>
                  <a:cubicBezTo>
                    <a:pt x="683" y="219"/>
                    <a:pt x="759" y="204"/>
                    <a:pt x="836" y="204"/>
                  </a:cubicBezTo>
                  <a:cubicBezTo>
                    <a:pt x="927" y="204"/>
                    <a:pt x="1018" y="225"/>
                    <a:pt x="1102" y="264"/>
                  </a:cubicBezTo>
                  <a:cubicBezTo>
                    <a:pt x="1270" y="336"/>
                    <a:pt x="1402" y="468"/>
                    <a:pt x="1510" y="611"/>
                  </a:cubicBezTo>
                  <a:cubicBezTo>
                    <a:pt x="1594" y="743"/>
                    <a:pt x="1653" y="887"/>
                    <a:pt x="1713" y="1030"/>
                  </a:cubicBezTo>
                  <a:cubicBezTo>
                    <a:pt x="1806" y="1285"/>
                    <a:pt x="1854" y="1450"/>
                    <a:pt x="1889" y="1450"/>
                  </a:cubicBezTo>
                  <a:cubicBezTo>
                    <a:pt x="1891" y="1450"/>
                    <a:pt x="1892" y="1450"/>
                    <a:pt x="1893" y="1450"/>
                  </a:cubicBezTo>
                  <a:cubicBezTo>
                    <a:pt x="1917" y="1450"/>
                    <a:pt x="1917" y="1270"/>
                    <a:pt x="1857" y="995"/>
                  </a:cubicBezTo>
                  <a:cubicBezTo>
                    <a:pt x="1821" y="827"/>
                    <a:pt x="1749" y="659"/>
                    <a:pt x="1665" y="515"/>
                  </a:cubicBezTo>
                  <a:cubicBezTo>
                    <a:pt x="1558" y="324"/>
                    <a:pt x="1390" y="168"/>
                    <a:pt x="1186" y="72"/>
                  </a:cubicBezTo>
                  <a:cubicBezTo>
                    <a:pt x="1079" y="24"/>
                    <a:pt x="971" y="0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39;p32">
              <a:extLst>
                <a:ext uri="{FF2B5EF4-FFF2-40B4-BE49-F238E27FC236}">
                  <a16:creationId xmlns:a16="http://schemas.microsoft.com/office/drawing/2014/main" id="{0F734670-3FC0-0EA8-11BD-3D2017BC6CFB}"/>
                </a:ext>
              </a:extLst>
            </p:cNvPr>
            <p:cNvSpPr/>
            <p:nvPr/>
          </p:nvSpPr>
          <p:spPr>
            <a:xfrm>
              <a:off x="5022579" y="1214944"/>
              <a:ext cx="69214" cy="62521"/>
            </a:xfrm>
            <a:custGeom>
              <a:avLst/>
              <a:gdLst/>
              <a:ahLst/>
              <a:cxnLst/>
              <a:rect l="l" t="t" r="r" b="b"/>
              <a:pathLst>
                <a:path w="1665" h="1504" extrusionOk="0">
                  <a:moveTo>
                    <a:pt x="1421" y="0"/>
                  </a:moveTo>
                  <a:cubicBezTo>
                    <a:pt x="1386" y="0"/>
                    <a:pt x="1347" y="2"/>
                    <a:pt x="1306" y="7"/>
                  </a:cubicBezTo>
                  <a:cubicBezTo>
                    <a:pt x="695" y="79"/>
                    <a:pt x="192" y="534"/>
                    <a:pt x="48" y="1133"/>
                  </a:cubicBezTo>
                  <a:cubicBezTo>
                    <a:pt x="0" y="1348"/>
                    <a:pt x="36" y="1492"/>
                    <a:pt x="84" y="1504"/>
                  </a:cubicBezTo>
                  <a:cubicBezTo>
                    <a:pt x="132" y="1504"/>
                    <a:pt x="192" y="1384"/>
                    <a:pt x="288" y="1217"/>
                  </a:cubicBezTo>
                  <a:cubicBezTo>
                    <a:pt x="395" y="1001"/>
                    <a:pt x="551" y="797"/>
                    <a:pt x="731" y="630"/>
                  </a:cubicBezTo>
                  <a:cubicBezTo>
                    <a:pt x="922" y="474"/>
                    <a:pt x="1126" y="342"/>
                    <a:pt x="1366" y="246"/>
                  </a:cubicBezTo>
                  <a:cubicBezTo>
                    <a:pt x="1545" y="174"/>
                    <a:pt x="1665" y="127"/>
                    <a:pt x="1665" y="79"/>
                  </a:cubicBezTo>
                  <a:cubicBezTo>
                    <a:pt x="1665" y="40"/>
                    <a:pt x="1577" y="0"/>
                    <a:pt x="14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0;p32">
              <a:extLst>
                <a:ext uri="{FF2B5EF4-FFF2-40B4-BE49-F238E27FC236}">
                  <a16:creationId xmlns:a16="http://schemas.microsoft.com/office/drawing/2014/main" id="{9F07B045-B904-D6B4-43C2-77FF876453A6}"/>
                </a:ext>
              </a:extLst>
            </p:cNvPr>
            <p:cNvSpPr/>
            <p:nvPr/>
          </p:nvSpPr>
          <p:spPr>
            <a:xfrm>
              <a:off x="5226189" y="1149180"/>
              <a:ext cx="120054" cy="27228"/>
            </a:xfrm>
            <a:custGeom>
              <a:avLst/>
              <a:gdLst/>
              <a:ahLst/>
              <a:cxnLst/>
              <a:rect l="l" t="t" r="r" b="b"/>
              <a:pathLst>
                <a:path w="2888" h="655" extrusionOk="0">
                  <a:moveTo>
                    <a:pt x="1588" y="0"/>
                  </a:moveTo>
                  <a:cubicBezTo>
                    <a:pt x="1323" y="0"/>
                    <a:pt x="1061" y="38"/>
                    <a:pt x="803" y="116"/>
                  </a:cubicBezTo>
                  <a:cubicBezTo>
                    <a:pt x="648" y="176"/>
                    <a:pt x="504" y="235"/>
                    <a:pt x="360" y="319"/>
                  </a:cubicBezTo>
                  <a:cubicBezTo>
                    <a:pt x="121" y="475"/>
                    <a:pt x="1" y="607"/>
                    <a:pt x="25" y="643"/>
                  </a:cubicBezTo>
                  <a:cubicBezTo>
                    <a:pt x="33" y="651"/>
                    <a:pt x="48" y="655"/>
                    <a:pt x="68" y="655"/>
                  </a:cubicBezTo>
                  <a:cubicBezTo>
                    <a:pt x="137" y="655"/>
                    <a:pt x="271" y="611"/>
                    <a:pt x="456" y="547"/>
                  </a:cubicBezTo>
                  <a:cubicBezTo>
                    <a:pt x="600" y="499"/>
                    <a:pt x="743" y="463"/>
                    <a:pt x="899" y="427"/>
                  </a:cubicBezTo>
                  <a:cubicBezTo>
                    <a:pt x="1079" y="391"/>
                    <a:pt x="1258" y="367"/>
                    <a:pt x="1438" y="355"/>
                  </a:cubicBezTo>
                  <a:cubicBezTo>
                    <a:pt x="1522" y="349"/>
                    <a:pt x="1606" y="346"/>
                    <a:pt x="1691" y="346"/>
                  </a:cubicBezTo>
                  <a:cubicBezTo>
                    <a:pt x="1935" y="346"/>
                    <a:pt x="2183" y="371"/>
                    <a:pt x="2432" y="415"/>
                  </a:cubicBezTo>
                  <a:cubicBezTo>
                    <a:pt x="2608" y="440"/>
                    <a:pt x="2743" y="471"/>
                    <a:pt x="2812" y="471"/>
                  </a:cubicBezTo>
                  <a:cubicBezTo>
                    <a:pt x="2842" y="471"/>
                    <a:pt x="2860" y="465"/>
                    <a:pt x="2863" y="451"/>
                  </a:cubicBezTo>
                  <a:cubicBezTo>
                    <a:pt x="2887" y="403"/>
                    <a:pt x="2756" y="283"/>
                    <a:pt x="2492" y="176"/>
                  </a:cubicBezTo>
                  <a:cubicBezTo>
                    <a:pt x="2336" y="116"/>
                    <a:pt x="2181" y="68"/>
                    <a:pt x="2013" y="32"/>
                  </a:cubicBezTo>
                  <a:cubicBezTo>
                    <a:pt x="1871" y="11"/>
                    <a:pt x="1729" y="0"/>
                    <a:pt x="1588" y="0"/>
                  </a:cubicBezTo>
                  <a:close/>
                </a:path>
              </a:pathLst>
            </a:custGeom>
            <a:solidFill>
              <a:srgbClr val="994B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41;p32">
              <a:extLst>
                <a:ext uri="{FF2B5EF4-FFF2-40B4-BE49-F238E27FC236}">
                  <a16:creationId xmlns:a16="http://schemas.microsoft.com/office/drawing/2014/main" id="{DEF01FF6-A503-F88E-A81B-24956CE79D31}"/>
                </a:ext>
              </a:extLst>
            </p:cNvPr>
            <p:cNvSpPr/>
            <p:nvPr/>
          </p:nvSpPr>
          <p:spPr>
            <a:xfrm>
              <a:off x="5164956" y="1331215"/>
              <a:ext cx="68757" cy="42360"/>
            </a:xfrm>
            <a:custGeom>
              <a:avLst/>
              <a:gdLst/>
              <a:ahLst/>
              <a:cxnLst/>
              <a:rect l="l" t="t" r="r" b="b"/>
              <a:pathLst>
                <a:path w="1654" h="1019" extrusionOk="0">
                  <a:moveTo>
                    <a:pt x="1654" y="0"/>
                  </a:moveTo>
                  <a:lnTo>
                    <a:pt x="1654" y="0"/>
                  </a:lnTo>
                  <a:cubicBezTo>
                    <a:pt x="1630" y="0"/>
                    <a:pt x="1582" y="120"/>
                    <a:pt x="1510" y="300"/>
                  </a:cubicBezTo>
                  <a:cubicBezTo>
                    <a:pt x="1474" y="408"/>
                    <a:pt x="1414" y="516"/>
                    <a:pt x="1342" y="599"/>
                  </a:cubicBezTo>
                  <a:cubicBezTo>
                    <a:pt x="1246" y="707"/>
                    <a:pt x="1138" y="779"/>
                    <a:pt x="1007" y="839"/>
                  </a:cubicBezTo>
                  <a:cubicBezTo>
                    <a:pt x="914" y="871"/>
                    <a:pt x="817" y="888"/>
                    <a:pt x="721" y="888"/>
                  </a:cubicBezTo>
                  <a:cubicBezTo>
                    <a:pt x="570" y="888"/>
                    <a:pt x="420" y="848"/>
                    <a:pt x="288" y="767"/>
                  </a:cubicBezTo>
                  <a:cubicBezTo>
                    <a:pt x="137" y="680"/>
                    <a:pt x="53" y="584"/>
                    <a:pt x="30" y="584"/>
                  </a:cubicBezTo>
                  <a:cubicBezTo>
                    <a:pt x="28" y="584"/>
                    <a:pt x="26" y="585"/>
                    <a:pt x="25" y="587"/>
                  </a:cubicBezTo>
                  <a:cubicBezTo>
                    <a:pt x="1" y="599"/>
                    <a:pt x="61" y="719"/>
                    <a:pt x="228" y="851"/>
                  </a:cubicBezTo>
                  <a:cubicBezTo>
                    <a:pt x="336" y="935"/>
                    <a:pt x="456" y="983"/>
                    <a:pt x="588" y="1007"/>
                  </a:cubicBezTo>
                  <a:cubicBezTo>
                    <a:pt x="637" y="1014"/>
                    <a:pt x="687" y="1018"/>
                    <a:pt x="738" y="1018"/>
                  </a:cubicBezTo>
                  <a:cubicBezTo>
                    <a:pt x="847" y="1018"/>
                    <a:pt x="956" y="1000"/>
                    <a:pt x="1055" y="959"/>
                  </a:cubicBezTo>
                  <a:cubicBezTo>
                    <a:pt x="1330" y="851"/>
                    <a:pt x="1534" y="623"/>
                    <a:pt x="1606" y="336"/>
                  </a:cubicBezTo>
                  <a:cubicBezTo>
                    <a:pt x="1642" y="228"/>
                    <a:pt x="1654" y="120"/>
                    <a:pt x="16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42;p32">
              <a:extLst>
                <a:ext uri="{FF2B5EF4-FFF2-40B4-BE49-F238E27FC236}">
                  <a16:creationId xmlns:a16="http://schemas.microsoft.com/office/drawing/2014/main" id="{32684521-DE96-38D6-625F-F255B46B50AE}"/>
                </a:ext>
              </a:extLst>
            </p:cNvPr>
            <p:cNvSpPr/>
            <p:nvPr/>
          </p:nvSpPr>
          <p:spPr>
            <a:xfrm>
              <a:off x="5487581" y="1217687"/>
              <a:ext cx="65764" cy="111158"/>
            </a:xfrm>
            <a:custGeom>
              <a:avLst/>
              <a:gdLst/>
              <a:ahLst/>
              <a:cxnLst/>
              <a:rect l="l" t="t" r="r" b="b"/>
              <a:pathLst>
                <a:path w="1582" h="2674" extrusionOk="0">
                  <a:moveTo>
                    <a:pt x="1127" y="1"/>
                  </a:moveTo>
                  <a:cubicBezTo>
                    <a:pt x="1031" y="1"/>
                    <a:pt x="947" y="37"/>
                    <a:pt x="875" y="97"/>
                  </a:cubicBezTo>
                  <a:cubicBezTo>
                    <a:pt x="684" y="252"/>
                    <a:pt x="528" y="456"/>
                    <a:pt x="432" y="695"/>
                  </a:cubicBezTo>
                  <a:cubicBezTo>
                    <a:pt x="276" y="1019"/>
                    <a:pt x="157" y="1366"/>
                    <a:pt x="73" y="1725"/>
                  </a:cubicBezTo>
                  <a:cubicBezTo>
                    <a:pt x="1" y="2001"/>
                    <a:pt x="1" y="2300"/>
                    <a:pt x="73" y="2588"/>
                  </a:cubicBezTo>
                  <a:cubicBezTo>
                    <a:pt x="73" y="2600"/>
                    <a:pt x="85" y="2624"/>
                    <a:pt x="97" y="2636"/>
                  </a:cubicBezTo>
                  <a:cubicBezTo>
                    <a:pt x="127" y="2662"/>
                    <a:pt x="165" y="2673"/>
                    <a:pt x="210" y="2673"/>
                  </a:cubicBezTo>
                  <a:cubicBezTo>
                    <a:pt x="536" y="2673"/>
                    <a:pt x="1189" y="2053"/>
                    <a:pt x="1294" y="1905"/>
                  </a:cubicBezTo>
                  <a:cubicBezTo>
                    <a:pt x="1318" y="1869"/>
                    <a:pt x="1342" y="1833"/>
                    <a:pt x="1366" y="1785"/>
                  </a:cubicBezTo>
                  <a:cubicBezTo>
                    <a:pt x="1582" y="1390"/>
                    <a:pt x="1570" y="731"/>
                    <a:pt x="1462" y="360"/>
                  </a:cubicBezTo>
                  <a:cubicBezTo>
                    <a:pt x="1414" y="192"/>
                    <a:pt x="1306" y="13"/>
                    <a:pt x="1127" y="1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43;p32">
              <a:extLst>
                <a:ext uri="{FF2B5EF4-FFF2-40B4-BE49-F238E27FC236}">
                  <a16:creationId xmlns:a16="http://schemas.microsoft.com/office/drawing/2014/main" id="{F7432BD8-51BD-35B7-AABB-F82DDCC51B7A}"/>
                </a:ext>
              </a:extLst>
            </p:cNvPr>
            <p:cNvSpPr/>
            <p:nvPr/>
          </p:nvSpPr>
          <p:spPr>
            <a:xfrm>
              <a:off x="5157016" y="1275677"/>
              <a:ext cx="65722" cy="73246"/>
            </a:xfrm>
            <a:custGeom>
              <a:avLst/>
              <a:gdLst/>
              <a:ahLst/>
              <a:cxnLst/>
              <a:rect l="l" t="t" r="r" b="b"/>
              <a:pathLst>
                <a:path w="1581" h="1762" extrusionOk="0">
                  <a:moveTo>
                    <a:pt x="1000" y="0"/>
                  </a:moveTo>
                  <a:cubicBezTo>
                    <a:pt x="803" y="0"/>
                    <a:pt x="586" y="116"/>
                    <a:pt x="455" y="247"/>
                  </a:cubicBezTo>
                  <a:cubicBezTo>
                    <a:pt x="156" y="546"/>
                    <a:pt x="0" y="798"/>
                    <a:pt x="168" y="1217"/>
                  </a:cubicBezTo>
                  <a:cubicBezTo>
                    <a:pt x="216" y="1372"/>
                    <a:pt x="311" y="1516"/>
                    <a:pt x="443" y="1624"/>
                  </a:cubicBezTo>
                  <a:cubicBezTo>
                    <a:pt x="543" y="1714"/>
                    <a:pt x="675" y="1762"/>
                    <a:pt x="814" y="1762"/>
                  </a:cubicBezTo>
                  <a:cubicBezTo>
                    <a:pt x="842" y="1762"/>
                    <a:pt x="870" y="1760"/>
                    <a:pt x="898" y="1756"/>
                  </a:cubicBezTo>
                  <a:cubicBezTo>
                    <a:pt x="1126" y="1696"/>
                    <a:pt x="1306" y="1540"/>
                    <a:pt x="1389" y="1336"/>
                  </a:cubicBezTo>
                  <a:cubicBezTo>
                    <a:pt x="1521" y="1109"/>
                    <a:pt x="1581" y="845"/>
                    <a:pt x="1557" y="582"/>
                  </a:cubicBezTo>
                  <a:cubicBezTo>
                    <a:pt x="1533" y="342"/>
                    <a:pt x="1389" y="127"/>
                    <a:pt x="1162" y="31"/>
                  </a:cubicBezTo>
                  <a:cubicBezTo>
                    <a:pt x="1111" y="10"/>
                    <a:pt x="1057" y="0"/>
                    <a:pt x="1000" y="0"/>
                  </a:cubicBezTo>
                  <a:close/>
                </a:path>
              </a:pathLst>
            </a:custGeom>
            <a:solidFill>
              <a:srgbClr val="E071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44;p32">
              <a:extLst>
                <a:ext uri="{FF2B5EF4-FFF2-40B4-BE49-F238E27FC236}">
                  <a16:creationId xmlns:a16="http://schemas.microsoft.com/office/drawing/2014/main" id="{8E30C6CA-4CFB-190C-C0A3-B066FD3EFA92}"/>
                </a:ext>
              </a:extLst>
            </p:cNvPr>
            <p:cNvSpPr/>
            <p:nvPr/>
          </p:nvSpPr>
          <p:spPr>
            <a:xfrm>
              <a:off x="5502920" y="1693082"/>
              <a:ext cx="63893" cy="427340"/>
            </a:xfrm>
            <a:custGeom>
              <a:avLst/>
              <a:gdLst/>
              <a:ahLst/>
              <a:cxnLst/>
              <a:rect l="l" t="t" r="r" b="b"/>
              <a:pathLst>
                <a:path w="1537" h="10280" extrusionOk="0">
                  <a:moveTo>
                    <a:pt x="183" y="1"/>
                  </a:moveTo>
                  <a:cubicBezTo>
                    <a:pt x="96" y="1"/>
                    <a:pt x="1" y="98"/>
                    <a:pt x="51" y="206"/>
                  </a:cubicBezTo>
                  <a:cubicBezTo>
                    <a:pt x="973" y="2302"/>
                    <a:pt x="1009" y="4386"/>
                    <a:pt x="626" y="6602"/>
                  </a:cubicBezTo>
                  <a:cubicBezTo>
                    <a:pt x="482" y="7441"/>
                    <a:pt x="542" y="8291"/>
                    <a:pt x="830" y="9081"/>
                  </a:cubicBezTo>
                  <a:cubicBezTo>
                    <a:pt x="961" y="9501"/>
                    <a:pt x="1129" y="9884"/>
                    <a:pt x="1285" y="10279"/>
                  </a:cubicBezTo>
                  <a:cubicBezTo>
                    <a:pt x="1369" y="10255"/>
                    <a:pt x="1452" y="10219"/>
                    <a:pt x="1536" y="10183"/>
                  </a:cubicBezTo>
                  <a:cubicBezTo>
                    <a:pt x="1452" y="9932"/>
                    <a:pt x="1333" y="9680"/>
                    <a:pt x="1237" y="9405"/>
                  </a:cubicBezTo>
                  <a:cubicBezTo>
                    <a:pt x="758" y="8219"/>
                    <a:pt x="782" y="7213"/>
                    <a:pt x="1009" y="5967"/>
                  </a:cubicBezTo>
                  <a:cubicBezTo>
                    <a:pt x="1357" y="3967"/>
                    <a:pt x="1105" y="1919"/>
                    <a:pt x="279" y="63"/>
                  </a:cubicBezTo>
                  <a:cubicBezTo>
                    <a:pt x="257" y="19"/>
                    <a:pt x="221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45;p32">
              <a:extLst>
                <a:ext uri="{FF2B5EF4-FFF2-40B4-BE49-F238E27FC236}">
                  <a16:creationId xmlns:a16="http://schemas.microsoft.com/office/drawing/2014/main" id="{01657E8C-5E68-F38F-A2CD-B031FD0C634D}"/>
                </a:ext>
              </a:extLst>
            </p:cNvPr>
            <p:cNvSpPr/>
            <p:nvPr/>
          </p:nvSpPr>
          <p:spPr>
            <a:xfrm>
              <a:off x="5153525" y="1580053"/>
              <a:ext cx="411792" cy="321295"/>
            </a:xfrm>
            <a:custGeom>
              <a:avLst/>
              <a:gdLst/>
              <a:ahLst/>
              <a:cxnLst/>
              <a:rect l="l" t="t" r="r" b="b"/>
              <a:pathLst>
                <a:path w="9906" h="7729" extrusionOk="0">
                  <a:moveTo>
                    <a:pt x="7661" y="0"/>
                  </a:moveTo>
                  <a:cubicBezTo>
                    <a:pt x="6911" y="0"/>
                    <a:pt x="6148" y="300"/>
                    <a:pt x="5486" y="518"/>
                  </a:cubicBezTo>
                  <a:lnTo>
                    <a:pt x="96" y="2255"/>
                  </a:lnTo>
                  <a:cubicBezTo>
                    <a:pt x="72" y="2267"/>
                    <a:pt x="36" y="2279"/>
                    <a:pt x="0" y="2291"/>
                  </a:cubicBezTo>
                  <a:cubicBezTo>
                    <a:pt x="120" y="3620"/>
                    <a:pt x="515" y="4997"/>
                    <a:pt x="958" y="6183"/>
                  </a:cubicBezTo>
                  <a:cubicBezTo>
                    <a:pt x="1150" y="6710"/>
                    <a:pt x="1390" y="7225"/>
                    <a:pt x="1653" y="7728"/>
                  </a:cubicBezTo>
                  <a:cubicBezTo>
                    <a:pt x="3186" y="7620"/>
                    <a:pt x="4695" y="7285"/>
                    <a:pt x="6120" y="6710"/>
                  </a:cubicBezTo>
                  <a:cubicBezTo>
                    <a:pt x="7079" y="6327"/>
                    <a:pt x="8013" y="5824"/>
                    <a:pt x="8720" y="5093"/>
                  </a:cubicBezTo>
                  <a:cubicBezTo>
                    <a:pt x="9438" y="4363"/>
                    <a:pt x="9905" y="3369"/>
                    <a:pt x="9821" y="2363"/>
                  </a:cubicBezTo>
                  <a:cubicBezTo>
                    <a:pt x="9762" y="1584"/>
                    <a:pt x="9282" y="458"/>
                    <a:pt x="8492" y="147"/>
                  </a:cubicBezTo>
                  <a:cubicBezTo>
                    <a:pt x="8221" y="42"/>
                    <a:pt x="7942" y="0"/>
                    <a:pt x="76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46;p32">
              <a:extLst>
                <a:ext uri="{FF2B5EF4-FFF2-40B4-BE49-F238E27FC236}">
                  <a16:creationId xmlns:a16="http://schemas.microsoft.com/office/drawing/2014/main" id="{DBB3173A-36A4-FFB0-EFE6-0FC873B4B06E}"/>
                </a:ext>
              </a:extLst>
            </p:cNvPr>
            <p:cNvSpPr/>
            <p:nvPr/>
          </p:nvSpPr>
          <p:spPr>
            <a:xfrm>
              <a:off x="5209769" y="2045180"/>
              <a:ext cx="384398" cy="62646"/>
            </a:xfrm>
            <a:custGeom>
              <a:avLst/>
              <a:gdLst/>
              <a:ahLst/>
              <a:cxnLst/>
              <a:rect l="l" t="t" r="r" b="b"/>
              <a:pathLst>
                <a:path w="9247" h="1507" extrusionOk="0">
                  <a:moveTo>
                    <a:pt x="84" y="1"/>
                  </a:moveTo>
                  <a:lnTo>
                    <a:pt x="1" y="108"/>
                  </a:lnTo>
                  <a:cubicBezTo>
                    <a:pt x="1342" y="1091"/>
                    <a:pt x="3210" y="1342"/>
                    <a:pt x="4815" y="1462"/>
                  </a:cubicBezTo>
                  <a:cubicBezTo>
                    <a:pt x="5160" y="1490"/>
                    <a:pt x="5509" y="1507"/>
                    <a:pt x="5859" y="1507"/>
                  </a:cubicBezTo>
                  <a:cubicBezTo>
                    <a:pt x="6703" y="1507"/>
                    <a:pt x="7553" y="1409"/>
                    <a:pt x="8349" y="1138"/>
                  </a:cubicBezTo>
                  <a:cubicBezTo>
                    <a:pt x="8660" y="1031"/>
                    <a:pt x="8959" y="899"/>
                    <a:pt x="9247" y="743"/>
                  </a:cubicBezTo>
                  <a:lnTo>
                    <a:pt x="9175" y="623"/>
                  </a:lnTo>
                  <a:cubicBezTo>
                    <a:pt x="8888" y="767"/>
                    <a:pt x="8600" y="899"/>
                    <a:pt x="8313" y="1007"/>
                  </a:cubicBezTo>
                  <a:cubicBezTo>
                    <a:pt x="7532" y="1287"/>
                    <a:pt x="6687" y="1369"/>
                    <a:pt x="5848" y="1369"/>
                  </a:cubicBezTo>
                  <a:cubicBezTo>
                    <a:pt x="5542" y="1369"/>
                    <a:pt x="5236" y="1358"/>
                    <a:pt x="4935" y="1342"/>
                  </a:cubicBezTo>
                  <a:cubicBezTo>
                    <a:pt x="3342" y="1234"/>
                    <a:pt x="1438" y="983"/>
                    <a:pt x="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47;p32">
              <a:extLst>
                <a:ext uri="{FF2B5EF4-FFF2-40B4-BE49-F238E27FC236}">
                  <a16:creationId xmlns:a16="http://schemas.microsoft.com/office/drawing/2014/main" id="{398DCF63-A458-26AB-FCAA-B6D38B1635C5}"/>
                </a:ext>
              </a:extLst>
            </p:cNvPr>
            <p:cNvSpPr/>
            <p:nvPr/>
          </p:nvSpPr>
          <p:spPr>
            <a:xfrm>
              <a:off x="3588165" y="2084006"/>
              <a:ext cx="415783" cy="84512"/>
            </a:xfrm>
            <a:custGeom>
              <a:avLst/>
              <a:gdLst/>
              <a:ahLst/>
              <a:cxnLst/>
              <a:rect l="l" t="t" r="r" b="b"/>
              <a:pathLst>
                <a:path w="10002" h="2033" extrusionOk="0">
                  <a:moveTo>
                    <a:pt x="108" y="1"/>
                  </a:moveTo>
                  <a:lnTo>
                    <a:pt x="0" y="97"/>
                  </a:lnTo>
                  <a:cubicBezTo>
                    <a:pt x="2424" y="1375"/>
                    <a:pt x="5118" y="2032"/>
                    <a:pt x="7839" y="2032"/>
                  </a:cubicBezTo>
                  <a:cubicBezTo>
                    <a:pt x="8559" y="2032"/>
                    <a:pt x="9281" y="1986"/>
                    <a:pt x="10001" y="1893"/>
                  </a:cubicBezTo>
                  <a:lnTo>
                    <a:pt x="9893" y="1773"/>
                  </a:lnTo>
                  <a:cubicBezTo>
                    <a:pt x="9210" y="1859"/>
                    <a:pt x="8525" y="1901"/>
                    <a:pt x="7841" y="1901"/>
                  </a:cubicBezTo>
                  <a:cubicBezTo>
                    <a:pt x="5158" y="1901"/>
                    <a:pt x="2504" y="1251"/>
                    <a:pt x="108" y="1"/>
                  </a:cubicBezTo>
                  <a:close/>
                </a:path>
              </a:pathLst>
            </a:custGeom>
            <a:solidFill>
              <a:srgbClr val="FFC0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48;p32">
              <a:extLst>
                <a:ext uri="{FF2B5EF4-FFF2-40B4-BE49-F238E27FC236}">
                  <a16:creationId xmlns:a16="http://schemas.microsoft.com/office/drawing/2014/main" id="{3931D2D5-C74D-A89B-FBBE-5837F72C17BF}"/>
                </a:ext>
              </a:extLst>
            </p:cNvPr>
            <p:cNvSpPr/>
            <p:nvPr/>
          </p:nvSpPr>
          <p:spPr>
            <a:xfrm>
              <a:off x="5116652" y="1003061"/>
              <a:ext cx="370472" cy="231794"/>
            </a:xfrm>
            <a:custGeom>
              <a:avLst/>
              <a:gdLst/>
              <a:ahLst/>
              <a:cxnLst/>
              <a:rect l="l" t="t" r="r" b="b"/>
              <a:pathLst>
                <a:path w="8912" h="5576" extrusionOk="0">
                  <a:moveTo>
                    <a:pt x="3741" y="0"/>
                  </a:moveTo>
                  <a:cubicBezTo>
                    <a:pt x="2983" y="0"/>
                    <a:pt x="2201" y="187"/>
                    <a:pt x="1450" y="600"/>
                  </a:cubicBezTo>
                  <a:lnTo>
                    <a:pt x="61" y="840"/>
                  </a:lnTo>
                  <a:cubicBezTo>
                    <a:pt x="1" y="1523"/>
                    <a:pt x="288" y="2205"/>
                    <a:pt x="731" y="2744"/>
                  </a:cubicBezTo>
                  <a:cubicBezTo>
                    <a:pt x="1187" y="3271"/>
                    <a:pt x="1726" y="3702"/>
                    <a:pt x="2324" y="4050"/>
                  </a:cubicBezTo>
                  <a:cubicBezTo>
                    <a:pt x="3852" y="4958"/>
                    <a:pt x="5612" y="5576"/>
                    <a:pt x="7377" y="5576"/>
                  </a:cubicBezTo>
                  <a:cubicBezTo>
                    <a:pt x="7729" y="5576"/>
                    <a:pt x="8082" y="5551"/>
                    <a:pt x="8433" y="5499"/>
                  </a:cubicBezTo>
                  <a:cubicBezTo>
                    <a:pt x="8911" y="2441"/>
                    <a:pt x="6480" y="0"/>
                    <a:pt x="3741" y="0"/>
                  </a:cubicBez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49;p32">
              <a:extLst>
                <a:ext uri="{FF2B5EF4-FFF2-40B4-BE49-F238E27FC236}">
                  <a16:creationId xmlns:a16="http://schemas.microsoft.com/office/drawing/2014/main" id="{DDD5C26D-E3FF-962A-21F9-2A57CA8CF452}"/>
                </a:ext>
              </a:extLst>
            </p:cNvPr>
            <p:cNvSpPr/>
            <p:nvPr/>
          </p:nvSpPr>
          <p:spPr>
            <a:xfrm>
              <a:off x="5342710" y="1129060"/>
              <a:ext cx="302754" cy="710223"/>
            </a:xfrm>
            <a:custGeom>
              <a:avLst/>
              <a:gdLst/>
              <a:ahLst/>
              <a:cxnLst/>
              <a:rect l="l" t="t" r="r" b="b"/>
              <a:pathLst>
                <a:path w="7283" h="17085" extrusionOk="0">
                  <a:moveTo>
                    <a:pt x="432" y="1"/>
                  </a:moveTo>
                  <a:lnTo>
                    <a:pt x="432" y="1"/>
                  </a:lnTo>
                  <a:cubicBezTo>
                    <a:pt x="1581" y="1055"/>
                    <a:pt x="2085" y="2684"/>
                    <a:pt x="2096" y="4241"/>
                  </a:cubicBezTo>
                  <a:cubicBezTo>
                    <a:pt x="2120" y="5810"/>
                    <a:pt x="1713" y="7343"/>
                    <a:pt x="1306" y="8852"/>
                  </a:cubicBezTo>
                  <a:cubicBezTo>
                    <a:pt x="635" y="11415"/>
                    <a:pt x="0" y="14050"/>
                    <a:pt x="2300" y="16050"/>
                  </a:cubicBezTo>
                  <a:cubicBezTo>
                    <a:pt x="2959" y="16649"/>
                    <a:pt x="3809" y="17008"/>
                    <a:pt x="4707" y="17080"/>
                  </a:cubicBezTo>
                  <a:cubicBezTo>
                    <a:pt x="4762" y="17083"/>
                    <a:pt x="4817" y="17085"/>
                    <a:pt x="4872" y="17085"/>
                  </a:cubicBezTo>
                  <a:cubicBezTo>
                    <a:pt x="5717" y="17085"/>
                    <a:pt x="6562" y="16738"/>
                    <a:pt x="7091" y="16086"/>
                  </a:cubicBezTo>
                  <a:cubicBezTo>
                    <a:pt x="7175" y="15990"/>
                    <a:pt x="7247" y="15870"/>
                    <a:pt x="7271" y="15739"/>
                  </a:cubicBezTo>
                  <a:cubicBezTo>
                    <a:pt x="7283" y="15559"/>
                    <a:pt x="7247" y="15367"/>
                    <a:pt x="7151" y="15200"/>
                  </a:cubicBezTo>
                  <a:cubicBezTo>
                    <a:pt x="6851" y="14469"/>
                    <a:pt x="6624" y="13727"/>
                    <a:pt x="6480" y="12948"/>
                  </a:cubicBezTo>
                  <a:cubicBezTo>
                    <a:pt x="6336" y="12182"/>
                    <a:pt x="6025" y="11858"/>
                    <a:pt x="5582" y="11211"/>
                  </a:cubicBezTo>
                  <a:cubicBezTo>
                    <a:pt x="4672" y="9882"/>
                    <a:pt x="3785" y="8481"/>
                    <a:pt x="3570" y="6852"/>
                  </a:cubicBezTo>
                  <a:cubicBezTo>
                    <a:pt x="3438" y="5810"/>
                    <a:pt x="3570" y="4744"/>
                    <a:pt x="3438" y="3690"/>
                  </a:cubicBezTo>
                  <a:cubicBezTo>
                    <a:pt x="3294" y="2624"/>
                    <a:pt x="2863" y="1606"/>
                    <a:pt x="2180" y="767"/>
                  </a:cubicBezTo>
                  <a:lnTo>
                    <a:pt x="432" y="1"/>
                  </a:lnTo>
                  <a:close/>
                </a:path>
              </a:pathLst>
            </a:custGeom>
            <a:solidFill>
              <a:srgbClr val="FCE5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0;p32">
              <a:extLst>
                <a:ext uri="{FF2B5EF4-FFF2-40B4-BE49-F238E27FC236}">
                  <a16:creationId xmlns:a16="http://schemas.microsoft.com/office/drawing/2014/main" id="{3CDBF78D-2309-F2FC-2E47-8161CDEBADB9}"/>
                </a:ext>
              </a:extLst>
            </p:cNvPr>
            <p:cNvSpPr/>
            <p:nvPr/>
          </p:nvSpPr>
          <p:spPr>
            <a:xfrm>
              <a:off x="3395452" y="2178725"/>
              <a:ext cx="2420820" cy="587426"/>
            </a:xfrm>
            <a:custGeom>
              <a:avLst/>
              <a:gdLst/>
              <a:ahLst/>
              <a:cxnLst/>
              <a:rect l="l" t="t" r="r" b="b"/>
              <a:pathLst>
                <a:path w="37932" h="14131" extrusionOk="0">
                  <a:moveTo>
                    <a:pt x="12004" y="0"/>
                  </a:moveTo>
                  <a:cubicBezTo>
                    <a:pt x="8040" y="0"/>
                    <a:pt x="4198" y="883"/>
                    <a:pt x="372" y="2069"/>
                  </a:cubicBezTo>
                  <a:cubicBezTo>
                    <a:pt x="0" y="5051"/>
                    <a:pt x="144" y="8069"/>
                    <a:pt x="779" y="11016"/>
                  </a:cubicBezTo>
                  <a:cubicBezTo>
                    <a:pt x="1581" y="10393"/>
                    <a:pt x="2575" y="10069"/>
                    <a:pt x="3557" y="9818"/>
                  </a:cubicBezTo>
                  <a:cubicBezTo>
                    <a:pt x="5487" y="9323"/>
                    <a:pt x="7458" y="9078"/>
                    <a:pt x="9425" y="9078"/>
                  </a:cubicBezTo>
                  <a:cubicBezTo>
                    <a:pt x="12317" y="9078"/>
                    <a:pt x="15200" y="9608"/>
                    <a:pt x="17930" y="10656"/>
                  </a:cubicBezTo>
                  <a:cubicBezTo>
                    <a:pt x="19224" y="11159"/>
                    <a:pt x="20469" y="11770"/>
                    <a:pt x="21739" y="12321"/>
                  </a:cubicBezTo>
                  <a:cubicBezTo>
                    <a:pt x="23715" y="13171"/>
                    <a:pt x="25787" y="13854"/>
                    <a:pt x="27931" y="14070"/>
                  </a:cubicBezTo>
                  <a:cubicBezTo>
                    <a:pt x="28337" y="14111"/>
                    <a:pt x="28736" y="14131"/>
                    <a:pt x="29128" y="14131"/>
                  </a:cubicBezTo>
                  <a:cubicBezTo>
                    <a:pt x="31949" y="14131"/>
                    <a:pt x="34418" y="13091"/>
                    <a:pt x="36710" y="11303"/>
                  </a:cubicBezTo>
                  <a:cubicBezTo>
                    <a:pt x="37932" y="10357"/>
                    <a:pt x="37644" y="9459"/>
                    <a:pt x="37309" y="8045"/>
                  </a:cubicBezTo>
                  <a:cubicBezTo>
                    <a:pt x="37201" y="7578"/>
                    <a:pt x="35956" y="2692"/>
                    <a:pt x="36051" y="2656"/>
                  </a:cubicBezTo>
                  <a:lnTo>
                    <a:pt x="36051" y="2656"/>
                  </a:lnTo>
                  <a:cubicBezTo>
                    <a:pt x="34531" y="3219"/>
                    <a:pt x="32930" y="3441"/>
                    <a:pt x="31316" y="3441"/>
                  </a:cubicBezTo>
                  <a:cubicBezTo>
                    <a:pt x="29191" y="3441"/>
                    <a:pt x="27042" y="3057"/>
                    <a:pt x="25020" y="2560"/>
                  </a:cubicBezTo>
                  <a:cubicBezTo>
                    <a:pt x="21655" y="1745"/>
                    <a:pt x="18361" y="572"/>
                    <a:pt x="14912" y="164"/>
                  </a:cubicBezTo>
                  <a:cubicBezTo>
                    <a:pt x="13934" y="52"/>
                    <a:pt x="12965" y="0"/>
                    <a:pt x="12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8AE82105-10ED-A748-70E0-28F0BA978798}"/>
              </a:ext>
            </a:extLst>
          </p:cNvPr>
          <p:cNvSpPr txBox="1"/>
          <p:nvPr/>
        </p:nvSpPr>
        <p:spPr>
          <a:xfrm>
            <a:off x="793996" y="2977480"/>
            <a:ext cx="7655111" cy="1838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Tạm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biệt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và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hẹn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gặp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lại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các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em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ở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bài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học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</a:t>
            </a:r>
            <a:r>
              <a:rPr lang="vi-VN" sz="4000" dirty="0" err="1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tiếp</a:t>
            </a:r>
            <a:r>
              <a:rPr lang="vi-VN" sz="4000" dirty="0">
                <a:solidFill>
                  <a:schemeClr val="accent3">
                    <a:lumMod val="75000"/>
                  </a:schemeClr>
                </a:solidFill>
                <a:latin typeface="SVN-Caprica Script" pitchFamily="2" charset="0"/>
              </a:rPr>
              <a:t> theo.</a:t>
            </a:r>
            <a:endParaRPr lang="en-US" sz="4000" dirty="0">
              <a:solidFill>
                <a:schemeClr val="accent3">
                  <a:lumMod val="75000"/>
                </a:schemeClr>
              </a:solidFill>
              <a:latin typeface="SVN-Capric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92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Đếm ngược 3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6186" y="4035878"/>
            <a:ext cx="833117" cy="468629"/>
          </a:xfrm>
          <a:prstGeom prst="rect">
            <a:avLst/>
          </a:prstGeom>
        </p:spPr>
      </p:pic>
      <p:pic>
        <p:nvPicPr>
          <p:cNvPr id="12" name="Picture 11" descr="Không có mô tả ảnh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34290"/>
            <a:ext cx="685800" cy="65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4" y="-30769"/>
            <a:ext cx="5205623" cy="739377"/>
          </a:xfrm>
          <a:prstGeom prst="rect">
            <a:avLst/>
          </a:prstGeom>
        </p:spPr>
      </p:pic>
      <p:sp>
        <p:nvSpPr>
          <p:cNvPr id="14" name="文本框 20">
            <a:extLst>
              <a:ext uri="{FF2B5EF4-FFF2-40B4-BE49-F238E27FC236}">
                <a16:creationId xmlns:a16="http://schemas.microsoft.com/office/drawing/2014/main" id="{41709550-8102-4913-8D78-4D6C8E4600DD}"/>
              </a:ext>
            </a:extLst>
          </p:cNvPr>
          <p:cNvSpPr txBox="1"/>
          <p:nvPr/>
        </p:nvSpPr>
        <p:spPr>
          <a:xfrm>
            <a:off x="1067330" y="84630"/>
            <a:ext cx="2971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* </a:t>
            </a:r>
            <a:r>
              <a:rPr lang="en-US" altLang="zh-CN" sz="2500" b="1" dirty="0" err="1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b="1" dirty="0" err="1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tập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b="1" dirty="0" err="1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tình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2500" b="1" dirty="0" err="1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huống</a:t>
            </a:r>
            <a:r>
              <a:rPr lang="en-US" altLang="zh-CN" sz="2500" b="1" dirty="0" smtClean="0">
                <a:ln>
                  <a:solidFill>
                    <a:srgbClr val="5A3312"/>
                  </a:solidFill>
                </a:ln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2000" b="1" dirty="0">
              <a:ln>
                <a:solidFill>
                  <a:srgbClr val="5A3312"/>
                </a:solidFill>
              </a:ln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66750"/>
            <a:ext cx="2746170" cy="3335743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584369" y="687100"/>
            <a:ext cx="5347359" cy="433393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TextBox 18"/>
          <p:cNvSpPr txBox="1"/>
          <p:nvPr/>
        </p:nvSpPr>
        <p:spPr>
          <a:xfrm>
            <a:off x="4202399" y="1254578"/>
            <a:ext cx="403807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nay, tệ nạn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 túy đang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 lỏi vào trong học đường và là vấn đề quan tâm, lo lắng của toàn xã hội, nhất là các phụ huynh học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sinh? </a:t>
            </a:r>
          </a:p>
          <a:p>
            <a:pPr algn="just"/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i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trách </a:t>
            </a:r>
            <a:r>
              <a:rPr lang="vi-VN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của học sinh trong </a:t>
            </a:r>
            <a:r>
              <a:rPr lang="vi-VN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phòng, chống ma túy </a:t>
            </a:r>
            <a:r>
              <a:rPr lang="vi-VN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đường là gì</a:t>
            </a:r>
            <a:r>
              <a:rPr lang="en-US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9454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E89C6EB4-3B2B-7126-06AB-CB617C92ED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7" name="组合 2">
            <a:extLst>
              <a:ext uri="{FF2B5EF4-FFF2-40B4-BE49-F238E27FC236}">
                <a16:creationId xmlns:a16="http://schemas.microsoft.com/office/drawing/2014/main" id="{40530CE3-3A81-7C66-4B6A-940762D93199}"/>
              </a:ext>
            </a:extLst>
          </p:cNvPr>
          <p:cNvGrpSpPr/>
          <p:nvPr/>
        </p:nvGrpSpPr>
        <p:grpSpPr>
          <a:xfrm flipH="1">
            <a:off x="1498737" y="293492"/>
            <a:ext cx="5628684" cy="2694638"/>
            <a:chOff x="-1538632" y="-2121970"/>
            <a:chExt cx="9107943" cy="6858000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0339FFBD-564F-CABE-2727-7204961E9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38632" y="-2121970"/>
              <a:ext cx="9107943" cy="6858000"/>
            </a:xfrm>
            <a:prstGeom prst="rect">
              <a:avLst/>
            </a:prstGeom>
          </p:spPr>
        </p:pic>
        <p:pic>
          <p:nvPicPr>
            <p:cNvPr id="19" name="图片 4">
              <a:extLst>
                <a:ext uri="{FF2B5EF4-FFF2-40B4-BE49-F238E27FC236}">
                  <a16:creationId xmlns:a16="http://schemas.microsoft.com/office/drawing/2014/main" id="{BA770018-238A-2139-D673-96846FFA7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00335" y="-1927345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92C6798-8A58-92ED-E293-61A8DA367005}"/>
              </a:ext>
            </a:extLst>
          </p:cNvPr>
          <p:cNvSpPr txBox="1"/>
          <p:nvPr/>
        </p:nvSpPr>
        <p:spPr>
          <a:xfrm>
            <a:off x="2460721" y="1095375"/>
            <a:ext cx="36461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 smtClean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Theo em, nguyên nhân của t</a:t>
            </a:r>
            <a:r>
              <a:rPr lang="en-US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6" name="图片 1">
            <a:extLst>
              <a:ext uri="{FF2B5EF4-FFF2-40B4-BE49-F238E27FC236}">
                <a16:creationId xmlns:a16="http://schemas.microsoft.com/office/drawing/2014/main" id="{63B271C7-7D69-6E35-CE2C-5F641529BD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232" y="2794575"/>
            <a:ext cx="1610536" cy="212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8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46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0.14537 L 1.45833E-6 1.48148E-6 " pathEditMode="relative" rAng="0" ptsTypes="AA">
                                      <p:cBhvr>
                                        <p:cTn id="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1CD64E-7C9E-3D8D-1952-81B07AC77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06" y="644979"/>
            <a:ext cx="4547505" cy="4294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7B273F-6C72-2FB7-8400-9021DCEA4375}"/>
              </a:ext>
            </a:extLst>
          </p:cNvPr>
          <p:cNvSpPr/>
          <p:nvPr/>
        </p:nvSpPr>
        <p:spPr>
          <a:xfrm>
            <a:off x="355355" y="196676"/>
            <a:ext cx="2595014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endParaRPr lang="en-US" sz="330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hought Bubble: Cloud 9">
            <a:extLst>
              <a:ext uri="{FF2B5EF4-FFF2-40B4-BE49-F238E27FC236}">
                <a16:creationId xmlns:a16="http://schemas.microsoft.com/office/drawing/2014/main" id="{FFD59BE8-191A-D66F-78D4-BE61BAF9B3E5}"/>
              </a:ext>
            </a:extLst>
          </p:cNvPr>
          <p:cNvSpPr/>
          <p:nvPr/>
        </p:nvSpPr>
        <p:spPr>
          <a:xfrm>
            <a:off x="4433206" y="187779"/>
            <a:ext cx="4710794" cy="2971799"/>
          </a:xfrm>
          <a:prstGeom prst="cloudCallout">
            <a:avLst>
              <a:gd name="adj1" fmla="val -64175"/>
              <a:gd name="adj2" fmla="val 2583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ãy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đề: “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và chia sẻ trước lớp </a:t>
            </a: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+mj-lt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2EA68FF-8AAE-1274-633C-452EFE01B0B3}"/>
              </a:ext>
            </a:extLst>
          </p:cNvPr>
          <p:cNvSpPr txBox="1">
            <a:spLocks/>
          </p:cNvSpPr>
          <p:nvPr/>
        </p:nvSpPr>
        <p:spPr>
          <a:xfrm>
            <a:off x="359517" y="765176"/>
            <a:ext cx="4090018" cy="132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Raleway"/>
              <a:buNone/>
              <a:defRPr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>
              <a:lnSpc>
                <a:spcPct val="150000"/>
              </a:lnSpc>
            </a:pPr>
            <a:r>
              <a:rPr lang="vi-VN" sz="1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 học tập:</a:t>
            </a:r>
          </a:p>
          <a:p>
            <a:pPr marL="0" indent="0">
              <a:lnSpc>
                <a:spcPct val="150000"/>
              </a:lnSpc>
            </a:pPr>
            <a:r>
              <a:rPr lang="vi-VN" sz="2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 truyền viên nhí ” 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</a:pPr>
            <a:r>
              <a:rPr lang="vi-VN" sz="24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 smtClean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Em hãy vẽ tranh cổ động về phòng, chống tệ nạn xã hội và chia sẻ nội du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9728" y="3380014"/>
            <a:ext cx="1527314" cy="154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ục Phòng chống tệ nạn xã hộ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7" y="3489547"/>
            <a:ext cx="1608365" cy="153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uyên truyền phòng ngừa tội phạm, tệ nạn xã hội, phòng, chống mua bán người  và phòng, chống dịch bệnh Covid-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uyên truyền phòng ngừa tội phạm, tệ nạn xã hội, phòng, chống mua bán người  và phòng, chống dịch bệnh Covid-1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4" name="Picture 8" descr="Tuyên truyền phòng ngừa tội phạm, tệ nạn xã hội, phòng, chống mua bán người  và phòng, chống dịch bệnh Covid-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102" y="3581855"/>
            <a:ext cx="1733826" cy="156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3132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idx="1"/>
          </p:nvPr>
        </p:nvSpPr>
        <p:spPr>
          <a:xfrm>
            <a:off x="810758" y="391886"/>
            <a:ext cx="8006669" cy="437078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độ</a:t>
            </a: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tệ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nạn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  <a:p>
            <a:pPr eaLnBrk="1" hangingPunct="1">
              <a:buFontTx/>
              <a:buNone/>
            </a:pPr>
            <a:endParaRPr lang="en-US" altLang="en-US" sz="2400" b="1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endParaRPr lang="en-US" altLang="en-US" sz="2400" b="1" dirty="0" smtClean="0">
              <a:solidFill>
                <a:srgbClr val="3333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 </a:t>
            </a:r>
            <a:r>
              <a:rPr lang="vi-VN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Theo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liệu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Y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tế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giới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số</a:t>
            </a:r>
            <a:endParaRPr lang="en-US" altLang="en-US" sz="2400" b="1" dirty="0" smtClean="0">
              <a:solidFill>
                <a:srgbClr val="3333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người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lao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mắc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tệ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nạn</a:t>
            </a:r>
            <a:endParaRPr lang="en-US" altLang="en-US" sz="2400" b="1" dirty="0" smtClean="0">
              <a:solidFill>
                <a:srgbClr val="3333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xã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hội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40%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độ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15-35</a:t>
            </a:r>
          </a:p>
          <a:p>
            <a:pPr eaLnBrk="1" hangingPunct="1">
              <a:buFontTx/>
              <a:buNone/>
            </a:pP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Ma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túy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mại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dâm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lây</a:t>
            </a:r>
            <a:endParaRPr lang="en-US" altLang="en-US" sz="2400" b="1" dirty="0" smtClean="0">
              <a:solidFill>
                <a:srgbClr val="333300"/>
              </a:solidFill>
              <a:latin typeface="Times New Roman" panose="02020603050405020304" pitchFamily="18" charset="0"/>
            </a:endParaRPr>
          </a:p>
          <a:p>
            <a:pPr eaLnBrk="1" hangingPunct="1">
              <a:buFontTx/>
              <a:buNone/>
            </a:pPr>
            <a:r>
              <a:rPr lang="en-US" altLang="en-US" sz="2400" b="1" dirty="0" err="1" smtClean="0">
                <a:solidFill>
                  <a:srgbClr val="333300"/>
                </a:solidFill>
                <a:latin typeface="Times New Roman" panose="02020603050405020304" pitchFamily="18" charset="0"/>
              </a:rPr>
              <a:t>truyền</a:t>
            </a:r>
            <a:r>
              <a:rPr lang="en-US" altLang="en-US" sz="2400" b="1" dirty="0" smtClean="0">
                <a:solidFill>
                  <a:srgbClr val="333300"/>
                </a:solidFill>
                <a:latin typeface="Times New Roman" panose="02020603050405020304" pitchFamily="18" charset="0"/>
              </a:rPr>
              <a:t> HIV</a:t>
            </a:r>
          </a:p>
        </p:txBody>
      </p:sp>
      <p:pic>
        <p:nvPicPr>
          <p:cNvPr id="3" name="图片 5">
            <a:extLst>
              <a:ext uri="{FF2B5EF4-FFF2-40B4-BE49-F238E27FC236}">
                <a16:creationId xmlns:a16="http://schemas.microsoft.com/office/drawing/2014/main" id="{190CFE00-3081-9E0C-44DD-2613AC444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2636" y="2747446"/>
            <a:ext cx="1800108" cy="208924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E152F9D5-EA7D-C363-DD90-2518C8D0B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5300" y="144378"/>
            <a:ext cx="672037" cy="95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8365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6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6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6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322C20-CD5F-0F54-840C-433553B998D3}"/>
              </a:ext>
            </a:extLst>
          </p:cNvPr>
          <p:cNvSpPr txBox="1"/>
          <p:nvPr/>
        </p:nvSpPr>
        <p:spPr>
          <a:xfrm>
            <a:off x="3279281" y="319901"/>
            <a:ext cx="295823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000" b="1" dirty="0">
              <a:ln w="22225">
                <a:solidFill>
                  <a:srgbClr val="FFC000"/>
                </a:solidFill>
                <a:prstDash val="solid"/>
              </a:ln>
              <a:latin typeface="SVN-Cookies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1B222F-9964-8B20-850E-ED48F7EB12D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03423" y="69436"/>
            <a:ext cx="3806525" cy="940628"/>
            <a:chOff x="2403" y="187"/>
            <a:chExt cx="3090" cy="808"/>
          </a:xfrm>
          <a:solidFill>
            <a:srgbClr val="1F1201"/>
          </a:solidFill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E44147A3-0A50-CBF2-196B-E834CA2C25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" y="187"/>
              <a:ext cx="3090" cy="808"/>
            </a:xfrm>
            <a:custGeom>
              <a:avLst/>
              <a:gdLst>
                <a:gd name="T0" fmla="*/ 1235 w 1305"/>
                <a:gd name="T1" fmla="*/ 116 h 339"/>
                <a:gd name="T2" fmla="*/ 1299 w 1305"/>
                <a:gd name="T3" fmla="*/ 11 h 339"/>
                <a:gd name="T4" fmla="*/ 868 w 1305"/>
                <a:gd name="T5" fmla="*/ 14 h 339"/>
                <a:gd name="T6" fmla="*/ 862 w 1305"/>
                <a:gd name="T7" fmla="*/ 70 h 339"/>
                <a:gd name="T8" fmla="*/ 408 w 1305"/>
                <a:gd name="T9" fmla="*/ 31 h 339"/>
                <a:gd name="T10" fmla="*/ 1 w 1305"/>
                <a:gd name="T11" fmla="*/ 36 h 339"/>
                <a:gd name="T12" fmla="*/ 20 w 1305"/>
                <a:gd name="T13" fmla="*/ 231 h 339"/>
                <a:gd name="T14" fmla="*/ 174 w 1305"/>
                <a:gd name="T15" fmla="*/ 250 h 339"/>
                <a:gd name="T16" fmla="*/ 61 w 1305"/>
                <a:gd name="T17" fmla="*/ 177 h 339"/>
                <a:gd name="T18" fmla="*/ 45 w 1305"/>
                <a:gd name="T19" fmla="*/ 90 h 339"/>
                <a:gd name="T20" fmla="*/ 44 w 1305"/>
                <a:gd name="T21" fmla="*/ 40 h 339"/>
                <a:gd name="T22" fmla="*/ 14 w 1305"/>
                <a:gd name="T23" fmla="*/ 37 h 339"/>
                <a:gd name="T24" fmla="*/ 189 w 1305"/>
                <a:gd name="T25" fmla="*/ 89 h 339"/>
                <a:gd name="T26" fmla="*/ 199 w 1305"/>
                <a:gd name="T27" fmla="*/ 335 h 339"/>
                <a:gd name="T28" fmla="*/ 778 w 1305"/>
                <a:gd name="T29" fmla="*/ 327 h 339"/>
                <a:gd name="T30" fmla="*/ 1061 w 1305"/>
                <a:gd name="T31" fmla="*/ 273 h 339"/>
                <a:gd name="T32" fmla="*/ 1076 w 1305"/>
                <a:gd name="T33" fmla="*/ 231 h 339"/>
                <a:gd name="T34" fmla="*/ 1299 w 1305"/>
                <a:gd name="T35" fmla="*/ 209 h 339"/>
                <a:gd name="T36" fmla="*/ 909 w 1305"/>
                <a:gd name="T37" fmla="*/ 71 h 339"/>
                <a:gd name="T38" fmla="*/ 925 w 1305"/>
                <a:gd name="T39" fmla="*/ 71 h 339"/>
                <a:gd name="T40" fmla="*/ 886 w 1305"/>
                <a:gd name="T41" fmla="*/ 30 h 339"/>
                <a:gd name="T42" fmla="*/ 870 w 1305"/>
                <a:gd name="T43" fmla="*/ 25 h 339"/>
                <a:gd name="T44" fmla="*/ 869 w 1305"/>
                <a:gd name="T45" fmla="*/ 70 h 339"/>
                <a:gd name="T46" fmla="*/ 399 w 1305"/>
                <a:gd name="T47" fmla="*/ 56 h 339"/>
                <a:gd name="T48" fmla="*/ 382 w 1305"/>
                <a:gd name="T49" fmla="*/ 47 h 339"/>
                <a:gd name="T50" fmla="*/ 382 w 1305"/>
                <a:gd name="T51" fmla="*/ 47 h 339"/>
                <a:gd name="T52" fmla="*/ 349 w 1305"/>
                <a:gd name="T53" fmla="*/ 70 h 339"/>
                <a:gd name="T54" fmla="*/ 325 w 1305"/>
                <a:gd name="T55" fmla="*/ 63 h 339"/>
                <a:gd name="T56" fmla="*/ 325 w 1305"/>
                <a:gd name="T57" fmla="*/ 76 h 339"/>
                <a:gd name="T58" fmla="*/ 318 w 1305"/>
                <a:gd name="T59" fmla="*/ 76 h 339"/>
                <a:gd name="T60" fmla="*/ 298 w 1305"/>
                <a:gd name="T61" fmla="*/ 70 h 339"/>
                <a:gd name="T62" fmla="*/ 1049 w 1305"/>
                <a:gd name="T63" fmla="*/ 289 h 339"/>
                <a:gd name="T64" fmla="*/ 1042 w 1305"/>
                <a:gd name="T65" fmla="*/ 297 h 339"/>
                <a:gd name="T66" fmla="*/ 762 w 1305"/>
                <a:gd name="T67" fmla="*/ 315 h 339"/>
                <a:gd name="T68" fmla="*/ 192 w 1305"/>
                <a:gd name="T69" fmla="*/ 310 h 339"/>
                <a:gd name="T70" fmla="*/ 213 w 1305"/>
                <a:gd name="T71" fmla="*/ 302 h 339"/>
                <a:gd name="T72" fmla="*/ 192 w 1305"/>
                <a:gd name="T73" fmla="*/ 236 h 339"/>
                <a:gd name="T74" fmla="*/ 223 w 1305"/>
                <a:gd name="T75" fmla="*/ 111 h 339"/>
                <a:gd name="T76" fmla="*/ 196 w 1305"/>
                <a:gd name="T77" fmla="*/ 104 h 339"/>
                <a:gd name="T78" fmla="*/ 1036 w 1305"/>
                <a:gd name="T79" fmla="*/ 88 h 339"/>
                <a:gd name="T80" fmla="*/ 1043 w 1305"/>
                <a:gd name="T81" fmla="*/ 99 h 339"/>
                <a:gd name="T82" fmla="*/ 1049 w 1305"/>
                <a:gd name="T83" fmla="*/ 289 h 339"/>
                <a:gd name="T84" fmla="*/ 947 w 1305"/>
                <a:gd name="T85" fmla="*/ 72 h 339"/>
                <a:gd name="T86" fmla="*/ 952 w 1305"/>
                <a:gd name="T87" fmla="*/ 62 h 339"/>
                <a:gd name="T88" fmla="*/ 968 w 1305"/>
                <a:gd name="T89" fmla="*/ 72 h 339"/>
                <a:gd name="T90" fmla="*/ 1004 w 1305"/>
                <a:gd name="T91" fmla="*/ 73 h 339"/>
                <a:gd name="T92" fmla="*/ 1176 w 1305"/>
                <a:gd name="T93" fmla="*/ 209 h 339"/>
                <a:gd name="T94" fmla="*/ 1059 w 1305"/>
                <a:gd name="T95" fmla="*/ 210 h 339"/>
                <a:gd name="T96" fmla="*/ 1071 w 1305"/>
                <a:gd name="T97" fmla="*/ 206 h 339"/>
                <a:gd name="T98" fmla="*/ 1044 w 1305"/>
                <a:gd name="T99" fmla="*/ 78 h 339"/>
                <a:gd name="T100" fmla="*/ 972 w 1305"/>
                <a:gd name="T101" fmla="*/ 44 h 339"/>
                <a:gd name="T102" fmla="*/ 949 w 1305"/>
                <a:gd name="T103" fmla="*/ 41 h 339"/>
                <a:gd name="T104" fmla="*/ 1232 w 1305"/>
                <a:gd name="T105" fmla="*/ 99 h 339"/>
                <a:gd name="T106" fmla="*/ 1269 w 1305"/>
                <a:gd name="T107" fmla="*/ 185 h 339"/>
                <a:gd name="T108" fmla="*/ 1280 w 1305"/>
                <a:gd name="T109" fmla="*/ 18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05" h="339">
                  <a:moveTo>
                    <a:pt x="1303" y="200"/>
                  </a:moveTo>
                  <a:cubicBezTo>
                    <a:pt x="1293" y="186"/>
                    <a:pt x="1281" y="173"/>
                    <a:pt x="1269" y="160"/>
                  </a:cubicBezTo>
                  <a:cubicBezTo>
                    <a:pt x="1263" y="152"/>
                    <a:pt x="1256" y="145"/>
                    <a:pt x="1250" y="138"/>
                  </a:cubicBezTo>
                  <a:cubicBezTo>
                    <a:pt x="1244" y="132"/>
                    <a:pt x="1233" y="124"/>
                    <a:pt x="1235" y="116"/>
                  </a:cubicBezTo>
                  <a:cubicBezTo>
                    <a:pt x="1236" y="109"/>
                    <a:pt x="1245" y="99"/>
                    <a:pt x="1249" y="93"/>
                  </a:cubicBezTo>
                  <a:cubicBezTo>
                    <a:pt x="1254" y="85"/>
                    <a:pt x="1260" y="77"/>
                    <a:pt x="1265" y="68"/>
                  </a:cubicBezTo>
                  <a:cubicBezTo>
                    <a:pt x="1276" y="50"/>
                    <a:pt x="1287" y="32"/>
                    <a:pt x="1298" y="14"/>
                  </a:cubicBezTo>
                  <a:cubicBezTo>
                    <a:pt x="1299" y="13"/>
                    <a:pt x="1299" y="12"/>
                    <a:pt x="1299" y="11"/>
                  </a:cubicBezTo>
                  <a:cubicBezTo>
                    <a:pt x="1303" y="8"/>
                    <a:pt x="1300" y="0"/>
                    <a:pt x="1294" y="1"/>
                  </a:cubicBezTo>
                  <a:cubicBezTo>
                    <a:pt x="1154" y="22"/>
                    <a:pt x="1012" y="26"/>
                    <a:pt x="872" y="13"/>
                  </a:cubicBezTo>
                  <a:cubicBezTo>
                    <a:pt x="870" y="13"/>
                    <a:pt x="869" y="14"/>
                    <a:pt x="868" y="15"/>
                  </a:cubicBezTo>
                  <a:cubicBezTo>
                    <a:pt x="868" y="15"/>
                    <a:pt x="868" y="14"/>
                    <a:pt x="868" y="14"/>
                  </a:cubicBezTo>
                  <a:cubicBezTo>
                    <a:pt x="867" y="11"/>
                    <a:pt x="862" y="12"/>
                    <a:pt x="862" y="15"/>
                  </a:cubicBezTo>
                  <a:cubicBezTo>
                    <a:pt x="861" y="24"/>
                    <a:pt x="862" y="34"/>
                    <a:pt x="862" y="44"/>
                  </a:cubicBezTo>
                  <a:cubicBezTo>
                    <a:pt x="862" y="52"/>
                    <a:pt x="860" y="61"/>
                    <a:pt x="862" y="69"/>
                  </a:cubicBezTo>
                  <a:cubicBezTo>
                    <a:pt x="862" y="70"/>
                    <a:pt x="862" y="70"/>
                    <a:pt x="862" y="70"/>
                  </a:cubicBezTo>
                  <a:cubicBezTo>
                    <a:pt x="710" y="68"/>
                    <a:pt x="559" y="69"/>
                    <a:pt x="407" y="73"/>
                  </a:cubicBezTo>
                  <a:cubicBezTo>
                    <a:pt x="408" y="68"/>
                    <a:pt x="408" y="62"/>
                    <a:pt x="409" y="57"/>
                  </a:cubicBezTo>
                  <a:cubicBezTo>
                    <a:pt x="409" y="49"/>
                    <a:pt x="410" y="41"/>
                    <a:pt x="409" y="33"/>
                  </a:cubicBezTo>
                  <a:cubicBezTo>
                    <a:pt x="409" y="32"/>
                    <a:pt x="409" y="31"/>
                    <a:pt x="408" y="31"/>
                  </a:cubicBezTo>
                  <a:cubicBezTo>
                    <a:pt x="407" y="30"/>
                    <a:pt x="406" y="29"/>
                    <a:pt x="404" y="29"/>
                  </a:cubicBezTo>
                  <a:cubicBezTo>
                    <a:pt x="338" y="26"/>
                    <a:pt x="272" y="26"/>
                    <a:pt x="206" y="26"/>
                  </a:cubicBezTo>
                  <a:cubicBezTo>
                    <a:pt x="141" y="26"/>
                    <a:pt x="74" y="24"/>
                    <a:pt x="9" y="30"/>
                  </a:cubicBezTo>
                  <a:cubicBezTo>
                    <a:pt x="6" y="27"/>
                    <a:pt x="0" y="31"/>
                    <a:pt x="1" y="36"/>
                  </a:cubicBezTo>
                  <a:cubicBezTo>
                    <a:pt x="10" y="71"/>
                    <a:pt x="38" y="103"/>
                    <a:pt x="63" y="128"/>
                  </a:cubicBezTo>
                  <a:cubicBezTo>
                    <a:pt x="73" y="138"/>
                    <a:pt x="73" y="139"/>
                    <a:pt x="65" y="151"/>
                  </a:cubicBezTo>
                  <a:cubicBezTo>
                    <a:pt x="59" y="159"/>
                    <a:pt x="53" y="167"/>
                    <a:pt x="48" y="176"/>
                  </a:cubicBezTo>
                  <a:cubicBezTo>
                    <a:pt x="37" y="193"/>
                    <a:pt x="26" y="211"/>
                    <a:pt x="20" y="231"/>
                  </a:cubicBezTo>
                  <a:cubicBezTo>
                    <a:pt x="19" y="234"/>
                    <a:pt x="22" y="236"/>
                    <a:pt x="24" y="235"/>
                  </a:cubicBezTo>
                  <a:cubicBezTo>
                    <a:pt x="24" y="237"/>
                    <a:pt x="24" y="239"/>
                    <a:pt x="27" y="239"/>
                  </a:cubicBezTo>
                  <a:cubicBezTo>
                    <a:pt x="50" y="243"/>
                    <a:pt x="74" y="244"/>
                    <a:pt x="98" y="246"/>
                  </a:cubicBezTo>
                  <a:cubicBezTo>
                    <a:pt x="123" y="248"/>
                    <a:pt x="149" y="252"/>
                    <a:pt x="174" y="250"/>
                  </a:cubicBezTo>
                  <a:cubicBezTo>
                    <a:pt x="179" y="249"/>
                    <a:pt x="181" y="242"/>
                    <a:pt x="176" y="241"/>
                  </a:cubicBezTo>
                  <a:cubicBezTo>
                    <a:pt x="152" y="236"/>
                    <a:pt x="128" y="236"/>
                    <a:pt x="104" y="235"/>
                  </a:cubicBezTo>
                  <a:cubicBezTo>
                    <a:pt x="79" y="233"/>
                    <a:pt x="53" y="231"/>
                    <a:pt x="28" y="232"/>
                  </a:cubicBezTo>
                  <a:cubicBezTo>
                    <a:pt x="40" y="214"/>
                    <a:pt x="50" y="195"/>
                    <a:pt x="61" y="177"/>
                  </a:cubicBezTo>
                  <a:cubicBezTo>
                    <a:pt x="68" y="167"/>
                    <a:pt x="77" y="157"/>
                    <a:pt x="83" y="147"/>
                  </a:cubicBezTo>
                  <a:cubicBezTo>
                    <a:pt x="86" y="142"/>
                    <a:pt x="87" y="139"/>
                    <a:pt x="84" y="133"/>
                  </a:cubicBezTo>
                  <a:cubicBezTo>
                    <a:pt x="81" y="126"/>
                    <a:pt x="73" y="121"/>
                    <a:pt x="67" y="115"/>
                  </a:cubicBezTo>
                  <a:cubicBezTo>
                    <a:pt x="60" y="107"/>
                    <a:pt x="52" y="99"/>
                    <a:pt x="45" y="90"/>
                  </a:cubicBezTo>
                  <a:cubicBezTo>
                    <a:pt x="35" y="77"/>
                    <a:pt x="27" y="62"/>
                    <a:pt x="19" y="48"/>
                  </a:cubicBezTo>
                  <a:cubicBezTo>
                    <a:pt x="23" y="48"/>
                    <a:pt x="27" y="48"/>
                    <a:pt x="31" y="48"/>
                  </a:cubicBezTo>
                  <a:cubicBezTo>
                    <a:pt x="35" y="48"/>
                    <a:pt x="40" y="49"/>
                    <a:pt x="44" y="47"/>
                  </a:cubicBezTo>
                  <a:cubicBezTo>
                    <a:pt x="48" y="46"/>
                    <a:pt x="48" y="42"/>
                    <a:pt x="44" y="40"/>
                  </a:cubicBezTo>
                  <a:cubicBezTo>
                    <a:pt x="40" y="39"/>
                    <a:pt x="35" y="39"/>
                    <a:pt x="31" y="40"/>
                  </a:cubicBezTo>
                  <a:cubicBezTo>
                    <a:pt x="26" y="40"/>
                    <a:pt x="21" y="40"/>
                    <a:pt x="17" y="40"/>
                  </a:cubicBezTo>
                  <a:cubicBezTo>
                    <a:pt x="16" y="40"/>
                    <a:pt x="16" y="40"/>
                    <a:pt x="15" y="40"/>
                  </a:cubicBezTo>
                  <a:cubicBezTo>
                    <a:pt x="15" y="39"/>
                    <a:pt x="14" y="38"/>
                    <a:pt x="14" y="37"/>
                  </a:cubicBezTo>
                  <a:cubicBezTo>
                    <a:pt x="78" y="39"/>
                    <a:pt x="142" y="36"/>
                    <a:pt x="206" y="36"/>
                  </a:cubicBezTo>
                  <a:cubicBezTo>
                    <a:pt x="263" y="36"/>
                    <a:pt x="320" y="37"/>
                    <a:pt x="377" y="38"/>
                  </a:cubicBezTo>
                  <a:cubicBezTo>
                    <a:pt x="317" y="58"/>
                    <a:pt x="254" y="69"/>
                    <a:pt x="191" y="81"/>
                  </a:cubicBezTo>
                  <a:cubicBezTo>
                    <a:pt x="187" y="81"/>
                    <a:pt x="187" y="86"/>
                    <a:pt x="189" y="89"/>
                  </a:cubicBezTo>
                  <a:cubicBezTo>
                    <a:pt x="188" y="90"/>
                    <a:pt x="187" y="91"/>
                    <a:pt x="187" y="93"/>
                  </a:cubicBezTo>
                  <a:cubicBezTo>
                    <a:pt x="183" y="143"/>
                    <a:pt x="182" y="192"/>
                    <a:pt x="180" y="242"/>
                  </a:cubicBezTo>
                  <a:cubicBezTo>
                    <a:pt x="179" y="263"/>
                    <a:pt x="177" y="284"/>
                    <a:pt x="178" y="304"/>
                  </a:cubicBezTo>
                  <a:cubicBezTo>
                    <a:pt x="179" y="318"/>
                    <a:pt x="185" y="330"/>
                    <a:pt x="199" y="335"/>
                  </a:cubicBezTo>
                  <a:cubicBezTo>
                    <a:pt x="217" y="339"/>
                    <a:pt x="238" y="336"/>
                    <a:pt x="255" y="336"/>
                  </a:cubicBezTo>
                  <a:cubicBezTo>
                    <a:pt x="282" y="335"/>
                    <a:pt x="309" y="335"/>
                    <a:pt x="335" y="335"/>
                  </a:cubicBezTo>
                  <a:cubicBezTo>
                    <a:pt x="384" y="334"/>
                    <a:pt x="433" y="333"/>
                    <a:pt x="482" y="333"/>
                  </a:cubicBezTo>
                  <a:cubicBezTo>
                    <a:pt x="581" y="331"/>
                    <a:pt x="679" y="329"/>
                    <a:pt x="778" y="327"/>
                  </a:cubicBezTo>
                  <a:cubicBezTo>
                    <a:pt x="828" y="326"/>
                    <a:pt x="878" y="324"/>
                    <a:pt x="928" y="323"/>
                  </a:cubicBezTo>
                  <a:cubicBezTo>
                    <a:pt x="950" y="322"/>
                    <a:pt x="972" y="322"/>
                    <a:pt x="995" y="321"/>
                  </a:cubicBezTo>
                  <a:cubicBezTo>
                    <a:pt x="1011" y="321"/>
                    <a:pt x="1036" y="325"/>
                    <a:pt x="1051" y="315"/>
                  </a:cubicBezTo>
                  <a:cubicBezTo>
                    <a:pt x="1064" y="305"/>
                    <a:pt x="1061" y="287"/>
                    <a:pt x="1061" y="273"/>
                  </a:cubicBezTo>
                  <a:cubicBezTo>
                    <a:pt x="1060" y="259"/>
                    <a:pt x="1060" y="245"/>
                    <a:pt x="1059" y="232"/>
                  </a:cubicBezTo>
                  <a:cubicBezTo>
                    <a:pt x="1061" y="232"/>
                    <a:pt x="1063" y="232"/>
                    <a:pt x="1065" y="232"/>
                  </a:cubicBezTo>
                  <a:cubicBezTo>
                    <a:pt x="1068" y="233"/>
                    <a:pt x="1072" y="234"/>
                    <a:pt x="1074" y="233"/>
                  </a:cubicBezTo>
                  <a:cubicBezTo>
                    <a:pt x="1075" y="232"/>
                    <a:pt x="1076" y="232"/>
                    <a:pt x="1076" y="231"/>
                  </a:cubicBezTo>
                  <a:cubicBezTo>
                    <a:pt x="1090" y="231"/>
                    <a:pt x="1104" y="229"/>
                    <a:pt x="1118" y="227"/>
                  </a:cubicBezTo>
                  <a:cubicBezTo>
                    <a:pt x="1138" y="225"/>
                    <a:pt x="1159" y="223"/>
                    <a:pt x="1180" y="221"/>
                  </a:cubicBezTo>
                  <a:cubicBezTo>
                    <a:pt x="1199" y="219"/>
                    <a:pt x="1219" y="217"/>
                    <a:pt x="1239" y="215"/>
                  </a:cubicBezTo>
                  <a:cubicBezTo>
                    <a:pt x="1258" y="213"/>
                    <a:pt x="1280" y="214"/>
                    <a:pt x="1299" y="209"/>
                  </a:cubicBezTo>
                  <a:cubicBezTo>
                    <a:pt x="1301" y="208"/>
                    <a:pt x="1302" y="206"/>
                    <a:pt x="1302" y="204"/>
                  </a:cubicBezTo>
                  <a:cubicBezTo>
                    <a:pt x="1304" y="204"/>
                    <a:pt x="1305" y="202"/>
                    <a:pt x="1303" y="200"/>
                  </a:cubicBezTo>
                  <a:close/>
                  <a:moveTo>
                    <a:pt x="925" y="71"/>
                  </a:moveTo>
                  <a:cubicBezTo>
                    <a:pt x="919" y="71"/>
                    <a:pt x="914" y="71"/>
                    <a:pt x="909" y="71"/>
                  </a:cubicBezTo>
                  <a:cubicBezTo>
                    <a:pt x="908" y="66"/>
                    <a:pt x="907" y="60"/>
                    <a:pt x="906" y="55"/>
                  </a:cubicBezTo>
                  <a:cubicBezTo>
                    <a:pt x="905" y="49"/>
                    <a:pt x="905" y="43"/>
                    <a:pt x="904" y="37"/>
                  </a:cubicBezTo>
                  <a:cubicBezTo>
                    <a:pt x="910" y="39"/>
                    <a:pt x="916" y="41"/>
                    <a:pt x="922" y="43"/>
                  </a:cubicBezTo>
                  <a:cubicBezTo>
                    <a:pt x="920" y="52"/>
                    <a:pt x="920" y="63"/>
                    <a:pt x="925" y="71"/>
                  </a:cubicBezTo>
                  <a:close/>
                  <a:moveTo>
                    <a:pt x="900" y="35"/>
                  </a:moveTo>
                  <a:cubicBezTo>
                    <a:pt x="899" y="46"/>
                    <a:pt x="898" y="60"/>
                    <a:pt x="901" y="71"/>
                  </a:cubicBezTo>
                  <a:cubicBezTo>
                    <a:pt x="897" y="71"/>
                    <a:pt x="894" y="71"/>
                    <a:pt x="890" y="71"/>
                  </a:cubicBezTo>
                  <a:cubicBezTo>
                    <a:pt x="889" y="57"/>
                    <a:pt x="886" y="44"/>
                    <a:pt x="886" y="30"/>
                  </a:cubicBezTo>
                  <a:cubicBezTo>
                    <a:pt x="890" y="32"/>
                    <a:pt x="895" y="34"/>
                    <a:pt x="900" y="35"/>
                  </a:cubicBezTo>
                  <a:close/>
                  <a:moveTo>
                    <a:pt x="869" y="69"/>
                  </a:moveTo>
                  <a:cubicBezTo>
                    <a:pt x="873" y="61"/>
                    <a:pt x="872" y="51"/>
                    <a:pt x="872" y="42"/>
                  </a:cubicBezTo>
                  <a:cubicBezTo>
                    <a:pt x="872" y="36"/>
                    <a:pt x="871" y="30"/>
                    <a:pt x="870" y="25"/>
                  </a:cubicBezTo>
                  <a:cubicBezTo>
                    <a:pt x="870" y="25"/>
                    <a:pt x="870" y="25"/>
                    <a:pt x="870" y="25"/>
                  </a:cubicBezTo>
                  <a:cubicBezTo>
                    <a:pt x="874" y="26"/>
                    <a:pt x="877" y="27"/>
                    <a:pt x="880" y="28"/>
                  </a:cubicBezTo>
                  <a:cubicBezTo>
                    <a:pt x="879" y="42"/>
                    <a:pt x="878" y="57"/>
                    <a:pt x="882" y="71"/>
                  </a:cubicBezTo>
                  <a:cubicBezTo>
                    <a:pt x="878" y="71"/>
                    <a:pt x="873" y="70"/>
                    <a:pt x="869" y="70"/>
                  </a:cubicBezTo>
                  <a:cubicBezTo>
                    <a:pt x="869" y="70"/>
                    <a:pt x="869" y="70"/>
                    <a:pt x="869" y="69"/>
                  </a:cubicBezTo>
                  <a:close/>
                  <a:moveTo>
                    <a:pt x="388" y="45"/>
                  </a:moveTo>
                  <a:cubicBezTo>
                    <a:pt x="392" y="43"/>
                    <a:pt x="397" y="42"/>
                    <a:pt x="402" y="40"/>
                  </a:cubicBezTo>
                  <a:cubicBezTo>
                    <a:pt x="401" y="45"/>
                    <a:pt x="400" y="51"/>
                    <a:pt x="399" y="56"/>
                  </a:cubicBezTo>
                  <a:cubicBezTo>
                    <a:pt x="398" y="62"/>
                    <a:pt x="397" y="68"/>
                    <a:pt x="397" y="73"/>
                  </a:cubicBezTo>
                  <a:cubicBezTo>
                    <a:pt x="395" y="73"/>
                    <a:pt x="392" y="74"/>
                    <a:pt x="389" y="74"/>
                  </a:cubicBezTo>
                  <a:cubicBezTo>
                    <a:pt x="387" y="64"/>
                    <a:pt x="386" y="55"/>
                    <a:pt x="388" y="45"/>
                  </a:cubicBezTo>
                  <a:close/>
                  <a:moveTo>
                    <a:pt x="382" y="47"/>
                  </a:moveTo>
                  <a:cubicBezTo>
                    <a:pt x="380" y="56"/>
                    <a:pt x="379" y="65"/>
                    <a:pt x="381" y="74"/>
                  </a:cubicBezTo>
                  <a:cubicBezTo>
                    <a:pt x="377" y="74"/>
                    <a:pt x="373" y="74"/>
                    <a:pt x="368" y="74"/>
                  </a:cubicBezTo>
                  <a:cubicBezTo>
                    <a:pt x="369" y="66"/>
                    <a:pt x="369" y="59"/>
                    <a:pt x="368" y="51"/>
                  </a:cubicBezTo>
                  <a:cubicBezTo>
                    <a:pt x="373" y="49"/>
                    <a:pt x="377" y="48"/>
                    <a:pt x="382" y="47"/>
                  </a:cubicBezTo>
                  <a:close/>
                  <a:moveTo>
                    <a:pt x="363" y="52"/>
                  </a:moveTo>
                  <a:cubicBezTo>
                    <a:pt x="363" y="60"/>
                    <a:pt x="362" y="67"/>
                    <a:pt x="361" y="74"/>
                  </a:cubicBezTo>
                  <a:cubicBezTo>
                    <a:pt x="357" y="75"/>
                    <a:pt x="353" y="75"/>
                    <a:pt x="349" y="75"/>
                  </a:cubicBezTo>
                  <a:cubicBezTo>
                    <a:pt x="350" y="73"/>
                    <a:pt x="349" y="72"/>
                    <a:pt x="349" y="70"/>
                  </a:cubicBezTo>
                  <a:cubicBezTo>
                    <a:pt x="349" y="66"/>
                    <a:pt x="349" y="61"/>
                    <a:pt x="348" y="57"/>
                  </a:cubicBezTo>
                  <a:cubicBezTo>
                    <a:pt x="353" y="55"/>
                    <a:pt x="358" y="54"/>
                    <a:pt x="363" y="52"/>
                  </a:cubicBezTo>
                  <a:close/>
                  <a:moveTo>
                    <a:pt x="325" y="71"/>
                  </a:moveTo>
                  <a:cubicBezTo>
                    <a:pt x="325" y="68"/>
                    <a:pt x="325" y="66"/>
                    <a:pt x="325" y="63"/>
                  </a:cubicBezTo>
                  <a:cubicBezTo>
                    <a:pt x="331" y="61"/>
                    <a:pt x="337" y="60"/>
                    <a:pt x="343" y="58"/>
                  </a:cubicBezTo>
                  <a:cubicBezTo>
                    <a:pt x="343" y="62"/>
                    <a:pt x="343" y="66"/>
                    <a:pt x="342" y="70"/>
                  </a:cubicBezTo>
                  <a:cubicBezTo>
                    <a:pt x="342" y="72"/>
                    <a:pt x="342" y="73"/>
                    <a:pt x="342" y="75"/>
                  </a:cubicBezTo>
                  <a:cubicBezTo>
                    <a:pt x="336" y="75"/>
                    <a:pt x="330" y="75"/>
                    <a:pt x="325" y="76"/>
                  </a:cubicBezTo>
                  <a:cubicBezTo>
                    <a:pt x="325" y="74"/>
                    <a:pt x="325" y="72"/>
                    <a:pt x="325" y="71"/>
                  </a:cubicBezTo>
                  <a:close/>
                  <a:moveTo>
                    <a:pt x="320" y="64"/>
                  </a:moveTo>
                  <a:cubicBezTo>
                    <a:pt x="320" y="66"/>
                    <a:pt x="319" y="68"/>
                    <a:pt x="319" y="70"/>
                  </a:cubicBezTo>
                  <a:cubicBezTo>
                    <a:pt x="319" y="72"/>
                    <a:pt x="318" y="74"/>
                    <a:pt x="318" y="76"/>
                  </a:cubicBezTo>
                  <a:cubicBezTo>
                    <a:pt x="313" y="76"/>
                    <a:pt x="309" y="76"/>
                    <a:pt x="304" y="76"/>
                  </a:cubicBezTo>
                  <a:cubicBezTo>
                    <a:pt x="303" y="74"/>
                    <a:pt x="302" y="71"/>
                    <a:pt x="302" y="69"/>
                  </a:cubicBezTo>
                  <a:cubicBezTo>
                    <a:pt x="308" y="67"/>
                    <a:pt x="314" y="66"/>
                    <a:pt x="320" y="64"/>
                  </a:cubicBezTo>
                  <a:close/>
                  <a:moveTo>
                    <a:pt x="298" y="70"/>
                  </a:moveTo>
                  <a:cubicBezTo>
                    <a:pt x="298" y="72"/>
                    <a:pt x="298" y="74"/>
                    <a:pt x="299" y="76"/>
                  </a:cubicBezTo>
                  <a:cubicBezTo>
                    <a:pt x="286" y="77"/>
                    <a:pt x="274" y="77"/>
                    <a:pt x="261" y="78"/>
                  </a:cubicBezTo>
                  <a:cubicBezTo>
                    <a:pt x="273" y="75"/>
                    <a:pt x="286" y="72"/>
                    <a:pt x="298" y="70"/>
                  </a:cubicBezTo>
                  <a:close/>
                  <a:moveTo>
                    <a:pt x="1049" y="289"/>
                  </a:moveTo>
                  <a:cubicBezTo>
                    <a:pt x="1047" y="288"/>
                    <a:pt x="1045" y="289"/>
                    <a:pt x="1042" y="289"/>
                  </a:cubicBezTo>
                  <a:cubicBezTo>
                    <a:pt x="1039" y="289"/>
                    <a:pt x="1037" y="289"/>
                    <a:pt x="1034" y="289"/>
                  </a:cubicBezTo>
                  <a:cubicBezTo>
                    <a:pt x="1031" y="290"/>
                    <a:pt x="1031" y="296"/>
                    <a:pt x="1034" y="297"/>
                  </a:cubicBezTo>
                  <a:cubicBezTo>
                    <a:pt x="1037" y="297"/>
                    <a:pt x="1039" y="297"/>
                    <a:pt x="1042" y="297"/>
                  </a:cubicBezTo>
                  <a:cubicBezTo>
                    <a:pt x="1044" y="297"/>
                    <a:pt x="1046" y="297"/>
                    <a:pt x="1048" y="297"/>
                  </a:cubicBezTo>
                  <a:cubicBezTo>
                    <a:pt x="1048" y="297"/>
                    <a:pt x="1048" y="297"/>
                    <a:pt x="1048" y="297"/>
                  </a:cubicBezTo>
                  <a:cubicBezTo>
                    <a:pt x="1044" y="311"/>
                    <a:pt x="1025" y="308"/>
                    <a:pt x="1015" y="308"/>
                  </a:cubicBezTo>
                  <a:cubicBezTo>
                    <a:pt x="930" y="311"/>
                    <a:pt x="846" y="313"/>
                    <a:pt x="762" y="315"/>
                  </a:cubicBezTo>
                  <a:cubicBezTo>
                    <a:pt x="593" y="319"/>
                    <a:pt x="424" y="321"/>
                    <a:pt x="255" y="323"/>
                  </a:cubicBezTo>
                  <a:cubicBezTo>
                    <a:pt x="244" y="323"/>
                    <a:pt x="233" y="323"/>
                    <a:pt x="222" y="323"/>
                  </a:cubicBezTo>
                  <a:cubicBezTo>
                    <a:pt x="217" y="323"/>
                    <a:pt x="212" y="324"/>
                    <a:pt x="207" y="323"/>
                  </a:cubicBezTo>
                  <a:cubicBezTo>
                    <a:pt x="198" y="321"/>
                    <a:pt x="194" y="316"/>
                    <a:pt x="192" y="310"/>
                  </a:cubicBezTo>
                  <a:cubicBezTo>
                    <a:pt x="192" y="310"/>
                    <a:pt x="193" y="310"/>
                    <a:pt x="193" y="310"/>
                  </a:cubicBezTo>
                  <a:cubicBezTo>
                    <a:pt x="195" y="310"/>
                    <a:pt x="198" y="310"/>
                    <a:pt x="200" y="310"/>
                  </a:cubicBezTo>
                  <a:cubicBezTo>
                    <a:pt x="204" y="311"/>
                    <a:pt x="209" y="311"/>
                    <a:pt x="213" y="310"/>
                  </a:cubicBezTo>
                  <a:cubicBezTo>
                    <a:pt x="217" y="309"/>
                    <a:pt x="217" y="303"/>
                    <a:pt x="213" y="302"/>
                  </a:cubicBezTo>
                  <a:cubicBezTo>
                    <a:pt x="209" y="301"/>
                    <a:pt x="204" y="302"/>
                    <a:pt x="200" y="302"/>
                  </a:cubicBezTo>
                  <a:cubicBezTo>
                    <a:pt x="197" y="302"/>
                    <a:pt x="193" y="302"/>
                    <a:pt x="191" y="304"/>
                  </a:cubicBezTo>
                  <a:cubicBezTo>
                    <a:pt x="190" y="303"/>
                    <a:pt x="190" y="301"/>
                    <a:pt x="190" y="299"/>
                  </a:cubicBezTo>
                  <a:cubicBezTo>
                    <a:pt x="189" y="278"/>
                    <a:pt x="192" y="257"/>
                    <a:pt x="192" y="236"/>
                  </a:cubicBezTo>
                  <a:cubicBezTo>
                    <a:pt x="194" y="195"/>
                    <a:pt x="195" y="154"/>
                    <a:pt x="196" y="112"/>
                  </a:cubicBezTo>
                  <a:cubicBezTo>
                    <a:pt x="196" y="113"/>
                    <a:pt x="197" y="113"/>
                    <a:pt x="198" y="113"/>
                  </a:cubicBezTo>
                  <a:cubicBezTo>
                    <a:pt x="202" y="113"/>
                    <a:pt x="207" y="113"/>
                    <a:pt x="211" y="113"/>
                  </a:cubicBezTo>
                  <a:cubicBezTo>
                    <a:pt x="215" y="113"/>
                    <a:pt x="219" y="113"/>
                    <a:pt x="223" y="111"/>
                  </a:cubicBezTo>
                  <a:cubicBezTo>
                    <a:pt x="225" y="110"/>
                    <a:pt x="225" y="107"/>
                    <a:pt x="223" y="106"/>
                  </a:cubicBezTo>
                  <a:cubicBezTo>
                    <a:pt x="219" y="103"/>
                    <a:pt x="215" y="104"/>
                    <a:pt x="211" y="104"/>
                  </a:cubicBezTo>
                  <a:cubicBezTo>
                    <a:pt x="207" y="104"/>
                    <a:pt x="202" y="104"/>
                    <a:pt x="197" y="104"/>
                  </a:cubicBezTo>
                  <a:cubicBezTo>
                    <a:pt x="197" y="104"/>
                    <a:pt x="196" y="104"/>
                    <a:pt x="196" y="104"/>
                  </a:cubicBezTo>
                  <a:cubicBezTo>
                    <a:pt x="196" y="100"/>
                    <a:pt x="196" y="97"/>
                    <a:pt x="196" y="93"/>
                  </a:cubicBezTo>
                  <a:cubicBezTo>
                    <a:pt x="196" y="92"/>
                    <a:pt x="196" y="91"/>
                    <a:pt x="196" y="91"/>
                  </a:cubicBezTo>
                  <a:cubicBezTo>
                    <a:pt x="475" y="80"/>
                    <a:pt x="754" y="78"/>
                    <a:pt x="1033" y="85"/>
                  </a:cubicBezTo>
                  <a:cubicBezTo>
                    <a:pt x="1034" y="86"/>
                    <a:pt x="1035" y="87"/>
                    <a:pt x="1036" y="88"/>
                  </a:cubicBezTo>
                  <a:cubicBezTo>
                    <a:pt x="1038" y="88"/>
                    <a:pt x="1039" y="90"/>
                    <a:pt x="1040" y="92"/>
                  </a:cubicBezTo>
                  <a:cubicBezTo>
                    <a:pt x="1039" y="92"/>
                    <a:pt x="1037" y="91"/>
                    <a:pt x="1035" y="90"/>
                  </a:cubicBezTo>
                  <a:cubicBezTo>
                    <a:pt x="1031" y="89"/>
                    <a:pt x="1028" y="93"/>
                    <a:pt x="1032" y="96"/>
                  </a:cubicBezTo>
                  <a:cubicBezTo>
                    <a:pt x="1035" y="98"/>
                    <a:pt x="1039" y="99"/>
                    <a:pt x="1043" y="99"/>
                  </a:cubicBezTo>
                  <a:cubicBezTo>
                    <a:pt x="1046" y="113"/>
                    <a:pt x="1044" y="135"/>
                    <a:pt x="1044" y="142"/>
                  </a:cubicBezTo>
                  <a:cubicBezTo>
                    <a:pt x="1045" y="164"/>
                    <a:pt x="1045" y="185"/>
                    <a:pt x="1046" y="207"/>
                  </a:cubicBezTo>
                  <a:cubicBezTo>
                    <a:pt x="1047" y="227"/>
                    <a:pt x="1047" y="247"/>
                    <a:pt x="1048" y="266"/>
                  </a:cubicBezTo>
                  <a:cubicBezTo>
                    <a:pt x="1048" y="272"/>
                    <a:pt x="1050" y="281"/>
                    <a:pt x="1049" y="289"/>
                  </a:cubicBezTo>
                  <a:close/>
                  <a:moveTo>
                    <a:pt x="928" y="45"/>
                  </a:moveTo>
                  <a:cubicBezTo>
                    <a:pt x="934" y="48"/>
                    <a:pt x="940" y="50"/>
                    <a:pt x="946" y="52"/>
                  </a:cubicBezTo>
                  <a:cubicBezTo>
                    <a:pt x="946" y="56"/>
                    <a:pt x="946" y="59"/>
                    <a:pt x="946" y="62"/>
                  </a:cubicBezTo>
                  <a:cubicBezTo>
                    <a:pt x="947" y="66"/>
                    <a:pt x="946" y="69"/>
                    <a:pt x="947" y="72"/>
                  </a:cubicBezTo>
                  <a:cubicBezTo>
                    <a:pt x="942" y="72"/>
                    <a:pt x="937" y="72"/>
                    <a:pt x="932" y="71"/>
                  </a:cubicBezTo>
                  <a:cubicBezTo>
                    <a:pt x="931" y="66"/>
                    <a:pt x="929" y="62"/>
                    <a:pt x="928" y="57"/>
                  </a:cubicBezTo>
                  <a:cubicBezTo>
                    <a:pt x="927" y="53"/>
                    <a:pt x="927" y="49"/>
                    <a:pt x="928" y="45"/>
                  </a:cubicBezTo>
                  <a:close/>
                  <a:moveTo>
                    <a:pt x="952" y="62"/>
                  </a:moveTo>
                  <a:cubicBezTo>
                    <a:pt x="952" y="59"/>
                    <a:pt x="952" y="57"/>
                    <a:pt x="951" y="54"/>
                  </a:cubicBezTo>
                  <a:cubicBezTo>
                    <a:pt x="957" y="56"/>
                    <a:pt x="962" y="58"/>
                    <a:pt x="967" y="60"/>
                  </a:cubicBezTo>
                  <a:cubicBezTo>
                    <a:pt x="968" y="62"/>
                    <a:pt x="968" y="64"/>
                    <a:pt x="968" y="67"/>
                  </a:cubicBezTo>
                  <a:cubicBezTo>
                    <a:pt x="968" y="68"/>
                    <a:pt x="968" y="70"/>
                    <a:pt x="968" y="72"/>
                  </a:cubicBezTo>
                  <a:cubicBezTo>
                    <a:pt x="963" y="72"/>
                    <a:pt x="958" y="72"/>
                    <a:pt x="953" y="72"/>
                  </a:cubicBezTo>
                  <a:cubicBezTo>
                    <a:pt x="954" y="68"/>
                    <a:pt x="953" y="65"/>
                    <a:pt x="952" y="62"/>
                  </a:cubicBezTo>
                  <a:close/>
                  <a:moveTo>
                    <a:pt x="974" y="62"/>
                  </a:moveTo>
                  <a:cubicBezTo>
                    <a:pt x="984" y="66"/>
                    <a:pt x="994" y="69"/>
                    <a:pt x="1004" y="73"/>
                  </a:cubicBezTo>
                  <a:cubicBezTo>
                    <a:pt x="994" y="73"/>
                    <a:pt x="984" y="72"/>
                    <a:pt x="975" y="72"/>
                  </a:cubicBezTo>
                  <a:cubicBezTo>
                    <a:pt x="975" y="69"/>
                    <a:pt x="975" y="66"/>
                    <a:pt x="974" y="62"/>
                  </a:cubicBezTo>
                  <a:close/>
                  <a:moveTo>
                    <a:pt x="1239" y="203"/>
                  </a:moveTo>
                  <a:cubicBezTo>
                    <a:pt x="1218" y="205"/>
                    <a:pt x="1197" y="207"/>
                    <a:pt x="1176" y="209"/>
                  </a:cubicBezTo>
                  <a:cubicBezTo>
                    <a:pt x="1156" y="211"/>
                    <a:pt x="1135" y="213"/>
                    <a:pt x="1114" y="216"/>
                  </a:cubicBezTo>
                  <a:cubicBezTo>
                    <a:pt x="1098" y="218"/>
                    <a:pt x="1080" y="219"/>
                    <a:pt x="1064" y="225"/>
                  </a:cubicBezTo>
                  <a:cubicBezTo>
                    <a:pt x="1062" y="225"/>
                    <a:pt x="1061" y="225"/>
                    <a:pt x="1059" y="225"/>
                  </a:cubicBezTo>
                  <a:cubicBezTo>
                    <a:pt x="1059" y="220"/>
                    <a:pt x="1059" y="215"/>
                    <a:pt x="1059" y="210"/>
                  </a:cubicBezTo>
                  <a:cubicBezTo>
                    <a:pt x="1062" y="212"/>
                    <a:pt x="1065" y="213"/>
                    <a:pt x="1069" y="214"/>
                  </a:cubicBezTo>
                  <a:cubicBezTo>
                    <a:pt x="1073" y="214"/>
                    <a:pt x="1078" y="215"/>
                    <a:pt x="1081" y="212"/>
                  </a:cubicBezTo>
                  <a:cubicBezTo>
                    <a:pt x="1082" y="211"/>
                    <a:pt x="1082" y="210"/>
                    <a:pt x="1081" y="209"/>
                  </a:cubicBezTo>
                  <a:cubicBezTo>
                    <a:pt x="1078" y="206"/>
                    <a:pt x="1075" y="207"/>
                    <a:pt x="1071" y="206"/>
                  </a:cubicBezTo>
                  <a:cubicBezTo>
                    <a:pt x="1067" y="206"/>
                    <a:pt x="1062" y="205"/>
                    <a:pt x="1058" y="204"/>
                  </a:cubicBezTo>
                  <a:cubicBezTo>
                    <a:pt x="1058" y="199"/>
                    <a:pt x="1058" y="193"/>
                    <a:pt x="1058" y="188"/>
                  </a:cubicBezTo>
                  <a:cubicBezTo>
                    <a:pt x="1057" y="161"/>
                    <a:pt x="1056" y="135"/>
                    <a:pt x="1055" y="109"/>
                  </a:cubicBezTo>
                  <a:cubicBezTo>
                    <a:pt x="1055" y="97"/>
                    <a:pt x="1054" y="84"/>
                    <a:pt x="1044" y="78"/>
                  </a:cubicBezTo>
                  <a:cubicBezTo>
                    <a:pt x="1043" y="76"/>
                    <a:pt x="1042" y="75"/>
                    <a:pt x="1040" y="74"/>
                  </a:cubicBezTo>
                  <a:cubicBezTo>
                    <a:pt x="1012" y="64"/>
                    <a:pt x="983" y="53"/>
                    <a:pt x="955" y="43"/>
                  </a:cubicBezTo>
                  <a:cubicBezTo>
                    <a:pt x="957" y="43"/>
                    <a:pt x="959" y="43"/>
                    <a:pt x="962" y="44"/>
                  </a:cubicBezTo>
                  <a:cubicBezTo>
                    <a:pt x="965" y="44"/>
                    <a:pt x="969" y="46"/>
                    <a:pt x="972" y="44"/>
                  </a:cubicBezTo>
                  <a:cubicBezTo>
                    <a:pt x="974" y="44"/>
                    <a:pt x="974" y="42"/>
                    <a:pt x="973" y="40"/>
                  </a:cubicBezTo>
                  <a:cubicBezTo>
                    <a:pt x="972" y="36"/>
                    <a:pt x="966" y="36"/>
                    <a:pt x="962" y="35"/>
                  </a:cubicBezTo>
                  <a:cubicBezTo>
                    <a:pt x="957" y="35"/>
                    <a:pt x="953" y="36"/>
                    <a:pt x="949" y="39"/>
                  </a:cubicBezTo>
                  <a:cubicBezTo>
                    <a:pt x="949" y="40"/>
                    <a:pt x="949" y="40"/>
                    <a:pt x="949" y="41"/>
                  </a:cubicBezTo>
                  <a:cubicBezTo>
                    <a:pt x="937" y="37"/>
                    <a:pt x="926" y="32"/>
                    <a:pt x="914" y="28"/>
                  </a:cubicBezTo>
                  <a:cubicBezTo>
                    <a:pt x="1038" y="37"/>
                    <a:pt x="1162" y="32"/>
                    <a:pt x="1285" y="14"/>
                  </a:cubicBezTo>
                  <a:cubicBezTo>
                    <a:pt x="1273" y="33"/>
                    <a:pt x="1261" y="52"/>
                    <a:pt x="1249" y="71"/>
                  </a:cubicBezTo>
                  <a:cubicBezTo>
                    <a:pt x="1244" y="80"/>
                    <a:pt x="1238" y="89"/>
                    <a:pt x="1232" y="99"/>
                  </a:cubicBezTo>
                  <a:cubicBezTo>
                    <a:pt x="1228" y="105"/>
                    <a:pt x="1222" y="111"/>
                    <a:pt x="1222" y="119"/>
                  </a:cubicBezTo>
                  <a:cubicBezTo>
                    <a:pt x="1221" y="132"/>
                    <a:pt x="1240" y="145"/>
                    <a:pt x="1248" y="153"/>
                  </a:cubicBezTo>
                  <a:cubicBezTo>
                    <a:pt x="1257" y="164"/>
                    <a:pt x="1267" y="174"/>
                    <a:pt x="1276" y="184"/>
                  </a:cubicBezTo>
                  <a:cubicBezTo>
                    <a:pt x="1274" y="184"/>
                    <a:pt x="1272" y="185"/>
                    <a:pt x="1269" y="185"/>
                  </a:cubicBezTo>
                  <a:cubicBezTo>
                    <a:pt x="1266" y="186"/>
                    <a:pt x="1262" y="186"/>
                    <a:pt x="1258" y="186"/>
                  </a:cubicBezTo>
                  <a:cubicBezTo>
                    <a:pt x="1255" y="186"/>
                    <a:pt x="1255" y="190"/>
                    <a:pt x="1257" y="191"/>
                  </a:cubicBezTo>
                  <a:cubicBezTo>
                    <a:pt x="1261" y="192"/>
                    <a:pt x="1265" y="192"/>
                    <a:pt x="1270" y="192"/>
                  </a:cubicBezTo>
                  <a:cubicBezTo>
                    <a:pt x="1273" y="192"/>
                    <a:pt x="1278" y="192"/>
                    <a:pt x="1280" y="189"/>
                  </a:cubicBezTo>
                  <a:cubicBezTo>
                    <a:pt x="1281" y="189"/>
                    <a:pt x="1281" y="189"/>
                    <a:pt x="1281" y="189"/>
                  </a:cubicBezTo>
                  <a:cubicBezTo>
                    <a:pt x="1284" y="192"/>
                    <a:pt x="1288" y="196"/>
                    <a:pt x="1292" y="199"/>
                  </a:cubicBezTo>
                  <a:cubicBezTo>
                    <a:pt x="1274" y="198"/>
                    <a:pt x="1256" y="201"/>
                    <a:pt x="1239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0733A81B-1960-C107-D83A-0600D6C902FF}"/>
                </a:ext>
              </a:extLst>
            </p:cNvPr>
            <p:cNvSpPr/>
            <p:nvPr/>
          </p:nvSpPr>
          <p:spPr bwMode="auto">
            <a:xfrm>
              <a:off x="2519" y="705"/>
              <a:ext cx="64" cy="26"/>
            </a:xfrm>
            <a:custGeom>
              <a:avLst/>
              <a:gdLst>
                <a:gd name="T0" fmla="*/ 21 w 27"/>
                <a:gd name="T1" fmla="*/ 1 h 11"/>
                <a:gd name="T2" fmla="*/ 3 w 27"/>
                <a:gd name="T3" fmla="*/ 0 h 11"/>
                <a:gd name="T4" fmla="*/ 2 w 27"/>
                <a:gd name="T5" fmla="*/ 5 h 11"/>
                <a:gd name="T6" fmla="*/ 20 w 27"/>
                <a:gd name="T7" fmla="*/ 9 h 11"/>
                <a:gd name="T8" fmla="*/ 21 w 2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8" y="6"/>
                    <a:pt x="14" y="8"/>
                    <a:pt x="20" y="9"/>
                  </a:cubicBezTo>
                  <a:cubicBezTo>
                    <a:pt x="26" y="11"/>
                    <a:pt x="27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A091F87A-D5C5-6E0B-CB01-1F27A595006C}"/>
                </a:ext>
              </a:extLst>
            </p:cNvPr>
            <p:cNvSpPr/>
            <p:nvPr/>
          </p:nvSpPr>
          <p:spPr bwMode="auto">
            <a:xfrm>
              <a:off x="2616" y="702"/>
              <a:ext cx="88" cy="24"/>
            </a:xfrm>
            <a:custGeom>
              <a:avLst/>
              <a:gdLst>
                <a:gd name="T0" fmla="*/ 32 w 37"/>
                <a:gd name="T1" fmla="*/ 2 h 10"/>
                <a:gd name="T2" fmla="*/ 4 w 37"/>
                <a:gd name="T3" fmla="*/ 0 h 10"/>
                <a:gd name="T4" fmla="*/ 4 w 37"/>
                <a:gd name="T5" fmla="*/ 6 h 10"/>
                <a:gd name="T6" fmla="*/ 31 w 37"/>
                <a:gd name="T7" fmla="*/ 10 h 10"/>
                <a:gd name="T8" fmla="*/ 32 w 3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0">
                  <a:moveTo>
                    <a:pt x="32" y="2"/>
                  </a:moveTo>
                  <a:cubicBezTo>
                    <a:pt x="23" y="0"/>
                    <a:pt x="14" y="0"/>
                    <a:pt x="4" y="0"/>
                  </a:cubicBezTo>
                  <a:cubicBezTo>
                    <a:pt x="1" y="0"/>
                    <a:pt x="0" y="5"/>
                    <a:pt x="4" y="6"/>
                  </a:cubicBezTo>
                  <a:cubicBezTo>
                    <a:pt x="13" y="8"/>
                    <a:pt x="22" y="10"/>
                    <a:pt x="31" y="10"/>
                  </a:cubicBezTo>
                  <a:cubicBezTo>
                    <a:pt x="36" y="10"/>
                    <a:pt x="37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BD01FB5D-ACDF-DA82-A1D9-73CBC9F92C92}"/>
                </a:ext>
              </a:extLst>
            </p:cNvPr>
            <p:cNvSpPr/>
            <p:nvPr/>
          </p:nvSpPr>
          <p:spPr bwMode="auto">
            <a:xfrm>
              <a:off x="2749" y="702"/>
              <a:ext cx="71" cy="26"/>
            </a:xfrm>
            <a:custGeom>
              <a:avLst/>
              <a:gdLst>
                <a:gd name="T0" fmla="*/ 28 w 30"/>
                <a:gd name="T1" fmla="*/ 3 h 11"/>
                <a:gd name="T2" fmla="*/ 17 w 30"/>
                <a:gd name="T3" fmla="*/ 1 h 11"/>
                <a:gd name="T4" fmla="*/ 4 w 30"/>
                <a:gd name="T5" fmla="*/ 3 h 11"/>
                <a:gd name="T6" fmla="*/ 4 w 30"/>
                <a:gd name="T7" fmla="*/ 9 h 11"/>
                <a:gd name="T8" fmla="*/ 17 w 30"/>
                <a:gd name="T9" fmla="*/ 10 h 11"/>
                <a:gd name="T10" fmla="*/ 28 w 30"/>
                <a:gd name="T11" fmla="*/ 9 h 11"/>
                <a:gd name="T12" fmla="*/ 28 w 30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8" y="3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3" y="2"/>
                    <a:pt x="8" y="2"/>
                    <a:pt x="4" y="3"/>
                  </a:cubicBezTo>
                  <a:cubicBezTo>
                    <a:pt x="0" y="3"/>
                    <a:pt x="0" y="8"/>
                    <a:pt x="4" y="9"/>
                  </a:cubicBezTo>
                  <a:cubicBezTo>
                    <a:pt x="8" y="9"/>
                    <a:pt x="13" y="10"/>
                    <a:pt x="17" y="10"/>
                  </a:cubicBezTo>
                  <a:cubicBezTo>
                    <a:pt x="21" y="11"/>
                    <a:pt x="25" y="11"/>
                    <a:pt x="28" y="9"/>
                  </a:cubicBezTo>
                  <a:cubicBezTo>
                    <a:pt x="30" y="7"/>
                    <a:pt x="30" y="4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6AE8D31-23D9-E2E3-8EF5-AAD59D997D3C}"/>
                </a:ext>
              </a:extLst>
            </p:cNvPr>
            <p:cNvSpPr/>
            <p:nvPr/>
          </p:nvSpPr>
          <p:spPr bwMode="auto">
            <a:xfrm>
              <a:off x="2959" y="905"/>
              <a:ext cx="93" cy="33"/>
            </a:xfrm>
            <a:custGeom>
              <a:avLst/>
              <a:gdLst>
                <a:gd name="T0" fmla="*/ 36 w 39"/>
                <a:gd name="T1" fmla="*/ 2 h 14"/>
                <a:gd name="T2" fmla="*/ 22 w 39"/>
                <a:gd name="T3" fmla="*/ 1 h 14"/>
                <a:gd name="T4" fmla="*/ 6 w 39"/>
                <a:gd name="T5" fmla="*/ 2 h 14"/>
                <a:gd name="T6" fmla="*/ 5 w 39"/>
                <a:gd name="T7" fmla="*/ 11 h 14"/>
                <a:gd name="T8" fmla="*/ 37 w 39"/>
                <a:gd name="T9" fmla="*/ 7 h 14"/>
                <a:gd name="T10" fmla="*/ 36 w 39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4">
                  <a:moveTo>
                    <a:pt x="36" y="2"/>
                  </a:moveTo>
                  <a:cubicBezTo>
                    <a:pt x="31" y="0"/>
                    <a:pt x="27" y="1"/>
                    <a:pt x="22" y="1"/>
                  </a:cubicBezTo>
                  <a:cubicBezTo>
                    <a:pt x="17" y="2"/>
                    <a:pt x="11" y="2"/>
                    <a:pt x="6" y="2"/>
                  </a:cubicBezTo>
                  <a:cubicBezTo>
                    <a:pt x="2" y="2"/>
                    <a:pt x="0" y="10"/>
                    <a:pt x="5" y="11"/>
                  </a:cubicBezTo>
                  <a:cubicBezTo>
                    <a:pt x="15" y="12"/>
                    <a:pt x="28" y="14"/>
                    <a:pt x="37" y="7"/>
                  </a:cubicBezTo>
                  <a:cubicBezTo>
                    <a:pt x="39" y="5"/>
                    <a:pt x="38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C71ECA0-9BD6-6FAB-4D6D-FA7FFEEA7884}"/>
                </a:ext>
              </a:extLst>
            </p:cNvPr>
            <p:cNvSpPr/>
            <p:nvPr/>
          </p:nvSpPr>
          <p:spPr bwMode="auto">
            <a:xfrm>
              <a:off x="3111" y="895"/>
              <a:ext cx="90" cy="34"/>
            </a:xfrm>
            <a:custGeom>
              <a:avLst/>
              <a:gdLst>
                <a:gd name="T0" fmla="*/ 34 w 38"/>
                <a:gd name="T1" fmla="*/ 3 h 14"/>
                <a:gd name="T2" fmla="*/ 4 w 38"/>
                <a:gd name="T3" fmla="*/ 4 h 14"/>
                <a:gd name="T4" fmla="*/ 4 w 38"/>
                <a:gd name="T5" fmla="*/ 11 h 14"/>
                <a:gd name="T6" fmla="*/ 34 w 38"/>
                <a:gd name="T7" fmla="*/ 11 h 14"/>
                <a:gd name="T8" fmla="*/ 34 w 38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4">
                  <a:moveTo>
                    <a:pt x="34" y="3"/>
                  </a:moveTo>
                  <a:cubicBezTo>
                    <a:pt x="26" y="0"/>
                    <a:pt x="14" y="3"/>
                    <a:pt x="4" y="4"/>
                  </a:cubicBezTo>
                  <a:cubicBezTo>
                    <a:pt x="0" y="4"/>
                    <a:pt x="0" y="10"/>
                    <a:pt x="4" y="11"/>
                  </a:cubicBezTo>
                  <a:cubicBezTo>
                    <a:pt x="14" y="11"/>
                    <a:pt x="26" y="14"/>
                    <a:pt x="34" y="11"/>
                  </a:cubicBezTo>
                  <a:cubicBezTo>
                    <a:pt x="38" y="10"/>
                    <a:pt x="38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5C0E0B1F-F506-8AA7-6FE5-932403ECA19E}"/>
                </a:ext>
              </a:extLst>
            </p:cNvPr>
            <p:cNvSpPr/>
            <p:nvPr/>
          </p:nvSpPr>
          <p:spPr bwMode="auto">
            <a:xfrm>
              <a:off x="3258" y="898"/>
              <a:ext cx="80" cy="26"/>
            </a:xfrm>
            <a:custGeom>
              <a:avLst/>
              <a:gdLst>
                <a:gd name="T0" fmla="*/ 30 w 34"/>
                <a:gd name="T1" fmla="*/ 1 h 11"/>
                <a:gd name="T2" fmla="*/ 16 w 34"/>
                <a:gd name="T3" fmla="*/ 2 h 11"/>
                <a:gd name="T4" fmla="*/ 2 w 34"/>
                <a:gd name="T5" fmla="*/ 4 h 11"/>
                <a:gd name="T6" fmla="*/ 1 w 34"/>
                <a:gd name="T7" fmla="*/ 8 h 11"/>
                <a:gd name="T8" fmla="*/ 17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1" y="2"/>
                    <a:pt x="16" y="2"/>
                  </a:cubicBezTo>
                  <a:cubicBezTo>
                    <a:pt x="11" y="2"/>
                    <a:pt x="6" y="2"/>
                    <a:pt x="2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6" y="11"/>
                    <a:pt x="12" y="11"/>
                    <a:pt x="17" y="11"/>
                  </a:cubicBezTo>
                  <a:cubicBezTo>
                    <a:pt x="22" y="11"/>
                    <a:pt x="28" y="11"/>
                    <a:pt x="32" y="7"/>
                  </a:cubicBezTo>
                  <a:cubicBezTo>
                    <a:pt x="34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0326CD9-25F6-48AD-697B-6F15B36991E9}"/>
                </a:ext>
              </a:extLst>
            </p:cNvPr>
            <p:cNvSpPr/>
            <p:nvPr/>
          </p:nvSpPr>
          <p:spPr bwMode="auto">
            <a:xfrm>
              <a:off x="3371" y="900"/>
              <a:ext cx="81" cy="24"/>
            </a:xfrm>
            <a:custGeom>
              <a:avLst/>
              <a:gdLst>
                <a:gd name="T0" fmla="*/ 28 w 34"/>
                <a:gd name="T1" fmla="*/ 0 h 10"/>
                <a:gd name="T2" fmla="*/ 3 w 34"/>
                <a:gd name="T3" fmla="*/ 3 h 10"/>
                <a:gd name="T4" fmla="*/ 3 w 34"/>
                <a:gd name="T5" fmla="*/ 8 h 10"/>
                <a:gd name="T6" fmla="*/ 28 w 34"/>
                <a:gd name="T7" fmla="*/ 10 h 10"/>
                <a:gd name="T8" fmla="*/ 28 w 3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28" y="0"/>
                  </a:moveTo>
                  <a:cubicBezTo>
                    <a:pt x="20" y="0"/>
                    <a:pt x="12" y="2"/>
                    <a:pt x="3" y="3"/>
                  </a:cubicBezTo>
                  <a:cubicBezTo>
                    <a:pt x="0" y="3"/>
                    <a:pt x="0" y="7"/>
                    <a:pt x="3" y="8"/>
                  </a:cubicBezTo>
                  <a:cubicBezTo>
                    <a:pt x="12" y="9"/>
                    <a:pt x="20" y="10"/>
                    <a:pt x="28" y="10"/>
                  </a:cubicBezTo>
                  <a:cubicBezTo>
                    <a:pt x="34" y="10"/>
                    <a:pt x="34" y="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03DB5E9F-01F0-EC9F-9466-F4EAB0D56B68}"/>
                </a:ext>
              </a:extLst>
            </p:cNvPr>
            <p:cNvSpPr/>
            <p:nvPr/>
          </p:nvSpPr>
          <p:spPr bwMode="auto">
            <a:xfrm>
              <a:off x="3502" y="893"/>
              <a:ext cx="83" cy="31"/>
            </a:xfrm>
            <a:custGeom>
              <a:avLst/>
              <a:gdLst>
                <a:gd name="T0" fmla="*/ 32 w 35"/>
                <a:gd name="T1" fmla="*/ 1 h 13"/>
                <a:gd name="T2" fmla="*/ 19 w 35"/>
                <a:gd name="T3" fmla="*/ 2 h 13"/>
                <a:gd name="T4" fmla="*/ 4 w 35"/>
                <a:gd name="T5" fmla="*/ 3 h 13"/>
                <a:gd name="T6" fmla="*/ 3 w 35"/>
                <a:gd name="T7" fmla="*/ 8 h 13"/>
                <a:gd name="T8" fmla="*/ 33 w 35"/>
                <a:gd name="T9" fmla="*/ 7 h 13"/>
                <a:gd name="T10" fmla="*/ 32 w 35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3">
                  <a:moveTo>
                    <a:pt x="32" y="1"/>
                  </a:moveTo>
                  <a:cubicBezTo>
                    <a:pt x="28" y="0"/>
                    <a:pt x="23" y="2"/>
                    <a:pt x="19" y="2"/>
                  </a:cubicBezTo>
                  <a:cubicBezTo>
                    <a:pt x="14" y="3"/>
                    <a:pt x="9" y="3"/>
                    <a:pt x="4" y="3"/>
                  </a:cubicBezTo>
                  <a:cubicBezTo>
                    <a:pt x="1" y="3"/>
                    <a:pt x="0" y="8"/>
                    <a:pt x="3" y="8"/>
                  </a:cubicBezTo>
                  <a:cubicBezTo>
                    <a:pt x="12" y="10"/>
                    <a:pt x="26" y="13"/>
                    <a:pt x="33" y="7"/>
                  </a:cubicBezTo>
                  <a:cubicBezTo>
                    <a:pt x="35" y="5"/>
                    <a:pt x="34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FAF9295E-5564-509C-D32D-EADD2AD20DA9}"/>
                </a:ext>
              </a:extLst>
            </p:cNvPr>
            <p:cNvSpPr/>
            <p:nvPr/>
          </p:nvSpPr>
          <p:spPr bwMode="auto">
            <a:xfrm>
              <a:off x="3637" y="895"/>
              <a:ext cx="92" cy="36"/>
            </a:xfrm>
            <a:custGeom>
              <a:avLst/>
              <a:gdLst>
                <a:gd name="T0" fmla="*/ 32 w 39"/>
                <a:gd name="T1" fmla="*/ 0 h 15"/>
                <a:gd name="T2" fmla="*/ 5 w 39"/>
                <a:gd name="T3" fmla="*/ 2 h 15"/>
                <a:gd name="T4" fmla="*/ 3 w 39"/>
                <a:gd name="T5" fmla="*/ 7 h 15"/>
                <a:gd name="T6" fmla="*/ 35 w 39"/>
                <a:gd name="T7" fmla="*/ 7 h 15"/>
                <a:gd name="T8" fmla="*/ 32 w 3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5">
                  <a:moveTo>
                    <a:pt x="32" y="0"/>
                  </a:moveTo>
                  <a:cubicBezTo>
                    <a:pt x="23" y="2"/>
                    <a:pt x="14" y="4"/>
                    <a:pt x="5" y="2"/>
                  </a:cubicBezTo>
                  <a:cubicBezTo>
                    <a:pt x="2" y="1"/>
                    <a:pt x="0" y="5"/>
                    <a:pt x="3" y="7"/>
                  </a:cubicBezTo>
                  <a:cubicBezTo>
                    <a:pt x="13" y="12"/>
                    <a:pt x="26" y="15"/>
                    <a:pt x="35" y="7"/>
                  </a:cubicBezTo>
                  <a:cubicBezTo>
                    <a:pt x="39" y="5"/>
                    <a:pt x="37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26D8E4E-5925-38C7-38B9-B6BC2A95DD99}"/>
                </a:ext>
              </a:extLst>
            </p:cNvPr>
            <p:cNvSpPr/>
            <p:nvPr/>
          </p:nvSpPr>
          <p:spPr bwMode="auto">
            <a:xfrm>
              <a:off x="3779" y="888"/>
              <a:ext cx="94" cy="31"/>
            </a:xfrm>
            <a:custGeom>
              <a:avLst/>
              <a:gdLst>
                <a:gd name="T0" fmla="*/ 34 w 40"/>
                <a:gd name="T1" fmla="*/ 1 h 13"/>
                <a:gd name="T2" fmla="*/ 19 w 40"/>
                <a:gd name="T3" fmla="*/ 1 h 13"/>
                <a:gd name="T4" fmla="*/ 5 w 40"/>
                <a:gd name="T5" fmla="*/ 1 h 13"/>
                <a:gd name="T6" fmla="*/ 4 w 40"/>
                <a:gd name="T7" fmla="*/ 7 h 13"/>
                <a:gd name="T8" fmla="*/ 35 w 40"/>
                <a:gd name="T9" fmla="*/ 10 h 13"/>
                <a:gd name="T10" fmla="*/ 34 w 4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3">
                  <a:moveTo>
                    <a:pt x="34" y="1"/>
                  </a:moveTo>
                  <a:cubicBezTo>
                    <a:pt x="29" y="1"/>
                    <a:pt x="24" y="1"/>
                    <a:pt x="19" y="1"/>
                  </a:cubicBezTo>
                  <a:cubicBezTo>
                    <a:pt x="14" y="1"/>
                    <a:pt x="10" y="1"/>
                    <a:pt x="5" y="1"/>
                  </a:cubicBezTo>
                  <a:cubicBezTo>
                    <a:pt x="1" y="0"/>
                    <a:pt x="0" y="6"/>
                    <a:pt x="4" y="7"/>
                  </a:cubicBezTo>
                  <a:cubicBezTo>
                    <a:pt x="13" y="10"/>
                    <a:pt x="26" y="13"/>
                    <a:pt x="35" y="10"/>
                  </a:cubicBezTo>
                  <a:cubicBezTo>
                    <a:pt x="40" y="8"/>
                    <a:pt x="39" y="2"/>
                    <a:pt x="3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18E927A-F445-CDC8-985E-BE95634AE5F0}"/>
                </a:ext>
              </a:extLst>
            </p:cNvPr>
            <p:cNvSpPr/>
            <p:nvPr/>
          </p:nvSpPr>
          <p:spPr bwMode="auto">
            <a:xfrm>
              <a:off x="3918" y="886"/>
              <a:ext cx="95" cy="31"/>
            </a:xfrm>
            <a:custGeom>
              <a:avLst/>
              <a:gdLst>
                <a:gd name="T0" fmla="*/ 36 w 40"/>
                <a:gd name="T1" fmla="*/ 3 h 13"/>
                <a:gd name="T2" fmla="*/ 4 w 40"/>
                <a:gd name="T3" fmla="*/ 4 h 13"/>
                <a:gd name="T4" fmla="*/ 4 w 40"/>
                <a:gd name="T5" fmla="*/ 10 h 13"/>
                <a:gd name="T6" fmla="*/ 36 w 40"/>
                <a:gd name="T7" fmla="*/ 11 h 13"/>
                <a:gd name="T8" fmla="*/ 36 w 40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3">
                  <a:moveTo>
                    <a:pt x="36" y="3"/>
                  </a:moveTo>
                  <a:cubicBezTo>
                    <a:pt x="26" y="0"/>
                    <a:pt x="14" y="2"/>
                    <a:pt x="4" y="4"/>
                  </a:cubicBezTo>
                  <a:cubicBezTo>
                    <a:pt x="0" y="4"/>
                    <a:pt x="0" y="9"/>
                    <a:pt x="4" y="10"/>
                  </a:cubicBezTo>
                  <a:cubicBezTo>
                    <a:pt x="14" y="11"/>
                    <a:pt x="26" y="13"/>
                    <a:pt x="36" y="11"/>
                  </a:cubicBezTo>
                  <a:cubicBezTo>
                    <a:pt x="40" y="10"/>
                    <a:pt x="40" y="4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935EE9BD-F45C-21FF-3853-AA20537D84FE}"/>
                </a:ext>
              </a:extLst>
            </p:cNvPr>
            <p:cNvSpPr/>
            <p:nvPr/>
          </p:nvSpPr>
          <p:spPr bwMode="auto">
            <a:xfrm>
              <a:off x="4065" y="888"/>
              <a:ext cx="90" cy="26"/>
            </a:xfrm>
            <a:custGeom>
              <a:avLst/>
              <a:gdLst>
                <a:gd name="T0" fmla="*/ 34 w 38"/>
                <a:gd name="T1" fmla="*/ 2 h 11"/>
                <a:gd name="T2" fmla="*/ 20 w 38"/>
                <a:gd name="T3" fmla="*/ 1 h 11"/>
                <a:gd name="T4" fmla="*/ 4 w 38"/>
                <a:gd name="T5" fmla="*/ 2 h 11"/>
                <a:gd name="T6" fmla="*/ 4 w 38"/>
                <a:gd name="T7" fmla="*/ 9 h 11"/>
                <a:gd name="T8" fmla="*/ 20 w 38"/>
                <a:gd name="T9" fmla="*/ 10 h 11"/>
                <a:gd name="T10" fmla="*/ 34 w 38"/>
                <a:gd name="T11" fmla="*/ 10 h 11"/>
                <a:gd name="T12" fmla="*/ 34 w 3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1">
                  <a:moveTo>
                    <a:pt x="34" y="2"/>
                  </a:moveTo>
                  <a:cubicBezTo>
                    <a:pt x="30" y="0"/>
                    <a:pt x="24" y="1"/>
                    <a:pt x="20" y="1"/>
                  </a:cubicBezTo>
                  <a:cubicBezTo>
                    <a:pt x="15" y="2"/>
                    <a:pt x="9" y="2"/>
                    <a:pt x="4" y="2"/>
                  </a:cubicBezTo>
                  <a:cubicBezTo>
                    <a:pt x="0" y="3"/>
                    <a:pt x="0" y="9"/>
                    <a:pt x="4" y="9"/>
                  </a:cubicBezTo>
                  <a:cubicBezTo>
                    <a:pt x="9" y="9"/>
                    <a:pt x="15" y="10"/>
                    <a:pt x="20" y="10"/>
                  </a:cubicBezTo>
                  <a:cubicBezTo>
                    <a:pt x="24" y="10"/>
                    <a:pt x="30" y="11"/>
                    <a:pt x="34" y="10"/>
                  </a:cubicBezTo>
                  <a:cubicBezTo>
                    <a:pt x="38" y="8"/>
                    <a:pt x="38" y="3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7FF9219B-CF0B-2122-088F-C431D2D7435A}"/>
                </a:ext>
              </a:extLst>
            </p:cNvPr>
            <p:cNvSpPr/>
            <p:nvPr/>
          </p:nvSpPr>
          <p:spPr bwMode="auto">
            <a:xfrm>
              <a:off x="4203" y="888"/>
              <a:ext cx="71" cy="31"/>
            </a:xfrm>
            <a:custGeom>
              <a:avLst/>
              <a:gdLst>
                <a:gd name="T0" fmla="*/ 27 w 30"/>
                <a:gd name="T1" fmla="*/ 3 h 13"/>
                <a:gd name="T2" fmla="*/ 17 w 30"/>
                <a:gd name="T3" fmla="*/ 2 h 13"/>
                <a:gd name="T4" fmla="*/ 5 w 30"/>
                <a:gd name="T5" fmla="*/ 1 h 13"/>
                <a:gd name="T6" fmla="*/ 3 w 30"/>
                <a:gd name="T7" fmla="*/ 7 h 13"/>
                <a:gd name="T8" fmla="*/ 28 w 30"/>
                <a:gd name="T9" fmla="*/ 8 h 13"/>
                <a:gd name="T10" fmla="*/ 27 w 30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27" y="3"/>
                  </a:moveTo>
                  <a:cubicBezTo>
                    <a:pt x="24" y="2"/>
                    <a:pt x="20" y="2"/>
                    <a:pt x="17" y="2"/>
                  </a:cubicBezTo>
                  <a:cubicBezTo>
                    <a:pt x="13" y="2"/>
                    <a:pt x="9" y="2"/>
                    <a:pt x="5" y="1"/>
                  </a:cubicBezTo>
                  <a:cubicBezTo>
                    <a:pt x="1" y="0"/>
                    <a:pt x="0" y="5"/>
                    <a:pt x="3" y="7"/>
                  </a:cubicBezTo>
                  <a:cubicBezTo>
                    <a:pt x="10" y="9"/>
                    <a:pt x="21" y="13"/>
                    <a:pt x="28" y="8"/>
                  </a:cubicBezTo>
                  <a:cubicBezTo>
                    <a:pt x="30" y="7"/>
                    <a:pt x="30" y="3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BED3FEC8-4CFF-377A-8635-630C74CD7718}"/>
                </a:ext>
              </a:extLst>
            </p:cNvPr>
            <p:cNvSpPr/>
            <p:nvPr/>
          </p:nvSpPr>
          <p:spPr bwMode="auto">
            <a:xfrm>
              <a:off x="4316" y="879"/>
              <a:ext cx="85" cy="26"/>
            </a:xfrm>
            <a:custGeom>
              <a:avLst/>
              <a:gdLst>
                <a:gd name="T0" fmla="*/ 32 w 36"/>
                <a:gd name="T1" fmla="*/ 2 h 11"/>
                <a:gd name="T2" fmla="*/ 19 w 36"/>
                <a:gd name="T3" fmla="*/ 2 h 11"/>
                <a:gd name="T4" fmla="*/ 4 w 36"/>
                <a:gd name="T5" fmla="*/ 5 h 11"/>
                <a:gd name="T6" fmla="*/ 5 w 36"/>
                <a:gd name="T7" fmla="*/ 11 h 11"/>
                <a:gd name="T8" fmla="*/ 20 w 36"/>
                <a:gd name="T9" fmla="*/ 11 h 11"/>
                <a:gd name="T10" fmla="*/ 33 w 36"/>
                <a:gd name="T11" fmla="*/ 8 h 11"/>
                <a:gd name="T12" fmla="*/ 32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2" y="2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3"/>
                    <a:pt x="9" y="4"/>
                    <a:pt x="4" y="5"/>
                  </a:cubicBezTo>
                  <a:cubicBezTo>
                    <a:pt x="0" y="5"/>
                    <a:pt x="1" y="11"/>
                    <a:pt x="5" y="11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5" y="10"/>
                    <a:pt x="30" y="11"/>
                    <a:pt x="33" y="8"/>
                  </a:cubicBezTo>
                  <a:cubicBezTo>
                    <a:pt x="36" y="6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31EF0BD-082C-C532-B01F-9423D18A45BE}"/>
                </a:ext>
              </a:extLst>
            </p:cNvPr>
            <p:cNvSpPr/>
            <p:nvPr/>
          </p:nvSpPr>
          <p:spPr bwMode="auto">
            <a:xfrm>
              <a:off x="4458" y="879"/>
              <a:ext cx="78" cy="31"/>
            </a:xfrm>
            <a:custGeom>
              <a:avLst/>
              <a:gdLst>
                <a:gd name="T0" fmla="*/ 32 w 33"/>
                <a:gd name="T1" fmla="*/ 6 h 13"/>
                <a:gd name="T2" fmla="*/ 4 w 33"/>
                <a:gd name="T3" fmla="*/ 6 h 13"/>
                <a:gd name="T4" fmla="*/ 6 w 33"/>
                <a:gd name="T5" fmla="*/ 12 h 13"/>
                <a:gd name="T6" fmla="*/ 20 w 33"/>
                <a:gd name="T7" fmla="*/ 11 h 13"/>
                <a:gd name="T8" fmla="*/ 31 w 33"/>
                <a:gd name="T9" fmla="*/ 10 h 13"/>
                <a:gd name="T10" fmla="*/ 32 w 3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3">
                  <a:moveTo>
                    <a:pt x="32" y="6"/>
                  </a:moveTo>
                  <a:cubicBezTo>
                    <a:pt x="25" y="0"/>
                    <a:pt x="11" y="3"/>
                    <a:pt x="4" y="6"/>
                  </a:cubicBezTo>
                  <a:cubicBezTo>
                    <a:pt x="0" y="7"/>
                    <a:pt x="2" y="13"/>
                    <a:pt x="6" y="12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4" y="11"/>
                    <a:pt x="27" y="12"/>
                    <a:pt x="31" y="10"/>
                  </a:cubicBezTo>
                  <a:cubicBezTo>
                    <a:pt x="33" y="9"/>
                    <a:pt x="33" y="7"/>
                    <a:pt x="3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00CA1EF-ACD7-5B4A-7FCC-D176BB2F0CAA}"/>
                </a:ext>
              </a:extLst>
            </p:cNvPr>
            <p:cNvSpPr/>
            <p:nvPr/>
          </p:nvSpPr>
          <p:spPr bwMode="auto">
            <a:xfrm>
              <a:off x="4588" y="879"/>
              <a:ext cx="81" cy="26"/>
            </a:xfrm>
            <a:custGeom>
              <a:avLst/>
              <a:gdLst>
                <a:gd name="T0" fmla="*/ 32 w 34"/>
                <a:gd name="T1" fmla="*/ 3 h 11"/>
                <a:gd name="T2" fmla="*/ 19 w 34"/>
                <a:gd name="T3" fmla="*/ 1 h 11"/>
                <a:gd name="T4" fmla="*/ 3 w 34"/>
                <a:gd name="T5" fmla="*/ 2 h 11"/>
                <a:gd name="T6" fmla="*/ 3 w 34"/>
                <a:gd name="T7" fmla="*/ 8 h 11"/>
                <a:gd name="T8" fmla="*/ 19 w 34"/>
                <a:gd name="T9" fmla="*/ 10 h 11"/>
                <a:gd name="T10" fmla="*/ 32 w 34"/>
                <a:gd name="T11" fmla="*/ 7 h 11"/>
                <a:gd name="T12" fmla="*/ 32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2" y="3"/>
                  </a:moveTo>
                  <a:cubicBezTo>
                    <a:pt x="28" y="0"/>
                    <a:pt x="24" y="1"/>
                    <a:pt x="19" y="1"/>
                  </a:cubicBezTo>
                  <a:cubicBezTo>
                    <a:pt x="13" y="1"/>
                    <a:pt x="8" y="2"/>
                    <a:pt x="3" y="2"/>
                  </a:cubicBezTo>
                  <a:cubicBezTo>
                    <a:pt x="0" y="3"/>
                    <a:pt x="0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24" y="10"/>
                    <a:pt x="28" y="11"/>
                    <a:pt x="32" y="7"/>
                  </a:cubicBezTo>
                  <a:cubicBezTo>
                    <a:pt x="34" y="6"/>
                    <a:pt x="34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1FF30832-374F-3D65-25C0-448557283E47}"/>
                </a:ext>
              </a:extLst>
            </p:cNvPr>
            <p:cNvSpPr/>
            <p:nvPr/>
          </p:nvSpPr>
          <p:spPr bwMode="auto">
            <a:xfrm>
              <a:off x="4721" y="869"/>
              <a:ext cx="90" cy="36"/>
            </a:xfrm>
            <a:custGeom>
              <a:avLst/>
              <a:gdLst>
                <a:gd name="T0" fmla="*/ 32 w 38"/>
                <a:gd name="T1" fmla="*/ 1 h 15"/>
                <a:gd name="T2" fmla="*/ 19 w 38"/>
                <a:gd name="T3" fmla="*/ 3 h 15"/>
                <a:gd name="T4" fmla="*/ 6 w 38"/>
                <a:gd name="T5" fmla="*/ 2 h 15"/>
                <a:gd name="T6" fmla="*/ 4 w 38"/>
                <a:gd name="T7" fmla="*/ 8 h 15"/>
                <a:gd name="T8" fmla="*/ 35 w 38"/>
                <a:gd name="T9" fmla="*/ 8 h 15"/>
                <a:gd name="T10" fmla="*/ 32 w 38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32" y="1"/>
                  </a:moveTo>
                  <a:cubicBezTo>
                    <a:pt x="28" y="0"/>
                    <a:pt x="24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3" y="2"/>
                    <a:pt x="0" y="6"/>
                    <a:pt x="4" y="8"/>
                  </a:cubicBezTo>
                  <a:cubicBezTo>
                    <a:pt x="12" y="12"/>
                    <a:pt x="27" y="15"/>
                    <a:pt x="35" y="8"/>
                  </a:cubicBezTo>
                  <a:cubicBezTo>
                    <a:pt x="38" y="5"/>
                    <a:pt x="35" y="1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61A5BDE0-C220-59AC-F385-06F9A340B807}"/>
                </a:ext>
              </a:extLst>
            </p:cNvPr>
            <p:cNvSpPr/>
            <p:nvPr/>
          </p:nvSpPr>
          <p:spPr bwMode="auto">
            <a:xfrm>
              <a:off x="5000" y="664"/>
              <a:ext cx="79" cy="22"/>
            </a:xfrm>
            <a:custGeom>
              <a:avLst/>
              <a:gdLst>
                <a:gd name="T0" fmla="*/ 30 w 33"/>
                <a:gd name="T1" fmla="*/ 1 h 9"/>
                <a:gd name="T2" fmla="*/ 17 w 33"/>
                <a:gd name="T3" fmla="*/ 1 h 9"/>
                <a:gd name="T4" fmla="*/ 2 w 33"/>
                <a:gd name="T5" fmla="*/ 4 h 9"/>
                <a:gd name="T6" fmla="*/ 3 w 33"/>
                <a:gd name="T7" fmla="*/ 9 h 9"/>
                <a:gd name="T8" fmla="*/ 18 w 33"/>
                <a:gd name="T9" fmla="*/ 9 h 9"/>
                <a:gd name="T10" fmla="*/ 31 w 33"/>
                <a:gd name="T11" fmla="*/ 6 h 9"/>
                <a:gd name="T12" fmla="*/ 30 w 33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">
                  <a:moveTo>
                    <a:pt x="30" y="1"/>
                  </a:moveTo>
                  <a:cubicBezTo>
                    <a:pt x="26" y="0"/>
                    <a:pt x="22" y="1"/>
                    <a:pt x="17" y="1"/>
                  </a:cubicBezTo>
                  <a:cubicBezTo>
                    <a:pt x="12" y="2"/>
                    <a:pt x="7" y="3"/>
                    <a:pt x="2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9"/>
                    <a:pt x="13" y="9"/>
                    <a:pt x="18" y="9"/>
                  </a:cubicBezTo>
                  <a:cubicBezTo>
                    <a:pt x="23" y="9"/>
                    <a:pt x="27" y="9"/>
                    <a:pt x="31" y="6"/>
                  </a:cubicBezTo>
                  <a:cubicBezTo>
                    <a:pt x="33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9D148EF-F651-EE1F-FB5C-382C40A12F39}"/>
                </a:ext>
              </a:extLst>
            </p:cNvPr>
            <p:cNvSpPr/>
            <p:nvPr/>
          </p:nvSpPr>
          <p:spPr bwMode="auto">
            <a:xfrm>
              <a:off x="5124" y="645"/>
              <a:ext cx="75" cy="26"/>
            </a:xfrm>
            <a:custGeom>
              <a:avLst/>
              <a:gdLst>
                <a:gd name="T0" fmla="*/ 30 w 32"/>
                <a:gd name="T1" fmla="*/ 2 h 11"/>
                <a:gd name="T2" fmla="*/ 18 w 32"/>
                <a:gd name="T3" fmla="*/ 2 h 11"/>
                <a:gd name="T4" fmla="*/ 4 w 32"/>
                <a:gd name="T5" fmla="*/ 5 h 11"/>
                <a:gd name="T6" fmla="*/ 4 w 32"/>
                <a:gd name="T7" fmla="*/ 11 h 11"/>
                <a:gd name="T8" fmla="*/ 19 w 32"/>
                <a:gd name="T9" fmla="*/ 10 h 11"/>
                <a:gd name="T10" fmla="*/ 31 w 32"/>
                <a:gd name="T11" fmla="*/ 7 h 11"/>
                <a:gd name="T12" fmla="*/ 30 w 3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0" y="2"/>
                  </a:moveTo>
                  <a:cubicBezTo>
                    <a:pt x="26" y="0"/>
                    <a:pt x="22" y="2"/>
                    <a:pt x="18" y="2"/>
                  </a:cubicBezTo>
                  <a:cubicBezTo>
                    <a:pt x="13" y="3"/>
                    <a:pt x="8" y="4"/>
                    <a:pt x="4" y="5"/>
                  </a:cubicBezTo>
                  <a:cubicBezTo>
                    <a:pt x="0" y="6"/>
                    <a:pt x="1" y="10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3" y="10"/>
                    <a:pt x="28" y="10"/>
                    <a:pt x="31" y="7"/>
                  </a:cubicBezTo>
                  <a:cubicBezTo>
                    <a:pt x="32" y="6"/>
                    <a:pt x="32" y="3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1E4218E5-5382-70E0-3174-BE781B6F4B5B}"/>
                </a:ext>
              </a:extLst>
            </p:cNvPr>
            <p:cNvSpPr/>
            <p:nvPr/>
          </p:nvSpPr>
          <p:spPr bwMode="auto">
            <a:xfrm>
              <a:off x="5240" y="628"/>
              <a:ext cx="99" cy="27"/>
            </a:xfrm>
            <a:custGeom>
              <a:avLst/>
              <a:gdLst>
                <a:gd name="T0" fmla="*/ 39 w 42"/>
                <a:gd name="T1" fmla="*/ 1 h 11"/>
                <a:gd name="T2" fmla="*/ 22 w 42"/>
                <a:gd name="T3" fmla="*/ 2 h 11"/>
                <a:gd name="T4" fmla="*/ 3 w 42"/>
                <a:gd name="T5" fmla="*/ 5 h 11"/>
                <a:gd name="T6" fmla="*/ 4 w 42"/>
                <a:gd name="T7" fmla="*/ 11 h 11"/>
                <a:gd name="T8" fmla="*/ 24 w 42"/>
                <a:gd name="T9" fmla="*/ 10 h 11"/>
                <a:gd name="T10" fmla="*/ 40 w 42"/>
                <a:gd name="T11" fmla="*/ 7 h 11"/>
                <a:gd name="T12" fmla="*/ 39 w 42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1">
                  <a:moveTo>
                    <a:pt x="39" y="1"/>
                  </a:moveTo>
                  <a:cubicBezTo>
                    <a:pt x="33" y="0"/>
                    <a:pt x="28" y="1"/>
                    <a:pt x="22" y="2"/>
                  </a:cubicBezTo>
                  <a:cubicBezTo>
                    <a:pt x="16" y="3"/>
                    <a:pt x="10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11" y="11"/>
                    <a:pt x="17" y="10"/>
                    <a:pt x="24" y="10"/>
                  </a:cubicBezTo>
                  <a:cubicBezTo>
                    <a:pt x="29" y="10"/>
                    <a:pt x="34" y="10"/>
                    <a:pt x="40" y="7"/>
                  </a:cubicBezTo>
                  <a:cubicBezTo>
                    <a:pt x="42" y="6"/>
                    <a:pt x="42" y="2"/>
                    <a:pt x="3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5D421534-AAE6-DFEA-518F-656B96E1EAFC}"/>
                </a:ext>
              </a:extLst>
            </p:cNvPr>
            <p:cNvSpPr/>
            <p:nvPr/>
          </p:nvSpPr>
          <p:spPr bwMode="auto">
            <a:xfrm>
              <a:off x="2547" y="285"/>
              <a:ext cx="67" cy="24"/>
            </a:xfrm>
            <a:custGeom>
              <a:avLst/>
              <a:gdLst>
                <a:gd name="T0" fmla="*/ 27 w 28"/>
                <a:gd name="T1" fmla="*/ 3 h 10"/>
                <a:gd name="T2" fmla="*/ 17 w 28"/>
                <a:gd name="T3" fmla="*/ 1 h 10"/>
                <a:gd name="T4" fmla="*/ 4 w 28"/>
                <a:gd name="T5" fmla="*/ 2 h 10"/>
                <a:gd name="T6" fmla="*/ 4 w 28"/>
                <a:gd name="T7" fmla="*/ 8 h 10"/>
                <a:gd name="T8" fmla="*/ 17 w 28"/>
                <a:gd name="T9" fmla="*/ 9 h 10"/>
                <a:gd name="T10" fmla="*/ 27 w 28"/>
                <a:gd name="T11" fmla="*/ 7 h 10"/>
                <a:gd name="T12" fmla="*/ 27 w 28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7" y="3"/>
                  </a:moveTo>
                  <a:cubicBezTo>
                    <a:pt x="24" y="0"/>
                    <a:pt x="20" y="1"/>
                    <a:pt x="17" y="1"/>
                  </a:cubicBezTo>
                  <a:cubicBezTo>
                    <a:pt x="13" y="1"/>
                    <a:pt x="9" y="1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9"/>
                    <a:pt x="13" y="9"/>
                    <a:pt x="17" y="9"/>
                  </a:cubicBezTo>
                  <a:cubicBezTo>
                    <a:pt x="20" y="9"/>
                    <a:pt x="24" y="10"/>
                    <a:pt x="27" y="7"/>
                  </a:cubicBezTo>
                  <a:cubicBezTo>
                    <a:pt x="28" y="6"/>
                    <a:pt x="28" y="4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7EE410FA-8A20-411F-1696-EB4EDC48AFB4}"/>
                </a:ext>
              </a:extLst>
            </p:cNvPr>
            <p:cNvSpPr/>
            <p:nvPr/>
          </p:nvSpPr>
          <p:spPr bwMode="auto">
            <a:xfrm>
              <a:off x="2663" y="290"/>
              <a:ext cx="79" cy="24"/>
            </a:xfrm>
            <a:custGeom>
              <a:avLst/>
              <a:gdLst>
                <a:gd name="T0" fmla="*/ 31 w 33"/>
                <a:gd name="T1" fmla="*/ 2 h 10"/>
                <a:gd name="T2" fmla="*/ 19 w 33"/>
                <a:gd name="T3" fmla="*/ 1 h 10"/>
                <a:gd name="T4" fmla="*/ 4 w 33"/>
                <a:gd name="T5" fmla="*/ 2 h 10"/>
                <a:gd name="T6" fmla="*/ 4 w 33"/>
                <a:gd name="T7" fmla="*/ 9 h 10"/>
                <a:gd name="T8" fmla="*/ 19 w 33"/>
                <a:gd name="T9" fmla="*/ 10 h 10"/>
                <a:gd name="T10" fmla="*/ 31 w 33"/>
                <a:gd name="T11" fmla="*/ 8 h 10"/>
                <a:gd name="T12" fmla="*/ 31 w 3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31" y="2"/>
                  </a:moveTo>
                  <a:cubicBezTo>
                    <a:pt x="27" y="0"/>
                    <a:pt x="23" y="1"/>
                    <a:pt x="19" y="1"/>
                  </a:cubicBezTo>
                  <a:cubicBezTo>
                    <a:pt x="14" y="1"/>
                    <a:pt x="9" y="1"/>
                    <a:pt x="4" y="2"/>
                  </a:cubicBezTo>
                  <a:cubicBezTo>
                    <a:pt x="0" y="2"/>
                    <a:pt x="0" y="8"/>
                    <a:pt x="4" y="9"/>
                  </a:cubicBezTo>
                  <a:cubicBezTo>
                    <a:pt x="9" y="9"/>
                    <a:pt x="14" y="9"/>
                    <a:pt x="19" y="10"/>
                  </a:cubicBezTo>
                  <a:cubicBezTo>
                    <a:pt x="23" y="10"/>
                    <a:pt x="27" y="10"/>
                    <a:pt x="31" y="8"/>
                  </a:cubicBezTo>
                  <a:cubicBezTo>
                    <a:pt x="33" y="7"/>
                    <a:pt x="33" y="3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52C6B516-C081-7BB0-FB53-911F9AD25EF6}"/>
                </a:ext>
              </a:extLst>
            </p:cNvPr>
            <p:cNvSpPr/>
            <p:nvPr/>
          </p:nvSpPr>
          <p:spPr bwMode="auto">
            <a:xfrm>
              <a:off x="2784" y="290"/>
              <a:ext cx="83" cy="28"/>
            </a:xfrm>
            <a:custGeom>
              <a:avLst/>
              <a:gdLst>
                <a:gd name="T0" fmla="*/ 32 w 35"/>
                <a:gd name="T1" fmla="*/ 1 h 12"/>
                <a:gd name="T2" fmla="*/ 19 w 35"/>
                <a:gd name="T3" fmla="*/ 2 h 12"/>
                <a:gd name="T4" fmla="*/ 5 w 35"/>
                <a:gd name="T5" fmla="*/ 2 h 12"/>
                <a:gd name="T6" fmla="*/ 4 w 35"/>
                <a:gd name="T7" fmla="*/ 8 h 12"/>
                <a:gd name="T8" fmla="*/ 33 w 35"/>
                <a:gd name="T9" fmla="*/ 7 h 12"/>
                <a:gd name="T10" fmla="*/ 32 w 35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2">
                  <a:moveTo>
                    <a:pt x="32" y="1"/>
                  </a:moveTo>
                  <a:cubicBezTo>
                    <a:pt x="28" y="0"/>
                    <a:pt x="23" y="1"/>
                    <a:pt x="19" y="2"/>
                  </a:cubicBezTo>
                  <a:cubicBezTo>
                    <a:pt x="14" y="2"/>
                    <a:pt x="9" y="2"/>
                    <a:pt x="5" y="2"/>
                  </a:cubicBezTo>
                  <a:cubicBezTo>
                    <a:pt x="1" y="2"/>
                    <a:pt x="0" y="7"/>
                    <a:pt x="4" y="8"/>
                  </a:cubicBezTo>
                  <a:cubicBezTo>
                    <a:pt x="12" y="10"/>
                    <a:pt x="25" y="12"/>
                    <a:pt x="33" y="7"/>
                  </a:cubicBezTo>
                  <a:cubicBezTo>
                    <a:pt x="35" y="5"/>
                    <a:pt x="35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B8D81456-FD30-5953-9848-4A40A078627F}"/>
                </a:ext>
              </a:extLst>
            </p:cNvPr>
            <p:cNvSpPr/>
            <p:nvPr/>
          </p:nvSpPr>
          <p:spPr bwMode="auto">
            <a:xfrm>
              <a:off x="2907" y="283"/>
              <a:ext cx="76" cy="28"/>
            </a:xfrm>
            <a:custGeom>
              <a:avLst/>
              <a:gdLst>
                <a:gd name="T0" fmla="*/ 29 w 32"/>
                <a:gd name="T1" fmla="*/ 1 h 12"/>
                <a:gd name="T2" fmla="*/ 18 w 32"/>
                <a:gd name="T3" fmla="*/ 2 h 12"/>
                <a:gd name="T4" fmla="*/ 4 w 32"/>
                <a:gd name="T5" fmla="*/ 3 h 12"/>
                <a:gd name="T6" fmla="*/ 3 w 32"/>
                <a:gd name="T7" fmla="*/ 9 h 12"/>
                <a:gd name="T8" fmla="*/ 31 w 32"/>
                <a:gd name="T9" fmla="*/ 6 h 12"/>
                <a:gd name="T10" fmla="*/ 29 w 32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29" y="1"/>
                  </a:moveTo>
                  <a:cubicBezTo>
                    <a:pt x="25" y="0"/>
                    <a:pt x="22" y="1"/>
                    <a:pt x="18" y="2"/>
                  </a:cubicBezTo>
                  <a:cubicBezTo>
                    <a:pt x="13" y="3"/>
                    <a:pt x="8" y="3"/>
                    <a:pt x="4" y="3"/>
                  </a:cubicBezTo>
                  <a:cubicBezTo>
                    <a:pt x="0" y="3"/>
                    <a:pt x="0" y="8"/>
                    <a:pt x="3" y="9"/>
                  </a:cubicBezTo>
                  <a:cubicBezTo>
                    <a:pt x="10" y="11"/>
                    <a:pt x="24" y="12"/>
                    <a:pt x="31" y="6"/>
                  </a:cubicBezTo>
                  <a:cubicBezTo>
                    <a:pt x="32" y="5"/>
                    <a:pt x="32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61532E48-9320-809D-2751-128420136E4B}"/>
                </a:ext>
              </a:extLst>
            </p:cNvPr>
            <p:cNvSpPr/>
            <p:nvPr/>
          </p:nvSpPr>
          <p:spPr bwMode="auto">
            <a:xfrm>
              <a:off x="3009" y="278"/>
              <a:ext cx="81" cy="26"/>
            </a:xfrm>
            <a:custGeom>
              <a:avLst/>
              <a:gdLst>
                <a:gd name="T0" fmla="*/ 31 w 34"/>
                <a:gd name="T1" fmla="*/ 1 h 11"/>
                <a:gd name="T2" fmla="*/ 19 w 34"/>
                <a:gd name="T3" fmla="*/ 2 h 11"/>
                <a:gd name="T4" fmla="*/ 5 w 34"/>
                <a:gd name="T5" fmla="*/ 2 h 11"/>
                <a:gd name="T6" fmla="*/ 4 w 34"/>
                <a:gd name="T7" fmla="*/ 9 h 11"/>
                <a:gd name="T8" fmla="*/ 19 w 34"/>
                <a:gd name="T9" fmla="*/ 10 h 11"/>
                <a:gd name="T10" fmla="*/ 32 w 34"/>
                <a:gd name="T11" fmla="*/ 7 h 11"/>
                <a:gd name="T12" fmla="*/ 31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1"/>
                  </a:moveTo>
                  <a:cubicBezTo>
                    <a:pt x="27" y="0"/>
                    <a:pt x="23" y="1"/>
                    <a:pt x="19" y="2"/>
                  </a:cubicBezTo>
                  <a:cubicBezTo>
                    <a:pt x="14" y="2"/>
                    <a:pt x="10" y="2"/>
                    <a:pt x="5" y="2"/>
                  </a:cubicBezTo>
                  <a:cubicBezTo>
                    <a:pt x="1" y="2"/>
                    <a:pt x="0" y="8"/>
                    <a:pt x="4" y="9"/>
                  </a:cubicBezTo>
                  <a:cubicBezTo>
                    <a:pt x="9" y="10"/>
                    <a:pt x="14" y="11"/>
                    <a:pt x="19" y="10"/>
                  </a:cubicBezTo>
                  <a:cubicBezTo>
                    <a:pt x="24" y="10"/>
                    <a:pt x="29" y="10"/>
                    <a:pt x="32" y="7"/>
                  </a:cubicBezTo>
                  <a:cubicBezTo>
                    <a:pt x="34" y="5"/>
                    <a:pt x="33" y="2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85A56073-77D2-CE4F-00A1-919A750462F1}"/>
                </a:ext>
              </a:extLst>
            </p:cNvPr>
            <p:cNvSpPr/>
            <p:nvPr/>
          </p:nvSpPr>
          <p:spPr bwMode="auto">
            <a:xfrm>
              <a:off x="3135" y="280"/>
              <a:ext cx="66" cy="24"/>
            </a:xfrm>
            <a:custGeom>
              <a:avLst/>
              <a:gdLst>
                <a:gd name="T0" fmla="*/ 25 w 28"/>
                <a:gd name="T1" fmla="*/ 2 h 10"/>
                <a:gd name="T2" fmla="*/ 14 w 28"/>
                <a:gd name="T3" fmla="*/ 1 h 10"/>
                <a:gd name="T4" fmla="*/ 3 w 28"/>
                <a:gd name="T5" fmla="*/ 2 h 10"/>
                <a:gd name="T6" fmla="*/ 3 w 28"/>
                <a:gd name="T7" fmla="*/ 8 h 10"/>
                <a:gd name="T8" fmla="*/ 14 w 28"/>
                <a:gd name="T9" fmla="*/ 9 h 10"/>
                <a:gd name="T10" fmla="*/ 25 w 28"/>
                <a:gd name="T11" fmla="*/ 8 h 10"/>
                <a:gd name="T12" fmla="*/ 25 w 28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5" y="2"/>
                  </a:moveTo>
                  <a:cubicBezTo>
                    <a:pt x="22" y="0"/>
                    <a:pt x="18" y="0"/>
                    <a:pt x="14" y="1"/>
                  </a:cubicBezTo>
                  <a:cubicBezTo>
                    <a:pt x="10" y="1"/>
                    <a:pt x="6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6" y="8"/>
                    <a:pt x="10" y="9"/>
                    <a:pt x="14" y="9"/>
                  </a:cubicBezTo>
                  <a:cubicBezTo>
                    <a:pt x="18" y="9"/>
                    <a:pt x="22" y="10"/>
                    <a:pt x="25" y="8"/>
                  </a:cubicBezTo>
                  <a:cubicBezTo>
                    <a:pt x="28" y="7"/>
                    <a:pt x="28" y="3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AD16CD9-C91A-394F-2A08-E7ECAE1BE049}"/>
                </a:ext>
              </a:extLst>
            </p:cNvPr>
            <p:cNvSpPr/>
            <p:nvPr/>
          </p:nvSpPr>
          <p:spPr bwMode="auto">
            <a:xfrm>
              <a:off x="4752" y="283"/>
              <a:ext cx="68" cy="19"/>
            </a:xfrm>
            <a:custGeom>
              <a:avLst/>
              <a:gdLst>
                <a:gd name="T0" fmla="*/ 27 w 29"/>
                <a:gd name="T1" fmla="*/ 1 h 8"/>
                <a:gd name="T2" fmla="*/ 16 w 29"/>
                <a:gd name="T3" fmla="*/ 0 h 8"/>
                <a:gd name="T4" fmla="*/ 3 w 29"/>
                <a:gd name="T5" fmla="*/ 1 h 8"/>
                <a:gd name="T6" fmla="*/ 3 w 29"/>
                <a:gd name="T7" fmla="*/ 7 h 8"/>
                <a:gd name="T8" fmla="*/ 16 w 29"/>
                <a:gd name="T9" fmla="*/ 7 h 8"/>
                <a:gd name="T10" fmla="*/ 27 w 29"/>
                <a:gd name="T11" fmla="*/ 6 h 8"/>
                <a:gd name="T12" fmla="*/ 27 w 29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7" y="1"/>
                  </a:moveTo>
                  <a:cubicBezTo>
                    <a:pt x="24" y="0"/>
                    <a:pt x="20" y="0"/>
                    <a:pt x="16" y="0"/>
                  </a:cubicBezTo>
                  <a:cubicBezTo>
                    <a:pt x="12" y="1"/>
                    <a:pt x="8" y="1"/>
                    <a:pt x="3" y="1"/>
                  </a:cubicBezTo>
                  <a:cubicBezTo>
                    <a:pt x="0" y="1"/>
                    <a:pt x="0" y="6"/>
                    <a:pt x="3" y="7"/>
                  </a:cubicBezTo>
                  <a:cubicBezTo>
                    <a:pt x="8" y="7"/>
                    <a:pt x="12" y="7"/>
                    <a:pt x="16" y="7"/>
                  </a:cubicBezTo>
                  <a:cubicBezTo>
                    <a:pt x="20" y="7"/>
                    <a:pt x="24" y="8"/>
                    <a:pt x="27" y="6"/>
                  </a:cubicBezTo>
                  <a:cubicBezTo>
                    <a:pt x="29" y="5"/>
                    <a:pt x="29" y="2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4E8C3D81-3FC3-6E96-4522-45239DE2799F}"/>
                </a:ext>
              </a:extLst>
            </p:cNvPr>
            <p:cNvSpPr/>
            <p:nvPr/>
          </p:nvSpPr>
          <p:spPr bwMode="auto">
            <a:xfrm>
              <a:off x="4865" y="280"/>
              <a:ext cx="83" cy="24"/>
            </a:xfrm>
            <a:custGeom>
              <a:avLst/>
              <a:gdLst>
                <a:gd name="T0" fmla="*/ 32 w 35"/>
                <a:gd name="T1" fmla="*/ 1 h 10"/>
                <a:gd name="T2" fmla="*/ 19 w 35"/>
                <a:gd name="T3" fmla="*/ 1 h 10"/>
                <a:gd name="T4" fmla="*/ 4 w 35"/>
                <a:gd name="T5" fmla="*/ 2 h 10"/>
                <a:gd name="T6" fmla="*/ 4 w 35"/>
                <a:gd name="T7" fmla="*/ 8 h 10"/>
                <a:gd name="T8" fmla="*/ 19 w 35"/>
                <a:gd name="T9" fmla="*/ 9 h 10"/>
                <a:gd name="T10" fmla="*/ 32 w 35"/>
                <a:gd name="T11" fmla="*/ 8 h 10"/>
                <a:gd name="T12" fmla="*/ 32 w 3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32" y="1"/>
                  </a:moveTo>
                  <a:cubicBezTo>
                    <a:pt x="28" y="0"/>
                    <a:pt x="23" y="1"/>
                    <a:pt x="19" y="1"/>
                  </a:cubicBezTo>
                  <a:cubicBezTo>
                    <a:pt x="14" y="1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4" y="8"/>
                    <a:pt x="19" y="9"/>
                  </a:cubicBezTo>
                  <a:cubicBezTo>
                    <a:pt x="23" y="9"/>
                    <a:pt x="28" y="10"/>
                    <a:pt x="32" y="8"/>
                  </a:cubicBezTo>
                  <a:cubicBezTo>
                    <a:pt x="35" y="7"/>
                    <a:pt x="35" y="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DA71F07B-8C69-0097-C5CC-8EDA32DE5E7F}"/>
                </a:ext>
              </a:extLst>
            </p:cNvPr>
            <p:cNvSpPr/>
            <p:nvPr/>
          </p:nvSpPr>
          <p:spPr bwMode="auto">
            <a:xfrm>
              <a:off x="4989" y="276"/>
              <a:ext cx="75" cy="21"/>
            </a:xfrm>
            <a:custGeom>
              <a:avLst/>
              <a:gdLst>
                <a:gd name="T0" fmla="*/ 29 w 32"/>
                <a:gd name="T1" fmla="*/ 1 h 9"/>
                <a:gd name="T2" fmla="*/ 17 w 32"/>
                <a:gd name="T3" fmla="*/ 1 h 9"/>
                <a:gd name="T4" fmla="*/ 3 w 32"/>
                <a:gd name="T5" fmla="*/ 2 h 9"/>
                <a:gd name="T6" fmla="*/ 3 w 32"/>
                <a:gd name="T7" fmla="*/ 8 h 9"/>
                <a:gd name="T8" fmla="*/ 17 w 32"/>
                <a:gd name="T9" fmla="*/ 8 h 9"/>
                <a:gd name="T10" fmla="*/ 29 w 32"/>
                <a:gd name="T11" fmla="*/ 8 h 9"/>
                <a:gd name="T12" fmla="*/ 29 w 3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29" y="1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2" y="1"/>
                    <a:pt x="8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8" y="8"/>
                    <a:pt x="12" y="8"/>
                    <a:pt x="17" y="8"/>
                  </a:cubicBezTo>
                  <a:cubicBezTo>
                    <a:pt x="21" y="9"/>
                    <a:pt x="25" y="9"/>
                    <a:pt x="29" y="8"/>
                  </a:cubicBezTo>
                  <a:cubicBezTo>
                    <a:pt x="32" y="7"/>
                    <a:pt x="32" y="2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62DD5BB2-75FD-D41F-24CD-E8DE9DBE4BAD}"/>
                </a:ext>
              </a:extLst>
            </p:cNvPr>
            <p:cNvSpPr/>
            <p:nvPr/>
          </p:nvSpPr>
          <p:spPr bwMode="auto">
            <a:xfrm>
              <a:off x="5116" y="264"/>
              <a:ext cx="81" cy="26"/>
            </a:xfrm>
            <a:custGeom>
              <a:avLst/>
              <a:gdLst>
                <a:gd name="T0" fmla="*/ 30 w 34"/>
                <a:gd name="T1" fmla="*/ 1 h 11"/>
                <a:gd name="T2" fmla="*/ 19 w 34"/>
                <a:gd name="T3" fmla="*/ 3 h 11"/>
                <a:gd name="T4" fmla="*/ 6 w 34"/>
                <a:gd name="T5" fmla="*/ 2 h 11"/>
                <a:gd name="T6" fmla="*/ 4 w 34"/>
                <a:gd name="T7" fmla="*/ 9 h 11"/>
                <a:gd name="T8" fmla="*/ 19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3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2" y="2"/>
                    <a:pt x="0" y="7"/>
                    <a:pt x="4" y="9"/>
                  </a:cubicBezTo>
                  <a:cubicBezTo>
                    <a:pt x="9" y="10"/>
                    <a:pt x="14" y="11"/>
                    <a:pt x="19" y="11"/>
                  </a:cubicBezTo>
                  <a:cubicBezTo>
                    <a:pt x="23" y="11"/>
                    <a:pt x="29" y="11"/>
                    <a:pt x="32" y="7"/>
                  </a:cubicBezTo>
                  <a:cubicBezTo>
                    <a:pt x="34" y="5"/>
                    <a:pt x="33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780A4D1-58DD-7C53-9E50-7CD7093F15AA}"/>
                </a:ext>
              </a:extLst>
            </p:cNvPr>
            <p:cNvSpPr/>
            <p:nvPr/>
          </p:nvSpPr>
          <p:spPr bwMode="auto">
            <a:xfrm>
              <a:off x="5240" y="252"/>
              <a:ext cx="82" cy="26"/>
            </a:xfrm>
            <a:custGeom>
              <a:avLst/>
              <a:gdLst>
                <a:gd name="T0" fmla="*/ 32 w 35"/>
                <a:gd name="T1" fmla="*/ 2 h 11"/>
                <a:gd name="T2" fmla="*/ 19 w 35"/>
                <a:gd name="T3" fmla="*/ 3 h 11"/>
                <a:gd name="T4" fmla="*/ 3 w 35"/>
                <a:gd name="T5" fmla="*/ 5 h 11"/>
                <a:gd name="T6" fmla="*/ 4 w 35"/>
                <a:gd name="T7" fmla="*/ 11 h 11"/>
                <a:gd name="T8" fmla="*/ 20 w 35"/>
                <a:gd name="T9" fmla="*/ 11 h 11"/>
                <a:gd name="T10" fmla="*/ 33 w 35"/>
                <a:gd name="T11" fmla="*/ 8 h 11"/>
                <a:gd name="T12" fmla="*/ 32 w 3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1">
                  <a:moveTo>
                    <a:pt x="32" y="2"/>
                  </a:moveTo>
                  <a:cubicBezTo>
                    <a:pt x="28" y="0"/>
                    <a:pt x="23" y="2"/>
                    <a:pt x="19" y="3"/>
                  </a:cubicBezTo>
                  <a:cubicBezTo>
                    <a:pt x="13" y="3"/>
                    <a:pt x="8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9" y="11"/>
                    <a:pt x="14" y="11"/>
                    <a:pt x="20" y="11"/>
                  </a:cubicBezTo>
                  <a:cubicBezTo>
                    <a:pt x="24" y="10"/>
                    <a:pt x="29" y="11"/>
                    <a:pt x="33" y="8"/>
                  </a:cubicBezTo>
                  <a:cubicBezTo>
                    <a:pt x="35" y="7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D2539BBE-3CB2-0B52-351A-C6AFF25A67C6}"/>
                </a:ext>
              </a:extLst>
            </p:cNvPr>
            <p:cNvSpPr/>
            <p:nvPr/>
          </p:nvSpPr>
          <p:spPr bwMode="auto">
            <a:xfrm>
              <a:off x="5356" y="245"/>
              <a:ext cx="66" cy="21"/>
            </a:xfrm>
            <a:custGeom>
              <a:avLst/>
              <a:gdLst>
                <a:gd name="T0" fmla="*/ 26 w 28"/>
                <a:gd name="T1" fmla="*/ 1 h 9"/>
                <a:gd name="T2" fmla="*/ 16 w 28"/>
                <a:gd name="T3" fmla="*/ 1 h 9"/>
                <a:gd name="T4" fmla="*/ 4 w 28"/>
                <a:gd name="T5" fmla="*/ 1 h 9"/>
                <a:gd name="T6" fmla="*/ 4 w 28"/>
                <a:gd name="T7" fmla="*/ 7 h 9"/>
                <a:gd name="T8" fmla="*/ 16 w 28"/>
                <a:gd name="T9" fmla="*/ 8 h 9"/>
                <a:gd name="T10" fmla="*/ 26 w 28"/>
                <a:gd name="T11" fmla="*/ 7 h 9"/>
                <a:gd name="T12" fmla="*/ 26 w 2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9">
                  <a:moveTo>
                    <a:pt x="26" y="1"/>
                  </a:moveTo>
                  <a:cubicBezTo>
                    <a:pt x="23" y="0"/>
                    <a:pt x="19" y="0"/>
                    <a:pt x="16" y="1"/>
                  </a:cubicBezTo>
                  <a:cubicBezTo>
                    <a:pt x="12" y="1"/>
                    <a:pt x="8" y="1"/>
                    <a:pt x="4" y="1"/>
                  </a:cubicBezTo>
                  <a:cubicBezTo>
                    <a:pt x="0" y="1"/>
                    <a:pt x="0" y="7"/>
                    <a:pt x="4" y="7"/>
                  </a:cubicBezTo>
                  <a:cubicBezTo>
                    <a:pt x="8" y="8"/>
                    <a:pt x="12" y="8"/>
                    <a:pt x="16" y="8"/>
                  </a:cubicBezTo>
                  <a:cubicBezTo>
                    <a:pt x="19" y="8"/>
                    <a:pt x="23" y="9"/>
                    <a:pt x="26" y="7"/>
                  </a:cubicBezTo>
                  <a:cubicBezTo>
                    <a:pt x="28" y="6"/>
                    <a:pt x="28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9F879CD-9394-2C64-CCDB-1446E53A3361}"/>
                </a:ext>
              </a:extLst>
            </p:cNvPr>
            <p:cNvSpPr/>
            <p:nvPr/>
          </p:nvSpPr>
          <p:spPr bwMode="auto">
            <a:xfrm>
              <a:off x="2988" y="440"/>
              <a:ext cx="71" cy="24"/>
            </a:xfrm>
            <a:custGeom>
              <a:avLst/>
              <a:gdLst>
                <a:gd name="T0" fmla="*/ 26 w 30"/>
                <a:gd name="T1" fmla="*/ 1 h 10"/>
                <a:gd name="T2" fmla="*/ 13 w 30"/>
                <a:gd name="T3" fmla="*/ 1 h 10"/>
                <a:gd name="T4" fmla="*/ 2 w 30"/>
                <a:gd name="T5" fmla="*/ 2 h 10"/>
                <a:gd name="T6" fmla="*/ 1 w 30"/>
                <a:gd name="T7" fmla="*/ 5 h 10"/>
                <a:gd name="T8" fmla="*/ 13 w 30"/>
                <a:gd name="T9" fmla="*/ 9 h 10"/>
                <a:gd name="T10" fmla="*/ 27 w 30"/>
                <a:gd name="T11" fmla="*/ 7 h 10"/>
                <a:gd name="T12" fmla="*/ 26 w 3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26" y="1"/>
                  </a:moveTo>
                  <a:cubicBezTo>
                    <a:pt x="22" y="0"/>
                    <a:pt x="17" y="1"/>
                    <a:pt x="13" y="1"/>
                  </a:cubicBezTo>
                  <a:cubicBezTo>
                    <a:pt x="9" y="1"/>
                    <a:pt x="5" y="0"/>
                    <a:pt x="2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4" y="8"/>
                    <a:pt x="9" y="8"/>
                    <a:pt x="13" y="9"/>
                  </a:cubicBezTo>
                  <a:cubicBezTo>
                    <a:pt x="18" y="9"/>
                    <a:pt x="23" y="10"/>
                    <a:pt x="27" y="7"/>
                  </a:cubicBezTo>
                  <a:cubicBezTo>
                    <a:pt x="30" y="6"/>
                    <a:pt x="29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F77F3E70-CDFE-3314-319D-898F9E433FAB}"/>
                </a:ext>
              </a:extLst>
            </p:cNvPr>
            <p:cNvSpPr/>
            <p:nvPr/>
          </p:nvSpPr>
          <p:spPr bwMode="auto">
            <a:xfrm>
              <a:off x="3113" y="431"/>
              <a:ext cx="88" cy="28"/>
            </a:xfrm>
            <a:custGeom>
              <a:avLst/>
              <a:gdLst>
                <a:gd name="T0" fmla="*/ 33 w 37"/>
                <a:gd name="T1" fmla="*/ 3 h 12"/>
                <a:gd name="T2" fmla="*/ 3 w 37"/>
                <a:gd name="T3" fmla="*/ 6 h 12"/>
                <a:gd name="T4" fmla="*/ 4 w 37"/>
                <a:gd name="T5" fmla="*/ 11 h 12"/>
                <a:gd name="T6" fmla="*/ 19 w 37"/>
                <a:gd name="T7" fmla="*/ 10 h 12"/>
                <a:gd name="T8" fmla="*/ 33 w 37"/>
                <a:gd name="T9" fmla="*/ 9 h 12"/>
                <a:gd name="T10" fmla="*/ 33 w 37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3" y="3"/>
                  </a:moveTo>
                  <a:cubicBezTo>
                    <a:pt x="25" y="0"/>
                    <a:pt x="11" y="4"/>
                    <a:pt x="3" y="6"/>
                  </a:cubicBezTo>
                  <a:cubicBezTo>
                    <a:pt x="0" y="7"/>
                    <a:pt x="1" y="12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4" y="10"/>
                    <a:pt x="29" y="11"/>
                    <a:pt x="33" y="9"/>
                  </a:cubicBezTo>
                  <a:cubicBezTo>
                    <a:pt x="37" y="9"/>
                    <a:pt x="36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774AB8E7-0E7C-FB21-B3FF-EA6F1E74313D}"/>
                </a:ext>
              </a:extLst>
            </p:cNvPr>
            <p:cNvSpPr/>
            <p:nvPr/>
          </p:nvSpPr>
          <p:spPr bwMode="auto">
            <a:xfrm>
              <a:off x="3267" y="421"/>
              <a:ext cx="88" cy="29"/>
            </a:xfrm>
            <a:custGeom>
              <a:avLst/>
              <a:gdLst>
                <a:gd name="T0" fmla="*/ 34 w 37"/>
                <a:gd name="T1" fmla="*/ 3 h 12"/>
                <a:gd name="T2" fmla="*/ 15 w 37"/>
                <a:gd name="T3" fmla="*/ 1 h 12"/>
                <a:gd name="T4" fmla="*/ 1 w 37"/>
                <a:gd name="T5" fmla="*/ 4 h 12"/>
                <a:gd name="T6" fmla="*/ 0 w 37"/>
                <a:gd name="T7" fmla="*/ 8 h 12"/>
                <a:gd name="T8" fmla="*/ 4 w 37"/>
                <a:gd name="T9" fmla="*/ 10 h 12"/>
                <a:gd name="T10" fmla="*/ 4 w 37"/>
                <a:gd name="T11" fmla="*/ 10 h 12"/>
                <a:gd name="T12" fmla="*/ 15 w 37"/>
                <a:gd name="T13" fmla="*/ 10 h 12"/>
                <a:gd name="T14" fmla="*/ 33 w 37"/>
                <a:gd name="T15" fmla="*/ 10 h 12"/>
                <a:gd name="T16" fmla="*/ 34 w 3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2">
                  <a:moveTo>
                    <a:pt x="34" y="3"/>
                  </a:moveTo>
                  <a:cubicBezTo>
                    <a:pt x="28" y="0"/>
                    <a:pt x="21" y="1"/>
                    <a:pt x="15" y="1"/>
                  </a:cubicBezTo>
                  <a:cubicBezTo>
                    <a:pt x="11" y="1"/>
                    <a:pt x="4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10"/>
                    <a:pt x="2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12" y="10"/>
                    <a:pt x="15" y="10"/>
                  </a:cubicBezTo>
                  <a:cubicBezTo>
                    <a:pt x="21" y="11"/>
                    <a:pt x="28" y="12"/>
                    <a:pt x="33" y="10"/>
                  </a:cubicBezTo>
                  <a:cubicBezTo>
                    <a:pt x="36" y="9"/>
                    <a:pt x="37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7FB71A0-433D-239C-D730-F8230DE23B68}"/>
                </a:ext>
              </a:extLst>
            </p:cNvPr>
            <p:cNvSpPr/>
            <p:nvPr/>
          </p:nvSpPr>
          <p:spPr bwMode="auto">
            <a:xfrm>
              <a:off x="3400" y="421"/>
              <a:ext cx="80" cy="26"/>
            </a:xfrm>
            <a:custGeom>
              <a:avLst/>
              <a:gdLst>
                <a:gd name="T0" fmla="*/ 31 w 34"/>
                <a:gd name="T1" fmla="*/ 3 h 11"/>
                <a:gd name="T2" fmla="*/ 19 w 34"/>
                <a:gd name="T3" fmla="*/ 1 h 11"/>
                <a:gd name="T4" fmla="*/ 5 w 34"/>
                <a:gd name="T5" fmla="*/ 0 h 11"/>
                <a:gd name="T6" fmla="*/ 4 w 34"/>
                <a:gd name="T7" fmla="*/ 6 h 11"/>
                <a:gd name="T8" fmla="*/ 18 w 34"/>
                <a:gd name="T9" fmla="*/ 9 h 11"/>
                <a:gd name="T10" fmla="*/ 30 w 34"/>
                <a:gd name="T11" fmla="*/ 9 h 11"/>
                <a:gd name="T12" fmla="*/ 31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3"/>
                  </a:moveTo>
                  <a:cubicBezTo>
                    <a:pt x="27" y="1"/>
                    <a:pt x="23" y="1"/>
                    <a:pt x="19" y="1"/>
                  </a:cubicBezTo>
                  <a:cubicBezTo>
                    <a:pt x="14" y="1"/>
                    <a:pt x="10" y="0"/>
                    <a:pt x="5" y="0"/>
                  </a:cubicBezTo>
                  <a:cubicBezTo>
                    <a:pt x="1" y="0"/>
                    <a:pt x="0" y="6"/>
                    <a:pt x="4" y="6"/>
                  </a:cubicBezTo>
                  <a:cubicBezTo>
                    <a:pt x="9" y="7"/>
                    <a:pt x="13" y="8"/>
                    <a:pt x="18" y="9"/>
                  </a:cubicBezTo>
                  <a:cubicBezTo>
                    <a:pt x="22" y="9"/>
                    <a:pt x="26" y="11"/>
                    <a:pt x="30" y="9"/>
                  </a:cubicBezTo>
                  <a:cubicBezTo>
                    <a:pt x="33" y="9"/>
                    <a:pt x="34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22744948-3BAD-1422-1FCB-4EF3B00F46E9}"/>
                </a:ext>
              </a:extLst>
            </p:cNvPr>
            <p:cNvSpPr/>
            <p:nvPr/>
          </p:nvSpPr>
          <p:spPr bwMode="auto">
            <a:xfrm>
              <a:off x="3535" y="411"/>
              <a:ext cx="71" cy="27"/>
            </a:xfrm>
            <a:custGeom>
              <a:avLst/>
              <a:gdLst>
                <a:gd name="T0" fmla="*/ 27 w 30"/>
                <a:gd name="T1" fmla="*/ 2 h 11"/>
                <a:gd name="T2" fmla="*/ 13 w 30"/>
                <a:gd name="T3" fmla="*/ 2 h 11"/>
                <a:gd name="T4" fmla="*/ 0 w 30"/>
                <a:gd name="T5" fmla="*/ 4 h 11"/>
                <a:gd name="T6" fmla="*/ 0 w 30"/>
                <a:gd name="T7" fmla="*/ 7 h 11"/>
                <a:gd name="T8" fmla="*/ 13 w 30"/>
                <a:gd name="T9" fmla="*/ 9 h 11"/>
                <a:gd name="T10" fmla="*/ 27 w 30"/>
                <a:gd name="T11" fmla="*/ 8 h 11"/>
                <a:gd name="T12" fmla="*/ 27 w 30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7" y="2"/>
                  </a:moveTo>
                  <a:cubicBezTo>
                    <a:pt x="23" y="0"/>
                    <a:pt x="18" y="1"/>
                    <a:pt x="13" y="2"/>
                  </a:cubicBezTo>
                  <a:cubicBezTo>
                    <a:pt x="9" y="2"/>
                    <a:pt x="4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4" y="9"/>
                    <a:pt x="9" y="9"/>
                    <a:pt x="13" y="9"/>
                  </a:cubicBezTo>
                  <a:cubicBezTo>
                    <a:pt x="18" y="10"/>
                    <a:pt x="23" y="11"/>
                    <a:pt x="27" y="8"/>
                  </a:cubicBezTo>
                  <a:cubicBezTo>
                    <a:pt x="30" y="7"/>
                    <a:pt x="30" y="4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BD6F20BB-9BD6-A75E-AA97-5FE581AE63FB}"/>
                </a:ext>
              </a:extLst>
            </p:cNvPr>
            <p:cNvSpPr/>
            <p:nvPr/>
          </p:nvSpPr>
          <p:spPr bwMode="auto">
            <a:xfrm>
              <a:off x="3672" y="407"/>
              <a:ext cx="71" cy="26"/>
            </a:xfrm>
            <a:custGeom>
              <a:avLst/>
              <a:gdLst>
                <a:gd name="T0" fmla="*/ 27 w 30"/>
                <a:gd name="T1" fmla="*/ 1 h 11"/>
                <a:gd name="T2" fmla="*/ 12 w 30"/>
                <a:gd name="T3" fmla="*/ 1 h 11"/>
                <a:gd name="T4" fmla="*/ 6 w 30"/>
                <a:gd name="T5" fmla="*/ 2 h 11"/>
                <a:gd name="T6" fmla="*/ 1 w 30"/>
                <a:gd name="T7" fmla="*/ 4 h 11"/>
                <a:gd name="T8" fmla="*/ 1 w 30"/>
                <a:gd name="T9" fmla="*/ 6 h 11"/>
                <a:gd name="T10" fmla="*/ 6 w 30"/>
                <a:gd name="T11" fmla="*/ 8 h 11"/>
                <a:gd name="T12" fmla="*/ 12 w 30"/>
                <a:gd name="T13" fmla="*/ 9 h 11"/>
                <a:gd name="T14" fmla="*/ 27 w 30"/>
                <a:gd name="T15" fmla="*/ 9 h 11"/>
                <a:gd name="T16" fmla="*/ 27 w 30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27" y="1"/>
                  </a:moveTo>
                  <a:cubicBezTo>
                    <a:pt x="22" y="0"/>
                    <a:pt x="17" y="1"/>
                    <a:pt x="12" y="1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3" y="2"/>
                    <a:pt x="3" y="3"/>
                    <a:pt x="1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7"/>
                    <a:pt x="3" y="8"/>
                    <a:pt x="6" y="8"/>
                  </a:cubicBezTo>
                  <a:cubicBezTo>
                    <a:pt x="8" y="9"/>
                    <a:pt x="10" y="9"/>
                    <a:pt x="12" y="9"/>
                  </a:cubicBezTo>
                  <a:cubicBezTo>
                    <a:pt x="17" y="9"/>
                    <a:pt x="22" y="11"/>
                    <a:pt x="27" y="9"/>
                  </a:cubicBezTo>
                  <a:cubicBezTo>
                    <a:pt x="30" y="8"/>
                    <a:pt x="30" y="3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5812663F-C68B-0622-4123-665063CB4F28}"/>
                </a:ext>
              </a:extLst>
            </p:cNvPr>
            <p:cNvSpPr/>
            <p:nvPr/>
          </p:nvSpPr>
          <p:spPr bwMode="auto">
            <a:xfrm>
              <a:off x="3791" y="397"/>
              <a:ext cx="94" cy="26"/>
            </a:xfrm>
            <a:custGeom>
              <a:avLst/>
              <a:gdLst>
                <a:gd name="T0" fmla="*/ 37 w 40"/>
                <a:gd name="T1" fmla="*/ 4 h 11"/>
                <a:gd name="T2" fmla="*/ 21 w 40"/>
                <a:gd name="T3" fmla="*/ 0 h 11"/>
                <a:gd name="T4" fmla="*/ 4 w 40"/>
                <a:gd name="T5" fmla="*/ 2 h 11"/>
                <a:gd name="T6" fmla="*/ 4 w 40"/>
                <a:gd name="T7" fmla="*/ 8 h 11"/>
                <a:gd name="T8" fmla="*/ 21 w 40"/>
                <a:gd name="T9" fmla="*/ 9 h 11"/>
                <a:gd name="T10" fmla="*/ 37 w 40"/>
                <a:gd name="T11" fmla="*/ 10 h 11"/>
                <a:gd name="T12" fmla="*/ 37 w 40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1">
                  <a:moveTo>
                    <a:pt x="37" y="4"/>
                  </a:moveTo>
                  <a:cubicBezTo>
                    <a:pt x="33" y="1"/>
                    <a:pt x="26" y="1"/>
                    <a:pt x="21" y="0"/>
                  </a:cubicBezTo>
                  <a:cubicBezTo>
                    <a:pt x="15" y="0"/>
                    <a:pt x="9" y="1"/>
                    <a:pt x="4" y="2"/>
                  </a:cubicBezTo>
                  <a:cubicBezTo>
                    <a:pt x="0" y="2"/>
                    <a:pt x="1" y="8"/>
                    <a:pt x="4" y="8"/>
                  </a:cubicBezTo>
                  <a:cubicBezTo>
                    <a:pt x="10" y="8"/>
                    <a:pt x="16" y="8"/>
                    <a:pt x="21" y="9"/>
                  </a:cubicBezTo>
                  <a:cubicBezTo>
                    <a:pt x="26" y="9"/>
                    <a:pt x="31" y="11"/>
                    <a:pt x="37" y="10"/>
                  </a:cubicBezTo>
                  <a:cubicBezTo>
                    <a:pt x="40" y="9"/>
                    <a:pt x="40" y="5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9B8E9B49-58AF-648F-9BAA-46C28690A368}"/>
                </a:ext>
              </a:extLst>
            </p:cNvPr>
            <p:cNvSpPr/>
            <p:nvPr/>
          </p:nvSpPr>
          <p:spPr bwMode="auto">
            <a:xfrm>
              <a:off x="3937" y="402"/>
              <a:ext cx="86" cy="26"/>
            </a:xfrm>
            <a:custGeom>
              <a:avLst/>
              <a:gdLst>
                <a:gd name="T0" fmla="*/ 33 w 36"/>
                <a:gd name="T1" fmla="*/ 2 h 11"/>
                <a:gd name="T2" fmla="*/ 19 w 36"/>
                <a:gd name="T3" fmla="*/ 1 h 11"/>
                <a:gd name="T4" fmla="*/ 4 w 36"/>
                <a:gd name="T5" fmla="*/ 4 h 11"/>
                <a:gd name="T6" fmla="*/ 5 w 36"/>
                <a:gd name="T7" fmla="*/ 10 h 11"/>
                <a:gd name="T8" fmla="*/ 20 w 36"/>
                <a:gd name="T9" fmla="*/ 9 h 11"/>
                <a:gd name="T10" fmla="*/ 32 w 36"/>
                <a:gd name="T11" fmla="*/ 9 h 11"/>
                <a:gd name="T12" fmla="*/ 33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3" y="2"/>
                  </a:moveTo>
                  <a:cubicBezTo>
                    <a:pt x="29" y="0"/>
                    <a:pt x="24" y="0"/>
                    <a:pt x="19" y="1"/>
                  </a:cubicBezTo>
                  <a:cubicBezTo>
                    <a:pt x="14" y="1"/>
                    <a:pt x="9" y="2"/>
                    <a:pt x="4" y="4"/>
                  </a:cubicBezTo>
                  <a:cubicBezTo>
                    <a:pt x="0" y="5"/>
                    <a:pt x="2" y="11"/>
                    <a:pt x="5" y="10"/>
                  </a:cubicBezTo>
                  <a:cubicBezTo>
                    <a:pt x="10" y="9"/>
                    <a:pt x="15" y="9"/>
                    <a:pt x="20" y="9"/>
                  </a:cubicBezTo>
                  <a:cubicBezTo>
                    <a:pt x="24" y="9"/>
                    <a:pt x="28" y="10"/>
                    <a:pt x="32" y="9"/>
                  </a:cubicBezTo>
                  <a:cubicBezTo>
                    <a:pt x="35" y="8"/>
                    <a:pt x="36" y="4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199C22C6-E24D-0B4C-8951-8194A9049156}"/>
                </a:ext>
              </a:extLst>
            </p:cNvPr>
            <p:cNvSpPr/>
            <p:nvPr/>
          </p:nvSpPr>
          <p:spPr bwMode="auto">
            <a:xfrm>
              <a:off x="4086" y="409"/>
              <a:ext cx="83" cy="29"/>
            </a:xfrm>
            <a:custGeom>
              <a:avLst/>
              <a:gdLst>
                <a:gd name="T0" fmla="*/ 32 w 35"/>
                <a:gd name="T1" fmla="*/ 4 h 12"/>
                <a:gd name="T2" fmla="*/ 16 w 35"/>
                <a:gd name="T3" fmla="*/ 1 h 12"/>
                <a:gd name="T4" fmla="*/ 1 w 35"/>
                <a:gd name="T5" fmla="*/ 3 h 12"/>
                <a:gd name="T6" fmla="*/ 1 w 35"/>
                <a:gd name="T7" fmla="*/ 5 h 12"/>
                <a:gd name="T8" fmla="*/ 14 w 35"/>
                <a:gd name="T9" fmla="*/ 9 h 12"/>
                <a:gd name="T10" fmla="*/ 32 w 35"/>
                <a:gd name="T11" fmla="*/ 10 h 12"/>
                <a:gd name="T12" fmla="*/ 32 w 3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32" y="4"/>
                  </a:moveTo>
                  <a:cubicBezTo>
                    <a:pt x="28" y="1"/>
                    <a:pt x="22" y="2"/>
                    <a:pt x="16" y="1"/>
                  </a:cubicBezTo>
                  <a:cubicBezTo>
                    <a:pt x="11" y="1"/>
                    <a:pt x="5" y="0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4" y="9"/>
                    <a:pt x="9" y="8"/>
                    <a:pt x="14" y="9"/>
                  </a:cubicBezTo>
                  <a:cubicBezTo>
                    <a:pt x="20" y="10"/>
                    <a:pt x="26" y="12"/>
                    <a:pt x="32" y="10"/>
                  </a:cubicBezTo>
                  <a:cubicBezTo>
                    <a:pt x="34" y="9"/>
                    <a:pt x="35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64BC1B0D-AF79-D62E-05E0-A5CDE0404DCD}"/>
                </a:ext>
              </a:extLst>
            </p:cNvPr>
            <p:cNvSpPr/>
            <p:nvPr/>
          </p:nvSpPr>
          <p:spPr bwMode="auto">
            <a:xfrm>
              <a:off x="4217" y="404"/>
              <a:ext cx="80" cy="22"/>
            </a:xfrm>
            <a:custGeom>
              <a:avLst/>
              <a:gdLst>
                <a:gd name="T0" fmla="*/ 33 w 34"/>
                <a:gd name="T1" fmla="*/ 3 h 9"/>
                <a:gd name="T2" fmla="*/ 19 w 34"/>
                <a:gd name="T3" fmla="*/ 2 h 9"/>
                <a:gd name="T4" fmla="*/ 2 w 34"/>
                <a:gd name="T5" fmla="*/ 3 h 9"/>
                <a:gd name="T6" fmla="*/ 2 w 34"/>
                <a:gd name="T7" fmla="*/ 7 h 9"/>
                <a:gd name="T8" fmla="*/ 19 w 34"/>
                <a:gd name="T9" fmla="*/ 8 h 9"/>
                <a:gd name="T10" fmla="*/ 33 w 34"/>
                <a:gd name="T11" fmla="*/ 7 h 9"/>
                <a:gd name="T12" fmla="*/ 33 w 34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9">
                  <a:moveTo>
                    <a:pt x="33" y="3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2"/>
                    <a:pt x="8" y="2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8"/>
                    <a:pt x="14" y="8"/>
                    <a:pt x="19" y="8"/>
                  </a:cubicBezTo>
                  <a:cubicBezTo>
                    <a:pt x="24" y="9"/>
                    <a:pt x="28" y="9"/>
                    <a:pt x="33" y="7"/>
                  </a:cubicBezTo>
                  <a:cubicBezTo>
                    <a:pt x="34" y="6"/>
                    <a:pt x="34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52131F87-A423-C2A9-B116-28A384DF7184}"/>
                </a:ext>
              </a:extLst>
            </p:cNvPr>
            <p:cNvSpPr/>
            <p:nvPr/>
          </p:nvSpPr>
          <p:spPr bwMode="auto">
            <a:xfrm>
              <a:off x="4340" y="402"/>
              <a:ext cx="92" cy="26"/>
            </a:xfrm>
            <a:custGeom>
              <a:avLst/>
              <a:gdLst>
                <a:gd name="T0" fmla="*/ 36 w 39"/>
                <a:gd name="T1" fmla="*/ 2 h 11"/>
                <a:gd name="T2" fmla="*/ 22 w 39"/>
                <a:gd name="T3" fmla="*/ 2 h 11"/>
                <a:gd name="T4" fmla="*/ 4 w 39"/>
                <a:gd name="T5" fmla="*/ 0 h 11"/>
                <a:gd name="T6" fmla="*/ 3 w 39"/>
                <a:gd name="T7" fmla="*/ 6 h 11"/>
                <a:gd name="T8" fmla="*/ 36 w 39"/>
                <a:gd name="T9" fmla="*/ 8 h 11"/>
                <a:gd name="T10" fmla="*/ 36 w 39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">
                  <a:moveTo>
                    <a:pt x="36" y="2"/>
                  </a:moveTo>
                  <a:cubicBezTo>
                    <a:pt x="31" y="1"/>
                    <a:pt x="26" y="2"/>
                    <a:pt x="22" y="2"/>
                  </a:cubicBezTo>
                  <a:cubicBezTo>
                    <a:pt x="16" y="2"/>
                    <a:pt x="10" y="1"/>
                    <a:pt x="4" y="0"/>
                  </a:cubicBezTo>
                  <a:cubicBezTo>
                    <a:pt x="1" y="0"/>
                    <a:pt x="0" y="5"/>
                    <a:pt x="3" y="6"/>
                  </a:cubicBezTo>
                  <a:cubicBezTo>
                    <a:pt x="13" y="9"/>
                    <a:pt x="26" y="11"/>
                    <a:pt x="36" y="8"/>
                  </a:cubicBezTo>
                  <a:cubicBezTo>
                    <a:pt x="39" y="7"/>
                    <a:pt x="39" y="2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A9625212-22E0-6C53-42E1-1CC3A793515F}"/>
                </a:ext>
              </a:extLst>
            </p:cNvPr>
            <p:cNvSpPr/>
            <p:nvPr/>
          </p:nvSpPr>
          <p:spPr bwMode="auto">
            <a:xfrm>
              <a:off x="4468" y="404"/>
              <a:ext cx="75" cy="24"/>
            </a:xfrm>
            <a:custGeom>
              <a:avLst/>
              <a:gdLst>
                <a:gd name="T0" fmla="*/ 28 w 32"/>
                <a:gd name="T1" fmla="*/ 1 h 10"/>
                <a:gd name="T2" fmla="*/ 15 w 32"/>
                <a:gd name="T3" fmla="*/ 2 h 10"/>
                <a:gd name="T4" fmla="*/ 3 w 32"/>
                <a:gd name="T5" fmla="*/ 4 h 10"/>
                <a:gd name="T6" fmla="*/ 3 w 32"/>
                <a:gd name="T7" fmla="*/ 9 h 10"/>
                <a:gd name="T8" fmla="*/ 29 w 32"/>
                <a:gd name="T9" fmla="*/ 7 h 10"/>
                <a:gd name="T10" fmla="*/ 28 w 3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0">
                  <a:moveTo>
                    <a:pt x="28" y="1"/>
                  </a:moveTo>
                  <a:cubicBezTo>
                    <a:pt x="24" y="0"/>
                    <a:pt x="20" y="1"/>
                    <a:pt x="15" y="2"/>
                  </a:cubicBezTo>
                  <a:cubicBezTo>
                    <a:pt x="11" y="3"/>
                    <a:pt x="7" y="3"/>
                    <a:pt x="3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11" y="10"/>
                    <a:pt x="21" y="10"/>
                    <a:pt x="29" y="7"/>
                  </a:cubicBezTo>
                  <a:cubicBezTo>
                    <a:pt x="32" y="6"/>
                    <a:pt x="31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38DCBE7B-148C-CD3F-3B94-F206F7695E54}"/>
                </a:ext>
              </a:extLst>
            </p:cNvPr>
            <p:cNvSpPr/>
            <p:nvPr/>
          </p:nvSpPr>
          <p:spPr bwMode="auto">
            <a:xfrm>
              <a:off x="4598" y="407"/>
              <a:ext cx="76" cy="24"/>
            </a:xfrm>
            <a:custGeom>
              <a:avLst/>
              <a:gdLst>
                <a:gd name="T0" fmla="*/ 30 w 32"/>
                <a:gd name="T1" fmla="*/ 2 h 10"/>
                <a:gd name="T2" fmla="*/ 18 w 32"/>
                <a:gd name="T3" fmla="*/ 1 h 10"/>
                <a:gd name="T4" fmla="*/ 4 w 32"/>
                <a:gd name="T5" fmla="*/ 2 h 10"/>
                <a:gd name="T6" fmla="*/ 4 w 32"/>
                <a:gd name="T7" fmla="*/ 8 h 10"/>
                <a:gd name="T8" fmla="*/ 18 w 32"/>
                <a:gd name="T9" fmla="*/ 9 h 10"/>
                <a:gd name="T10" fmla="*/ 30 w 32"/>
                <a:gd name="T11" fmla="*/ 8 h 10"/>
                <a:gd name="T12" fmla="*/ 30 w 32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0" y="2"/>
                  </a:moveTo>
                  <a:cubicBezTo>
                    <a:pt x="26" y="0"/>
                    <a:pt x="22" y="1"/>
                    <a:pt x="18" y="1"/>
                  </a:cubicBezTo>
                  <a:cubicBezTo>
                    <a:pt x="13" y="2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3" y="9"/>
                    <a:pt x="18" y="9"/>
                  </a:cubicBezTo>
                  <a:cubicBezTo>
                    <a:pt x="22" y="9"/>
                    <a:pt x="26" y="10"/>
                    <a:pt x="30" y="8"/>
                  </a:cubicBezTo>
                  <a:cubicBezTo>
                    <a:pt x="32" y="7"/>
                    <a:pt x="32" y="4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37C5A3A3-757D-A1F7-20E4-8C744CD23C18}"/>
                </a:ext>
              </a:extLst>
            </p:cNvPr>
            <p:cNvSpPr/>
            <p:nvPr/>
          </p:nvSpPr>
          <p:spPr bwMode="auto">
            <a:xfrm>
              <a:off x="4723" y="400"/>
              <a:ext cx="86" cy="31"/>
            </a:xfrm>
            <a:custGeom>
              <a:avLst/>
              <a:gdLst>
                <a:gd name="T0" fmla="*/ 31 w 36"/>
                <a:gd name="T1" fmla="*/ 0 h 13"/>
                <a:gd name="T2" fmla="*/ 18 w 36"/>
                <a:gd name="T3" fmla="*/ 3 h 13"/>
                <a:gd name="T4" fmla="*/ 5 w 36"/>
                <a:gd name="T5" fmla="*/ 2 h 13"/>
                <a:gd name="T6" fmla="*/ 3 w 36"/>
                <a:gd name="T7" fmla="*/ 6 h 13"/>
                <a:gd name="T8" fmla="*/ 33 w 36"/>
                <a:gd name="T9" fmla="*/ 7 h 13"/>
                <a:gd name="T10" fmla="*/ 31 w 3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3">
                  <a:moveTo>
                    <a:pt x="31" y="0"/>
                  </a:moveTo>
                  <a:cubicBezTo>
                    <a:pt x="27" y="1"/>
                    <a:pt x="23" y="3"/>
                    <a:pt x="18" y="3"/>
                  </a:cubicBezTo>
                  <a:cubicBezTo>
                    <a:pt x="14" y="3"/>
                    <a:pt x="9" y="3"/>
                    <a:pt x="5" y="2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11" y="10"/>
                    <a:pt x="25" y="13"/>
                    <a:pt x="33" y="7"/>
                  </a:cubicBezTo>
                  <a:cubicBezTo>
                    <a:pt x="36" y="5"/>
                    <a:pt x="35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B14F46FF-5DB8-82DF-91C4-386D2B51E6D9}"/>
              </a:ext>
            </a:extLst>
          </p:cNvPr>
          <p:cNvSpPr txBox="1"/>
          <p:nvPr/>
        </p:nvSpPr>
        <p:spPr>
          <a:xfrm>
            <a:off x="310243" y="1193615"/>
            <a:ext cx="6490607" cy="3485570"/>
          </a:xfrm>
          <a:prstGeom prst="rect">
            <a:avLst/>
          </a:prstGeom>
          <a:solidFill>
            <a:srgbClr val="FFCA96"/>
          </a:solidFill>
          <a:ln w="1905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,…; </a:t>
            </a:r>
          </a:p>
          <a:p>
            <a:pPr algn="just">
              <a:lnSpc>
                <a:spcPct val="150000"/>
              </a:lnSpc>
            </a:pP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lười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biếng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ham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100" i="1" dirty="0"/>
              <a:t> 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dỗ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lôi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buộc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095" y="841437"/>
            <a:ext cx="2103141" cy="364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14DCE87F-0A1A-B41A-DD06-8E02BC271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组合 2">
            <a:extLst>
              <a:ext uri="{FF2B5EF4-FFF2-40B4-BE49-F238E27FC236}">
                <a16:creationId xmlns:a16="http://schemas.microsoft.com/office/drawing/2014/main" id="{8874D0A9-D264-78A2-BB39-1C295FF33149}"/>
              </a:ext>
            </a:extLst>
          </p:cNvPr>
          <p:cNvGrpSpPr/>
          <p:nvPr/>
        </p:nvGrpSpPr>
        <p:grpSpPr>
          <a:xfrm flipH="1">
            <a:off x="718457" y="138793"/>
            <a:ext cx="6861822" cy="2655783"/>
            <a:chOff x="-558688" y="0"/>
            <a:chExt cx="9107943" cy="6858000"/>
          </a:xfrm>
        </p:grpSpPr>
        <p:pic>
          <p:nvPicPr>
            <p:cNvPr id="6" name="图片 3">
              <a:extLst>
                <a:ext uri="{FF2B5EF4-FFF2-40B4-BE49-F238E27FC236}">
                  <a16:creationId xmlns:a16="http://schemas.microsoft.com/office/drawing/2014/main" id="{10B8D817-F3CE-C36F-5F21-10D47D298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06823DC-AD83-1831-1AA6-5A15757E5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E18E1B3-4106-70EC-391D-DC137EF6F888}"/>
              </a:ext>
            </a:extLst>
          </p:cNvPr>
          <p:cNvSpPr txBox="1"/>
          <p:nvPr/>
        </p:nvSpPr>
        <p:spPr>
          <a:xfrm>
            <a:off x="1911051" y="929288"/>
            <a:ext cx="45707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tệ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074" name="Picture 2" descr="All Photo Png Clipart - Male Teacher Clipart Png, Transparent Png ,  Transparent Png Image - PNGitem">
            <a:extLst>
              <a:ext uri="{FF2B5EF4-FFF2-40B4-BE49-F238E27FC236}">
                <a16:creationId xmlns:a16="http://schemas.microsoft.com/office/drawing/2014/main" id="{4FB52B4A-7FA6-7B34-9D02-6F91F5209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952" b="92892" l="10000" r="90000">
                        <a14:foregroundMark x1="53372" y1="27831" x2="51512" y2="42289"/>
                        <a14:foregroundMark x1="67791" y1="27952" x2="65930" y2="35904"/>
                        <a14:foregroundMark x1="63721" y1="8072" x2="63721" y2="8072"/>
                        <a14:foregroundMark x1="24186" y1="64940" x2="24186" y2="64940"/>
                        <a14:foregroundMark x1="23721" y1="61807" x2="25698" y2="68554"/>
                        <a14:foregroundMark x1="62907" y1="59398" x2="51977" y2="86265"/>
                        <a14:foregroundMark x1="53488" y1="61928" x2="66977" y2="79036"/>
                        <a14:foregroundMark x1="65698" y1="58193" x2="59535" y2="77590"/>
                        <a14:foregroundMark x1="56512" y1="59880" x2="53140" y2="64578"/>
                        <a14:foregroundMark x1="49070" y1="92169" x2="54419" y2="9289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220" y="2497330"/>
            <a:ext cx="2279406" cy="219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87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713" y="156277"/>
            <a:ext cx="7704000" cy="1501072"/>
          </a:xfrm>
        </p:spPr>
        <p:txBody>
          <a:bodyPr/>
          <a:lstStyle/>
          <a:p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án:</a:t>
            </a:r>
            <a:b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Phiên tòa lưu động giả định “ Phòng, chống tệ nạn xã hội” 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57" y="2000250"/>
            <a:ext cx="4259464" cy="2799192"/>
          </a:xfrm>
        </p:spPr>
        <p:txBody>
          <a:bodyPr/>
          <a:lstStyle/>
          <a:p>
            <a:pPr marL="139700" indent="0">
              <a:buNone/>
            </a:pPr>
            <a:r>
              <a:rPr lang="vi-VN" sz="2400" dirty="0" smtClean="0">
                <a:solidFill>
                  <a:srgbClr val="C00000"/>
                </a:solidFill>
                <a:latin typeface="+mj-lt"/>
              </a:rPr>
              <a:t>		Các diễn viên nhí: 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Thẩm phán: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Bị cáo: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Nạn nhân: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Luật sư: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Kiểm soát viên:</a:t>
            </a:r>
          </a:p>
          <a:p>
            <a:pPr marL="139700" indent="0">
              <a:buNone/>
            </a:pPr>
            <a:r>
              <a:rPr lang="vi-VN" sz="2400" dirty="0" smtClean="0">
                <a:latin typeface="+mj-lt"/>
              </a:rPr>
              <a:t>Và các diễn viên khác:........</a:t>
            </a:r>
          </a:p>
          <a:p>
            <a:pPr marL="139700" indent="0">
              <a:buNone/>
            </a:pPr>
            <a:endParaRPr lang="en-US" sz="2400" dirty="0">
              <a:latin typeface="+mj-lt"/>
            </a:endParaRPr>
          </a:p>
        </p:txBody>
      </p:sp>
      <p:pic>
        <p:nvPicPr>
          <p:cNvPr id="2050" name="Picture 2" descr="Bài tuyên truyền phòng chống các tệ nạn xã hội | THCS Phúc Lợ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677" y="1699564"/>
            <a:ext cx="3575959" cy="338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838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E3C1FE-14D5-ED2C-E11A-5B4CB35DC5C0}"/>
              </a:ext>
            </a:extLst>
          </p:cNvPr>
          <p:cNvSpPr txBox="1">
            <a:spLocks/>
          </p:cNvSpPr>
          <p:nvPr/>
        </p:nvSpPr>
        <p:spPr>
          <a:xfrm>
            <a:off x="6123214" y="2310493"/>
            <a:ext cx="2626130" cy="26125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charset="0"/>
                <a:ea typeface="Montserrat" panose="00000500000000000000" charset="0"/>
                <a:cs typeface="Montserrat" panose="00000500000000000000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60000"/>
              </a:lnSpc>
              <a:buNone/>
            </a:pP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F0BAD4-3F81-306E-859D-1B47B62BF490}"/>
              </a:ext>
            </a:extLst>
          </p:cNvPr>
          <p:cNvSpPr txBox="1"/>
          <p:nvPr/>
        </p:nvSpPr>
        <p:spPr>
          <a:xfrm>
            <a:off x="3728316" y="322785"/>
            <a:ext cx="277269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dirty="0">
                <a:ln w="22225">
                  <a:solidFill>
                    <a:srgbClr val="FFC000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latin typeface="SVN-Cookies" panose="02040603050506020204" pitchFamily="18" charset="0"/>
                <a:cs typeface="Arial" panose="020B0604020202020204" pitchFamily="34" charset="0"/>
              </a:rPr>
              <a:t>TỔNG KẾT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F9AA2EF-E603-98F6-B8B7-5A3CAA1C007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028437" y="-72068"/>
            <a:ext cx="3885931" cy="1167443"/>
            <a:chOff x="2403" y="187"/>
            <a:chExt cx="3090" cy="808"/>
          </a:xfrm>
          <a:solidFill>
            <a:srgbClr val="1F1201"/>
          </a:solidFill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59C057A9-F47E-D07A-BF7D-F83012F36E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03" y="187"/>
              <a:ext cx="3090" cy="808"/>
            </a:xfrm>
            <a:custGeom>
              <a:avLst/>
              <a:gdLst>
                <a:gd name="T0" fmla="*/ 1235 w 1305"/>
                <a:gd name="T1" fmla="*/ 116 h 339"/>
                <a:gd name="T2" fmla="*/ 1299 w 1305"/>
                <a:gd name="T3" fmla="*/ 11 h 339"/>
                <a:gd name="T4" fmla="*/ 868 w 1305"/>
                <a:gd name="T5" fmla="*/ 14 h 339"/>
                <a:gd name="T6" fmla="*/ 862 w 1305"/>
                <a:gd name="T7" fmla="*/ 70 h 339"/>
                <a:gd name="T8" fmla="*/ 408 w 1305"/>
                <a:gd name="T9" fmla="*/ 31 h 339"/>
                <a:gd name="T10" fmla="*/ 1 w 1305"/>
                <a:gd name="T11" fmla="*/ 36 h 339"/>
                <a:gd name="T12" fmla="*/ 20 w 1305"/>
                <a:gd name="T13" fmla="*/ 231 h 339"/>
                <a:gd name="T14" fmla="*/ 174 w 1305"/>
                <a:gd name="T15" fmla="*/ 250 h 339"/>
                <a:gd name="T16" fmla="*/ 61 w 1305"/>
                <a:gd name="T17" fmla="*/ 177 h 339"/>
                <a:gd name="T18" fmla="*/ 45 w 1305"/>
                <a:gd name="T19" fmla="*/ 90 h 339"/>
                <a:gd name="T20" fmla="*/ 44 w 1305"/>
                <a:gd name="T21" fmla="*/ 40 h 339"/>
                <a:gd name="T22" fmla="*/ 14 w 1305"/>
                <a:gd name="T23" fmla="*/ 37 h 339"/>
                <a:gd name="T24" fmla="*/ 189 w 1305"/>
                <a:gd name="T25" fmla="*/ 89 h 339"/>
                <a:gd name="T26" fmla="*/ 199 w 1305"/>
                <a:gd name="T27" fmla="*/ 335 h 339"/>
                <a:gd name="T28" fmla="*/ 778 w 1305"/>
                <a:gd name="T29" fmla="*/ 327 h 339"/>
                <a:gd name="T30" fmla="*/ 1061 w 1305"/>
                <a:gd name="T31" fmla="*/ 273 h 339"/>
                <a:gd name="T32" fmla="*/ 1076 w 1305"/>
                <a:gd name="T33" fmla="*/ 231 h 339"/>
                <a:gd name="T34" fmla="*/ 1299 w 1305"/>
                <a:gd name="T35" fmla="*/ 209 h 339"/>
                <a:gd name="T36" fmla="*/ 909 w 1305"/>
                <a:gd name="T37" fmla="*/ 71 h 339"/>
                <a:gd name="T38" fmla="*/ 925 w 1305"/>
                <a:gd name="T39" fmla="*/ 71 h 339"/>
                <a:gd name="T40" fmla="*/ 886 w 1305"/>
                <a:gd name="T41" fmla="*/ 30 h 339"/>
                <a:gd name="T42" fmla="*/ 870 w 1305"/>
                <a:gd name="T43" fmla="*/ 25 h 339"/>
                <a:gd name="T44" fmla="*/ 869 w 1305"/>
                <a:gd name="T45" fmla="*/ 70 h 339"/>
                <a:gd name="T46" fmla="*/ 399 w 1305"/>
                <a:gd name="T47" fmla="*/ 56 h 339"/>
                <a:gd name="T48" fmla="*/ 382 w 1305"/>
                <a:gd name="T49" fmla="*/ 47 h 339"/>
                <a:gd name="T50" fmla="*/ 382 w 1305"/>
                <a:gd name="T51" fmla="*/ 47 h 339"/>
                <a:gd name="T52" fmla="*/ 349 w 1305"/>
                <a:gd name="T53" fmla="*/ 70 h 339"/>
                <a:gd name="T54" fmla="*/ 325 w 1305"/>
                <a:gd name="T55" fmla="*/ 63 h 339"/>
                <a:gd name="T56" fmla="*/ 325 w 1305"/>
                <a:gd name="T57" fmla="*/ 76 h 339"/>
                <a:gd name="T58" fmla="*/ 318 w 1305"/>
                <a:gd name="T59" fmla="*/ 76 h 339"/>
                <a:gd name="T60" fmla="*/ 298 w 1305"/>
                <a:gd name="T61" fmla="*/ 70 h 339"/>
                <a:gd name="T62" fmla="*/ 1049 w 1305"/>
                <a:gd name="T63" fmla="*/ 289 h 339"/>
                <a:gd name="T64" fmla="*/ 1042 w 1305"/>
                <a:gd name="T65" fmla="*/ 297 h 339"/>
                <a:gd name="T66" fmla="*/ 762 w 1305"/>
                <a:gd name="T67" fmla="*/ 315 h 339"/>
                <a:gd name="T68" fmla="*/ 192 w 1305"/>
                <a:gd name="T69" fmla="*/ 310 h 339"/>
                <a:gd name="T70" fmla="*/ 213 w 1305"/>
                <a:gd name="T71" fmla="*/ 302 h 339"/>
                <a:gd name="T72" fmla="*/ 192 w 1305"/>
                <a:gd name="T73" fmla="*/ 236 h 339"/>
                <a:gd name="T74" fmla="*/ 223 w 1305"/>
                <a:gd name="T75" fmla="*/ 111 h 339"/>
                <a:gd name="T76" fmla="*/ 196 w 1305"/>
                <a:gd name="T77" fmla="*/ 104 h 339"/>
                <a:gd name="T78" fmla="*/ 1036 w 1305"/>
                <a:gd name="T79" fmla="*/ 88 h 339"/>
                <a:gd name="T80" fmla="*/ 1043 w 1305"/>
                <a:gd name="T81" fmla="*/ 99 h 339"/>
                <a:gd name="T82" fmla="*/ 1049 w 1305"/>
                <a:gd name="T83" fmla="*/ 289 h 339"/>
                <a:gd name="T84" fmla="*/ 947 w 1305"/>
                <a:gd name="T85" fmla="*/ 72 h 339"/>
                <a:gd name="T86" fmla="*/ 952 w 1305"/>
                <a:gd name="T87" fmla="*/ 62 h 339"/>
                <a:gd name="T88" fmla="*/ 968 w 1305"/>
                <a:gd name="T89" fmla="*/ 72 h 339"/>
                <a:gd name="T90" fmla="*/ 1004 w 1305"/>
                <a:gd name="T91" fmla="*/ 73 h 339"/>
                <a:gd name="T92" fmla="*/ 1176 w 1305"/>
                <a:gd name="T93" fmla="*/ 209 h 339"/>
                <a:gd name="T94" fmla="*/ 1059 w 1305"/>
                <a:gd name="T95" fmla="*/ 210 h 339"/>
                <a:gd name="T96" fmla="*/ 1071 w 1305"/>
                <a:gd name="T97" fmla="*/ 206 h 339"/>
                <a:gd name="T98" fmla="*/ 1044 w 1305"/>
                <a:gd name="T99" fmla="*/ 78 h 339"/>
                <a:gd name="T100" fmla="*/ 972 w 1305"/>
                <a:gd name="T101" fmla="*/ 44 h 339"/>
                <a:gd name="T102" fmla="*/ 949 w 1305"/>
                <a:gd name="T103" fmla="*/ 41 h 339"/>
                <a:gd name="T104" fmla="*/ 1232 w 1305"/>
                <a:gd name="T105" fmla="*/ 99 h 339"/>
                <a:gd name="T106" fmla="*/ 1269 w 1305"/>
                <a:gd name="T107" fmla="*/ 185 h 339"/>
                <a:gd name="T108" fmla="*/ 1280 w 1305"/>
                <a:gd name="T109" fmla="*/ 189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305" h="339">
                  <a:moveTo>
                    <a:pt x="1303" y="200"/>
                  </a:moveTo>
                  <a:cubicBezTo>
                    <a:pt x="1293" y="186"/>
                    <a:pt x="1281" y="173"/>
                    <a:pt x="1269" y="160"/>
                  </a:cubicBezTo>
                  <a:cubicBezTo>
                    <a:pt x="1263" y="152"/>
                    <a:pt x="1256" y="145"/>
                    <a:pt x="1250" y="138"/>
                  </a:cubicBezTo>
                  <a:cubicBezTo>
                    <a:pt x="1244" y="132"/>
                    <a:pt x="1233" y="124"/>
                    <a:pt x="1235" y="116"/>
                  </a:cubicBezTo>
                  <a:cubicBezTo>
                    <a:pt x="1236" y="109"/>
                    <a:pt x="1245" y="99"/>
                    <a:pt x="1249" y="93"/>
                  </a:cubicBezTo>
                  <a:cubicBezTo>
                    <a:pt x="1254" y="85"/>
                    <a:pt x="1260" y="77"/>
                    <a:pt x="1265" y="68"/>
                  </a:cubicBezTo>
                  <a:cubicBezTo>
                    <a:pt x="1276" y="50"/>
                    <a:pt x="1287" y="32"/>
                    <a:pt x="1298" y="14"/>
                  </a:cubicBezTo>
                  <a:cubicBezTo>
                    <a:pt x="1299" y="13"/>
                    <a:pt x="1299" y="12"/>
                    <a:pt x="1299" y="11"/>
                  </a:cubicBezTo>
                  <a:cubicBezTo>
                    <a:pt x="1303" y="8"/>
                    <a:pt x="1300" y="0"/>
                    <a:pt x="1294" y="1"/>
                  </a:cubicBezTo>
                  <a:cubicBezTo>
                    <a:pt x="1154" y="22"/>
                    <a:pt x="1012" y="26"/>
                    <a:pt x="872" y="13"/>
                  </a:cubicBezTo>
                  <a:cubicBezTo>
                    <a:pt x="870" y="13"/>
                    <a:pt x="869" y="14"/>
                    <a:pt x="868" y="15"/>
                  </a:cubicBezTo>
                  <a:cubicBezTo>
                    <a:pt x="868" y="15"/>
                    <a:pt x="868" y="14"/>
                    <a:pt x="868" y="14"/>
                  </a:cubicBezTo>
                  <a:cubicBezTo>
                    <a:pt x="867" y="11"/>
                    <a:pt x="862" y="12"/>
                    <a:pt x="862" y="15"/>
                  </a:cubicBezTo>
                  <a:cubicBezTo>
                    <a:pt x="861" y="24"/>
                    <a:pt x="862" y="34"/>
                    <a:pt x="862" y="44"/>
                  </a:cubicBezTo>
                  <a:cubicBezTo>
                    <a:pt x="862" y="52"/>
                    <a:pt x="860" y="61"/>
                    <a:pt x="862" y="69"/>
                  </a:cubicBezTo>
                  <a:cubicBezTo>
                    <a:pt x="862" y="70"/>
                    <a:pt x="862" y="70"/>
                    <a:pt x="862" y="70"/>
                  </a:cubicBezTo>
                  <a:cubicBezTo>
                    <a:pt x="710" y="68"/>
                    <a:pt x="559" y="69"/>
                    <a:pt x="407" y="73"/>
                  </a:cubicBezTo>
                  <a:cubicBezTo>
                    <a:pt x="408" y="68"/>
                    <a:pt x="408" y="62"/>
                    <a:pt x="409" y="57"/>
                  </a:cubicBezTo>
                  <a:cubicBezTo>
                    <a:pt x="409" y="49"/>
                    <a:pt x="410" y="41"/>
                    <a:pt x="409" y="33"/>
                  </a:cubicBezTo>
                  <a:cubicBezTo>
                    <a:pt x="409" y="32"/>
                    <a:pt x="409" y="31"/>
                    <a:pt x="408" y="31"/>
                  </a:cubicBezTo>
                  <a:cubicBezTo>
                    <a:pt x="407" y="30"/>
                    <a:pt x="406" y="29"/>
                    <a:pt x="404" y="29"/>
                  </a:cubicBezTo>
                  <a:cubicBezTo>
                    <a:pt x="338" y="26"/>
                    <a:pt x="272" y="26"/>
                    <a:pt x="206" y="26"/>
                  </a:cubicBezTo>
                  <a:cubicBezTo>
                    <a:pt x="141" y="26"/>
                    <a:pt x="74" y="24"/>
                    <a:pt x="9" y="30"/>
                  </a:cubicBezTo>
                  <a:cubicBezTo>
                    <a:pt x="6" y="27"/>
                    <a:pt x="0" y="31"/>
                    <a:pt x="1" y="36"/>
                  </a:cubicBezTo>
                  <a:cubicBezTo>
                    <a:pt x="10" y="71"/>
                    <a:pt x="38" y="103"/>
                    <a:pt x="63" y="128"/>
                  </a:cubicBezTo>
                  <a:cubicBezTo>
                    <a:pt x="73" y="138"/>
                    <a:pt x="73" y="139"/>
                    <a:pt x="65" y="151"/>
                  </a:cubicBezTo>
                  <a:cubicBezTo>
                    <a:pt x="59" y="159"/>
                    <a:pt x="53" y="167"/>
                    <a:pt x="48" y="176"/>
                  </a:cubicBezTo>
                  <a:cubicBezTo>
                    <a:pt x="37" y="193"/>
                    <a:pt x="26" y="211"/>
                    <a:pt x="20" y="231"/>
                  </a:cubicBezTo>
                  <a:cubicBezTo>
                    <a:pt x="19" y="234"/>
                    <a:pt x="22" y="236"/>
                    <a:pt x="24" y="235"/>
                  </a:cubicBezTo>
                  <a:cubicBezTo>
                    <a:pt x="24" y="237"/>
                    <a:pt x="24" y="239"/>
                    <a:pt x="27" y="239"/>
                  </a:cubicBezTo>
                  <a:cubicBezTo>
                    <a:pt x="50" y="243"/>
                    <a:pt x="74" y="244"/>
                    <a:pt x="98" y="246"/>
                  </a:cubicBezTo>
                  <a:cubicBezTo>
                    <a:pt x="123" y="248"/>
                    <a:pt x="149" y="252"/>
                    <a:pt x="174" y="250"/>
                  </a:cubicBezTo>
                  <a:cubicBezTo>
                    <a:pt x="179" y="249"/>
                    <a:pt x="181" y="242"/>
                    <a:pt x="176" y="241"/>
                  </a:cubicBezTo>
                  <a:cubicBezTo>
                    <a:pt x="152" y="236"/>
                    <a:pt x="128" y="236"/>
                    <a:pt x="104" y="235"/>
                  </a:cubicBezTo>
                  <a:cubicBezTo>
                    <a:pt x="79" y="233"/>
                    <a:pt x="53" y="231"/>
                    <a:pt x="28" y="232"/>
                  </a:cubicBezTo>
                  <a:cubicBezTo>
                    <a:pt x="40" y="214"/>
                    <a:pt x="50" y="195"/>
                    <a:pt x="61" y="177"/>
                  </a:cubicBezTo>
                  <a:cubicBezTo>
                    <a:pt x="68" y="167"/>
                    <a:pt x="77" y="157"/>
                    <a:pt x="83" y="147"/>
                  </a:cubicBezTo>
                  <a:cubicBezTo>
                    <a:pt x="86" y="142"/>
                    <a:pt x="87" y="139"/>
                    <a:pt x="84" y="133"/>
                  </a:cubicBezTo>
                  <a:cubicBezTo>
                    <a:pt x="81" y="126"/>
                    <a:pt x="73" y="121"/>
                    <a:pt x="67" y="115"/>
                  </a:cubicBezTo>
                  <a:cubicBezTo>
                    <a:pt x="60" y="107"/>
                    <a:pt x="52" y="99"/>
                    <a:pt x="45" y="90"/>
                  </a:cubicBezTo>
                  <a:cubicBezTo>
                    <a:pt x="35" y="77"/>
                    <a:pt x="27" y="62"/>
                    <a:pt x="19" y="48"/>
                  </a:cubicBezTo>
                  <a:cubicBezTo>
                    <a:pt x="23" y="48"/>
                    <a:pt x="27" y="48"/>
                    <a:pt x="31" y="48"/>
                  </a:cubicBezTo>
                  <a:cubicBezTo>
                    <a:pt x="35" y="48"/>
                    <a:pt x="40" y="49"/>
                    <a:pt x="44" y="47"/>
                  </a:cubicBezTo>
                  <a:cubicBezTo>
                    <a:pt x="48" y="46"/>
                    <a:pt x="48" y="42"/>
                    <a:pt x="44" y="40"/>
                  </a:cubicBezTo>
                  <a:cubicBezTo>
                    <a:pt x="40" y="39"/>
                    <a:pt x="35" y="39"/>
                    <a:pt x="31" y="40"/>
                  </a:cubicBezTo>
                  <a:cubicBezTo>
                    <a:pt x="26" y="40"/>
                    <a:pt x="21" y="40"/>
                    <a:pt x="17" y="40"/>
                  </a:cubicBezTo>
                  <a:cubicBezTo>
                    <a:pt x="16" y="40"/>
                    <a:pt x="16" y="40"/>
                    <a:pt x="15" y="40"/>
                  </a:cubicBezTo>
                  <a:cubicBezTo>
                    <a:pt x="15" y="39"/>
                    <a:pt x="14" y="38"/>
                    <a:pt x="14" y="37"/>
                  </a:cubicBezTo>
                  <a:cubicBezTo>
                    <a:pt x="78" y="39"/>
                    <a:pt x="142" y="36"/>
                    <a:pt x="206" y="36"/>
                  </a:cubicBezTo>
                  <a:cubicBezTo>
                    <a:pt x="263" y="36"/>
                    <a:pt x="320" y="37"/>
                    <a:pt x="377" y="38"/>
                  </a:cubicBezTo>
                  <a:cubicBezTo>
                    <a:pt x="317" y="58"/>
                    <a:pt x="254" y="69"/>
                    <a:pt x="191" y="81"/>
                  </a:cubicBezTo>
                  <a:cubicBezTo>
                    <a:pt x="187" y="81"/>
                    <a:pt x="187" y="86"/>
                    <a:pt x="189" y="89"/>
                  </a:cubicBezTo>
                  <a:cubicBezTo>
                    <a:pt x="188" y="90"/>
                    <a:pt x="187" y="91"/>
                    <a:pt x="187" y="93"/>
                  </a:cubicBezTo>
                  <a:cubicBezTo>
                    <a:pt x="183" y="143"/>
                    <a:pt x="182" y="192"/>
                    <a:pt x="180" y="242"/>
                  </a:cubicBezTo>
                  <a:cubicBezTo>
                    <a:pt x="179" y="263"/>
                    <a:pt x="177" y="284"/>
                    <a:pt x="178" y="304"/>
                  </a:cubicBezTo>
                  <a:cubicBezTo>
                    <a:pt x="179" y="318"/>
                    <a:pt x="185" y="330"/>
                    <a:pt x="199" y="335"/>
                  </a:cubicBezTo>
                  <a:cubicBezTo>
                    <a:pt x="217" y="339"/>
                    <a:pt x="238" y="336"/>
                    <a:pt x="255" y="336"/>
                  </a:cubicBezTo>
                  <a:cubicBezTo>
                    <a:pt x="282" y="335"/>
                    <a:pt x="309" y="335"/>
                    <a:pt x="335" y="335"/>
                  </a:cubicBezTo>
                  <a:cubicBezTo>
                    <a:pt x="384" y="334"/>
                    <a:pt x="433" y="333"/>
                    <a:pt x="482" y="333"/>
                  </a:cubicBezTo>
                  <a:cubicBezTo>
                    <a:pt x="581" y="331"/>
                    <a:pt x="679" y="329"/>
                    <a:pt x="778" y="327"/>
                  </a:cubicBezTo>
                  <a:cubicBezTo>
                    <a:pt x="828" y="326"/>
                    <a:pt x="878" y="324"/>
                    <a:pt x="928" y="323"/>
                  </a:cubicBezTo>
                  <a:cubicBezTo>
                    <a:pt x="950" y="322"/>
                    <a:pt x="972" y="322"/>
                    <a:pt x="995" y="321"/>
                  </a:cubicBezTo>
                  <a:cubicBezTo>
                    <a:pt x="1011" y="321"/>
                    <a:pt x="1036" y="325"/>
                    <a:pt x="1051" y="315"/>
                  </a:cubicBezTo>
                  <a:cubicBezTo>
                    <a:pt x="1064" y="305"/>
                    <a:pt x="1061" y="287"/>
                    <a:pt x="1061" y="273"/>
                  </a:cubicBezTo>
                  <a:cubicBezTo>
                    <a:pt x="1060" y="259"/>
                    <a:pt x="1060" y="245"/>
                    <a:pt x="1059" y="232"/>
                  </a:cubicBezTo>
                  <a:cubicBezTo>
                    <a:pt x="1061" y="232"/>
                    <a:pt x="1063" y="232"/>
                    <a:pt x="1065" y="232"/>
                  </a:cubicBezTo>
                  <a:cubicBezTo>
                    <a:pt x="1068" y="233"/>
                    <a:pt x="1072" y="234"/>
                    <a:pt x="1074" y="233"/>
                  </a:cubicBezTo>
                  <a:cubicBezTo>
                    <a:pt x="1075" y="232"/>
                    <a:pt x="1076" y="232"/>
                    <a:pt x="1076" y="231"/>
                  </a:cubicBezTo>
                  <a:cubicBezTo>
                    <a:pt x="1090" y="231"/>
                    <a:pt x="1104" y="229"/>
                    <a:pt x="1118" y="227"/>
                  </a:cubicBezTo>
                  <a:cubicBezTo>
                    <a:pt x="1138" y="225"/>
                    <a:pt x="1159" y="223"/>
                    <a:pt x="1180" y="221"/>
                  </a:cubicBezTo>
                  <a:cubicBezTo>
                    <a:pt x="1199" y="219"/>
                    <a:pt x="1219" y="217"/>
                    <a:pt x="1239" y="215"/>
                  </a:cubicBezTo>
                  <a:cubicBezTo>
                    <a:pt x="1258" y="213"/>
                    <a:pt x="1280" y="214"/>
                    <a:pt x="1299" y="209"/>
                  </a:cubicBezTo>
                  <a:cubicBezTo>
                    <a:pt x="1301" y="208"/>
                    <a:pt x="1302" y="206"/>
                    <a:pt x="1302" y="204"/>
                  </a:cubicBezTo>
                  <a:cubicBezTo>
                    <a:pt x="1304" y="204"/>
                    <a:pt x="1305" y="202"/>
                    <a:pt x="1303" y="200"/>
                  </a:cubicBezTo>
                  <a:close/>
                  <a:moveTo>
                    <a:pt x="925" y="71"/>
                  </a:moveTo>
                  <a:cubicBezTo>
                    <a:pt x="919" y="71"/>
                    <a:pt x="914" y="71"/>
                    <a:pt x="909" y="71"/>
                  </a:cubicBezTo>
                  <a:cubicBezTo>
                    <a:pt x="908" y="66"/>
                    <a:pt x="907" y="60"/>
                    <a:pt x="906" y="55"/>
                  </a:cubicBezTo>
                  <a:cubicBezTo>
                    <a:pt x="905" y="49"/>
                    <a:pt x="905" y="43"/>
                    <a:pt x="904" y="37"/>
                  </a:cubicBezTo>
                  <a:cubicBezTo>
                    <a:pt x="910" y="39"/>
                    <a:pt x="916" y="41"/>
                    <a:pt x="922" y="43"/>
                  </a:cubicBezTo>
                  <a:cubicBezTo>
                    <a:pt x="920" y="52"/>
                    <a:pt x="920" y="63"/>
                    <a:pt x="925" y="71"/>
                  </a:cubicBezTo>
                  <a:close/>
                  <a:moveTo>
                    <a:pt x="900" y="35"/>
                  </a:moveTo>
                  <a:cubicBezTo>
                    <a:pt x="899" y="46"/>
                    <a:pt x="898" y="60"/>
                    <a:pt x="901" y="71"/>
                  </a:cubicBezTo>
                  <a:cubicBezTo>
                    <a:pt x="897" y="71"/>
                    <a:pt x="894" y="71"/>
                    <a:pt x="890" y="71"/>
                  </a:cubicBezTo>
                  <a:cubicBezTo>
                    <a:pt x="889" y="57"/>
                    <a:pt x="886" y="44"/>
                    <a:pt x="886" y="30"/>
                  </a:cubicBezTo>
                  <a:cubicBezTo>
                    <a:pt x="890" y="32"/>
                    <a:pt x="895" y="34"/>
                    <a:pt x="900" y="35"/>
                  </a:cubicBezTo>
                  <a:close/>
                  <a:moveTo>
                    <a:pt x="869" y="69"/>
                  </a:moveTo>
                  <a:cubicBezTo>
                    <a:pt x="873" y="61"/>
                    <a:pt x="872" y="51"/>
                    <a:pt x="872" y="42"/>
                  </a:cubicBezTo>
                  <a:cubicBezTo>
                    <a:pt x="872" y="36"/>
                    <a:pt x="871" y="30"/>
                    <a:pt x="870" y="25"/>
                  </a:cubicBezTo>
                  <a:cubicBezTo>
                    <a:pt x="870" y="25"/>
                    <a:pt x="870" y="25"/>
                    <a:pt x="870" y="25"/>
                  </a:cubicBezTo>
                  <a:cubicBezTo>
                    <a:pt x="874" y="26"/>
                    <a:pt x="877" y="27"/>
                    <a:pt x="880" y="28"/>
                  </a:cubicBezTo>
                  <a:cubicBezTo>
                    <a:pt x="879" y="42"/>
                    <a:pt x="878" y="57"/>
                    <a:pt x="882" y="71"/>
                  </a:cubicBezTo>
                  <a:cubicBezTo>
                    <a:pt x="878" y="71"/>
                    <a:pt x="873" y="70"/>
                    <a:pt x="869" y="70"/>
                  </a:cubicBezTo>
                  <a:cubicBezTo>
                    <a:pt x="869" y="70"/>
                    <a:pt x="869" y="70"/>
                    <a:pt x="869" y="69"/>
                  </a:cubicBezTo>
                  <a:close/>
                  <a:moveTo>
                    <a:pt x="388" y="45"/>
                  </a:moveTo>
                  <a:cubicBezTo>
                    <a:pt x="392" y="43"/>
                    <a:pt x="397" y="42"/>
                    <a:pt x="402" y="40"/>
                  </a:cubicBezTo>
                  <a:cubicBezTo>
                    <a:pt x="401" y="45"/>
                    <a:pt x="400" y="51"/>
                    <a:pt x="399" y="56"/>
                  </a:cubicBezTo>
                  <a:cubicBezTo>
                    <a:pt x="398" y="62"/>
                    <a:pt x="397" y="68"/>
                    <a:pt x="397" y="73"/>
                  </a:cubicBezTo>
                  <a:cubicBezTo>
                    <a:pt x="395" y="73"/>
                    <a:pt x="392" y="74"/>
                    <a:pt x="389" y="74"/>
                  </a:cubicBezTo>
                  <a:cubicBezTo>
                    <a:pt x="387" y="64"/>
                    <a:pt x="386" y="55"/>
                    <a:pt x="388" y="45"/>
                  </a:cubicBezTo>
                  <a:close/>
                  <a:moveTo>
                    <a:pt x="382" y="47"/>
                  </a:moveTo>
                  <a:cubicBezTo>
                    <a:pt x="380" y="56"/>
                    <a:pt x="379" y="65"/>
                    <a:pt x="381" y="74"/>
                  </a:cubicBezTo>
                  <a:cubicBezTo>
                    <a:pt x="377" y="74"/>
                    <a:pt x="373" y="74"/>
                    <a:pt x="368" y="74"/>
                  </a:cubicBezTo>
                  <a:cubicBezTo>
                    <a:pt x="369" y="66"/>
                    <a:pt x="369" y="59"/>
                    <a:pt x="368" y="51"/>
                  </a:cubicBezTo>
                  <a:cubicBezTo>
                    <a:pt x="373" y="49"/>
                    <a:pt x="377" y="48"/>
                    <a:pt x="382" y="47"/>
                  </a:cubicBezTo>
                  <a:close/>
                  <a:moveTo>
                    <a:pt x="363" y="52"/>
                  </a:moveTo>
                  <a:cubicBezTo>
                    <a:pt x="363" y="60"/>
                    <a:pt x="362" y="67"/>
                    <a:pt x="361" y="74"/>
                  </a:cubicBezTo>
                  <a:cubicBezTo>
                    <a:pt x="357" y="75"/>
                    <a:pt x="353" y="75"/>
                    <a:pt x="349" y="75"/>
                  </a:cubicBezTo>
                  <a:cubicBezTo>
                    <a:pt x="350" y="73"/>
                    <a:pt x="349" y="72"/>
                    <a:pt x="349" y="70"/>
                  </a:cubicBezTo>
                  <a:cubicBezTo>
                    <a:pt x="349" y="66"/>
                    <a:pt x="349" y="61"/>
                    <a:pt x="348" y="57"/>
                  </a:cubicBezTo>
                  <a:cubicBezTo>
                    <a:pt x="353" y="55"/>
                    <a:pt x="358" y="54"/>
                    <a:pt x="363" y="52"/>
                  </a:cubicBezTo>
                  <a:close/>
                  <a:moveTo>
                    <a:pt x="325" y="71"/>
                  </a:moveTo>
                  <a:cubicBezTo>
                    <a:pt x="325" y="68"/>
                    <a:pt x="325" y="66"/>
                    <a:pt x="325" y="63"/>
                  </a:cubicBezTo>
                  <a:cubicBezTo>
                    <a:pt x="331" y="61"/>
                    <a:pt x="337" y="60"/>
                    <a:pt x="343" y="58"/>
                  </a:cubicBezTo>
                  <a:cubicBezTo>
                    <a:pt x="343" y="62"/>
                    <a:pt x="343" y="66"/>
                    <a:pt x="342" y="70"/>
                  </a:cubicBezTo>
                  <a:cubicBezTo>
                    <a:pt x="342" y="72"/>
                    <a:pt x="342" y="73"/>
                    <a:pt x="342" y="75"/>
                  </a:cubicBezTo>
                  <a:cubicBezTo>
                    <a:pt x="336" y="75"/>
                    <a:pt x="330" y="75"/>
                    <a:pt x="325" y="76"/>
                  </a:cubicBezTo>
                  <a:cubicBezTo>
                    <a:pt x="325" y="74"/>
                    <a:pt x="325" y="72"/>
                    <a:pt x="325" y="71"/>
                  </a:cubicBezTo>
                  <a:close/>
                  <a:moveTo>
                    <a:pt x="320" y="64"/>
                  </a:moveTo>
                  <a:cubicBezTo>
                    <a:pt x="320" y="66"/>
                    <a:pt x="319" y="68"/>
                    <a:pt x="319" y="70"/>
                  </a:cubicBezTo>
                  <a:cubicBezTo>
                    <a:pt x="319" y="72"/>
                    <a:pt x="318" y="74"/>
                    <a:pt x="318" y="76"/>
                  </a:cubicBezTo>
                  <a:cubicBezTo>
                    <a:pt x="313" y="76"/>
                    <a:pt x="309" y="76"/>
                    <a:pt x="304" y="76"/>
                  </a:cubicBezTo>
                  <a:cubicBezTo>
                    <a:pt x="303" y="74"/>
                    <a:pt x="302" y="71"/>
                    <a:pt x="302" y="69"/>
                  </a:cubicBezTo>
                  <a:cubicBezTo>
                    <a:pt x="308" y="67"/>
                    <a:pt x="314" y="66"/>
                    <a:pt x="320" y="64"/>
                  </a:cubicBezTo>
                  <a:close/>
                  <a:moveTo>
                    <a:pt x="298" y="70"/>
                  </a:moveTo>
                  <a:cubicBezTo>
                    <a:pt x="298" y="72"/>
                    <a:pt x="298" y="74"/>
                    <a:pt x="299" y="76"/>
                  </a:cubicBezTo>
                  <a:cubicBezTo>
                    <a:pt x="286" y="77"/>
                    <a:pt x="274" y="77"/>
                    <a:pt x="261" y="78"/>
                  </a:cubicBezTo>
                  <a:cubicBezTo>
                    <a:pt x="273" y="75"/>
                    <a:pt x="286" y="72"/>
                    <a:pt x="298" y="70"/>
                  </a:cubicBezTo>
                  <a:close/>
                  <a:moveTo>
                    <a:pt x="1049" y="289"/>
                  </a:moveTo>
                  <a:cubicBezTo>
                    <a:pt x="1047" y="288"/>
                    <a:pt x="1045" y="289"/>
                    <a:pt x="1042" y="289"/>
                  </a:cubicBezTo>
                  <a:cubicBezTo>
                    <a:pt x="1039" y="289"/>
                    <a:pt x="1037" y="289"/>
                    <a:pt x="1034" y="289"/>
                  </a:cubicBezTo>
                  <a:cubicBezTo>
                    <a:pt x="1031" y="290"/>
                    <a:pt x="1031" y="296"/>
                    <a:pt x="1034" y="297"/>
                  </a:cubicBezTo>
                  <a:cubicBezTo>
                    <a:pt x="1037" y="297"/>
                    <a:pt x="1039" y="297"/>
                    <a:pt x="1042" y="297"/>
                  </a:cubicBezTo>
                  <a:cubicBezTo>
                    <a:pt x="1044" y="297"/>
                    <a:pt x="1046" y="297"/>
                    <a:pt x="1048" y="297"/>
                  </a:cubicBezTo>
                  <a:cubicBezTo>
                    <a:pt x="1048" y="297"/>
                    <a:pt x="1048" y="297"/>
                    <a:pt x="1048" y="297"/>
                  </a:cubicBezTo>
                  <a:cubicBezTo>
                    <a:pt x="1044" y="311"/>
                    <a:pt x="1025" y="308"/>
                    <a:pt x="1015" y="308"/>
                  </a:cubicBezTo>
                  <a:cubicBezTo>
                    <a:pt x="930" y="311"/>
                    <a:pt x="846" y="313"/>
                    <a:pt x="762" y="315"/>
                  </a:cubicBezTo>
                  <a:cubicBezTo>
                    <a:pt x="593" y="319"/>
                    <a:pt x="424" y="321"/>
                    <a:pt x="255" y="323"/>
                  </a:cubicBezTo>
                  <a:cubicBezTo>
                    <a:pt x="244" y="323"/>
                    <a:pt x="233" y="323"/>
                    <a:pt x="222" y="323"/>
                  </a:cubicBezTo>
                  <a:cubicBezTo>
                    <a:pt x="217" y="323"/>
                    <a:pt x="212" y="324"/>
                    <a:pt x="207" y="323"/>
                  </a:cubicBezTo>
                  <a:cubicBezTo>
                    <a:pt x="198" y="321"/>
                    <a:pt x="194" y="316"/>
                    <a:pt x="192" y="310"/>
                  </a:cubicBezTo>
                  <a:cubicBezTo>
                    <a:pt x="192" y="310"/>
                    <a:pt x="193" y="310"/>
                    <a:pt x="193" y="310"/>
                  </a:cubicBezTo>
                  <a:cubicBezTo>
                    <a:pt x="195" y="310"/>
                    <a:pt x="198" y="310"/>
                    <a:pt x="200" y="310"/>
                  </a:cubicBezTo>
                  <a:cubicBezTo>
                    <a:pt x="204" y="311"/>
                    <a:pt x="209" y="311"/>
                    <a:pt x="213" y="310"/>
                  </a:cubicBezTo>
                  <a:cubicBezTo>
                    <a:pt x="217" y="309"/>
                    <a:pt x="217" y="303"/>
                    <a:pt x="213" y="302"/>
                  </a:cubicBezTo>
                  <a:cubicBezTo>
                    <a:pt x="209" y="301"/>
                    <a:pt x="204" y="302"/>
                    <a:pt x="200" y="302"/>
                  </a:cubicBezTo>
                  <a:cubicBezTo>
                    <a:pt x="197" y="302"/>
                    <a:pt x="193" y="302"/>
                    <a:pt x="191" y="304"/>
                  </a:cubicBezTo>
                  <a:cubicBezTo>
                    <a:pt x="190" y="303"/>
                    <a:pt x="190" y="301"/>
                    <a:pt x="190" y="299"/>
                  </a:cubicBezTo>
                  <a:cubicBezTo>
                    <a:pt x="189" y="278"/>
                    <a:pt x="192" y="257"/>
                    <a:pt x="192" y="236"/>
                  </a:cubicBezTo>
                  <a:cubicBezTo>
                    <a:pt x="194" y="195"/>
                    <a:pt x="195" y="154"/>
                    <a:pt x="196" y="112"/>
                  </a:cubicBezTo>
                  <a:cubicBezTo>
                    <a:pt x="196" y="113"/>
                    <a:pt x="197" y="113"/>
                    <a:pt x="198" y="113"/>
                  </a:cubicBezTo>
                  <a:cubicBezTo>
                    <a:pt x="202" y="113"/>
                    <a:pt x="207" y="113"/>
                    <a:pt x="211" y="113"/>
                  </a:cubicBezTo>
                  <a:cubicBezTo>
                    <a:pt x="215" y="113"/>
                    <a:pt x="219" y="113"/>
                    <a:pt x="223" y="111"/>
                  </a:cubicBezTo>
                  <a:cubicBezTo>
                    <a:pt x="225" y="110"/>
                    <a:pt x="225" y="107"/>
                    <a:pt x="223" y="106"/>
                  </a:cubicBezTo>
                  <a:cubicBezTo>
                    <a:pt x="219" y="103"/>
                    <a:pt x="215" y="104"/>
                    <a:pt x="211" y="104"/>
                  </a:cubicBezTo>
                  <a:cubicBezTo>
                    <a:pt x="207" y="104"/>
                    <a:pt x="202" y="104"/>
                    <a:pt x="197" y="104"/>
                  </a:cubicBezTo>
                  <a:cubicBezTo>
                    <a:pt x="197" y="104"/>
                    <a:pt x="196" y="104"/>
                    <a:pt x="196" y="104"/>
                  </a:cubicBezTo>
                  <a:cubicBezTo>
                    <a:pt x="196" y="100"/>
                    <a:pt x="196" y="97"/>
                    <a:pt x="196" y="93"/>
                  </a:cubicBezTo>
                  <a:cubicBezTo>
                    <a:pt x="196" y="92"/>
                    <a:pt x="196" y="91"/>
                    <a:pt x="196" y="91"/>
                  </a:cubicBezTo>
                  <a:cubicBezTo>
                    <a:pt x="475" y="80"/>
                    <a:pt x="754" y="78"/>
                    <a:pt x="1033" y="85"/>
                  </a:cubicBezTo>
                  <a:cubicBezTo>
                    <a:pt x="1034" y="86"/>
                    <a:pt x="1035" y="87"/>
                    <a:pt x="1036" y="88"/>
                  </a:cubicBezTo>
                  <a:cubicBezTo>
                    <a:pt x="1038" y="88"/>
                    <a:pt x="1039" y="90"/>
                    <a:pt x="1040" y="92"/>
                  </a:cubicBezTo>
                  <a:cubicBezTo>
                    <a:pt x="1039" y="92"/>
                    <a:pt x="1037" y="91"/>
                    <a:pt x="1035" y="90"/>
                  </a:cubicBezTo>
                  <a:cubicBezTo>
                    <a:pt x="1031" y="89"/>
                    <a:pt x="1028" y="93"/>
                    <a:pt x="1032" y="96"/>
                  </a:cubicBezTo>
                  <a:cubicBezTo>
                    <a:pt x="1035" y="98"/>
                    <a:pt x="1039" y="99"/>
                    <a:pt x="1043" y="99"/>
                  </a:cubicBezTo>
                  <a:cubicBezTo>
                    <a:pt x="1046" y="113"/>
                    <a:pt x="1044" y="135"/>
                    <a:pt x="1044" y="142"/>
                  </a:cubicBezTo>
                  <a:cubicBezTo>
                    <a:pt x="1045" y="164"/>
                    <a:pt x="1045" y="185"/>
                    <a:pt x="1046" y="207"/>
                  </a:cubicBezTo>
                  <a:cubicBezTo>
                    <a:pt x="1047" y="227"/>
                    <a:pt x="1047" y="247"/>
                    <a:pt x="1048" y="266"/>
                  </a:cubicBezTo>
                  <a:cubicBezTo>
                    <a:pt x="1048" y="272"/>
                    <a:pt x="1050" y="281"/>
                    <a:pt x="1049" y="289"/>
                  </a:cubicBezTo>
                  <a:close/>
                  <a:moveTo>
                    <a:pt x="928" y="45"/>
                  </a:moveTo>
                  <a:cubicBezTo>
                    <a:pt x="934" y="48"/>
                    <a:pt x="940" y="50"/>
                    <a:pt x="946" y="52"/>
                  </a:cubicBezTo>
                  <a:cubicBezTo>
                    <a:pt x="946" y="56"/>
                    <a:pt x="946" y="59"/>
                    <a:pt x="946" y="62"/>
                  </a:cubicBezTo>
                  <a:cubicBezTo>
                    <a:pt x="947" y="66"/>
                    <a:pt x="946" y="69"/>
                    <a:pt x="947" y="72"/>
                  </a:cubicBezTo>
                  <a:cubicBezTo>
                    <a:pt x="942" y="72"/>
                    <a:pt x="937" y="72"/>
                    <a:pt x="932" y="71"/>
                  </a:cubicBezTo>
                  <a:cubicBezTo>
                    <a:pt x="931" y="66"/>
                    <a:pt x="929" y="62"/>
                    <a:pt x="928" y="57"/>
                  </a:cubicBezTo>
                  <a:cubicBezTo>
                    <a:pt x="927" y="53"/>
                    <a:pt x="927" y="49"/>
                    <a:pt x="928" y="45"/>
                  </a:cubicBezTo>
                  <a:close/>
                  <a:moveTo>
                    <a:pt x="952" y="62"/>
                  </a:moveTo>
                  <a:cubicBezTo>
                    <a:pt x="952" y="59"/>
                    <a:pt x="952" y="57"/>
                    <a:pt x="951" y="54"/>
                  </a:cubicBezTo>
                  <a:cubicBezTo>
                    <a:pt x="957" y="56"/>
                    <a:pt x="962" y="58"/>
                    <a:pt x="967" y="60"/>
                  </a:cubicBezTo>
                  <a:cubicBezTo>
                    <a:pt x="968" y="62"/>
                    <a:pt x="968" y="64"/>
                    <a:pt x="968" y="67"/>
                  </a:cubicBezTo>
                  <a:cubicBezTo>
                    <a:pt x="968" y="68"/>
                    <a:pt x="968" y="70"/>
                    <a:pt x="968" y="72"/>
                  </a:cubicBezTo>
                  <a:cubicBezTo>
                    <a:pt x="963" y="72"/>
                    <a:pt x="958" y="72"/>
                    <a:pt x="953" y="72"/>
                  </a:cubicBezTo>
                  <a:cubicBezTo>
                    <a:pt x="954" y="68"/>
                    <a:pt x="953" y="65"/>
                    <a:pt x="952" y="62"/>
                  </a:cubicBezTo>
                  <a:close/>
                  <a:moveTo>
                    <a:pt x="974" y="62"/>
                  </a:moveTo>
                  <a:cubicBezTo>
                    <a:pt x="984" y="66"/>
                    <a:pt x="994" y="69"/>
                    <a:pt x="1004" y="73"/>
                  </a:cubicBezTo>
                  <a:cubicBezTo>
                    <a:pt x="994" y="73"/>
                    <a:pt x="984" y="72"/>
                    <a:pt x="975" y="72"/>
                  </a:cubicBezTo>
                  <a:cubicBezTo>
                    <a:pt x="975" y="69"/>
                    <a:pt x="975" y="66"/>
                    <a:pt x="974" y="62"/>
                  </a:cubicBezTo>
                  <a:close/>
                  <a:moveTo>
                    <a:pt x="1239" y="203"/>
                  </a:moveTo>
                  <a:cubicBezTo>
                    <a:pt x="1218" y="205"/>
                    <a:pt x="1197" y="207"/>
                    <a:pt x="1176" y="209"/>
                  </a:cubicBezTo>
                  <a:cubicBezTo>
                    <a:pt x="1156" y="211"/>
                    <a:pt x="1135" y="213"/>
                    <a:pt x="1114" y="216"/>
                  </a:cubicBezTo>
                  <a:cubicBezTo>
                    <a:pt x="1098" y="218"/>
                    <a:pt x="1080" y="219"/>
                    <a:pt x="1064" y="225"/>
                  </a:cubicBezTo>
                  <a:cubicBezTo>
                    <a:pt x="1062" y="225"/>
                    <a:pt x="1061" y="225"/>
                    <a:pt x="1059" y="225"/>
                  </a:cubicBezTo>
                  <a:cubicBezTo>
                    <a:pt x="1059" y="220"/>
                    <a:pt x="1059" y="215"/>
                    <a:pt x="1059" y="210"/>
                  </a:cubicBezTo>
                  <a:cubicBezTo>
                    <a:pt x="1062" y="212"/>
                    <a:pt x="1065" y="213"/>
                    <a:pt x="1069" y="214"/>
                  </a:cubicBezTo>
                  <a:cubicBezTo>
                    <a:pt x="1073" y="214"/>
                    <a:pt x="1078" y="215"/>
                    <a:pt x="1081" y="212"/>
                  </a:cubicBezTo>
                  <a:cubicBezTo>
                    <a:pt x="1082" y="211"/>
                    <a:pt x="1082" y="210"/>
                    <a:pt x="1081" y="209"/>
                  </a:cubicBezTo>
                  <a:cubicBezTo>
                    <a:pt x="1078" y="206"/>
                    <a:pt x="1075" y="207"/>
                    <a:pt x="1071" y="206"/>
                  </a:cubicBezTo>
                  <a:cubicBezTo>
                    <a:pt x="1067" y="206"/>
                    <a:pt x="1062" y="205"/>
                    <a:pt x="1058" y="204"/>
                  </a:cubicBezTo>
                  <a:cubicBezTo>
                    <a:pt x="1058" y="199"/>
                    <a:pt x="1058" y="193"/>
                    <a:pt x="1058" y="188"/>
                  </a:cubicBezTo>
                  <a:cubicBezTo>
                    <a:pt x="1057" y="161"/>
                    <a:pt x="1056" y="135"/>
                    <a:pt x="1055" y="109"/>
                  </a:cubicBezTo>
                  <a:cubicBezTo>
                    <a:pt x="1055" y="97"/>
                    <a:pt x="1054" y="84"/>
                    <a:pt x="1044" y="78"/>
                  </a:cubicBezTo>
                  <a:cubicBezTo>
                    <a:pt x="1043" y="76"/>
                    <a:pt x="1042" y="75"/>
                    <a:pt x="1040" y="74"/>
                  </a:cubicBezTo>
                  <a:cubicBezTo>
                    <a:pt x="1012" y="64"/>
                    <a:pt x="983" y="53"/>
                    <a:pt x="955" y="43"/>
                  </a:cubicBezTo>
                  <a:cubicBezTo>
                    <a:pt x="957" y="43"/>
                    <a:pt x="959" y="43"/>
                    <a:pt x="962" y="44"/>
                  </a:cubicBezTo>
                  <a:cubicBezTo>
                    <a:pt x="965" y="44"/>
                    <a:pt x="969" y="46"/>
                    <a:pt x="972" y="44"/>
                  </a:cubicBezTo>
                  <a:cubicBezTo>
                    <a:pt x="974" y="44"/>
                    <a:pt x="974" y="42"/>
                    <a:pt x="973" y="40"/>
                  </a:cubicBezTo>
                  <a:cubicBezTo>
                    <a:pt x="972" y="36"/>
                    <a:pt x="966" y="36"/>
                    <a:pt x="962" y="35"/>
                  </a:cubicBezTo>
                  <a:cubicBezTo>
                    <a:pt x="957" y="35"/>
                    <a:pt x="953" y="36"/>
                    <a:pt x="949" y="39"/>
                  </a:cubicBezTo>
                  <a:cubicBezTo>
                    <a:pt x="949" y="40"/>
                    <a:pt x="949" y="40"/>
                    <a:pt x="949" y="41"/>
                  </a:cubicBezTo>
                  <a:cubicBezTo>
                    <a:pt x="937" y="37"/>
                    <a:pt x="926" y="32"/>
                    <a:pt x="914" y="28"/>
                  </a:cubicBezTo>
                  <a:cubicBezTo>
                    <a:pt x="1038" y="37"/>
                    <a:pt x="1162" y="32"/>
                    <a:pt x="1285" y="14"/>
                  </a:cubicBezTo>
                  <a:cubicBezTo>
                    <a:pt x="1273" y="33"/>
                    <a:pt x="1261" y="52"/>
                    <a:pt x="1249" y="71"/>
                  </a:cubicBezTo>
                  <a:cubicBezTo>
                    <a:pt x="1244" y="80"/>
                    <a:pt x="1238" y="89"/>
                    <a:pt x="1232" y="99"/>
                  </a:cubicBezTo>
                  <a:cubicBezTo>
                    <a:pt x="1228" y="105"/>
                    <a:pt x="1222" y="111"/>
                    <a:pt x="1222" y="119"/>
                  </a:cubicBezTo>
                  <a:cubicBezTo>
                    <a:pt x="1221" y="132"/>
                    <a:pt x="1240" y="145"/>
                    <a:pt x="1248" y="153"/>
                  </a:cubicBezTo>
                  <a:cubicBezTo>
                    <a:pt x="1257" y="164"/>
                    <a:pt x="1267" y="174"/>
                    <a:pt x="1276" y="184"/>
                  </a:cubicBezTo>
                  <a:cubicBezTo>
                    <a:pt x="1274" y="184"/>
                    <a:pt x="1272" y="185"/>
                    <a:pt x="1269" y="185"/>
                  </a:cubicBezTo>
                  <a:cubicBezTo>
                    <a:pt x="1266" y="186"/>
                    <a:pt x="1262" y="186"/>
                    <a:pt x="1258" y="186"/>
                  </a:cubicBezTo>
                  <a:cubicBezTo>
                    <a:pt x="1255" y="186"/>
                    <a:pt x="1255" y="190"/>
                    <a:pt x="1257" y="191"/>
                  </a:cubicBezTo>
                  <a:cubicBezTo>
                    <a:pt x="1261" y="192"/>
                    <a:pt x="1265" y="192"/>
                    <a:pt x="1270" y="192"/>
                  </a:cubicBezTo>
                  <a:cubicBezTo>
                    <a:pt x="1273" y="192"/>
                    <a:pt x="1278" y="192"/>
                    <a:pt x="1280" y="189"/>
                  </a:cubicBezTo>
                  <a:cubicBezTo>
                    <a:pt x="1281" y="189"/>
                    <a:pt x="1281" y="189"/>
                    <a:pt x="1281" y="189"/>
                  </a:cubicBezTo>
                  <a:cubicBezTo>
                    <a:pt x="1284" y="192"/>
                    <a:pt x="1288" y="196"/>
                    <a:pt x="1292" y="199"/>
                  </a:cubicBezTo>
                  <a:cubicBezTo>
                    <a:pt x="1274" y="198"/>
                    <a:pt x="1256" y="201"/>
                    <a:pt x="1239" y="20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FC042227-98A9-CC7F-BD67-AB7189D215D3}"/>
                </a:ext>
              </a:extLst>
            </p:cNvPr>
            <p:cNvSpPr/>
            <p:nvPr/>
          </p:nvSpPr>
          <p:spPr bwMode="auto">
            <a:xfrm>
              <a:off x="2519" y="705"/>
              <a:ext cx="64" cy="26"/>
            </a:xfrm>
            <a:custGeom>
              <a:avLst/>
              <a:gdLst>
                <a:gd name="T0" fmla="*/ 21 w 27"/>
                <a:gd name="T1" fmla="*/ 1 h 11"/>
                <a:gd name="T2" fmla="*/ 3 w 27"/>
                <a:gd name="T3" fmla="*/ 0 h 11"/>
                <a:gd name="T4" fmla="*/ 2 w 27"/>
                <a:gd name="T5" fmla="*/ 5 h 11"/>
                <a:gd name="T6" fmla="*/ 20 w 27"/>
                <a:gd name="T7" fmla="*/ 9 h 11"/>
                <a:gd name="T8" fmla="*/ 21 w 27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1">
                  <a:moveTo>
                    <a:pt x="21" y="1"/>
                  </a:moveTo>
                  <a:cubicBezTo>
                    <a:pt x="15" y="0"/>
                    <a:pt x="9" y="0"/>
                    <a:pt x="3" y="0"/>
                  </a:cubicBezTo>
                  <a:cubicBezTo>
                    <a:pt x="0" y="0"/>
                    <a:pt x="0" y="4"/>
                    <a:pt x="2" y="5"/>
                  </a:cubicBezTo>
                  <a:cubicBezTo>
                    <a:pt x="8" y="6"/>
                    <a:pt x="14" y="8"/>
                    <a:pt x="20" y="9"/>
                  </a:cubicBezTo>
                  <a:cubicBezTo>
                    <a:pt x="26" y="11"/>
                    <a:pt x="27" y="1"/>
                    <a:pt x="2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6CAC92E0-CB01-7EC3-59A2-C133DA46D408}"/>
                </a:ext>
              </a:extLst>
            </p:cNvPr>
            <p:cNvSpPr/>
            <p:nvPr/>
          </p:nvSpPr>
          <p:spPr bwMode="auto">
            <a:xfrm>
              <a:off x="2616" y="702"/>
              <a:ext cx="88" cy="24"/>
            </a:xfrm>
            <a:custGeom>
              <a:avLst/>
              <a:gdLst>
                <a:gd name="T0" fmla="*/ 32 w 37"/>
                <a:gd name="T1" fmla="*/ 2 h 10"/>
                <a:gd name="T2" fmla="*/ 4 w 37"/>
                <a:gd name="T3" fmla="*/ 0 h 10"/>
                <a:gd name="T4" fmla="*/ 4 w 37"/>
                <a:gd name="T5" fmla="*/ 6 h 10"/>
                <a:gd name="T6" fmla="*/ 31 w 37"/>
                <a:gd name="T7" fmla="*/ 10 h 10"/>
                <a:gd name="T8" fmla="*/ 32 w 37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0">
                  <a:moveTo>
                    <a:pt x="32" y="2"/>
                  </a:moveTo>
                  <a:cubicBezTo>
                    <a:pt x="23" y="0"/>
                    <a:pt x="14" y="0"/>
                    <a:pt x="4" y="0"/>
                  </a:cubicBezTo>
                  <a:cubicBezTo>
                    <a:pt x="1" y="0"/>
                    <a:pt x="0" y="5"/>
                    <a:pt x="4" y="6"/>
                  </a:cubicBezTo>
                  <a:cubicBezTo>
                    <a:pt x="13" y="8"/>
                    <a:pt x="22" y="10"/>
                    <a:pt x="31" y="10"/>
                  </a:cubicBezTo>
                  <a:cubicBezTo>
                    <a:pt x="36" y="10"/>
                    <a:pt x="37" y="2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8986AC16-3037-69D4-B165-378EAF0564C8}"/>
                </a:ext>
              </a:extLst>
            </p:cNvPr>
            <p:cNvSpPr/>
            <p:nvPr/>
          </p:nvSpPr>
          <p:spPr bwMode="auto">
            <a:xfrm>
              <a:off x="2749" y="702"/>
              <a:ext cx="71" cy="26"/>
            </a:xfrm>
            <a:custGeom>
              <a:avLst/>
              <a:gdLst>
                <a:gd name="T0" fmla="*/ 28 w 30"/>
                <a:gd name="T1" fmla="*/ 3 h 11"/>
                <a:gd name="T2" fmla="*/ 17 w 30"/>
                <a:gd name="T3" fmla="*/ 1 h 11"/>
                <a:gd name="T4" fmla="*/ 4 w 30"/>
                <a:gd name="T5" fmla="*/ 3 h 11"/>
                <a:gd name="T6" fmla="*/ 4 w 30"/>
                <a:gd name="T7" fmla="*/ 9 h 11"/>
                <a:gd name="T8" fmla="*/ 17 w 30"/>
                <a:gd name="T9" fmla="*/ 10 h 11"/>
                <a:gd name="T10" fmla="*/ 28 w 30"/>
                <a:gd name="T11" fmla="*/ 9 h 11"/>
                <a:gd name="T12" fmla="*/ 28 w 30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8" y="3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3" y="2"/>
                    <a:pt x="8" y="2"/>
                    <a:pt x="4" y="3"/>
                  </a:cubicBezTo>
                  <a:cubicBezTo>
                    <a:pt x="0" y="3"/>
                    <a:pt x="0" y="8"/>
                    <a:pt x="4" y="9"/>
                  </a:cubicBezTo>
                  <a:cubicBezTo>
                    <a:pt x="8" y="9"/>
                    <a:pt x="13" y="10"/>
                    <a:pt x="17" y="10"/>
                  </a:cubicBezTo>
                  <a:cubicBezTo>
                    <a:pt x="21" y="11"/>
                    <a:pt x="25" y="11"/>
                    <a:pt x="28" y="9"/>
                  </a:cubicBezTo>
                  <a:cubicBezTo>
                    <a:pt x="30" y="7"/>
                    <a:pt x="30" y="4"/>
                    <a:pt x="2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11831F9-F9A0-A2F1-C1B3-D8FFCB5C3A3D}"/>
                </a:ext>
              </a:extLst>
            </p:cNvPr>
            <p:cNvSpPr/>
            <p:nvPr/>
          </p:nvSpPr>
          <p:spPr bwMode="auto">
            <a:xfrm>
              <a:off x="2959" y="905"/>
              <a:ext cx="93" cy="33"/>
            </a:xfrm>
            <a:custGeom>
              <a:avLst/>
              <a:gdLst>
                <a:gd name="T0" fmla="*/ 36 w 39"/>
                <a:gd name="T1" fmla="*/ 2 h 14"/>
                <a:gd name="T2" fmla="*/ 22 w 39"/>
                <a:gd name="T3" fmla="*/ 1 h 14"/>
                <a:gd name="T4" fmla="*/ 6 w 39"/>
                <a:gd name="T5" fmla="*/ 2 h 14"/>
                <a:gd name="T6" fmla="*/ 5 w 39"/>
                <a:gd name="T7" fmla="*/ 11 h 14"/>
                <a:gd name="T8" fmla="*/ 37 w 39"/>
                <a:gd name="T9" fmla="*/ 7 h 14"/>
                <a:gd name="T10" fmla="*/ 36 w 39"/>
                <a:gd name="T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4">
                  <a:moveTo>
                    <a:pt x="36" y="2"/>
                  </a:moveTo>
                  <a:cubicBezTo>
                    <a:pt x="31" y="0"/>
                    <a:pt x="27" y="1"/>
                    <a:pt x="22" y="1"/>
                  </a:cubicBezTo>
                  <a:cubicBezTo>
                    <a:pt x="17" y="2"/>
                    <a:pt x="11" y="2"/>
                    <a:pt x="6" y="2"/>
                  </a:cubicBezTo>
                  <a:cubicBezTo>
                    <a:pt x="2" y="2"/>
                    <a:pt x="0" y="10"/>
                    <a:pt x="5" y="11"/>
                  </a:cubicBezTo>
                  <a:cubicBezTo>
                    <a:pt x="15" y="12"/>
                    <a:pt x="28" y="14"/>
                    <a:pt x="37" y="7"/>
                  </a:cubicBezTo>
                  <a:cubicBezTo>
                    <a:pt x="39" y="5"/>
                    <a:pt x="38" y="3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7249A0DD-ABDA-1F38-454B-73EB37A0F514}"/>
                </a:ext>
              </a:extLst>
            </p:cNvPr>
            <p:cNvSpPr/>
            <p:nvPr/>
          </p:nvSpPr>
          <p:spPr bwMode="auto">
            <a:xfrm>
              <a:off x="3111" y="895"/>
              <a:ext cx="90" cy="34"/>
            </a:xfrm>
            <a:custGeom>
              <a:avLst/>
              <a:gdLst>
                <a:gd name="T0" fmla="*/ 34 w 38"/>
                <a:gd name="T1" fmla="*/ 3 h 14"/>
                <a:gd name="T2" fmla="*/ 4 w 38"/>
                <a:gd name="T3" fmla="*/ 4 h 14"/>
                <a:gd name="T4" fmla="*/ 4 w 38"/>
                <a:gd name="T5" fmla="*/ 11 h 14"/>
                <a:gd name="T6" fmla="*/ 34 w 38"/>
                <a:gd name="T7" fmla="*/ 11 h 14"/>
                <a:gd name="T8" fmla="*/ 34 w 38"/>
                <a:gd name="T9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4">
                  <a:moveTo>
                    <a:pt x="34" y="3"/>
                  </a:moveTo>
                  <a:cubicBezTo>
                    <a:pt x="26" y="0"/>
                    <a:pt x="14" y="3"/>
                    <a:pt x="4" y="4"/>
                  </a:cubicBezTo>
                  <a:cubicBezTo>
                    <a:pt x="0" y="4"/>
                    <a:pt x="0" y="10"/>
                    <a:pt x="4" y="11"/>
                  </a:cubicBezTo>
                  <a:cubicBezTo>
                    <a:pt x="14" y="11"/>
                    <a:pt x="26" y="14"/>
                    <a:pt x="34" y="11"/>
                  </a:cubicBezTo>
                  <a:cubicBezTo>
                    <a:pt x="38" y="10"/>
                    <a:pt x="38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02430916-2938-1E90-4D99-74F5B4B5C3E1}"/>
                </a:ext>
              </a:extLst>
            </p:cNvPr>
            <p:cNvSpPr/>
            <p:nvPr/>
          </p:nvSpPr>
          <p:spPr bwMode="auto">
            <a:xfrm>
              <a:off x="3258" y="898"/>
              <a:ext cx="80" cy="26"/>
            </a:xfrm>
            <a:custGeom>
              <a:avLst/>
              <a:gdLst>
                <a:gd name="T0" fmla="*/ 30 w 34"/>
                <a:gd name="T1" fmla="*/ 1 h 11"/>
                <a:gd name="T2" fmla="*/ 16 w 34"/>
                <a:gd name="T3" fmla="*/ 2 h 11"/>
                <a:gd name="T4" fmla="*/ 2 w 34"/>
                <a:gd name="T5" fmla="*/ 4 h 11"/>
                <a:gd name="T6" fmla="*/ 1 w 34"/>
                <a:gd name="T7" fmla="*/ 8 h 11"/>
                <a:gd name="T8" fmla="*/ 17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1" y="2"/>
                    <a:pt x="16" y="2"/>
                  </a:cubicBezTo>
                  <a:cubicBezTo>
                    <a:pt x="11" y="2"/>
                    <a:pt x="6" y="2"/>
                    <a:pt x="2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6" y="11"/>
                    <a:pt x="12" y="11"/>
                    <a:pt x="17" y="11"/>
                  </a:cubicBezTo>
                  <a:cubicBezTo>
                    <a:pt x="22" y="11"/>
                    <a:pt x="28" y="11"/>
                    <a:pt x="32" y="7"/>
                  </a:cubicBezTo>
                  <a:cubicBezTo>
                    <a:pt x="34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F181BFFF-79F9-C3CC-7F05-8DFA81503EEF}"/>
                </a:ext>
              </a:extLst>
            </p:cNvPr>
            <p:cNvSpPr/>
            <p:nvPr/>
          </p:nvSpPr>
          <p:spPr bwMode="auto">
            <a:xfrm>
              <a:off x="3371" y="900"/>
              <a:ext cx="81" cy="24"/>
            </a:xfrm>
            <a:custGeom>
              <a:avLst/>
              <a:gdLst>
                <a:gd name="T0" fmla="*/ 28 w 34"/>
                <a:gd name="T1" fmla="*/ 0 h 10"/>
                <a:gd name="T2" fmla="*/ 3 w 34"/>
                <a:gd name="T3" fmla="*/ 3 h 10"/>
                <a:gd name="T4" fmla="*/ 3 w 34"/>
                <a:gd name="T5" fmla="*/ 8 h 10"/>
                <a:gd name="T6" fmla="*/ 28 w 34"/>
                <a:gd name="T7" fmla="*/ 10 h 10"/>
                <a:gd name="T8" fmla="*/ 28 w 34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0">
                  <a:moveTo>
                    <a:pt x="28" y="0"/>
                  </a:moveTo>
                  <a:cubicBezTo>
                    <a:pt x="20" y="0"/>
                    <a:pt x="12" y="2"/>
                    <a:pt x="3" y="3"/>
                  </a:cubicBezTo>
                  <a:cubicBezTo>
                    <a:pt x="0" y="3"/>
                    <a:pt x="0" y="7"/>
                    <a:pt x="3" y="8"/>
                  </a:cubicBezTo>
                  <a:cubicBezTo>
                    <a:pt x="12" y="9"/>
                    <a:pt x="20" y="10"/>
                    <a:pt x="28" y="10"/>
                  </a:cubicBezTo>
                  <a:cubicBezTo>
                    <a:pt x="34" y="10"/>
                    <a:pt x="34" y="1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CCD6AB0C-06FA-C02A-D689-9ABCDA2BC1C1}"/>
                </a:ext>
              </a:extLst>
            </p:cNvPr>
            <p:cNvSpPr/>
            <p:nvPr/>
          </p:nvSpPr>
          <p:spPr bwMode="auto">
            <a:xfrm>
              <a:off x="3502" y="893"/>
              <a:ext cx="83" cy="31"/>
            </a:xfrm>
            <a:custGeom>
              <a:avLst/>
              <a:gdLst>
                <a:gd name="T0" fmla="*/ 32 w 35"/>
                <a:gd name="T1" fmla="*/ 1 h 13"/>
                <a:gd name="T2" fmla="*/ 19 w 35"/>
                <a:gd name="T3" fmla="*/ 2 h 13"/>
                <a:gd name="T4" fmla="*/ 4 w 35"/>
                <a:gd name="T5" fmla="*/ 3 h 13"/>
                <a:gd name="T6" fmla="*/ 3 w 35"/>
                <a:gd name="T7" fmla="*/ 8 h 13"/>
                <a:gd name="T8" fmla="*/ 33 w 35"/>
                <a:gd name="T9" fmla="*/ 7 h 13"/>
                <a:gd name="T10" fmla="*/ 32 w 35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3">
                  <a:moveTo>
                    <a:pt x="32" y="1"/>
                  </a:moveTo>
                  <a:cubicBezTo>
                    <a:pt x="28" y="0"/>
                    <a:pt x="23" y="2"/>
                    <a:pt x="19" y="2"/>
                  </a:cubicBezTo>
                  <a:cubicBezTo>
                    <a:pt x="14" y="3"/>
                    <a:pt x="9" y="3"/>
                    <a:pt x="4" y="3"/>
                  </a:cubicBezTo>
                  <a:cubicBezTo>
                    <a:pt x="1" y="3"/>
                    <a:pt x="0" y="8"/>
                    <a:pt x="3" y="8"/>
                  </a:cubicBezTo>
                  <a:cubicBezTo>
                    <a:pt x="12" y="10"/>
                    <a:pt x="26" y="13"/>
                    <a:pt x="33" y="7"/>
                  </a:cubicBezTo>
                  <a:cubicBezTo>
                    <a:pt x="35" y="5"/>
                    <a:pt x="34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8" name="Freeform 14">
              <a:extLst>
                <a:ext uri="{FF2B5EF4-FFF2-40B4-BE49-F238E27FC236}">
                  <a16:creationId xmlns:a16="http://schemas.microsoft.com/office/drawing/2014/main" id="{069B3C97-B3B1-590D-EDD3-BF811561CC5C}"/>
                </a:ext>
              </a:extLst>
            </p:cNvPr>
            <p:cNvSpPr/>
            <p:nvPr/>
          </p:nvSpPr>
          <p:spPr bwMode="auto">
            <a:xfrm>
              <a:off x="3637" y="895"/>
              <a:ext cx="92" cy="36"/>
            </a:xfrm>
            <a:custGeom>
              <a:avLst/>
              <a:gdLst>
                <a:gd name="T0" fmla="*/ 32 w 39"/>
                <a:gd name="T1" fmla="*/ 0 h 15"/>
                <a:gd name="T2" fmla="*/ 5 w 39"/>
                <a:gd name="T3" fmla="*/ 2 h 15"/>
                <a:gd name="T4" fmla="*/ 3 w 39"/>
                <a:gd name="T5" fmla="*/ 7 h 15"/>
                <a:gd name="T6" fmla="*/ 35 w 39"/>
                <a:gd name="T7" fmla="*/ 7 h 15"/>
                <a:gd name="T8" fmla="*/ 32 w 39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5">
                  <a:moveTo>
                    <a:pt x="32" y="0"/>
                  </a:moveTo>
                  <a:cubicBezTo>
                    <a:pt x="23" y="2"/>
                    <a:pt x="14" y="4"/>
                    <a:pt x="5" y="2"/>
                  </a:cubicBezTo>
                  <a:cubicBezTo>
                    <a:pt x="2" y="1"/>
                    <a:pt x="0" y="5"/>
                    <a:pt x="3" y="7"/>
                  </a:cubicBezTo>
                  <a:cubicBezTo>
                    <a:pt x="13" y="12"/>
                    <a:pt x="26" y="15"/>
                    <a:pt x="35" y="7"/>
                  </a:cubicBezTo>
                  <a:cubicBezTo>
                    <a:pt x="39" y="5"/>
                    <a:pt x="37" y="0"/>
                    <a:pt x="3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19" name="Freeform 15">
              <a:extLst>
                <a:ext uri="{FF2B5EF4-FFF2-40B4-BE49-F238E27FC236}">
                  <a16:creationId xmlns:a16="http://schemas.microsoft.com/office/drawing/2014/main" id="{69C6EB79-C7EC-0FDB-7D22-EAC26EDEDEA4}"/>
                </a:ext>
              </a:extLst>
            </p:cNvPr>
            <p:cNvSpPr/>
            <p:nvPr/>
          </p:nvSpPr>
          <p:spPr bwMode="auto">
            <a:xfrm>
              <a:off x="3779" y="888"/>
              <a:ext cx="94" cy="31"/>
            </a:xfrm>
            <a:custGeom>
              <a:avLst/>
              <a:gdLst>
                <a:gd name="T0" fmla="*/ 34 w 40"/>
                <a:gd name="T1" fmla="*/ 1 h 13"/>
                <a:gd name="T2" fmla="*/ 19 w 40"/>
                <a:gd name="T3" fmla="*/ 1 h 13"/>
                <a:gd name="T4" fmla="*/ 5 w 40"/>
                <a:gd name="T5" fmla="*/ 1 h 13"/>
                <a:gd name="T6" fmla="*/ 4 w 40"/>
                <a:gd name="T7" fmla="*/ 7 h 13"/>
                <a:gd name="T8" fmla="*/ 35 w 40"/>
                <a:gd name="T9" fmla="*/ 10 h 13"/>
                <a:gd name="T10" fmla="*/ 34 w 40"/>
                <a:gd name="T11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3">
                  <a:moveTo>
                    <a:pt x="34" y="1"/>
                  </a:moveTo>
                  <a:cubicBezTo>
                    <a:pt x="29" y="1"/>
                    <a:pt x="24" y="1"/>
                    <a:pt x="19" y="1"/>
                  </a:cubicBezTo>
                  <a:cubicBezTo>
                    <a:pt x="14" y="1"/>
                    <a:pt x="10" y="1"/>
                    <a:pt x="5" y="1"/>
                  </a:cubicBezTo>
                  <a:cubicBezTo>
                    <a:pt x="1" y="0"/>
                    <a:pt x="0" y="6"/>
                    <a:pt x="4" y="7"/>
                  </a:cubicBezTo>
                  <a:cubicBezTo>
                    <a:pt x="13" y="10"/>
                    <a:pt x="26" y="13"/>
                    <a:pt x="35" y="10"/>
                  </a:cubicBezTo>
                  <a:cubicBezTo>
                    <a:pt x="40" y="8"/>
                    <a:pt x="39" y="2"/>
                    <a:pt x="3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0" name="Freeform 16">
              <a:extLst>
                <a:ext uri="{FF2B5EF4-FFF2-40B4-BE49-F238E27FC236}">
                  <a16:creationId xmlns:a16="http://schemas.microsoft.com/office/drawing/2014/main" id="{087F7F62-DF32-3AC7-E80D-6F6B9DD8BFD2}"/>
                </a:ext>
              </a:extLst>
            </p:cNvPr>
            <p:cNvSpPr/>
            <p:nvPr/>
          </p:nvSpPr>
          <p:spPr bwMode="auto">
            <a:xfrm>
              <a:off x="3918" y="886"/>
              <a:ext cx="95" cy="31"/>
            </a:xfrm>
            <a:custGeom>
              <a:avLst/>
              <a:gdLst>
                <a:gd name="T0" fmla="*/ 36 w 40"/>
                <a:gd name="T1" fmla="*/ 3 h 13"/>
                <a:gd name="T2" fmla="*/ 4 w 40"/>
                <a:gd name="T3" fmla="*/ 4 h 13"/>
                <a:gd name="T4" fmla="*/ 4 w 40"/>
                <a:gd name="T5" fmla="*/ 10 h 13"/>
                <a:gd name="T6" fmla="*/ 36 w 40"/>
                <a:gd name="T7" fmla="*/ 11 h 13"/>
                <a:gd name="T8" fmla="*/ 36 w 40"/>
                <a:gd name="T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3">
                  <a:moveTo>
                    <a:pt x="36" y="3"/>
                  </a:moveTo>
                  <a:cubicBezTo>
                    <a:pt x="26" y="0"/>
                    <a:pt x="14" y="2"/>
                    <a:pt x="4" y="4"/>
                  </a:cubicBezTo>
                  <a:cubicBezTo>
                    <a:pt x="0" y="4"/>
                    <a:pt x="0" y="9"/>
                    <a:pt x="4" y="10"/>
                  </a:cubicBezTo>
                  <a:cubicBezTo>
                    <a:pt x="14" y="11"/>
                    <a:pt x="26" y="13"/>
                    <a:pt x="36" y="11"/>
                  </a:cubicBezTo>
                  <a:cubicBezTo>
                    <a:pt x="40" y="10"/>
                    <a:pt x="40" y="4"/>
                    <a:pt x="3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1" name="Freeform 17">
              <a:extLst>
                <a:ext uri="{FF2B5EF4-FFF2-40B4-BE49-F238E27FC236}">
                  <a16:creationId xmlns:a16="http://schemas.microsoft.com/office/drawing/2014/main" id="{53E0386C-D452-9148-F348-6992241D6BB3}"/>
                </a:ext>
              </a:extLst>
            </p:cNvPr>
            <p:cNvSpPr/>
            <p:nvPr/>
          </p:nvSpPr>
          <p:spPr bwMode="auto">
            <a:xfrm>
              <a:off x="4065" y="888"/>
              <a:ext cx="90" cy="26"/>
            </a:xfrm>
            <a:custGeom>
              <a:avLst/>
              <a:gdLst>
                <a:gd name="T0" fmla="*/ 34 w 38"/>
                <a:gd name="T1" fmla="*/ 2 h 11"/>
                <a:gd name="T2" fmla="*/ 20 w 38"/>
                <a:gd name="T3" fmla="*/ 1 h 11"/>
                <a:gd name="T4" fmla="*/ 4 w 38"/>
                <a:gd name="T5" fmla="*/ 2 h 11"/>
                <a:gd name="T6" fmla="*/ 4 w 38"/>
                <a:gd name="T7" fmla="*/ 9 h 11"/>
                <a:gd name="T8" fmla="*/ 20 w 38"/>
                <a:gd name="T9" fmla="*/ 10 h 11"/>
                <a:gd name="T10" fmla="*/ 34 w 38"/>
                <a:gd name="T11" fmla="*/ 10 h 11"/>
                <a:gd name="T12" fmla="*/ 34 w 38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11">
                  <a:moveTo>
                    <a:pt x="34" y="2"/>
                  </a:moveTo>
                  <a:cubicBezTo>
                    <a:pt x="30" y="0"/>
                    <a:pt x="24" y="1"/>
                    <a:pt x="20" y="1"/>
                  </a:cubicBezTo>
                  <a:cubicBezTo>
                    <a:pt x="15" y="2"/>
                    <a:pt x="9" y="2"/>
                    <a:pt x="4" y="2"/>
                  </a:cubicBezTo>
                  <a:cubicBezTo>
                    <a:pt x="0" y="3"/>
                    <a:pt x="0" y="9"/>
                    <a:pt x="4" y="9"/>
                  </a:cubicBezTo>
                  <a:cubicBezTo>
                    <a:pt x="9" y="9"/>
                    <a:pt x="15" y="10"/>
                    <a:pt x="20" y="10"/>
                  </a:cubicBezTo>
                  <a:cubicBezTo>
                    <a:pt x="24" y="10"/>
                    <a:pt x="30" y="11"/>
                    <a:pt x="34" y="10"/>
                  </a:cubicBezTo>
                  <a:cubicBezTo>
                    <a:pt x="38" y="8"/>
                    <a:pt x="38" y="3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2" name="Freeform 18">
              <a:extLst>
                <a:ext uri="{FF2B5EF4-FFF2-40B4-BE49-F238E27FC236}">
                  <a16:creationId xmlns:a16="http://schemas.microsoft.com/office/drawing/2014/main" id="{8F5C08A6-3216-C920-F667-DEA7E183A867}"/>
                </a:ext>
              </a:extLst>
            </p:cNvPr>
            <p:cNvSpPr/>
            <p:nvPr/>
          </p:nvSpPr>
          <p:spPr bwMode="auto">
            <a:xfrm>
              <a:off x="4203" y="888"/>
              <a:ext cx="71" cy="31"/>
            </a:xfrm>
            <a:custGeom>
              <a:avLst/>
              <a:gdLst>
                <a:gd name="T0" fmla="*/ 27 w 30"/>
                <a:gd name="T1" fmla="*/ 3 h 13"/>
                <a:gd name="T2" fmla="*/ 17 w 30"/>
                <a:gd name="T3" fmla="*/ 2 h 13"/>
                <a:gd name="T4" fmla="*/ 5 w 30"/>
                <a:gd name="T5" fmla="*/ 1 h 13"/>
                <a:gd name="T6" fmla="*/ 3 w 30"/>
                <a:gd name="T7" fmla="*/ 7 h 13"/>
                <a:gd name="T8" fmla="*/ 28 w 30"/>
                <a:gd name="T9" fmla="*/ 8 h 13"/>
                <a:gd name="T10" fmla="*/ 27 w 30"/>
                <a:gd name="T11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3">
                  <a:moveTo>
                    <a:pt x="27" y="3"/>
                  </a:moveTo>
                  <a:cubicBezTo>
                    <a:pt x="24" y="2"/>
                    <a:pt x="20" y="2"/>
                    <a:pt x="17" y="2"/>
                  </a:cubicBezTo>
                  <a:cubicBezTo>
                    <a:pt x="13" y="2"/>
                    <a:pt x="9" y="2"/>
                    <a:pt x="5" y="1"/>
                  </a:cubicBezTo>
                  <a:cubicBezTo>
                    <a:pt x="1" y="0"/>
                    <a:pt x="0" y="5"/>
                    <a:pt x="3" y="7"/>
                  </a:cubicBezTo>
                  <a:cubicBezTo>
                    <a:pt x="10" y="9"/>
                    <a:pt x="21" y="13"/>
                    <a:pt x="28" y="8"/>
                  </a:cubicBezTo>
                  <a:cubicBezTo>
                    <a:pt x="30" y="7"/>
                    <a:pt x="30" y="3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3" name="Freeform 19">
              <a:extLst>
                <a:ext uri="{FF2B5EF4-FFF2-40B4-BE49-F238E27FC236}">
                  <a16:creationId xmlns:a16="http://schemas.microsoft.com/office/drawing/2014/main" id="{2E3CC83A-2EA3-2A1E-FD9A-5AE1E8622B83}"/>
                </a:ext>
              </a:extLst>
            </p:cNvPr>
            <p:cNvSpPr/>
            <p:nvPr/>
          </p:nvSpPr>
          <p:spPr bwMode="auto">
            <a:xfrm>
              <a:off x="4316" y="879"/>
              <a:ext cx="85" cy="26"/>
            </a:xfrm>
            <a:custGeom>
              <a:avLst/>
              <a:gdLst>
                <a:gd name="T0" fmla="*/ 32 w 36"/>
                <a:gd name="T1" fmla="*/ 2 h 11"/>
                <a:gd name="T2" fmla="*/ 19 w 36"/>
                <a:gd name="T3" fmla="*/ 2 h 11"/>
                <a:gd name="T4" fmla="*/ 4 w 36"/>
                <a:gd name="T5" fmla="*/ 5 h 11"/>
                <a:gd name="T6" fmla="*/ 5 w 36"/>
                <a:gd name="T7" fmla="*/ 11 h 11"/>
                <a:gd name="T8" fmla="*/ 20 w 36"/>
                <a:gd name="T9" fmla="*/ 11 h 11"/>
                <a:gd name="T10" fmla="*/ 33 w 36"/>
                <a:gd name="T11" fmla="*/ 8 h 11"/>
                <a:gd name="T12" fmla="*/ 32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2" y="2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3"/>
                    <a:pt x="9" y="4"/>
                    <a:pt x="4" y="5"/>
                  </a:cubicBezTo>
                  <a:cubicBezTo>
                    <a:pt x="0" y="5"/>
                    <a:pt x="1" y="11"/>
                    <a:pt x="5" y="11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5" y="10"/>
                    <a:pt x="30" y="11"/>
                    <a:pt x="33" y="8"/>
                  </a:cubicBezTo>
                  <a:cubicBezTo>
                    <a:pt x="36" y="6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4" name="Freeform 20">
              <a:extLst>
                <a:ext uri="{FF2B5EF4-FFF2-40B4-BE49-F238E27FC236}">
                  <a16:creationId xmlns:a16="http://schemas.microsoft.com/office/drawing/2014/main" id="{232FE032-20BD-B7B9-F73B-0C3212881A42}"/>
                </a:ext>
              </a:extLst>
            </p:cNvPr>
            <p:cNvSpPr/>
            <p:nvPr/>
          </p:nvSpPr>
          <p:spPr bwMode="auto">
            <a:xfrm>
              <a:off x="4458" y="879"/>
              <a:ext cx="78" cy="31"/>
            </a:xfrm>
            <a:custGeom>
              <a:avLst/>
              <a:gdLst>
                <a:gd name="T0" fmla="*/ 32 w 33"/>
                <a:gd name="T1" fmla="*/ 6 h 13"/>
                <a:gd name="T2" fmla="*/ 4 w 33"/>
                <a:gd name="T3" fmla="*/ 6 h 13"/>
                <a:gd name="T4" fmla="*/ 6 w 33"/>
                <a:gd name="T5" fmla="*/ 12 h 13"/>
                <a:gd name="T6" fmla="*/ 20 w 33"/>
                <a:gd name="T7" fmla="*/ 11 h 13"/>
                <a:gd name="T8" fmla="*/ 31 w 33"/>
                <a:gd name="T9" fmla="*/ 10 h 13"/>
                <a:gd name="T10" fmla="*/ 32 w 33"/>
                <a:gd name="T11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13">
                  <a:moveTo>
                    <a:pt x="32" y="6"/>
                  </a:moveTo>
                  <a:cubicBezTo>
                    <a:pt x="25" y="0"/>
                    <a:pt x="11" y="3"/>
                    <a:pt x="4" y="6"/>
                  </a:cubicBezTo>
                  <a:cubicBezTo>
                    <a:pt x="0" y="7"/>
                    <a:pt x="2" y="13"/>
                    <a:pt x="6" y="12"/>
                  </a:cubicBezTo>
                  <a:cubicBezTo>
                    <a:pt x="10" y="11"/>
                    <a:pt x="15" y="11"/>
                    <a:pt x="20" y="11"/>
                  </a:cubicBezTo>
                  <a:cubicBezTo>
                    <a:pt x="24" y="11"/>
                    <a:pt x="27" y="12"/>
                    <a:pt x="31" y="10"/>
                  </a:cubicBezTo>
                  <a:cubicBezTo>
                    <a:pt x="33" y="9"/>
                    <a:pt x="33" y="7"/>
                    <a:pt x="3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5" name="Freeform 21">
              <a:extLst>
                <a:ext uri="{FF2B5EF4-FFF2-40B4-BE49-F238E27FC236}">
                  <a16:creationId xmlns:a16="http://schemas.microsoft.com/office/drawing/2014/main" id="{D6A5B741-38E2-85F2-FB8E-45971CF95D33}"/>
                </a:ext>
              </a:extLst>
            </p:cNvPr>
            <p:cNvSpPr/>
            <p:nvPr/>
          </p:nvSpPr>
          <p:spPr bwMode="auto">
            <a:xfrm>
              <a:off x="4588" y="879"/>
              <a:ext cx="81" cy="26"/>
            </a:xfrm>
            <a:custGeom>
              <a:avLst/>
              <a:gdLst>
                <a:gd name="T0" fmla="*/ 32 w 34"/>
                <a:gd name="T1" fmla="*/ 3 h 11"/>
                <a:gd name="T2" fmla="*/ 19 w 34"/>
                <a:gd name="T3" fmla="*/ 1 h 11"/>
                <a:gd name="T4" fmla="*/ 3 w 34"/>
                <a:gd name="T5" fmla="*/ 2 h 11"/>
                <a:gd name="T6" fmla="*/ 3 w 34"/>
                <a:gd name="T7" fmla="*/ 8 h 11"/>
                <a:gd name="T8" fmla="*/ 19 w 34"/>
                <a:gd name="T9" fmla="*/ 10 h 11"/>
                <a:gd name="T10" fmla="*/ 32 w 34"/>
                <a:gd name="T11" fmla="*/ 7 h 11"/>
                <a:gd name="T12" fmla="*/ 32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2" y="3"/>
                  </a:moveTo>
                  <a:cubicBezTo>
                    <a:pt x="28" y="0"/>
                    <a:pt x="24" y="1"/>
                    <a:pt x="19" y="1"/>
                  </a:cubicBezTo>
                  <a:cubicBezTo>
                    <a:pt x="13" y="1"/>
                    <a:pt x="8" y="2"/>
                    <a:pt x="3" y="2"/>
                  </a:cubicBezTo>
                  <a:cubicBezTo>
                    <a:pt x="0" y="3"/>
                    <a:pt x="0" y="8"/>
                    <a:pt x="3" y="8"/>
                  </a:cubicBezTo>
                  <a:cubicBezTo>
                    <a:pt x="8" y="9"/>
                    <a:pt x="13" y="9"/>
                    <a:pt x="19" y="10"/>
                  </a:cubicBezTo>
                  <a:cubicBezTo>
                    <a:pt x="24" y="10"/>
                    <a:pt x="28" y="11"/>
                    <a:pt x="32" y="7"/>
                  </a:cubicBezTo>
                  <a:cubicBezTo>
                    <a:pt x="34" y="6"/>
                    <a:pt x="34" y="4"/>
                    <a:pt x="32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EA1392C8-69D3-B202-AE40-F883C6892D9C}"/>
                </a:ext>
              </a:extLst>
            </p:cNvPr>
            <p:cNvSpPr/>
            <p:nvPr/>
          </p:nvSpPr>
          <p:spPr bwMode="auto">
            <a:xfrm>
              <a:off x="4721" y="869"/>
              <a:ext cx="90" cy="36"/>
            </a:xfrm>
            <a:custGeom>
              <a:avLst/>
              <a:gdLst>
                <a:gd name="T0" fmla="*/ 32 w 38"/>
                <a:gd name="T1" fmla="*/ 1 h 15"/>
                <a:gd name="T2" fmla="*/ 19 w 38"/>
                <a:gd name="T3" fmla="*/ 3 h 15"/>
                <a:gd name="T4" fmla="*/ 6 w 38"/>
                <a:gd name="T5" fmla="*/ 2 h 15"/>
                <a:gd name="T6" fmla="*/ 4 w 38"/>
                <a:gd name="T7" fmla="*/ 8 h 15"/>
                <a:gd name="T8" fmla="*/ 35 w 38"/>
                <a:gd name="T9" fmla="*/ 8 h 15"/>
                <a:gd name="T10" fmla="*/ 32 w 38"/>
                <a:gd name="T11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5">
                  <a:moveTo>
                    <a:pt x="32" y="1"/>
                  </a:moveTo>
                  <a:cubicBezTo>
                    <a:pt x="28" y="0"/>
                    <a:pt x="24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3" y="2"/>
                    <a:pt x="0" y="6"/>
                    <a:pt x="4" y="8"/>
                  </a:cubicBezTo>
                  <a:cubicBezTo>
                    <a:pt x="12" y="12"/>
                    <a:pt x="27" y="15"/>
                    <a:pt x="35" y="8"/>
                  </a:cubicBezTo>
                  <a:cubicBezTo>
                    <a:pt x="38" y="5"/>
                    <a:pt x="35" y="1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7" name="Freeform 23">
              <a:extLst>
                <a:ext uri="{FF2B5EF4-FFF2-40B4-BE49-F238E27FC236}">
                  <a16:creationId xmlns:a16="http://schemas.microsoft.com/office/drawing/2014/main" id="{E9F44938-C0FF-0A14-3FAD-9E7F6C2B2598}"/>
                </a:ext>
              </a:extLst>
            </p:cNvPr>
            <p:cNvSpPr/>
            <p:nvPr/>
          </p:nvSpPr>
          <p:spPr bwMode="auto">
            <a:xfrm>
              <a:off x="5000" y="664"/>
              <a:ext cx="79" cy="22"/>
            </a:xfrm>
            <a:custGeom>
              <a:avLst/>
              <a:gdLst>
                <a:gd name="T0" fmla="*/ 30 w 33"/>
                <a:gd name="T1" fmla="*/ 1 h 9"/>
                <a:gd name="T2" fmla="*/ 17 w 33"/>
                <a:gd name="T3" fmla="*/ 1 h 9"/>
                <a:gd name="T4" fmla="*/ 2 w 33"/>
                <a:gd name="T5" fmla="*/ 4 h 9"/>
                <a:gd name="T6" fmla="*/ 3 w 33"/>
                <a:gd name="T7" fmla="*/ 9 h 9"/>
                <a:gd name="T8" fmla="*/ 18 w 33"/>
                <a:gd name="T9" fmla="*/ 9 h 9"/>
                <a:gd name="T10" fmla="*/ 31 w 33"/>
                <a:gd name="T11" fmla="*/ 6 h 9"/>
                <a:gd name="T12" fmla="*/ 30 w 33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9">
                  <a:moveTo>
                    <a:pt x="30" y="1"/>
                  </a:moveTo>
                  <a:cubicBezTo>
                    <a:pt x="26" y="0"/>
                    <a:pt x="22" y="1"/>
                    <a:pt x="17" y="1"/>
                  </a:cubicBezTo>
                  <a:cubicBezTo>
                    <a:pt x="12" y="2"/>
                    <a:pt x="7" y="3"/>
                    <a:pt x="2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8" y="9"/>
                    <a:pt x="13" y="9"/>
                    <a:pt x="18" y="9"/>
                  </a:cubicBezTo>
                  <a:cubicBezTo>
                    <a:pt x="23" y="9"/>
                    <a:pt x="27" y="9"/>
                    <a:pt x="31" y="6"/>
                  </a:cubicBezTo>
                  <a:cubicBezTo>
                    <a:pt x="33" y="5"/>
                    <a:pt x="33" y="2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8" name="Freeform 24">
              <a:extLst>
                <a:ext uri="{FF2B5EF4-FFF2-40B4-BE49-F238E27FC236}">
                  <a16:creationId xmlns:a16="http://schemas.microsoft.com/office/drawing/2014/main" id="{F628175D-D13F-49E4-513D-2C10693B8665}"/>
                </a:ext>
              </a:extLst>
            </p:cNvPr>
            <p:cNvSpPr/>
            <p:nvPr/>
          </p:nvSpPr>
          <p:spPr bwMode="auto">
            <a:xfrm>
              <a:off x="5124" y="645"/>
              <a:ext cx="75" cy="26"/>
            </a:xfrm>
            <a:custGeom>
              <a:avLst/>
              <a:gdLst>
                <a:gd name="T0" fmla="*/ 30 w 32"/>
                <a:gd name="T1" fmla="*/ 2 h 11"/>
                <a:gd name="T2" fmla="*/ 18 w 32"/>
                <a:gd name="T3" fmla="*/ 2 h 11"/>
                <a:gd name="T4" fmla="*/ 4 w 32"/>
                <a:gd name="T5" fmla="*/ 5 h 11"/>
                <a:gd name="T6" fmla="*/ 4 w 32"/>
                <a:gd name="T7" fmla="*/ 11 h 11"/>
                <a:gd name="T8" fmla="*/ 19 w 32"/>
                <a:gd name="T9" fmla="*/ 10 h 11"/>
                <a:gd name="T10" fmla="*/ 31 w 32"/>
                <a:gd name="T11" fmla="*/ 7 h 11"/>
                <a:gd name="T12" fmla="*/ 30 w 32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1">
                  <a:moveTo>
                    <a:pt x="30" y="2"/>
                  </a:moveTo>
                  <a:cubicBezTo>
                    <a:pt x="26" y="0"/>
                    <a:pt x="22" y="2"/>
                    <a:pt x="18" y="2"/>
                  </a:cubicBezTo>
                  <a:cubicBezTo>
                    <a:pt x="13" y="3"/>
                    <a:pt x="8" y="4"/>
                    <a:pt x="4" y="5"/>
                  </a:cubicBezTo>
                  <a:cubicBezTo>
                    <a:pt x="0" y="6"/>
                    <a:pt x="1" y="10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3" y="10"/>
                    <a:pt x="28" y="10"/>
                    <a:pt x="31" y="7"/>
                  </a:cubicBezTo>
                  <a:cubicBezTo>
                    <a:pt x="32" y="6"/>
                    <a:pt x="32" y="3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29" name="Freeform 25">
              <a:extLst>
                <a:ext uri="{FF2B5EF4-FFF2-40B4-BE49-F238E27FC236}">
                  <a16:creationId xmlns:a16="http://schemas.microsoft.com/office/drawing/2014/main" id="{D86F6792-522A-B388-44AF-2FEFD1DA1097}"/>
                </a:ext>
              </a:extLst>
            </p:cNvPr>
            <p:cNvSpPr/>
            <p:nvPr/>
          </p:nvSpPr>
          <p:spPr bwMode="auto">
            <a:xfrm>
              <a:off x="5240" y="628"/>
              <a:ext cx="99" cy="27"/>
            </a:xfrm>
            <a:custGeom>
              <a:avLst/>
              <a:gdLst>
                <a:gd name="T0" fmla="*/ 39 w 42"/>
                <a:gd name="T1" fmla="*/ 1 h 11"/>
                <a:gd name="T2" fmla="*/ 22 w 42"/>
                <a:gd name="T3" fmla="*/ 2 h 11"/>
                <a:gd name="T4" fmla="*/ 3 w 42"/>
                <a:gd name="T5" fmla="*/ 5 h 11"/>
                <a:gd name="T6" fmla="*/ 4 w 42"/>
                <a:gd name="T7" fmla="*/ 11 h 11"/>
                <a:gd name="T8" fmla="*/ 24 w 42"/>
                <a:gd name="T9" fmla="*/ 10 h 11"/>
                <a:gd name="T10" fmla="*/ 40 w 42"/>
                <a:gd name="T11" fmla="*/ 7 h 11"/>
                <a:gd name="T12" fmla="*/ 39 w 42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1">
                  <a:moveTo>
                    <a:pt x="39" y="1"/>
                  </a:moveTo>
                  <a:cubicBezTo>
                    <a:pt x="33" y="0"/>
                    <a:pt x="28" y="1"/>
                    <a:pt x="22" y="2"/>
                  </a:cubicBezTo>
                  <a:cubicBezTo>
                    <a:pt x="16" y="3"/>
                    <a:pt x="10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11" y="11"/>
                    <a:pt x="17" y="10"/>
                    <a:pt x="24" y="10"/>
                  </a:cubicBezTo>
                  <a:cubicBezTo>
                    <a:pt x="29" y="10"/>
                    <a:pt x="34" y="10"/>
                    <a:pt x="40" y="7"/>
                  </a:cubicBezTo>
                  <a:cubicBezTo>
                    <a:pt x="42" y="6"/>
                    <a:pt x="42" y="2"/>
                    <a:pt x="3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FD57B1C8-B3D1-B1D8-4D97-767BF4C47F11}"/>
                </a:ext>
              </a:extLst>
            </p:cNvPr>
            <p:cNvSpPr/>
            <p:nvPr/>
          </p:nvSpPr>
          <p:spPr bwMode="auto">
            <a:xfrm>
              <a:off x="2547" y="285"/>
              <a:ext cx="67" cy="24"/>
            </a:xfrm>
            <a:custGeom>
              <a:avLst/>
              <a:gdLst>
                <a:gd name="T0" fmla="*/ 27 w 28"/>
                <a:gd name="T1" fmla="*/ 3 h 10"/>
                <a:gd name="T2" fmla="*/ 17 w 28"/>
                <a:gd name="T3" fmla="*/ 1 h 10"/>
                <a:gd name="T4" fmla="*/ 4 w 28"/>
                <a:gd name="T5" fmla="*/ 2 h 10"/>
                <a:gd name="T6" fmla="*/ 4 w 28"/>
                <a:gd name="T7" fmla="*/ 8 h 10"/>
                <a:gd name="T8" fmla="*/ 17 w 28"/>
                <a:gd name="T9" fmla="*/ 9 h 10"/>
                <a:gd name="T10" fmla="*/ 27 w 28"/>
                <a:gd name="T11" fmla="*/ 7 h 10"/>
                <a:gd name="T12" fmla="*/ 27 w 28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7" y="3"/>
                  </a:moveTo>
                  <a:cubicBezTo>
                    <a:pt x="24" y="0"/>
                    <a:pt x="20" y="1"/>
                    <a:pt x="17" y="1"/>
                  </a:cubicBezTo>
                  <a:cubicBezTo>
                    <a:pt x="13" y="1"/>
                    <a:pt x="9" y="1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9"/>
                    <a:pt x="13" y="9"/>
                    <a:pt x="17" y="9"/>
                  </a:cubicBezTo>
                  <a:cubicBezTo>
                    <a:pt x="20" y="9"/>
                    <a:pt x="24" y="10"/>
                    <a:pt x="27" y="7"/>
                  </a:cubicBezTo>
                  <a:cubicBezTo>
                    <a:pt x="28" y="6"/>
                    <a:pt x="28" y="4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1" name="Freeform 27">
              <a:extLst>
                <a:ext uri="{FF2B5EF4-FFF2-40B4-BE49-F238E27FC236}">
                  <a16:creationId xmlns:a16="http://schemas.microsoft.com/office/drawing/2014/main" id="{761CA4F8-19DE-E00C-32C2-E2D0A1127254}"/>
                </a:ext>
              </a:extLst>
            </p:cNvPr>
            <p:cNvSpPr/>
            <p:nvPr/>
          </p:nvSpPr>
          <p:spPr bwMode="auto">
            <a:xfrm>
              <a:off x="2663" y="290"/>
              <a:ext cx="79" cy="24"/>
            </a:xfrm>
            <a:custGeom>
              <a:avLst/>
              <a:gdLst>
                <a:gd name="T0" fmla="*/ 31 w 33"/>
                <a:gd name="T1" fmla="*/ 2 h 10"/>
                <a:gd name="T2" fmla="*/ 19 w 33"/>
                <a:gd name="T3" fmla="*/ 1 h 10"/>
                <a:gd name="T4" fmla="*/ 4 w 33"/>
                <a:gd name="T5" fmla="*/ 2 h 10"/>
                <a:gd name="T6" fmla="*/ 4 w 33"/>
                <a:gd name="T7" fmla="*/ 9 h 10"/>
                <a:gd name="T8" fmla="*/ 19 w 33"/>
                <a:gd name="T9" fmla="*/ 10 h 10"/>
                <a:gd name="T10" fmla="*/ 31 w 33"/>
                <a:gd name="T11" fmla="*/ 8 h 10"/>
                <a:gd name="T12" fmla="*/ 31 w 33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10">
                  <a:moveTo>
                    <a:pt x="31" y="2"/>
                  </a:moveTo>
                  <a:cubicBezTo>
                    <a:pt x="27" y="0"/>
                    <a:pt x="23" y="1"/>
                    <a:pt x="19" y="1"/>
                  </a:cubicBezTo>
                  <a:cubicBezTo>
                    <a:pt x="14" y="1"/>
                    <a:pt x="9" y="1"/>
                    <a:pt x="4" y="2"/>
                  </a:cubicBezTo>
                  <a:cubicBezTo>
                    <a:pt x="0" y="2"/>
                    <a:pt x="0" y="8"/>
                    <a:pt x="4" y="9"/>
                  </a:cubicBezTo>
                  <a:cubicBezTo>
                    <a:pt x="9" y="9"/>
                    <a:pt x="14" y="9"/>
                    <a:pt x="19" y="10"/>
                  </a:cubicBezTo>
                  <a:cubicBezTo>
                    <a:pt x="23" y="10"/>
                    <a:pt x="27" y="10"/>
                    <a:pt x="31" y="8"/>
                  </a:cubicBezTo>
                  <a:cubicBezTo>
                    <a:pt x="33" y="7"/>
                    <a:pt x="33" y="3"/>
                    <a:pt x="3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2" name="Freeform 28">
              <a:extLst>
                <a:ext uri="{FF2B5EF4-FFF2-40B4-BE49-F238E27FC236}">
                  <a16:creationId xmlns:a16="http://schemas.microsoft.com/office/drawing/2014/main" id="{F23377F7-3576-216C-0843-E38A38F3972B}"/>
                </a:ext>
              </a:extLst>
            </p:cNvPr>
            <p:cNvSpPr/>
            <p:nvPr/>
          </p:nvSpPr>
          <p:spPr bwMode="auto">
            <a:xfrm>
              <a:off x="2784" y="290"/>
              <a:ext cx="83" cy="28"/>
            </a:xfrm>
            <a:custGeom>
              <a:avLst/>
              <a:gdLst>
                <a:gd name="T0" fmla="*/ 32 w 35"/>
                <a:gd name="T1" fmla="*/ 1 h 12"/>
                <a:gd name="T2" fmla="*/ 19 w 35"/>
                <a:gd name="T3" fmla="*/ 2 h 12"/>
                <a:gd name="T4" fmla="*/ 5 w 35"/>
                <a:gd name="T5" fmla="*/ 2 h 12"/>
                <a:gd name="T6" fmla="*/ 4 w 35"/>
                <a:gd name="T7" fmla="*/ 8 h 12"/>
                <a:gd name="T8" fmla="*/ 33 w 35"/>
                <a:gd name="T9" fmla="*/ 7 h 12"/>
                <a:gd name="T10" fmla="*/ 32 w 35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2">
                  <a:moveTo>
                    <a:pt x="32" y="1"/>
                  </a:moveTo>
                  <a:cubicBezTo>
                    <a:pt x="28" y="0"/>
                    <a:pt x="23" y="1"/>
                    <a:pt x="19" y="2"/>
                  </a:cubicBezTo>
                  <a:cubicBezTo>
                    <a:pt x="14" y="2"/>
                    <a:pt x="9" y="2"/>
                    <a:pt x="5" y="2"/>
                  </a:cubicBezTo>
                  <a:cubicBezTo>
                    <a:pt x="1" y="2"/>
                    <a:pt x="0" y="7"/>
                    <a:pt x="4" y="8"/>
                  </a:cubicBezTo>
                  <a:cubicBezTo>
                    <a:pt x="12" y="10"/>
                    <a:pt x="25" y="12"/>
                    <a:pt x="33" y="7"/>
                  </a:cubicBezTo>
                  <a:cubicBezTo>
                    <a:pt x="35" y="5"/>
                    <a:pt x="35" y="2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3" name="Freeform 29">
              <a:extLst>
                <a:ext uri="{FF2B5EF4-FFF2-40B4-BE49-F238E27FC236}">
                  <a16:creationId xmlns:a16="http://schemas.microsoft.com/office/drawing/2014/main" id="{216628FD-4C21-E715-430E-152E9D9F47F5}"/>
                </a:ext>
              </a:extLst>
            </p:cNvPr>
            <p:cNvSpPr/>
            <p:nvPr/>
          </p:nvSpPr>
          <p:spPr bwMode="auto">
            <a:xfrm>
              <a:off x="2907" y="283"/>
              <a:ext cx="76" cy="28"/>
            </a:xfrm>
            <a:custGeom>
              <a:avLst/>
              <a:gdLst>
                <a:gd name="T0" fmla="*/ 29 w 32"/>
                <a:gd name="T1" fmla="*/ 1 h 12"/>
                <a:gd name="T2" fmla="*/ 18 w 32"/>
                <a:gd name="T3" fmla="*/ 2 h 12"/>
                <a:gd name="T4" fmla="*/ 4 w 32"/>
                <a:gd name="T5" fmla="*/ 3 h 12"/>
                <a:gd name="T6" fmla="*/ 3 w 32"/>
                <a:gd name="T7" fmla="*/ 9 h 12"/>
                <a:gd name="T8" fmla="*/ 31 w 32"/>
                <a:gd name="T9" fmla="*/ 6 h 12"/>
                <a:gd name="T10" fmla="*/ 29 w 32"/>
                <a:gd name="T11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2">
                  <a:moveTo>
                    <a:pt x="29" y="1"/>
                  </a:moveTo>
                  <a:cubicBezTo>
                    <a:pt x="25" y="0"/>
                    <a:pt x="22" y="1"/>
                    <a:pt x="18" y="2"/>
                  </a:cubicBezTo>
                  <a:cubicBezTo>
                    <a:pt x="13" y="3"/>
                    <a:pt x="8" y="3"/>
                    <a:pt x="4" y="3"/>
                  </a:cubicBezTo>
                  <a:cubicBezTo>
                    <a:pt x="0" y="3"/>
                    <a:pt x="0" y="8"/>
                    <a:pt x="3" y="9"/>
                  </a:cubicBezTo>
                  <a:cubicBezTo>
                    <a:pt x="10" y="11"/>
                    <a:pt x="24" y="12"/>
                    <a:pt x="31" y="6"/>
                  </a:cubicBezTo>
                  <a:cubicBezTo>
                    <a:pt x="32" y="5"/>
                    <a:pt x="32" y="1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4" name="Freeform 30">
              <a:extLst>
                <a:ext uri="{FF2B5EF4-FFF2-40B4-BE49-F238E27FC236}">
                  <a16:creationId xmlns:a16="http://schemas.microsoft.com/office/drawing/2014/main" id="{FBD596C6-DC53-2B1F-00F9-F2007CAAE713}"/>
                </a:ext>
              </a:extLst>
            </p:cNvPr>
            <p:cNvSpPr/>
            <p:nvPr/>
          </p:nvSpPr>
          <p:spPr bwMode="auto">
            <a:xfrm>
              <a:off x="3009" y="278"/>
              <a:ext cx="81" cy="26"/>
            </a:xfrm>
            <a:custGeom>
              <a:avLst/>
              <a:gdLst>
                <a:gd name="T0" fmla="*/ 31 w 34"/>
                <a:gd name="T1" fmla="*/ 1 h 11"/>
                <a:gd name="T2" fmla="*/ 19 w 34"/>
                <a:gd name="T3" fmla="*/ 2 h 11"/>
                <a:gd name="T4" fmla="*/ 5 w 34"/>
                <a:gd name="T5" fmla="*/ 2 h 11"/>
                <a:gd name="T6" fmla="*/ 4 w 34"/>
                <a:gd name="T7" fmla="*/ 9 h 11"/>
                <a:gd name="T8" fmla="*/ 19 w 34"/>
                <a:gd name="T9" fmla="*/ 10 h 11"/>
                <a:gd name="T10" fmla="*/ 32 w 34"/>
                <a:gd name="T11" fmla="*/ 7 h 11"/>
                <a:gd name="T12" fmla="*/ 31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1"/>
                  </a:moveTo>
                  <a:cubicBezTo>
                    <a:pt x="27" y="0"/>
                    <a:pt x="23" y="1"/>
                    <a:pt x="19" y="2"/>
                  </a:cubicBezTo>
                  <a:cubicBezTo>
                    <a:pt x="14" y="2"/>
                    <a:pt x="10" y="2"/>
                    <a:pt x="5" y="2"/>
                  </a:cubicBezTo>
                  <a:cubicBezTo>
                    <a:pt x="1" y="2"/>
                    <a:pt x="0" y="8"/>
                    <a:pt x="4" y="9"/>
                  </a:cubicBezTo>
                  <a:cubicBezTo>
                    <a:pt x="9" y="10"/>
                    <a:pt x="14" y="11"/>
                    <a:pt x="19" y="10"/>
                  </a:cubicBezTo>
                  <a:cubicBezTo>
                    <a:pt x="24" y="10"/>
                    <a:pt x="29" y="10"/>
                    <a:pt x="32" y="7"/>
                  </a:cubicBezTo>
                  <a:cubicBezTo>
                    <a:pt x="34" y="5"/>
                    <a:pt x="33" y="2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5" name="Freeform 31">
              <a:extLst>
                <a:ext uri="{FF2B5EF4-FFF2-40B4-BE49-F238E27FC236}">
                  <a16:creationId xmlns:a16="http://schemas.microsoft.com/office/drawing/2014/main" id="{646BA126-5AE2-428E-A409-94E41482F598}"/>
                </a:ext>
              </a:extLst>
            </p:cNvPr>
            <p:cNvSpPr/>
            <p:nvPr/>
          </p:nvSpPr>
          <p:spPr bwMode="auto">
            <a:xfrm>
              <a:off x="3135" y="280"/>
              <a:ext cx="66" cy="24"/>
            </a:xfrm>
            <a:custGeom>
              <a:avLst/>
              <a:gdLst>
                <a:gd name="T0" fmla="*/ 25 w 28"/>
                <a:gd name="T1" fmla="*/ 2 h 10"/>
                <a:gd name="T2" fmla="*/ 14 w 28"/>
                <a:gd name="T3" fmla="*/ 1 h 10"/>
                <a:gd name="T4" fmla="*/ 3 w 28"/>
                <a:gd name="T5" fmla="*/ 2 h 10"/>
                <a:gd name="T6" fmla="*/ 3 w 28"/>
                <a:gd name="T7" fmla="*/ 8 h 10"/>
                <a:gd name="T8" fmla="*/ 14 w 28"/>
                <a:gd name="T9" fmla="*/ 9 h 10"/>
                <a:gd name="T10" fmla="*/ 25 w 28"/>
                <a:gd name="T11" fmla="*/ 8 h 10"/>
                <a:gd name="T12" fmla="*/ 25 w 28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10">
                  <a:moveTo>
                    <a:pt x="25" y="2"/>
                  </a:moveTo>
                  <a:cubicBezTo>
                    <a:pt x="22" y="0"/>
                    <a:pt x="18" y="0"/>
                    <a:pt x="14" y="1"/>
                  </a:cubicBezTo>
                  <a:cubicBezTo>
                    <a:pt x="10" y="1"/>
                    <a:pt x="6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6" y="8"/>
                    <a:pt x="10" y="9"/>
                    <a:pt x="14" y="9"/>
                  </a:cubicBezTo>
                  <a:cubicBezTo>
                    <a:pt x="18" y="9"/>
                    <a:pt x="22" y="10"/>
                    <a:pt x="25" y="8"/>
                  </a:cubicBezTo>
                  <a:cubicBezTo>
                    <a:pt x="28" y="7"/>
                    <a:pt x="28" y="3"/>
                    <a:pt x="2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6" name="Freeform 32">
              <a:extLst>
                <a:ext uri="{FF2B5EF4-FFF2-40B4-BE49-F238E27FC236}">
                  <a16:creationId xmlns:a16="http://schemas.microsoft.com/office/drawing/2014/main" id="{5B5AE5ED-3D58-CA18-1933-96DC18AE539A}"/>
                </a:ext>
              </a:extLst>
            </p:cNvPr>
            <p:cNvSpPr/>
            <p:nvPr/>
          </p:nvSpPr>
          <p:spPr bwMode="auto">
            <a:xfrm>
              <a:off x="4752" y="283"/>
              <a:ext cx="68" cy="19"/>
            </a:xfrm>
            <a:custGeom>
              <a:avLst/>
              <a:gdLst>
                <a:gd name="T0" fmla="*/ 27 w 29"/>
                <a:gd name="T1" fmla="*/ 1 h 8"/>
                <a:gd name="T2" fmla="*/ 16 w 29"/>
                <a:gd name="T3" fmla="*/ 0 h 8"/>
                <a:gd name="T4" fmla="*/ 3 w 29"/>
                <a:gd name="T5" fmla="*/ 1 h 8"/>
                <a:gd name="T6" fmla="*/ 3 w 29"/>
                <a:gd name="T7" fmla="*/ 7 h 8"/>
                <a:gd name="T8" fmla="*/ 16 w 29"/>
                <a:gd name="T9" fmla="*/ 7 h 8"/>
                <a:gd name="T10" fmla="*/ 27 w 29"/>
                <a:gd name="T11" fmla="*/ 6 h 8"/>
                <a:gd name="T12" fmla="*/ 27 w 29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8">
                  <a:moveTo>
                    <a:pt x="27" y="1"/>
                  </a:moveTo>
                  <a:cubicBezTo>
                    <a:pt x="24" y="0"/>
                    <a:pt x="20" y="0"/>
                    <a:pt x="16" y="0"/>
                  </a:cubicBezTo>
                  <a:cubicBezTo>
                    <a:pt x="12" y="1"/>
                    <a:pt x="8" y="1"/>
                    <a:pt x="3" y="1"/>
                  </a:cubicBezTo>
                  <a:cubicBezTo>
                    <a:pt x="0" y="1"/>
                    <a:pt x="0" y="6"/>
                    <a:pt x="3" y="7"/>
                  </a:cubicBezTo>
                  <a:cubicBezTo>
                    <a:pt x="8" y="7"/>
                    <a:pt x="12" y="7"/>
                    <a:pt x="16" y="7"/>
                  </a:cubicBezTo>
                  <a:cubicBezTo>
                    <a:pt x="20" y="7"/>
                    <a:pt x="24" y="8"/>
                    <a:pt x="27" y="6"/>
                  </a:cubicBezTo>
                  <a:cubicBezTo>
                    <a:pt x="29" y="5"/>
                    <a:pt x="29" y="2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7" name="Freeform 33">
              <a:extLst>
                <a:ext uri="{FF2B5EF4-FFF2-40B4-BE49-F238E27FC236}">
                  <a16:creationId xmlns:a16="http://schemas.microsoft.com/office/drawing/2014/main" id="{41B34259-975E-FCB7-837A-562C01DFCA87}"/>
                </a:ext>
              </a:extLst>
            </p:cNvPr>
            <p:cNvSpPr/>
            <p:nvPr/>
          </p:nvSpPr>
          <p:spPr bwMode="auto">
            <a:xfrm>
              <a:off x="4865" y="280"/>
              <a:ext cx="83" cy="24"/>
            </a:xfrm>
            <a:custGeom>
              <a:avLst/>
              <a:gdLst>
                <a:gd name="T0" fmla="*/ 32 w 35"/>
                <a:gd name="T1" fmla="*/ 1 h 10"/>
                <a:gd name="T2" fmla="*/ 19 w 35"/>
                <a:gd name="T3" fmla="*/ 1 h 10"/>
                <a:gd name="T4" fmla="*/ 4 w 35"/>
                <a:gd name="T5" fmla="*/ 2 h 10"/>
                <a:gd name="T6" fmla="*/ 4 w 35"/>
                <a:gd name="T7" fmla="*/ 8 h 10"/>
                <a:gd name="T8" fmla="*/ 19 w 35"/>
                <a:gd name="T9" fmla="*/ 9 h 10"/>
                <a:gd name="T10" fmla="*/ 32 w 35"/>
                <a:gd name="T11" fmla="*/ 8 h 10"/>
                <a:gd name="T12" fmla="*/ 32 w 35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0">
                  <a:moveTo>
                    <a:pt x="32" y="1"/>
                  </a:moveTo>
                  <a:cubicBezTo>
                    <a:pt x="28" y="0"/>
                    <a:pt x="23" y="1"/>
                    <a:pt x="19" y="1"/>
                  </a:cubicBezTo>
                  <a:cubicBezTo>
                    <a:pt x="14" y="1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4" y="8"/>
                    <a:pt x="19" y="9"/>
                  </a:cubicBezTo>
                  <a:cubicBezTo>
                    <a:pt x="23" y="9"/>
                    <a:pt x="28" y="10"/>
                    <a:pt x="32" y="8"/>
                  </a:cubicBezTo>
                  <a:cubicBezTo>
                    <a:pt x="35" y="7"/>
                    <a:pt x="35" y="3"/>
                    <a:pt x="3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8" name="Freeform 34">
              <a:extLst>
                <a:ext uri="{FF2B5EF4-FFF2-40B4-BE49-F238E27FC236}">
                  <a16:creationId xmlns:a16="http://schemas.microsoft.com/office/drawing/2014/main" id="{59112AEA-BF1A-B74E-69D2-E2B824F52884}"/>
                </a:ext>
              </a:extLst>
            </p:cNvPr>
            <p:cNvSpPr/>
            <p:nvPr/>
          </p:nvSpPr>
          <p:spPr bwMode="auto">
            <a:xfrm>
              <a:off x="4989" y="276"/>
              <a:ext cx="75" cy="21"/>
            </a:xfrm>
            <a:custGeom>
              <a:avLst/>
              <a:gdLst>
                <a:gd name="T0" fmla="*/ 29 w 32"/>
                <a:gd name="T1" fmla="*/ 1 h 9"/>
                <a:gd name="T2" fmla="*/ 17 w 32"/>
                <a:gd name="T3" fmla="*/ 1 h 9"/>
                <a:gd name="T4" fmla="*/ 3 w 32"/>
                <a:gd name="T5" fmla="*/ 2 h 9"/>
                <a:gd name="T6" fmla="*/ 3 w 32"/>
                <a:gd name="T7" fmla="*/ 8 h 9"/>
                <a:gd name="T8" fmla="*/ 17 w 32"/>
                <a:gd name="T9" fmla="*/ 8 h 9"/>
                <a:gd name="T10" fmla="*/ 29 w 32"/>
                <a:gd name="T11" fmla="*/ 8 h 9"/>
                <a:gd name="T12" fmla="*/ 29 w 32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29" y="1"/>
                  </a:moveTo>
                  <a:cubicBezTo>
                    <a:pt x="25" y="0"/>
                    <a:pt x="21" y="1"/>
                    <a:pt x="17" y="1"/>
                  </a:cubicBezTo>
                  <a:cubicBezTo>
                    <a:pt x="12" y="1"/>
                    <a:pt x="8" y="1"/>
                    <a:pt x="3" y="2"/>
                  </a:cubicBezTo>
                  <a:cubicBezTo>
                    <a:pt x="0" y="2"/>
                    <a:pt x="0" y="7"/>
                    <a:pt x="3" y="8"/>
                  </a:cubicBezTo>
                  <a:cubicBezTo>
                    <a:pt x="8" y="8"/>
                    <a:pt x="12" y="8"/>
                    <a:pt x="17" y="8"/>
                  </a:cubicBezTo>
                  <a:cubicBezTo>
                    <a:pt x="21" y="9"/>
                    <a:pt x="25" y="9"/>
                    <a:pt x="29" y="8"/>
                  </a:cubicBezTo>
                  <a:cubicBezTo>
                    <a:pt x="32" y="7"/>
                    <a:pt x="32" y="2"/>
                    <a:pt x="29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39" name="Freeform 35">
              <a:extLst>
                <a:ext uri="{FF2B5EF4-FFF2-40B4-BE49-F238E27FC236}">
                  <a16:creationId xmlns:a16="http://schemas.microsoft.com/office/drawing/2014/main" id="{80604961-DD14-E232-FF18-0DE4671CCFF7}"/>
                </a:ext>
              </a:extLst>
            </p:cNvPr>
            <p:cNvSpPr/>
            <p:nvPr/>
          </p:nvSpPr>
          <p:spPr bwMode="auto">
            <a:xfrm>
              <a:off x="5116" y="264"/>
              <a:ext cx="81" cy="26"/>
            </a:xfrm>
            <a:custGeom>
              <a:avLst/>
              <a:gdLst>
                <a:gd name="T0" fmla="*/ 30 w 34"/>
                <a:gd name="T1" fmla="*/ 1 h 11"/>
                <a:gd name="T2" fmla="*/ 19 w 34"/>
                <a:gd name="T3" fmla="*/ 3 h 11"/>
                <a:gd name="T4" fmla="*/ 6 w 34"/>
                <a:gd name="T5" fmla="*/ 2 h 11"/>
                <a:gd name="T6" fmla="*/ 4 w 34"/>
                <a:gd name="T7" fmla="*/ 9 h 11"/>
                <a:gd name="T8" fmla="*/ 19 w 34"/>
                <a:gd name="T9" fmla="*/ 11 h 11"/>
                <a:gd name="T10" fmla="*/ 32 w 34"/>
                <a:gd name="T11" fmla="*/ 7 h 11"/>
                <a:gd name="T12" fmla="*/ 30 w 34"/>
                <a:gd name="T13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0" y="1"/>
                  </a:moveTo>
                  <a:cubicBezTo>
                    <a:pt x="26" y="0"/>
                    <a:pt x="23" y="2"/>
                    <a:pt x="19" y="3"/>
                  </a:cubicBezTo>
                  <a:cubicBezTo>
                    <a:pt x="15" y="3"/>
                    <a:pt x="10" y="3"/>
                    <a:pt x="6" y="2"/>
                  </a:cubicBezTo>
                  <a:cubicBezTo>
                    <a:pt x="2" y="2"/>
                    <a:pt x="0" y="7"/>
                    <a:pt x="4" y="9"/>
                  </a:cubicBezTo>
                  <a:cubicBezTo>
                    <a:pt x="9" y="10"/>
                    <a:pt x="14" y="11"/>
                    <a:pt x="19" y="11"/>
                  </a:cubicBezTo>
                  <a:cubicBezTo>
                    <a:pt x="23" y="11"/>
                    <a:pt x="29" y="11"/>
                    <a:pt x="32" y="7"/>
                  </a:cubicBezTo>
                  <a:cubicBezTo>
                    <a:pt x="34" y="5"/>
                    <a:pt x="33" y="1"/>
                    <a:pt x="3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0" name="Freeform 36">
              <a:extLst>
                <a:ext uri="{FF2B5EF4-FFF2-40B4-BE49-F238E27FC236}">
                  <a16:creationId xmlns:a16="http://schemas.microsoft.com/office/drawing/2014/main" id="{278019F2-5885-8226-FE81-3F5EB4256E23}"/>
                </a:ext>
              </a:extLst>
            </p:cNvPr>
            <p:cNvSpPr/>
            <p:nvPr/>
          </p:nvSpPr>
          <p:spPr bwMode="auto">
            <a:xfrm>
              <a:off x="5240" y="252"/>
              <a:ext cx="82" cy="26"/>
            </a:xfrm>
            <a:custGeom>
              <a:avLst/>
              <a:gdLst>
                <a:gd name="T0" fmla="*/ 32 w 35"/>
                <a:gd name="T1" fmla="*/ 2 h 11"/>
                <a:gd name="T2" fmla="*/ 19 w 35"/>
                <a:gd name="T3" fmla="*/ 3 h 11"/>
                <a:gd name="T4" fmla="*/ 3 w 35"/>
                <a:gd name="T5" fmla="*/ 5 h 11"/>
                <a:gd name="T6" fmla="*/ 4 w 35"/>
                <a:gd name="T7" fmla="*/ 11 h 11"/>
                <a:gd name="T8" fmla="*/ 20 w 35"/>
                <a:gd name="T9" fmla="*/ 11 h 11"/>
                <a:gd name="T10" fmla="*/ 33 w 35"/>
                <a:gd name="T11" fmla="*/ 8 h 11"/>
                <a:gd name="T12" fmla="*/ 32 w 35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1">
                  <a:moveTo>
                    <a:pt x="32" y="2"/>
                  </a:moveTo>
                  <a:cubicBezTo>
                    <a:pt x="28" y="0"/>
                    <a:pt x="23" y="2"/>
                    <a:pt x="19" y="3"/>
                  </a:cubicBezTo>
                  <a:cubicBezTo>
                    <a:pt x="13" y="3"/>
                    <a:pt x="8" y="4"/>
                    <a:pt x="3" y="5"/>
                  </a:cubicBezTo>
                  <a:cubicBezTo>
                    <a:pt x="0" y="6"/>
                    <a:pt x="1" y="11"/>
                    <a:pt x="4" y="11"/>
                  </a:cubicBezTo>
                  <a:cubicBezTo>
                    <a:pt x="9" y="11"/>
                    <a:pt x="14" y="11"/>
                    <a:pt x="20" y="11"/>
                  </a:cubicBezTo>
                  <a:cubicBezTo>
                    <a:pt x="24" y="10"/>
                    <a:pt x="29" y="11"/>
                    <a:pt x="33" y="8"/>
                  </a:cubicBezTo>
                  <a:cubicBezTo>
                    <a:pt x="35" y="7"/>
                    <a:pt x="35" y="3"/>
                    <a:pt x="3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1" name="Freeform 37">
              <a:extLst>
                <a:ext uri="{FF2B5EF4-FFF2-40B4-BE49-F238E27FC236}">
                  <a16:creationId xmlns:a16="http://schemas.microsoft.com/office/drawing/2014/main" id="{71877413-E458-56E6-222F-781F0F69416B}"/>
                </a:ext>
              </a:extLst>
            </p:cNvPr>
            <p:cNvSpPr/>
            <p:nvPr/>
          </p:nvSpPr>
          <p:spPr bwMode="auto">
            <a:xfrm>
              <a:off x="5356" y="245"/>
              <a:ext cx="66" cy="21"/>
            </a:xfrm>
            <a:custGeom>
              <a:avLst/>
              <a:gdLst>
                <a:gd name="T0" fmla="*/ 26 w 28"/>
                <a:gd name="T1" fmla="*/ 1 h 9"/>
                <a:gd name="T2" fmla="*/ 16 w 28"/>
                <a:gd name="T3" fmla="*/ 1 h 9"/>
                <a:gd name="T4" fmla="*/ 4 w 28"/>
                <a:gd name="T5" fmla="*/ 1 h 9"/>
                <a:gd name="T6" fmla="*/ 4 w 28"/>
                <a:gd name="T7" fmla="*/ 7 h 9"/>
                <a:gd name="T8" fmla="*/ 16 w 28"/>
                <a:gd name="T9" fmla="*/ 8 h 9"/>
                <a:gd name="T10" fmla="*/ 26 w 28"/>
                <a:gd name="T11" fmla="*/ 7 h 9"/>
                <a:gd name="T12" fmla="*/ 26 w 28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9">
                  <a:moveTo>
                    <a:pt x="26" y="1"/>
                  </a:moveTo>
                  <a:cubicBezTo>
                    <a:pt x="23" y="0"/>
                    <a:pt x="19" y="0"/>
                    <a:pt x="16" y="1"/>
                  </a:cubicBezTo>
                  <a:cubicBezTo>
                    <a:pt x="12" y="1"/>
                    <a:pt x="8" y="1"/>
                    <a:pt x="4" y="1"/>
                  </a:cubicBezTo>
                  <a:cubicBezTo>
                    <a:pt x="0" y="1"/>
                    <a:pt x="0" y="7"/>
                    <a:pt x="4" y="7"/>
                  </a:cubicBezTo>
                  <a:cubicBezTo>
                    <a:pt x="8" y="8"/>
                    <a:pt x="12" y="8"/>
                    <a:pt x="16" y="8"/>
                  </a:cubicBezTo>
                  <a:cubicBezTo>
                    <a:pt x="19" y="8"/>
                    <a:pt x="23" y="9"/>
                    <a:pt x="26" y="7"/>
                  </a:cubicBezTo>
                  <a:cubicBezTo>
                    <a:pt x="28" y="6"/>
                    <a:pt x="28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665B5BEE-7F45-8A31-5460-42AE7E4CB731}"/>
                </a:ext>
              </a:extLst>
            </p:cNvPr>
            <p:cNvSpPr/>
            <p:nvPr/>
          </p:nvSpPr>
          <p:spPr bwMode="auto">
            <a:xfrm>
              <a:off x="2988" y="440"/>
              <a:ext cx="71" cy="24"/>
            </a:xfrm>
            <a:custGeom>
              <a:avLst/>
              <a:gdLst>
                <a:gd name="T0" fmla="*/ 26 w 30"/>
                <a:gd name="T1" fmla="*/ 1 h 10"/>
                <a:gd name="T2" fmla="*/ 13 w 30"/>
                <a:gd name="T3" fmla="*/ 1 h 10"/>
                <a:gd name="T4" fmla="*/ 2 w 30"/>
                <a:gd name="T5" fmla="*/ 2 h 10"/>
                <a:gd name="T6" fmla="*/ 1 w 30"/>
                <a:gd name="T7" fmla="*/ 5 h 10"/>
                <a:gd name="T8" fmla="*/ 13 w 30"/>
                <a:gd name="T9" fmla="*/ 9 h 10"/>
                <a:gd name="T10" fmla="*/ 27 w 30"/>
                <a:gd name="T11" fmla="*/ 7 h 10"/>
                <a:gd name="T12" fmla="*/ 26 w 30"/>
                <a:gd name="T1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0">
                  <a:moveTo>
                    <a:pt x="26" y="1"/>
                  </a:moveTo>
                  <a:cubicBezTo>
                    <a:pt x="22" y="0"/>
                    <a:pt x="17" y="1"/>
                    <a:pt x="13" y="1"/>
                  </a:cubicBezTo>
                  <a:cubicBezTo>
                    <a:pt x="9" y="1"/>
                    <a:pt x="5" y="0"/>
                    <a:pt x="2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4" y="8"/>
                    <a:pt x="9" y="8"/>
                    <a:pt x="13" y="9"/>
                  </a:cubicBezTo>
                  <a:cubicBezTo>
                    <a:pt x="18" y="9"/>
                    <a:pt x="23" y="10"/>
                    <a:pt x="27" y="7"/>
                  </a:cubicBezTo>
                  <a:cubicBezTo>
                    <a:pt x="30" y="6"/>
                    <a:pt x="29" y="2"/>
                    <a:pt x="2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CD8E6551-43D7-D72A-B283-9B357B95A30D}"/>
                </a:ext>
              </a:extLst>
            </p:cNvPr>
            <p:cNvSpPr/>
            <p:nvPr/>
          </p:nvSpPr>
          <p:spPr bwMode="auto">
            <a:xfrm>
              <a:off x="3113" y="431"/>
              <a:ext cx="88" cy="28"/>
            </a:xfrm>
            <a:custGeom>
              <a:avLst/>
              <a:gdLst>
                <a:gd name="T0" fmla="*/ 33 w 37"/>
                <a:gd name="T1" fmla="*/ 3 h 12"/>
                <a:gd name="T2" fmla="*/ 3 w 37"/>
                <a:gd name="T3" fmla="*/ 6 h 12"/>
                <a:gd name="T4" fmla="*/ 4 w 37"/>
                <a:gd name="T5" fmla="*/ 11 h 12"/>
                <a:gd name="T6" fmla="*/ 19 w 37"/>
                <a:gd name="T7" fmla="*/ 10 h 12"/>
                <a:gd name="T8" fmla="*/ 33 w 37"/>
                <a:gd name="T9" fmla="*/ 9 h 12"/>
                <a:gd name="T10" fmla="*/ 33 w 37"/>
                <a:gd name="T11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2">
                  <a:moveTo>
                    <a:pt x="33" y="3"/>
                  </a:moveTo>
                  <a:cubicBezTo>
                    <a:pt x="25" y="0"/>
                    <a:pt x="11" y="4"/>
                    <a:pt x="3" y="6"/>
                  </a:cubicBezTo>
                  <a:cubicBezTo>
                    <a:pt x="0" y="7"/>
                    <a:pt x="1" y="12"/>
                    <a:pt x="4" y="11"/>
                  </a:cubicBezTo>
                  <a:cubicBezTo>
                    <a:pt x="9" y="11"/>
                    <a:pt x="14" y="10"/>
                    <a:pt x="19" y="10"/>
                  </a:cubicBezTo>
                  <a:cubicBezTo>
                    <a:pt x="24" y="10"/>
                    <a:pt x="29" y="11"/>
                    <a:pt x="33" y="9"/>
                  </a:cubicBezTo>
                  <a:cubicBezTo>
                    <a:pt x="37" y="9"/>
                    <a:pt x="36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44557271-2AD3-6DBF-A293-148BB4BFB772}"/>
                </a:ext>
              </a:extLst>
            </p:cNvPr>
            <p:cNvSpPr/>
            <p:nvPr/>
          </p:nvSpPr>
          <p:spPr bwMode="auto">
            <a:xfrm>
              <a:off x="3267" y="421"/>
              <a:ext cx="88" cy="29"/>
            </a:xfrm>
            <a:custGeom>
              <a:avLst/>
              <a:gdLst>
                <a:gd name="T0" fmla="*/ 34 w 37"/>
                <a:gd name="T1" fmla="*/ 3 h 12"/>
                <a:gd name="T2" fmla="*/ 15 w 37"/>
                <a:gd name="T3" fmla="*/ 1 h 12"/>
                <a:gd name="T4" fmla="*/ 1 w 37"/>
                <a:gd name="T5" fmla="*/ 4 h 12"/>
                <a:gd name="T6" fmla="*/ 0 w 37"/>
                <a:gd name="T7" fmla="*/ 8 h 12"/>
                <a:gd name="T8" fmla="*/ 4 w 37"/>
                <a:gd name="T9" fmla="*/ 10 h 12"/>
                <a:gd name="T10" fmla="*/ 4 w 37"/>
                <a:gd name="T11" fmla="*/ 10 h 12"/>
                <a:gd name="T12" fmla="*/ 15 w 37"/>
                <a:gd name="T13" fmla="*/ 10 h 12"/>
                <a:gd name="T14" fmla="*/ 33 w 37"/>
                <a:gd name="T15" fmla="*/ 10 h 12"/>
                <a:gd name="T16" fmla="*/ 34 w 37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2">
                  <a:moveTo>
                    <a:pt x="34" y="3"/>
                  </a:moveTo>
                  <a:cubicBezTo>
                    <a:pt x="28" y="0"/>
                    <a:pt x="21" y="1"/>
                    <a:pt x="15" y="1"/>
                  </a:cubicBezTo>
                  <a:cubicBezTo>
                    <a:pt x="11" y="1"/>
                    <a:pt x="4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10"/>
                    <a:pt x="2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8" y="10"/>
                    <a:pt x="12" y="10"/>
                    <a:pt x="15" y="10"/>
                  </a:cubicBezTo>
                  <a:cubicBezTo>
                    <a:pt x="21" y="11"/>
                    <a:pt x="28" y="12"/>
                    <a:pt x="33" y="10"/>
                  </a:cubicBezTo>
                  <a:cubicBezTo>
                    <a:pt x="36" y="9"/>
                    <a:pt x="37" y="5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5" name="Freeform 41">
              <a:extLst>
                <a:ext uri="{FF2B5EF4-FFF2-40B4-BE49-F238E27FC236}">
                  <a16:creationId xmlns:a16="http://schemas.microsoft.com/office/drawing/2014/main" id="{081A7EFA-AB12-AD6E-4350-2BF1C80B76BC}"/>
                </a:ext>
              </a:extLst>
            </p:cNvPr>
            <p:cNvSpPr/>
            <p:nvPr/>
          </p:nvSpPr>
          <p:spPr bwMode="auto">
            <a:xfrm>
              <a:off x="3400" y="421"/>
              <a:ext cx="80" cy="26"/>
            </a:xfrm>
            <a:custGeom>
              <a:avLst/>
              <a:gdLst>
                <a:gd name="T0" fmla="*/ 31 w 34"/>
                <a:gd name="T1" fmla="*/ 3 h 11"/>
                <a:gd name="T2" fmla="*/ 19 w 34"/>
                <a:gd name="T3" fmla="*/ 1 h 11"/>
                <a:gd name="T4" fmla="*/ 5 w 34"/>
                <a:gd name="T5" fmla="*/ 0 h 11"/>
                <a:gd name="T6" fmla="*/ 4 w 34"/>
                <a:gd name="T7" fmla="*/ 6 h 11"/>
                <a:gd name="T8" fmla="*/ 18 w 34"/>
                <a:gd name="T9" fmla="*/ 9 h 11"/>
                <a:gd name="T10" fmla="*/ 30 w 34"/>
                <a:gd name="T11" fmla="*/ 9 h 11"/>
                <a:gd name="T12" fmla="*/ 31 w 34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1">
                  <a:moveTo>
                    <a:pt x="31" y="3"/>
                  </a:moveTo>
                  <a:cubicBezTo>
                    <a:pt x="27" y="1"/>
                    <a:pt x="23" y="1"/>
                    <a:pt x="19" y="1"/>
                  </a:cubicBezTo>
                  <a:cubicBezTo>
                    <a:pt x="14" y="1"/>
                    <a:pt x="10" y="0"/>
                    <a:pt x="5" y="0"/>
                  </a:cubicBezTo>
                  <a:cubicBezTo>
                    <a:pt x="1" y="0"/>
                    <a:pt x="0" y="6"/>
                    <a:pt x="4" y="6"/>
                  </a:cubicBezTo>
                  <a:cubicBezTo>
                    <a:pt x="9" y="7"/>
                    <a:pt x="13" y="8"/>
                    <a:pt x="18" y="9"/>
                  </a:cubicBezTo>
                  <a:cubicBezTo>
                    <a:pt x="22" y="9"/>
                    <a:pt x="26" y="11"/>
                    <a:pt x="30" y="9"/>
                  </a:cubicBezTo>
                  <a:cubicBezTo>
                    <a:pt x="33" y="9"/>
                    <a:pt x="34" y="4"/>
                    <a:pt x="31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93413694-33A0-422E-FDB5-F161DC1F375B}"/>
                </a:ext>
              </a:extLst>
            </p:cNvPr>
            <p:cNvSpPr/>
            <p:nvPr/>
          </p:nvSpPr>
          <p:spPr bwMode="auto">
            <a:xfrm>
              <a:off x="3535" y="411"/>
              <a:ext cx="71" cy="27"/>
            </a:xfrm>
            <a:custGeom>
              <a:avLst/>
              <a:gdLst>
                <a:gd name="T0" fmla="*/ 27 w 30"/>
                <a:gd name="T1" fmla="*/ 2 h 11"/>
                <a:gd name="T2" fmla="*/ 13 w 30"/>
                <a:gd name="T3" fmla="*/ 2 h 11"/>
                <a:gd name="T4" fmla="*/ 0 w 30"/>
                <a:gd name="T5" fmla="*/ 4 h 11"/>
                <a:gd name="T6" fmla="*/ 0 w 30"/>
                <a:gd name="T7" fmla="*/ 7 h 11"/>
                <a:gd name="T8" fmla="*/ 13 w 30"/>
                <a:gd name="T9" fmla="*/ 9 h 11"/>
                <a:gd name="T10" fmla="*/ 27 w 30"/>
                <a:gd name="T11" fmla="*/ 8 h 11"/>
                <a:gd name="T12" fmla="*/ 27 w 30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">
                  <a:moveTo>
                    <a:pt x="27" y="2"/>
                  </a:moveTo>
                  <a:cubicBezTo>
                    <a:pt x="23" y="0"/>
                    <a:pt x="18" y="1"/>
                    <a:pt x="13" y="2"/>
                  </a:cubicBezTo>
                  <a:cubicBezTo>
                    <a:pt x="9" y="2"/>
                    <a:pt x="4" y="2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4" y="9"/>
                    <a:pt x="9" y="9"/>
                    <a:pt x="13" y="9"/>
                  </a:cubicBezTo>
                  <a:cubicBezTo>
                    <a:pt x="18" y="10"/>
                    <a:pt x="23" y="11"/>
                    <a:pt x="27" y="8"/>
                  </a:cubicBezTo>
                  <a:cubicBezTo>
                    <a:pt x="30" y="7"/>
                    <a:pt x="30" y="4"/>
                    <a:pt x="2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3A6154DF-56D2-52FB-AF17-5CCCB74CCD2D}"/>
                </a:ext>
              </a:extLst>
            </p:cNvPr>
            <p:cNvSpPr/>
            <p:nvPr/>
          </p:nvSpPr>
          <p:spPr bwMode="auto">
            <a:xfrm>
              <a:off x="3672" y="407"/>
              <a:ext cx="71" cy="26"/>
            </a:xfrm>
            <a:custGeom>
              <a:avLst/>
              <a:gdLst>
                <a:gd name="T0" fmla="*/ 27 w 30"/>
                <a:gd name="T1" fmla="*/ 1 h 11"/>
                <a:gd name="T2" fmla="*/ 12 w 30"/>
                <a:gd name="T3" fmla="*/ 1 h 11"/>
                <a:gd name="T4" fmla="*/ 6 w 30"/>
                <a:gd name="T5" fmla="*/ 2 h 11"/>
                <a:gd name="T6" fmla="*/ 1 w 30"/>
                <a:gd name="T7" fmla="*/ 4 h 11"/>
                <a:gd name="T8" fmla="*/ 1 w 30"/>
                <a:gd name="T9" fmla="*/ 6 h 11"/>
                <a:gd name="T10" fmla="*/ 6 w 30"/>
                <a:gd name="T11" fmla="*/ 8 h 11"/>
                <a:gd name="T12" fmla="*/ 12 w 30"/>
                <a:gd name="T13" fmla="*/ 9 h 11"/>
                <a:gd name="T14" fmla="*/ 27 w 30"/>
                <a:gd name="T15" fmla="*/ 9 h 11"/>
                <a:gd name="T16" fmla="*/ 27 w 30"/>
                <a:gd name="T1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1">
                  <a:moveTo>
                    <a:pt x="27" y="1"/>
                  </a:moveTo>
                  <a:cubicBezTo>
                    <a:pt x="22" y="0"/>
                    <a:pt x="17" y="1"/>
                    <a:pt x="12" y="1"/>
                  </a:cubicBezTo>
                  <a:cubicBezTo>
                    <a:pt x="10" y="2"/>
                    <a:pt x="8" y="2"/>
                    <a:pt x="6" y="2"/>
                  </a:cubicBezTo>
                  <a:cubicBezTo>
                    <a:pt x="3" y="2"/>
                    <a:pt x="3" y="3"/>
                    <a:pt x="1" y="4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3" y="7"/>
                    <a:pt x="3" y="8"/>
                    <a:pt x="6" y="8"/>
                  </a:cubicBezTo>
                  <a:cubicBezTo>
                    <a:pt x="8" y="9"/>
                    <a:pt x="10" y="9"/>
                    <a:pt x="12" y="9"/>
                  </a:cubicBezTo>
                  <a:cubicBezTo>
                    <a:pt x="17" y="9"/>
                    <a:pt x="22" y="11"/>
                    <a:pt x="27" y="9"/>
                  </a:cubicBezTo>
                  <a:cubicBezTo>
                    <a:pt x="30" y="8"/>
                    <a:pt x="30" y="3"/>
                    <a:pt x="2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8" name="Freeform 44">
              <a:extLst>
                <a:ext uri="{FF2B5EF4-FFF2-40B4-BE49-F238E27FC236}">
                  <a16:creationId xmlns:a16="http://schemas.microsoft.com/office/drawing/2014/main" id="{68275532-71D0-F1C4-1886-E81D44ABC562}"/>
                </a:ext>
              </a:extLst>
            </p:cNvPr>
            <p:cNvSpPr/>
            <p:nvPr/>
          </p:nvSpPr>
          <p:spPr bwMode="auto">
            <a:xfrm>
              <a:off x="3791" y="397"/>
              <a:ext cx="94" cy="26"/>
            </a:xfrm>
            <a:custGeom>
              <a:avLst/>
              <a:gdLst>
                <a:gd name="T0" fmla="*/ 37 w 40"/>
                <a:gd name="T1" fmla="*/ 4 h 11"/>
                <a:gd name="T2" fmla="*/ 21 w 40"/>
                <a:gd name="T3" fmla="*/ 0 h 11"/>
                <a:gd name="T4" fmla="*/ 4 w 40"/>
                <a:gd name="T5" fmla="*/ 2 h 11"/>
                <a:gd name="T6" fmla="*/ 4 w 40"/>
                <a:gd name="T7" fmla="*/ 8 h 11"/>
                <a:gd name="T8" fmla="*/ 21 w 40"/>
                <a:gd name="T9" fmla="*/ 9 h 11"/>
                <a:gd name="T10" fmla="*/ 37 w 40"/>
                <a:gd name="T11" fmla="*/ 10 h 11"/>
                <a:gd name="T12" fmla="*/ 37 w 40"/>
                <a:gd name="T13" fmla="*/ 4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11">
                  <a:moveTo>
                    <a:pt x="37" y="4"/>
                  </a:moveTo>
                  <a:cubicBezTo>
                    <a:pt x="33" y="1"/>
                    <a:pt x="26" y="1"/>
                    <a:pt x="21" y="0"/>
                  </a:cubicBezTo>
                  <a:cubicBezTo>
                    <a:pt x="15" y="0"/>
                    <a:pt x="9" y="1"/>
                    <a:pt x="4" y="2"/>
                  </a:cubicBezTo>
                  <a:cubicBezTo>
                    <a:pt x="0" y="2"/>
                    <a:pt x="1" y="8"/>
                    <a:pt x="4" y="8"/>
                  </a:cubicBezTo>
                  <a:cubicBezTo>
                    <a:pt x="10" y="8"/>
                    <a:pt x="16" y="8"/>
                    <a:pt x="21" y="9"/>
                  </a:cubicBezTo>
                  <a:cubicBezTo>
                    <a:pt x="26" y="9"/>
                    <a:pt x="31" y="11"/>
                    <a:pt x="37" y="10"/>
                  </a:cubicBezTo>
                  <a:cubicBezTo>
                    <a:pt x="40" y="9"/>
                    <a:pt x="40" y="5"/>
                    <a:pt x="3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17FA3BDC-F491-1475-790A-0B15FBDE8715}"/>
                </a:ext>
              </a:extLst>
            </p:cNvPr>
            <p:cNvSpPr/>
            <p:nvPr/>
          </p:nvSpPr>
          <p:spPr bwMode="auto">
            <a:xfrm>
              <a:off x="3937" y="402"/>
              <a:ext cx="86" cy="26"/>
            </a:xfrm>
            <a:custGeom>
              <a:avLst/>
              <a:gdLst>
                <a:gd name="T0" fmla="*/ 33 w 36"/>
                <a:gd name="T1" fmla="*/ 2 h 11"/>
                <a:gd name="T2" fmla="*/ 19 w 36"/>
                <a:gd name="T3" fmla="*/ 1 h 11"/>
                <a:gd name="T4" fmla="*/ 4 w 36"/>
                <a:gd name="T5" fmla="*/ 4 h 11"/>
                <a:gd name="T6" fmla="*/ 5 w 36"/>
                <a:gd name="T7" fmla="*/ 10 h 11"/>
                <a:gd name="T8" fmla="*/ 20 w 36"/>
                <a:gd name="T9" fmla="*/ 9 h 11"/>
                <a:gd name="T10" fmla="*/ 32 w 36"/>
                <a:gd name="T11" fmla="*/ 9 h 11"/>
                <a:gd name="T12" fmla="*/ 33 w 36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1">
                  <a:moveTo>
                    <a:pt x="33" y="2"/>
                  </a:moveTo>
                  <a:cubicBezTo>
                    <a:pt x="29" y="0"/>
                    <a:pt x="24" y="0"/>
                    <a:pt x="19" y="1"/>
                  </a:cubicBezTo>
                  <a:cubicBezTo>
                    <a:pt x="14" y="1"/>
                    <a:pt x="9" y="2"/>
                    <a:pt x="4" y="4"/>
                  </a:cubicBezTo>
                  <a:cubicBezTo>
                    <a:pt x="0" y="5"/>
                    <a:pt x="2" y="11"/>
                    <a:pt x="5" y="10"/>
                  </a:cubicBezTo>
                  <a:cubicBezTo>
                    <a:pt x="10" y="9"/>
                    <a:pt x="15" y="9"/>
                    <a:pt x="20" y="9"/>
                  </a:cubicBezTo>
                  <a:cubicBezTo>
                    <a:pt x="24" y="9"/>
                    <a:pt x="28" y="10"/>
                    <a:pt x="32" y="9"/>
                  </a:cubicBezTo>
                  <a:cubicBezTo>
                    <a:pt x="35" y="8"/>
                    <a:pt x="36" y="4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9C692AFB-3770-AD24-90CA-1D38F4B435A4}"/>
                </a:ext>
              </a:extLst>
            </p:cNvPr>
            <p:cNvSpPr/>
            <p:nvPr/>
          </p:nvSpPr>
          <p:spPr bwMode="auto">
            <a:xfrm>
              <a:off x="4086" y="409"/>
              <a:ext cx="83" cy="29"/>
            </a:xfrm>
            <a:custGeom>
              <a:avLst/>
              <a:gdLst>
                <a:gd name="T0" fmla="*/ 32 w 35"/>
                <a:gd name="T1" fmla="*/ 4 h 12"/>
                <a:gd name="T2" fmla="*/ 16 w 35"/>
                <a:gd name="T3" fmla="*/ 1 h 12"/>
                <a:gd name="T4" fmla="*/ 1 w 35"/>
                <a:gd name="T5" fmla="*/ 3 h 12"/>
                <a:gd name="T6" fmla="*/ 1 w 35"/>
                <a:gd name="T7" fmla="*/ 5 h 12"/>
                <a:gd name="T8" fmla="*/ 14 w 35"/>
                <a:gd name="T9" fmla="*/ 9 h 12"/>
                <a:gd name="T10" fmla="*/ 32 w 35"/>
                <a:gd name="T11" fmla="*/ 10 h 12"/>
                <a:gd name="T12" fmla="*/ 32 w 35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5" h="12">
                  <a:moveTo>
                    <a:pt x="32" y="4"/>
                  </a:moveTo>
                  <a:cubicBezTo>
                    <a:pt x="28" y="1"/>
                    <a:pt x="22" y="2"/>
                    <a:pt x="16" y="1"/>
                  </a:cubicBezTo>
                  <a:cubicBezTo>
                    <a:pt x="11" y="1"/>
                    <a:pt x="5" y="0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4" y="9"/>
                    <a:pt x="9" y="8"/>
                    <a:pt x="14" y="9"/>
                  </a:cubicBezTo>
                  <a:cubicBezTo>
                    <a:pt x="20" y="10"/>
                    <a:pt x="26" y="12"/>
                    <a:pt x="32" y="10"/>
                  </a:cubicBezTo>
                  <a:cubicBezTo>
                    <a:pt x="34" y="9"/>
                    <a:pt x="35" y="5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1" name="Freeform 47">
              <a:extLst>
                <a:ext uri="{FF2B5EF4-FFF2-40B4-BE49-F238E27FC236}">
                  <a16:creationId xmlns:a16="http://schemas.microsoft.com/office/drawing/2014/main" id="{D2B8F858-7491-BB30-68C5-89B2B86BD161}"/>
                </a:ext>
              </a:extLst>
            </p:cNvPr>
            <p:cNvSpPr/>
            <p:nvPr/>
          </p:nvSpPr>
          <p:spPr bwMode="auto">
            <a:xfrm>
              <a:off x="4217" y="404"/>
              <a:ext cx="80" cy="22"/>
            </a:xfrm>
            <a:custGeom>
              <a:avLst/>
              <a:gdLst>
                <a:gd name="T0" fmla="*/ 33 w 34"/>
                <a:gd name="T1" fmla="*/ 3 h 9"/>
                <a:gd name="T2" fmla="*/ 19 w 34"/>
                <a:gd name="T3" fmla="*/ 2 h 9"/>
                <a:gd name="T4" fmla="*/ 2 w 34"/>
                <a:gd name="T5" fmla="*/ 3 h 9"/>
                <a:gd name="T6" fmla="*/ 2 w 34"/>
                <a:gd name="T7" fmla="*/ 7 h 9"/>
                <a:gd name="T8" fmla="*/ 19 w 34"/>
                <a:gd name="T9" fmla="*/ 8 h 9"/>
                <a:gd name="T10" fmla="*/ 33 w 34"/>
                <a:gd name="T11" fmla="*/ 7 h 9"/>
                <a:gd name="T12" fmla="*/ 33 w 34"/>
                <a:gd name="T13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9">
                  <a:moveTo>
                    <a:pt x="33" y="3"/>
                  </a:moveTo>
                  <a:cubicBezTo>
                    <a:pt x="28" y="0"/>
                    <a:pt x="24" y="1"/>
                    <a:pt x="19" y="2"/>
                  </a:cubicBezTo>
                  <a:cubicBezTo>
                    <a:pt x="14" y="2"/>
                    <a:pt x="8" y="2"/>
                    <a:pt x="2" y="3"/>
                  </a:cubicBezTo>
                  <a:cubicBezTo>
                    <a:pt x="0" y="3"/>
                    <a:pt x="0" y="7"/>
                    <a:pt x="2" y="7"/>
                  </a:cubicBezTo>
                  <a:cubicBezTo>
                    <a:pt x="8" y="8"/>
                    <a:pt x="14" y="8"/>
                    <a:pt x="19" y="8"/>
                  </a:cubicBezTo>
                  <a:cubicBezTo>
                    <a:pt x="24" y="9"/>
                    <a:pt x="28" y="9"/>
                    <a:pt x="33" y="7"/>
                  </a:cubicBezTo>
                  <a:cubicBezTo>
                    <a:pt x="34" y="6"/>
                    <a:pt x="34" y="4"/>
                    <a:pt x="3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40364B01-26E2-0BF3-4885-B9935CBBFB28}"/>
                </a:ext>
              </a:extLst>
            </p:cNvPr>
            <p:cNvSpPr/>
            <p:nvPr/>
          </p:nvSpPr>
          <p:spPr bwMode="auto">
            <a:xfrm>
              <a:off x="4340" y="402"/>
              <a:ext cx="92" cy="26"/>
            </a:xfrm>
            <a:custGeom>
              <a:avLst/>
              <a:gdLst>
                <a:gd name="T0" fmla="*/ 36 w 39"/>
                <a:gd name="T1" fmla="*/ 2 h 11"/>
                <a:gd name="T2" fmla="*/ 22 w 39"/>
                <a:gd name="T3" fmla="*/ 2 h 11"/>
                <a:gd name="T4" fmla="*/ 4 w 39"/>
                <a:gd name="T5" fmla="*/ 0 h 11"/>
                <a:gd name="T6" fmla="*/ 3 w 39"/>
                <a:gd name="T7" fmla="*/ 6 h 11"/>
                <a:gd name="T8" fmla="*/ 36 w 39"/>
                <a:gd name="T9" fmla="*/ 8 h 11"/>
                <a:gd name="T10" fmla="*/ 36 w 39"/>
                <a:gd name="T11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1">
                  <a:moveTo>
                    <a:pt x="36" y="2"/>
                  </a:moveTo>
                  <a:cubicBezTo>
                    <a:pt x="31" y="1"/>
                    <a:pt x="26" y="2"/>
                    <a:pt x="22" y="2"/>
                  </a:cubicBezTo>
                  <a:cubicBezTo>
                    <a:pt x="16" y="2"/>
                    <a:pt x="10" y="1"/>
                    <a:pt x="4" y="0"/>
                  </a:cubicBezTo>
                  <a:cubicBezTo>
                    <a:pt x="1" y="0"/>
                    <a:pt x="0" y="5"/>
                    <a:pt x="3" y="6"/>
                  </a:cubicBezTo>
                  <a:cubicBezTo>
                    <a:pt x="13" y="9"/>
                    <a:pt x="26" y="11"/>
                    <a:pt x="36" y="8"/>
                  </a:cubicBezTo>
                  <a:cubicBezTo>
                    <a:pt x="39" y="7"/>
                    <a:pt x="39" y="2"/>
                    <a:pt x="3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66D979D4-9320-AA3A-4D58-8DBCF757C582}"/>
                </a:ext>
              </a:extLst>
            </p:cNvPr>
            <p:cNvSpPr/>
            <p:nvPr/>
          </p:nvSpPr>
          <p:spPr bwMode="auto">
            <a:xfrm>
              <a:off x="4468" y="404"/>
              <a:ext cx="75" cy="24"/>
            </a:xfrm>
            <a:custGeom>
              <a:avLst/>
              <a:gdLst>
                <a:gd name="T0" fmla="*/ 28 w 32"/>
                <a:gd name="T1" fmla="*/ 1 h 10"/>
                <a:gd name="T2" fmla="*/ 15 w 32"/>
                <a:gd name="T3" fmla="*/ 2 h 10"/>
                <a:gd name="T4" fmla="*/ 3 w 32"/>
                <a:gd name="T5" fmla="*/ 4 h 10"/>
                <a:gd name="T6" fmla="*/ 3 w 32"/>
                <a:gd name="T7" fmla="*/ 9 h 10"/>
                <a:gd name="T8" fmla="*/ 29 w 32"/>
                <a:gd name="T9" fmla="*/ 7 h 10"/>
                <a:gd name="T10" fmla="*/ 28 w 32"/>
                <a:gd name="T11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10">
                  <a:moveTo>
                    <a:pt x="28" y="1"/>
                  </a:moveTo>
                  <a:cubicBezTo>
                    <a:pt x="24" y="0"/>
                    <a:pt x="20" y="1"/>
                    <a:pt x="15" y="2"/>
                  </a:cubicBezTo>
                  <a:cubicBezTo>
                    <a:pt x="11" y="3"/>
                    <a:pt x="7" y="3"/>
                    <a:pt x="3" y="4"/>
                  </a:cubicBezTo>
                  <a:cubicBezTo>
                    <a:pt x="0" y="5"/>
                    <a:pt x="0" y="9"/>
                    <a:pt x="3" y="9"/>
                  </a:cubicBezTo>
                  <a:cubicBezTo>
                    <a:pt x="11" y="10"/>
                    <a:pt x="21" y="10"/>
                    <a:pt x="29" y="7"/>
                  </a:cubicBezTo>
                  <a:cubicBezTo>
                    <a:pt x="32" y="6"/>
                    <a:pt x="31" y="1"/>
                    <a:pt x="28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4" name="Freeform 50">
              <a:extLst>
                <a:ext uri="{FF2B5EF4-FFF2-40B4-BE49-F238E27FC236}">
                  <a16:creationId xmlns:a16="http://schemas.microsoft.com/office/drawing/2014/main" id="{B0EF73DB-2F0E-B82E-1F7D-8302F88ECA59}"/>
                </a:ext>
              </a:extLst>
            </p:cNvPr>
            <p:cNvSpPr/>
            <p:nvPr/>
          </p:nvSpPr>
          <p:spPr bwMode="auto">
            <a:xfrm>
              <a:off x="4598" y="407"/>
              <a:ext cx="76" cy="24"/>
            </a:xfrm>
            <a:custGeom>
              <a:avLst/>
              <a:gdLst>
                <a:gd name="T0" fmla="*/ 30 w 32"/>
                <a:gd name="T1" fmla="*/ 2 h 10"/>
                <a:gd name="T2" fmla="*/ 18 w 32"/>
                <a:gd name="T3" fmla="*/ 1 h 10"/>
                <a:gd name="T4" fmla="*/ 4 w 32"/>
                <a:gd name="T5" fmla="*/ 2 h 10"/>
                <a:gd name="T6" fmla="*/ 4 w 32"/>
                <a:gd name="T7" fmla="*/ 8 h 10"/>
                <a:gd name="T8" fmla="*/ 18 w 32"/>
                <a:gd name="T9" fmla="*/ 9 h 10"/>
                <a:gd name="T10" fmla="*/ 30 w 32"/>
                <a:gd name="T11" fmla="*/ 8 h 10"/>
                <a:gd name="T12" fmla="*/ 30 w 32"/>
                <a:gd name="T1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0">
                  <a:moveTo>
                    <a:pt x="30" y="2"/>
                  </a:moveTo>
                  <a:cubicBezTo>
                    <a:pt x="26" y="0"/>
                    <a:pt x="22" y="1"/>
                    <a:pt x="18" y="1"/>
                  </a:cubicBezTo>
                  <a:cubicBezTo>
                    <a:pt x="13" y="2"/>
                    <a:pt x="9" y="2"/>
                    <a:pt x="4" y="2"/>
                  </a:cubicBezTo>
                  <a:cubicBezTo>
                    <a:pt x="0" y="2"/>
                    <a:pt x="0" y="8"/>
                    <a:pt x="4" y="8"/>
                  </a:cubicBezTo>
                  <a:cubicBezTo>
                    <a:pt x="9" y="8"/>
                    <a:pt x="13" y="9"/>
                    <a:pt x="18" y="9"/>
                  </a:cubicBezTo>
                  <a:cubicBezTo>
                    <a:pt x="22" y="9"/>
                    <a:pt x="26" y="10"/>
                    <a:pt x="30" y="8"/>
                  </a:cubicBezTo>
                  <a:cubicBezTo>
                    <a:pt x="32" y="7"/>
                    <a:pt x="32" y="4"/>
                    <a:pt x="3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  <p:sp>
          <p:nvSpPr>
            <p:cNvPr id="55" name="Freeform 51">
              <a:extLst>
                <a:ext uri="{FF2B5EF4-FFF2-40B4-BE49-F238E27FC236}">
                  <a16:creationId xmlns:a16="http://schemas.microsoft.com/office/drawing/2014/main" id="{5A3E0CB9-5464-A394-FFB3-0C7DAB842BCD}"/>
                </a:ext>
              </a:extLst>
            </p:cNvPr>
            <p:cNvSpPr/>
            <p:nvPr/>
          </p:nvSpPr>
          <p:spPr bwMode="auto">
            <a:xfrm>
              <a:off x="4723" y="400"/>
              <a:ext cx="86" cy="31"/>
            </a:xfrm>
            <a:custGeom>
              <a:avLst/>
              <a:gdLst>
                <a:gd name="T0" fmla="*/ 31 w 36"/>
                <a:gd name="T1" fmla="*/ 0 h 13"/>
                <a:gd name="T2" fmla="*/ 18 w 36"/>
                <a:gd name="T3" fmla="*/ 3 h 13"/>
                <a:gd name="T4" fmla="*/ 5 w 36"/>
                <a:gd name="T5" fmla="*/ 2 h 13"/>
                <a:gd name="T6" fmla="*/ 3 w 36"/>
                <a:gd name="T7" fmla="*/ 6 h 13"/>
                <a:gd name="T8" fmla="*/ 33 w 36"/>
                <a:gd name="T9" fmla="*/ 7 h 13"/>
                <a:gd name="T10" fmla="*/ 31 w 36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13">
                  <a:moveTo>
                    <a:pt x="31" y="0"/>
                  </a:moveTo>
                  <a:cubicBezTo>
                    <a:pt x="27" y="1"/>
                    <a:pt x="23" y="3"/>
                    <a:pt x="18" y="3"/>
                  </a:cubicBezTo>
                  <a:cubicBezTo>
                    <a:pt x="14" y="3"/>
                    <a:pt x="9" y="3"/>
                    <a:pt x="5" y="2"/>
                  </a:cubicBezTo>
                  <a:cubicBezTo>
                    <a:pt x="2" y="2"/>
                    <a:pt x="0" y="5"/>
                    <a:pt x="3" y="6"/>
                  </a:cubicBezTo>
                  <a:cubicBezTo>
                    <a:pt x="11" y="10"/>
                    <a:pt x="25" y="13"/>
                    <a:pt x="33" y="7"/>
                  </a:cubicBezTo>
                  <a:cubicBezTo>
                    <a:pt x="36" y="5"/>
                    <a:pt x="35" y="0"/>
                    <a:pt x="3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sz="1350"/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98A9268-DFB9-8BF2-539A-D5FE7EC32A55}"/>
              </a:ext>
            </a:extLst>
          </p:cNvPr>
          <p:cNvSpPr txBox="1"/>
          <p:nvPr/>
        </p:nvSpPr>
        <p:spPr>
          <a:xfrm>
            <a:off x="2503358" y="1124019"/>
            <a:ext cx="44402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Hậu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tệ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27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endParaRPr lang="en-US" sz="2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E9A95CF-8DE7-39A0-FF81-777723B62A8A}"/>
              </a:ext>
            </a:extLst>
          </p:cNvPr>
          <p:cNvSpPr txBox="1"/>
          <p:nvPr/>
        </p:nvSpPr>
        <p:spPr>
          <a:xfrm>
            <a:off x="380805" y="2071545"/>
            <a:ext cx="2786938" cy="28623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đến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BCAF745-0D4A-B22B-9660-0F56E668A832}"/>
              </a:ext>
            </a:extLst>
          </p:cNvPr>
          <p:cNvSpPr txBox="1"/>
          <p:nvPr/>
        </p:nvSpPr>
        <p:spPr>
          <a:xfrm>
            <a:off x="3415550" y="2339599"/>
            <a:ext cx="2123669" cy="188365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vỡ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grpSp>
        <p:nvGrpSpPr>
          <p:cNvPr id="62" name="PA_组合 19">
            <a:extLst>
              <a:ext uri="{FF2B5EF4-FFF2-40B4-BE49-F238E27FC236}">
                <a16:creationId xmlns:a16="http://schemas.microsoft.com/office/drawing/2014/main" id="{4BFF92D4-A944-D124-2FB4-1D6B6582FF4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9815611">
            <a:off x="1571720" y="1627967"/>
            <a:ext cx="829983" cy="175251"/>
            <a:chOff x="4745516" y="3205684"/>
            <a:chExt cx="1534882" cy="324091"/>
          </a:xfrm>
        </p:grpSpPr>
        <p:sp>
          <p:nvSpPr>
            <p:cNvPr id="63" name="PA_椭圆 13">
              <a:extLst>
                <a:ext uri="{FF2B5EF4-FFF2-40B4-BE49-F238E27FC236}">
                  <a16:creationId xmlns:a16="http://schemas.microsoft.com/office/drawing/2014/main" id="{FF7C5991-0DCB-95F3-D9E2-B2BB33593C52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6086090" y="3270575"/>
              <a:ext cx="194308" cy="194308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4" name="PA_椭圆 13">
              <a:extLst>
                <a:ext uri="{FF2B5EF4-FFF2-40B4-BE49-F238E27FC236}">
                  <a16:creationId xmlns:a16="http://schemas.microsoft.com/office/drawing/2014/main" id="{42A43C8D-8978-A4B2-BC97-D522608E2C03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5682493" y="3248945"/>
              <a:ext cx="237569" cy="237569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5" name="PA_椭圆 13">
              <a:extLst>
                <a:ext uri="{FF2B5EF4-FFF2-40B4-BE49-F238E27FC236}">
                  <a16:creationId xmlns:a16="http://schemas.microsoft.com/office/drawing/2014/main" id="{700A4483-0914-8FFD-9FE3-59586CC3AB48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5235635" y="3227314"/>
              <a:ext cx="280830" cy="280830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6" name="PA_椭圆 13">
              <a:extLst>
                <a:ext uri="{FF2B5EF4-FFF2-40B4-BE49-F238E27FC236}">
                  <a16:creationId xmlns:a16="http://schemas.microsoft.com/office/drawing/2014/main" id="{B6470418-F9BA-07C1-4BDF-4A0AA8E382BE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>
            <a:xfrm>
              <a:off x="4745516" y="3205684"/>
              <a:ext cx="324091" cy="324091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67" name="PA_组合 19">
            <a:extLst>
              <a:ext uri="{FF2B5EF4-FFF2-40B4-BE49-F238E27FC236}">
                <a16:creationId xmlns:a16="http://schemas.microsoft.com/office/drawing/2014/main" id="{E4B0CF85-AE4E-962E-FAD1-0DB5153FCBC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 rot="16686039">
            <a:off x="3990027" y="1809921"/>
            <a:ext cx="627688" cy="190244"/>
            <a:chOff x="4745516" y="3205684"/>
            <a:chExt cx="1534882" cy="324091"/>
          </a:xfrm>
        </p:grpSpPr>
        <p:sp>
          <p:nvSpPr>
            <p:cNvPr id="68" name="PA_椭圆 13">
              <a:extLst>
                <a:ext uri="{FF2B5EF4-FFF2-40B4-BE49-F238E27FC236}">
                  <a16:creationId xmlns:a16="http://schemas.microsoft.com/office/drawing/2014/main" id="{B96F0C6C-4337-5C5E-5DED-BD35903DE14B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6086090" y="3270575"/>
              <a:ext cx="194308" cy="194308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69" name="PA_椭圆 13">
              <a:extLst>
                <a:ext uri="{FF2B5EF4-FFF2-40B4-BE49-F238E27FC236}">
                  <a16:creationId xmlns:a16="http://schemas.microsoft.com/office/drawing/2014/main" id="{0C450F9A-5C9F-D4C6-28F3-DE7278FBDE8D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5682493" y="3248945"/>
              <a:ext cx="237569" cy="237569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0" name="PA_椭圆 13">
              <a:extLst>
                <a:ext uri="{FF2B5EF4-FFF2-40B4-BE49-F238E27FC236}">
                  <a16:creationId xmlns:a16="http://schemas.microsoft.com/office/drawing/2014/main" id="{406AD090-EF5A-CCA3-0586-4B76D524BD3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5235635" y="3227314"/>
              <a:ext cx="280830" cy="280830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1" name="PA_椭圆 13">
              <a:extLst>
                <a:ext uri="{FF2B5EF4-FFF2-40B4-BE49-F238E27FC236}">
                  <a16:creationId xmlns:a16="http://schemas.microsoft.com/office/drawing/2014/main" id="{570790AF-013A-867E-181E-6753341ABE12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4745516" y="3205684"/>
              <a:ext cx="324091" cy="324091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  <p:grpSp>
        <p:nvGrpSpPr>
          <p:cNvPr id="72" name="PA_组合 19">
            <a:extLst>
              <a:ext uri="{FF2B5EF4-FFF2-40B4-BE49-F238E27FC236}">
                <a16:creationId xmlns:a16="http://schemas.microsoft.com/office/drawing/2014/main" id="{977FCCF2-59F6-60C0-A384-4BB78237AC77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 rot="13569178">
            <a:off x="6738896" y="1868837"/>
            <a:ext cx="741307" cy="203630"/>
            <a:chOff x="4745516" y="3205684"/>
            <a:chExt cx="1534882" cy="324091"/>
          </a:xfrm>
        </p:grpSpPr>
        <p:sp>
          <p:nvSpPr>
            <p:cNvPr id="73" name="PA_椭圆 13">
              <a:extLst>
                <a:ext uri="{FF2B5EF4-FFF2-40B4-BE49-F238E27FC236}">
                  <a16:creationId xmlns:a16="http://schemas.microsoft.com/office/drawing/2014/main" id="{BA82D907-314C-3F74-280A-3814462A57D4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6086090" y="3270575"/>
              <a:ext cx="194308" cy="194308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4" name="PA_椭圆 13">
              <a:extLst>
                <a:ext uri="{FF2B5EF4-FFF2-40B4-BE49-F238E27FC236}">
                  <a16:creationId xmlns:a16="http://schemas.microsoft.com/office/drawing/2014/main" id="{D2CA8AD3-B510-EB9C-BCC6-425CFAD0F592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5682493" y="3248945"/>
              <a:ext cx="237569" cy="237569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5" name="PA_椭圆 13">
              <a:extLst>
                <a:ext uri="{FF2B5EF4-FFF2-40B4-BE49-F238E27FC236}">
                  <a16:creationId xmlns:a16="http://schemas.microsoft.com/office/drawing/2014/main" id="{C323D8B2-075A-407F-572F-20E9DBFBAC01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5235635" y="3227314"/>
              <a:ext cx="280830" cy="280830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  <p:sp>
          <p:nvSpPr>
            <p:cNvPr id="76" name="PA_椭圆 13">
              <a:extLst>
                <a:ext uri="{FF2B5EF4-FFF2-40B4-BE49-F238E27FC236}">
                  <a16:creationId xmlns:a16="http://schemas.microsoft.com/office/drawing/2014/main" id="{9F746307-AE8B-2FF4-59CA-8369BE331EA0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4745516" y="3205684"/>
              <a:ext cx="324091" cy="324091"/>
            </a:xfrm>
            <a:prstGeom prst="ellipse">
              <a:avLst/>
            </a:prstGeom>
            <a:solidFill>
              <a:srgbClr val="D89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ea typeface="Montserrat" panose="00000500000000000000" charset="0"/>
                <a:cs typeface="Montserrat" panose="0000050000000000000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150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7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9" grpId="0" animBg="1"/>
      <p:bldP spid="6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1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617</TotalTime>
  <Words>811</Words>
  <Application>Microsoft Office PowerPoint</Application>
  <PresentationFormat>On-screen Show (16:9)</PresentationFormat>
  <Paragraphs>132</Paragraphs>
  <Slides>15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.VnTimeH</vt:lpstr>
      <vt:lpstr>.VnArial</vt:lpstr>
      <vt:lpstr>Erica One</vt:lpstr>
      <vt:lpstr>SVN-Caprica Script</vt:lpstr>
      <vt:lpstr>华文新魏</vt:lpstr>
      <vt:lpstr>Calibri Light</vt:lpstr>
      <vt:lpstr>Times New Roman</vt:lpstr>
      <vt:lpstr>SVN-Cookies</vt:lpstr>
      <vt:lpstr>Ribeye</vt:lpstr>
      <vt:lpstr>Calibri</vt:lpstr>
      <vt:lpstr>等线</vt:lpstr>
      <vt:lpstr>Raleway</vt:lpstr>
      <vt:lpstr>Verdana</vt:lpstr>
      <vt:lpstr>Arial</vt:lpstr>
      <vt:lpstr>SVN-Revolution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Dự án: Phiên tòa lưu động giả định “ Phòng, chống tệ nạn xã hội”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Friendship Love Doodles</dc:title>
  <dc:creator>ACER</dc:creator>
  <cp:lastModifiedBy>My PC</cp:lastModifiedBy>
  <cp:revision>94</cp:revision>
  <dcterms:modified xsi:type="dcterms:W3CDTF">2024-05-04T02:46:59Z</dcterms:modified>
</cp:coreProperties>
</file>