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662" r:id="rId2"/>
    <p:sldId id="661" r:id="rId3"/>
    <p:sldId id="446" r:id="rId4"/>
    <p:sldId id="338" r:id="rId5"/>
    <p:sldId id="351" r:id="rId6"/>
    <p:sldId id="353" r:id="rId7"/>
    <p:sldId id="352" r:id="rId8"/>
    <p:sldId id="341" r:id="rId9"/>
    <p:sldId id="342" r:id="rId10"/>
    <p:sldId id="339" r:id="rId11"/>
    <p:sldId id="350" r:id="rId12"/>
    <p:sldId id="378" r:id="rId13"/>
    <p:sldId id="374" r:id="rId14"/>
    <p:sldId id="377" r:id="rId15"/>
  </p:sldIdLst>
  <p:sldSz cx="12192000" cy="6858000"/>
  <p:notesSz cx="6858000" cy="9144000"/>
  <p:embeddedFontLst>
    <p:embeddedFont>
      <p:font typeface=".VnAristote" panose="020B7200000000000000" pitchFamily="34" charset="0"/>
      <p:regular r:id="rId17"/>
    </p:embeddedFont>
    <p:embeddedFont>
      <p:font typeface=".VnBlack" panose="020B7200000000000000" pitchFamily="34" charset="0"/>
      <p:regular r:id="rId18"/>
    </p:embeddedFont>
    <p:embeddedFont>
      <p:font typeface=".VnCooper" panose="020B7200000000000000" pitchFamily="34" charset="0"/>
      <p:regular r:id="rId19"/>
    </p:embeddedFont>
    <p:embeddedFont>
      <p:font typeface=".VnHelvetIns" panose="020B7200000000000000" pitchFamily="34" charset="0"/>
      <p:regular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ooper Black" panose="0208090404030B0204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E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9B109-34BC-4B16-9903-CC2DC80DF42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DC23-08C7-4B08-BE39-483C53DD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2ADB-0248-0CB3-31B5-4E62BDD46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39E1E-7178-BD3E-976F-2D6AF6A0D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88CB-5027-64C6-6FE0-CD078E98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31904-AEB2-8399-AA20-2BCE541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3085-F0B3-063A-20D4-98F9BF2B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0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F6D5-DC52-1716-1896-75DB88E6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89AB0-47A5-BE04-5BE7-2B5135F94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883C-5AF8-606E-432B-73406A9B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B2EC4-D35F-EF1D-5F28-753AAC84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2712-30DB-E041-8981-B35C2C76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E863C-9FB9-CCB7-4B40-D93CE471C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BC0BB-F7E2-0029-7F13-A14AC05DD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CC35-B627-955E-31E0-BC5554BE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286B-0F64-3266-6FB2-241D80C1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B24F9-E076-91B1-3315-7250FFA5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49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BA2C-55B7-B2EA-A685-B89ED4E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2105-C23F-F1D5-EA4E-BF2E12C0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444A-9012-231E-87DB-9E43ED67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BDF8-F233-40DE-C280-0E114FA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9622-8B10-3DB0-76B3-5C5FFEB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023E-9A7E-A73B-FB0B-3F86660A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860E4-E0F9-D0EC-9A7C-A4B1F370C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A996-9236-82DF-2240-2733EBFB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7F80E-3E03-A7F6-D390-2BB1F742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93CE5-1ABD-572C-3497-C654AD95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9026-9DB3-9FDE-C95F-6D5BE895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01F0-3191-9A27-BC85-A7021AAD0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691B8-B1B6-2C6C-6A2A-D04B9AABC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96C4-C2C4-FC82-DF0D-40B0004F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300B-0CE9-F61D-DC38-57E752D3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78442-BAA2-6237-E8FB-6F042A1A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ACED-6B35-1633-AE1B-8ECE7D78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F4114-4B78-6988-8FBE-41F5E21F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7C06-0789-1623-FB0F-7445B2B6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7B36C-E17E-D8E7-D602-0A2E771A5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CB904-3B3D-0F84-2C79-A2797A7AD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A0E82-B3C0-B1D4-2CBE-4555938E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0686A-2520-C538-8A76-1433DBE1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F852C-2E0B-9250-B1F5-AD22782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A34C-323C-956F-AC8A-A2B78042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D9B73-B46C-D647-95CA-72285B14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E1168-2B2F-0ACA-9813-574DE606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61420-55B4-E0EB-2730-C63432E8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2050F-E1A8-20EB-D88D-ADDD595B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23078-425F-7E30-DF48-277539CD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8531B-3BCA-6164-E780-B032F654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D121-35D1-FA96-0F1A-57A982BD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8A4C-981D-2329-D0D3-0442EB04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863AE-0AB8-F037-774B-33C088997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55AD6-D9A8-AEFF-2C40-8577C925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C9C85-3583-B82D-1540-4F1323A6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B441-9D39-9560-0AB5-411BCC27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B686-D61B-4CDC-D5C3-0491E77D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2E2E6-C508-E027-7EAF-68D9F90B9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3409D-09CE-5E22-0980-0209A7D6E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9789-BC2B-F84A-D612-7A687BCB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DCBF4-8BE7-F9D0-1834-C4252E5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34EFD-FECF-D713-42A5-0833BEE3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Pham0936082789" descr="Shape&#10;&#10;Description automatically generated">
            <a:extLst>
              <a:ext uri="{FF2B5EF4-FFF2-40B4-BE49-F238E27FC236}">
                <a16:creationId xmlns:a16="http://schemas.microsoft.com/office/drawing/2014/main" id="{966FB432-99DC-E568-92E9-D81184983409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096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msphampowerpoi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sphampowerpoint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sphampowerpoi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s://www.facebook.com/msphampowerpoint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msphampowerpoin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sphampowerpoint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11" Type="http://schemas.openxmlformats.org/officeDocument/2006/relationships/audio" Target="NULL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4BPoLsm3r1c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F592-1DB0-D243-0EFE-8B9497CC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sPham-0936082789">
            <a:extLst>
              <a:ext uri="{FF2B5EF4-FFF2-40B4-BE49-F238E27FC236}">
                <a16:creationId xmlns:a16="http://schemas.microsoft.com/office/drawing/2014/main" id="{2A19B077-9845-1E75-56CB-B8B2E4A383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CF1A83CF-2E94-7F10-1D30-A678CAA6C72B}"/>
              </a:ext>
            </a:extLst>
          </p:cNvPr>
          <p:cNvSpPr/>
          <p:nvPr/>
        </p:nvSpPr>
        <p:spPr>
          <a:xfrm flipV="1">
            <a:off x="-524367" y="-84434"/>
            <a:ext cx="13581147" cy="11707886"/>
          </a:xfrm>
          <a:prstGeom prst="triangle">
            <a:avLst/>
          </a:prstGeom>
          <a:solidFill>
            <a:srgbClr val="FF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BA048E35-8CDA-9040-BAE9-12224975A13D}"/>
              </a:ext>
            </a:extLst>
          </p:cNvPr>
          <p:cNvSpPr/>
          <p:nvPr/>
        </p:nvSpPr>
        <p:spPr>
          <a:xfrm>
            <a:off x="1717431" y="6437598"/>
            <a:ext cx="758555" cy="808076"/>
          </a:xfrm>
          <a:prstGeom prst="ellipse">
            <a:avLst/>
          </a:prstGeom>
          <a:solidFill>
            <a:srgbClr val="FCE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2B891000-E746-7031-3787-05F136315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9" y="6497571"/>
            <a:ext cx="647915" cy="647915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D3919F-D1D8-2DA9-D066-84AC0C590371}"/>
              </a:ext>
            </a:extLst>
          </p:cNvPr>
          <p:cNvSpPr/>
          <p:nvPr/>
        </p:nvSpPr>
        <p:spPr>
          <a:xfrm>
            <a:off x="5670754" y="-1665334"/>
            <a:ext cx="2089919" cy="2089919"/>
          </a:xfrm>
          <a:prstGeom prst="ellipse">
            <a:avLst/>
          </a:prstGeom>
          <a:solidFill>
            <a:srgbClr val="FE9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3CDB288E-F470-43DD-14B4-A4004AA9E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61" y="4364895"/>
            <a:ext cx="1211296" cy="1211296"/>
          </a:xfrm>
          <a:prstGeom prst="rect">
            <a:avLst/>
          </a:prstGeom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1BA9350A-2744-B07E-DCFF-1EB055905AB1}"/>
              </a:ext>
            </a:extLst>
          </p:cNvPr>
          <p:cNvSpPr>
            <a:spLocks/>
          </p:cNvSpPr>
          <p:nvPr/>
        </p:nvSpPr>
        <p:spPr>
          <a:xfrm>
            <a:off x="11338202" y="89674"/>
            <a:ext cx="795247" cy="795247"/>
          </a:xfrm>
          <a:prstGeom prst="ellipse">
            <a:avLst/>
          </a:prstGeom>
          <a:solidFill>
            <a:srgbClr val="FE9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E58FAC52-020A-07EF-5451-E610B501F566}"/>
              </a:ext>
            </a:extLst>
          </p:cNvPr>
          <p:cNvSpPr>
            <a:spLocks/>
          </p:cNvSpPr>
          <p:nvPr/>
        </p:nvSpPr>
        <p:spPr>
          <a:xfrm>
            <a:off x="11250738" y="32801"/>
            <a:ext cx="936554" cy="936554"/>
          </a:xfrm>
          <a:prstGeom prst="ellipse">
            <a:avLst/>
          </a:prstGeom>
          <a:noFill/>
          <a:ln>
            <a:solidFill>
              <a:srgbClr val="FE9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MsPham-0936082789">
            <a:extLst>
              <a:ext uri="{FF2B5EF4-FFF2-40B4-BE49-F238E27FC236}">
                <a16:creationId xmlns:a16="http://schemas.microsoft.com/office/drawing/2014/main" id="{9225A41E-C3BC-4FB8-538A-B5EF14659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42" y="767818"/>
            <a:ext cx="604797" cy="604797"/>
          </a:xfrm>
          <a:prstGeom prst="rect">
            <a:avLst/>
          </a:prstGeom>
        </p:spPr>
      </p:pic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21609016-DBAC-F444-FE10-B4AFA2648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15" y="6497571"/>
            <a:ext cx="628728" cy="610422"/>
          </a:xfrm>
          <a:prstGeom prst="rect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0F63153-535C-2C4B-0B92-91F2FA586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23" y="3367"/>
            <a:ext cx="807294" cy="807294"/>
          </a:xfrm>
          <a:prstGeom prst="rect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B354E7F0-9D62-7030-E963-93F7B1C33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1" y="-905073"/>
            <a:ext cx="1529518" cy="1529518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427A123B-2584-F926-92C2-717219BF0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" y="3429000"/>
            <a:ext cx="806797" cy="806797"/>
          </a:xfrm>
          <a:prstGeom prst="rect">
            <a:avLst/>
          </a:prstGeom>
        </p:spPr>
      </p:pic>
      <p:pic>
        <p:nvPicPr>
          <p:cNvPr id="54" name="MsPham-0936082789">
            <a:hlinkClick r:id="rId7"/>
            <a:extLst>
              <a:ext uri="{FF2B5EF4-FFF2-40B4-BE49-F238E27FC236}">
                <a16:creationId xmlns:a16="http://schemas.microsoft.com/office/drawing/2014/main" id="{3595AD1C-3663-6C4A-96CE-711E9C1BF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" y="9267"/>
            <a:ext cx="1468182" cy="932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MsPham-093608278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FB9A74FB-7DCA-7D22-FD62-E35B02003A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733"/>
          <a:stretch/>
        </p:blipFill>
        <p:spPr>
          <a:xfrm>
            <a:off x="9839978" y="4101964"/>
            <a:ext cx="2387183" cy="2909542"/>
          </a:xfrm>
          <a:prstGeom prst="rect">
            <a:avLst/>
          </a:prstGeom>
        </p:spPr>
      </p:pic>
      <p:pic>
        <p:nvPicPr>
          <p:cNvPr id="32" name="MsPham-093608278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072DA5CB-9D75-144D-4491-BCE83752F6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7464"/>
          <a:stretch/>
        </p:blipFill>
        <p:spPr>
          <a:xfrm>
            <a:off x="-215700" y="4290926"/>
            <a:ext cx="1735556" cy="3008065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B8929F5-C916-837F-6935-B7B4F4599BDA}"/>
              </a:ext>
            </a:extLst>
          </p:cNvPr>
          <p:cNvSpPr/>
          <p:nvPr/>
        </p:nvSpPr>
        <p:spPr>
          <a:xfrm>
            <a:off x="-228600" y="-1804026"/>
            <a:ext cx="12455761" cy="171959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2E7EBA7B-4E87-A9C5-429D-2AF88010FC15}"/>
              </a:ext>
            </a:extLst>
          </p:cNvPr>
          <p:cNvSpPr/>
          <p:nvPr/>
        </p:nvSpPr>
        <p:spPr>
          <a:xfrm>
            <a:off x="-1418652" y="-243840"/>
            <a:ext cx="1406722" cy="738932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CE50A7B8-3B11-0124-DC1F-9C1BC52754B9}"/>
              </a:ext>
            </a:extLst>
          </p:cNvPr>
          <p:cNvSpPr/>
          <p:nvPr/>
        </p:nvSpPr>
        <p:spPr>
          <a:xfrm>
            <a:off x="12206690" y="-11601"/>
            <a:ext cx="1406722" cy="715708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MsPham-0936082789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ACD225E0-4EA9-B608-05E2-82C38E5C3BBB}"/>
              </a:ext>
            </a:extLst>
          </p:cNvPr>
          <p:cNvSpPr/>
          <p:nvPr/>
        </p:nvSpPr>
        <p:spPr>
          <a:xfrm>
            <a:off x="-39869" y="6869635"/>
            <a:ext cx="12227161" cy="518347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89D7C9A1-B108-B5A1-E784-11B7CE4B8C37}"/>
              </a:ext>
            </a:extLst>
          </p:cNvPr>
          <p:cNvSpPr txBox="1">
            <a:spLocks/>
          </p:cNvSpPr>
          <p:nvPr/>
        </p:nvSpPr>
        <p:spPr>
          <a:xfrm>
            <a:off x="1694207" y="0"/>
            <a:ext cx="9144000" cy="1156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AF4B222B-A5FF-A995-7E72-094C3B8E4C58}"/>
              </a:ext>
            </a:extLst>
          </p:cNvPr>
          <p:cNvSpPr txBox="1"/>
          <p:nvPr/>
        </p:nvSpPr>
        <p:spPr>
          <a:xfrm>
            <a:off x="4968052" y="2941856"/>
            <a:ext cx="312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Unit 2 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D1C69D44-8A14-5E3E-BCD5-707C12EF89BB}"/>
              </a:ext>
            </a:extLst>
          </p:cNvPr>
          <p:cNvSpPr txBox="1"/>
          <p:nvPr/>
        </p:nvSpPr>
        <p:spPr>
          <a:xfrm>
            <a:off x="1219328" y="3523264"/>
            <a:ext cx="993107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Our names</a:t>
            </a:r>
            <a:endParaRPr lang="en-US" sz="6600" b="1" dirty="0">
              <a:ln w="1270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C4CF846D-CE4D-FA65-25AE-B6AC21935ACB}"/>
              </a:ext>
            </a:extLst>
          </p:cNvPr>
          <p:cNvSpPr txBox="1"/>
          <p:nvPr/>
        </p:nvSpPr>
        <p:spPr>
          <a:xfrm>
            <a:off x="4104113" y="1770950"/>
            <a:ext cx="510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ANH 3</a:t>
            </a:r>
          </a:p>
        </p:txBody>
      </p:sp>
    </p:spTree>
    <p:extLst>
      <p:ext uri="{BB962C8B-B14F-4D97-AF65-F5344CB8AC3E}">
        <p14:creationId xmlns:p14="http://schemas.microsoft.com/office/powerpoint/2010/main" val="41516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MsPham0936082789" descr="Shape&#10;&#10;Description automatically generated">
            <a:extLst>
              <a:ext uri="{FF2B5EF4-FFF2-40B4-BE49-F238E27FC236}">
                <a16:creationId xmlns:a16="http://schemas.microsoft.com/office/drawing/2014/main" id="{B232B8BB-5F0E-5B47-A403-29C469852A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sPham0936082789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chemeClr val="tx1"/>
                </a:solidFill>
              </a:rPr>
              <a:t>Goodbye!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Fine, thank you.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Hello.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Bye.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/>
          <a:srcRect b="19775"/>
          <a:stretch/>
        </p:blipFill>
        <p:spPr>
          <a:xfrm>
            <a:off x="3312144" y="3691209"/>
            <a:ext cx="3029975" cy="987968"/>
          </a:xfrm>
          <a:prstGeom prst="rect">
            <a:avLst/>
          </a:prstGeom>
        </p:spPr>
      </p:pic>
      <p:pic>
        <p:nvPicPr>
          <p:cNvPr id="14" name="MsPham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5" y="1180221"/>
            <a:ext cx="1025392" cy="714816"/>
          </a:xfrm>
          <a:prstGeom prst="rect">
            <a:avLst/>
          </a:prstGeom>
        </p:spPr>
      </p:pic>
      <p:sp>
        <p:nvSpPr>
          <p:cNvPr id="18" name="MsPham0936082789"/>
          <p:cNvSpPr/>
          <p:nvPr/>
        </p:nvSpPr>
        <p:spPr>
          <a:xfrm rot="16750736">
            <a:off x="9749553" y="7137125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0936082789" descr="Shape&#10;&#10;Description automatically generated">
            <a:extLst>
              <a:ext uri="{FF2B5EF4-FFF2-40B4-BE49-F238E27FC236}">
                <a16:creationId xmlns:a16="http://schemas.microsoft.com/office/drawing/2014/main" id="{E6D16BB4-B9C0-F34A-DE4F-BE0F720CEF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4" name="MsPham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76074" b="-50"/>
          <a:stretch/>
        </p:blipFill>
        <p:spPr>
          <a:xfrm>
            <a:off x="0" y="4472609"/>
            <a:ext cx="12230100" cy="2385391"/>
          </a:xfrm>
          <a:prstGeom prst="rect">
            <a:avLst/>
          </a:pr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14864" b="23833"/>
          <a:stretch/>
        </p:blipFill>
        <p:spPr>
          <a:xfrm>
            <a:off x="0" y="0"/>
            <a:ext cx="12230100" cy="4472609"/>
          </a:xfrm>
          <a:prstGeom prst="rect">
            <a:avLst/>
          </a:prstGeom>
        </p:spPr>
      </p:pic>
      <p:pic>
        <p:nvPicPr>
          <p:cNvPr id="17" name="MsPham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981" y="271723"/>
            <a:ext cx="5654765" cy="4936827"/>
          </a:xfrm>
          <a:prstGeom prst="rect">
            <a:avLst/>
          </a:prstGeom>
        </p:spPr>
      </p:pic>
      <p:pic>
        <p:nvPicPr>
          <p:cNvPr id="20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88" y="2329813"/>
            <a:ext cx="3214104" cy="40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943" y="872887"/>
            <a:ext cx="8242506" cy="2920237"/>
          </a:xfrm>
          <a:prstGeom prst="rect">
            <a:avLst/>
          </a:prstGeom>
        </p:spPr>
      </p:pic>
      <p:pic>
        <p:nvPicPr>
          <p:cNvPr id="6" name="MsPham0936082789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8"/>
          <a:srcRect b="22741"/>
          <a:stretch/>
        </p:blipFill>
        <p:spPr>
          <a:xfrm>
            <a:off x="3831034" y="4472610"/>
            <a:ext cx="3036071" cy="9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MsPham0936082789" descr="Shape&#10;&#10;Description automatically generated">
            <a:extLst>
              <a:ext uri="{FF2B5EF4-FFF2-40B4-BE49-F238E27FC236}">
                <a16:creationId xmlns:a16="http://schemas.microsoft.com/office/drawing/2014/main" id="{974AD19E-46E4-C063-6D1B-3E753314F3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542F7570-C981-B622-D713-72DE5259025C}"/>
              </a:ext>
            </a:extLst>
          </p:cNvPr>
          <p:cNvSpPr/>
          <p:nvPr/>
        </p:nvSpPr>
        <p:spPr>
          <a:xfrm>
            <a:off x="623822" y="903449"/>
            <a:ext cx="3568096" cy="1608257"/>
          </a:xfrm>
          <a:prstGeom prst="rect">
            <a:avLst/>
          </a:prstGeom>
          <a:solidFill>
            <a:srgbClr val="FFE1F0"/>
          </a:solidFill>
          <a:ln>
            <a:solidFill>
              <a:srgbClr val="DE00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 Hi. My name’s Linh. What’s your name?</a:t>
            </a:r>
          </a:p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 My name’s Mary.</a:t>
            </a:r>
          </a:p>
        </p:txBody>
      </p:sp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91297BB6-52C4-3D29-DF03-FE341DBB9AAC}"/>
              </a:ext>
            </a:extLst>
          </p:cNvPr>
          <p:cNvSpPr/>
          <p:nvPr/>
        </p:nvSpPr>
        <p:spPr>
          <a:xfrm>
            <a:off x="4387778" y="903449"/>
            <a:ext cx="3568096" cy="1608257"/>
          </a:xfrm>
          <a:prstGeom prst="rect">
            <a:avLst/>
          </a:prstGeom>
          <a:solidFill>
            <a:srgbClr val="FFE1F0"/>
          </a:solidFill>
          <a:ln>
            <a:solidFill>
              <a:srgbClr val="DE00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 How old are you, Lucy?</a:t>
            </a:r>
          </a:p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 I’m eight years old.</a:t>
            </a: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BC8DEA26-E06C-EF8A-89A2-545EC3DB2E24}"/>
              </a:ext>
            </a:extLst>
          </p:cNvPr>
          <p:cNvSpPr/>
          <p:nvPr/>
        </p:nvSpPr>
        <p:spPr>
          <a:xfrm>
            <a:off x="8151734" y="903449"/>
            <a:ext cx="3568096" cy="1608257"/>
          </a:xfrm>
          <a:prstGeom prst="rect">
            <a:avLst/>
          </a:prstGeom>
          <a:solidFill>
            <a:srgbClr val="FFE1F0"/>
          </a:solidFill>
          <a:ln>
            <a:solidFill>
              <a:srgbClr val="DE00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 Hi. I’m Mai.</a:t>
            </a:r>
          </a:p>
          <a:p>
            <a:pPr marL="91440">
              <a:spcAft>
                <a:spcPts val="1200"/>
              </a:spcAft>
            </a:pPr>
            <a:r>
              <a:rPr lang="en-US" altLang="en-US"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 Hello, Mai. I’m Ben.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C516BAD5-6FF2-423C-0805-0B0F108CBC8A}"/>
              </a:ext>
            </a:extLst>
          </p:cNvPr>
          <p:cNvSpPr txBox="1">
            <a:spLocks/>
          </p:cNvSpPr>
          <p:nvPr/>
        </p:nvSpPr>
        <p:spPr>
          <a:xfrm>
            <a:off x="1141911" y="223297"/>
            <a:ext cx="4356063" cy="548640"/>
          </a:xfrm>
          <a:prstGeom prst="flowChartProcess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Read and match.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FF4A1FD-DD04-54C3-0A9D-AE9AAD86FEFE}"/>
              </a:ext>
            </a:extLst>
          </p:cNvPr>
          <p:cNvSpPr txBox="1">
            <a:spLocks/>
          </p:cNvSpPr>
          <p:nvPr/>
        </p:nvSpPr>
        <p:spPr>
          <a:xfrm>
            <a:off x="824965" y="223297"/>
            <a:ext cx="548640" cy="548640"/>
          </a:xfrm>
          <a:prstGeom prst="ellipse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49F9619-6293-3009-F7F6-523197DC3C13}"/>
              </a:ext>
            </a:extLst>
          </p:cNvPr>
          <p:cNvSpPr/>
          <p:nvPr/>
        </p:nvSpPr>
        <p:spPr>
          <a:xfrm>
            <a:off x="2029755" y="234155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MsPham-0936082789">
            <a:extLst>
              <a:ext uri="{FF2B5EF4-FFF2-40B4-BE49-F238E27FC236}">
                <a16:creationId xmlns:a16="http://schemas.microsoft.com/office/drawing/2014/main" id="{40434038-E05A-5B96-3876-B4A8A6207591}"/>
              </a:ext>
            </a:extLst>
          </p:cNvPr>
          <p:cNvGrpSpPr/>
          <p:nvPr/>
        </p:nvGrpSpPr>
        <p:grpSpPr>
          <a:xfrm>
            <a:off x="616385" y="3889683"/>
            <a:ext cx="3579250" cy="2415764"/>
            <a:chOff x="583006" y="2620698"/>
            <a:chExt cx="3579250" cy="2415764"/>
          </a:xfrm>
        </p:grpSpPr>
        <p:pic>
          <p:nvPicPr>
            <p:cNvPr id="26" name="MsPham-0936082789">
              <a:extLst>
                <a:ext uri="{FF2B5EF4-FFF2-40B4-BE49-F238E27FC236}">
                  <a16:creationId xmlns:a16="http://schemas.microsoft.com/office/drawing/2014/main" id="{E0BD06CD-1753-DB72-B6A8-BB9C0894C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43" y="2625893"/>
              <a:ext cx="3571813" cy="2410569"/>
            </a:xfrm>
            <a:prstGeom prst="roundRect">
              <a:avLst/>
            </a:prstGeom>
            <a:noFill/>
            <a:ln>
              <a:solidFill>
                <a:srgbClr val="DE005A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C5587397-3D58-241A-2F5F-B046DBEA331F}"/>
                </a:ext>
              </a:extLst>
            </p:cNvPr>
            <p:cNvSpPr/>
            <p:nvPr/>
          </p:nvSpPr>
          <p:spPr>
            <a:xfrm>
              <a:off x="583006" y="262069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DE005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" name="MsPham-0936082789">
            <a:extLst>
              <a:ext uri="{FF2B5EF4-FFF2-40B4-BE49-F238E27FC236}">
                <a16:creationId xmlns:a16="http://schemas.microsoft.com/office/drawing/2014/main" id="{B82230E9-DBF9-76C9-CEB8-5C6209CC9014}"/>
              </a:ext>
            </a:extLst>
          </p:cNvPr>
          <p:cNvGrpSpPr/>
          <p:nvPr/>
        </p:nvGrpSpPr>
        <p:grpSpPr>
          <a:xfrm>
            <a:off x="8160673" y="3889683"/>
            <a:ext cx="3571813" cy="2415763"/>
            <a:chOff x="8127294" y="2620698"/>
            <a:chExt cx="3571813" cy="2415763"/>
          </a:xfrm>
        </p:grpSpPr>
        <p:pic>
          <p:nvPicPr>
            <p:cNvPr id="28" name="MsPham-0936082789">
              <a:extLst>
                <a:ext uri="{FF2B5EF4-FFF2-40B4-BE49-F238E27FC236}">
                  <a16:creationId xmlns:a16="http://schemas.microsoft.com/office/drawing/2014/main" id="{84C03FA2-647F-4B7C-8FF8-1F3510DF1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294" y="2625893"/>
              <a:ext cx="3571813" cy="2410568"/>
            </a:xfrm>
            <a:prstGeom prst="roundRect">
              <a:avLst/>
            </a:prstGeom>
            <a:noFill/>
            <a:ln>
              <a:solidFill>
                <a:srgbClr val="DE005A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7A22967E-A600-09DB-8F62-05E4BFF11AEE}"/>
                </a:ext>
              </a:extLst>
            </p:cNvPr>
            <p:cNvSpPr/>
            <p:nvPr/>
          </p:nvSpPr>
          <p:spPr>
            <a:xfrm>
              <a:off x="8127294" y="262069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DE005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MsPham-0936082789">
            <a:extLst>
              <a:ext uri="{FF2B5EF4-FFF2-40B4-BE49-F238E27FC236}">
                <a16:creationId xmlns:a16="http://schemas.microsoft.com/office/drawing/2014/main" id="{88CE1FE0-B2D7-B7CB-6E1D-7146A67509BD}"/>
              </a:ext>
            </a:extLst>
          </p:cNvPr>
          <p:cNvGrpSpPr/>
          <p:nvPr/>
        </p:nvGrpSpPr>
        <p:grpSpPr>
          <a:xfrm>
            <a:off x="4388529" y="3889683"/>
            <a:ext cx="3575532" cy="2415763"/>
            <a:chOff x="4355150" y="2620698"/>
            <a:chExt cx="3575532" cy="2415763"/>
          </a:xfrm>
        </p:grpSpPr>
        <p:pic>
          <p:nvPicPr>
            <p:cNvPr id="27" name="MsPham-0936082789">
              <a:extLst>
                <a:ext uri="{FF2B5EF4-FFF2-40B4-BE49-F238E27FC236}">
                  <a16:creationId xmlns:a16="http://schemas.microsoft.com/office/drawing/2014/main" id="{7970768C-868A-9B0C-1E88-BADAA6046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869" y="2625893"/>
              <a:ext cx="3571813" cy="2410568"/>
            </a:xfrm>
            <a:prstGeom prst="roundRect">
              <a:avLst/>
            </a:prstGeom>
            <a:noFill/>
            <a:ln>
              <a:solidFill>
                <a:srgbClr val="DE005A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C250A615-68F0-3F56-2BB7-C427C1DEC2AA}"/>
                </a:ext>
              </a:extLst>
            </p:cNvPr>
            <p:cNvSpPr/>
            <p:nvPr/>
          </p:nvSpPr>
          <p:spPr>
            <a:xfrm>
              <a:off x="4355150" y="262069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DE005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E3838199-7526-87C3-8ED8-1CA9F098A9DA}"/>
              </a:ext>
            </a:extLst>
          </p:cNvPr>
          <p:cNvSpPr/>
          <p:nvPr/>
        </p:nvSpPr>
        <p:spPr>
          <a:xfrm>
            <a:off x="5897506" y="234155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44DEB22B-C9F8-81A4-3D07-3F5DCE67FC47}"/>
              </a:ext>
            </a:extLst>
          </p:cNvPr>
          <p:cNvSpPr/>
          <p:nvPr/>
        </p:nvSpPr>
        <p:spPr>
          <a:xfrm>
            <a:off x="9672259" y="227210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3" name="MsPham-0936082789" descr="Qr cod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B707B23-7F96-8790-D9C0-9532A67F20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719830" y="6717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24" name="MsPham-0936082789" descr="Qr cod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4D0C358-3B83-B154-590F-BCA024FC0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009663" y="64121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25" name="MsPham-0936082789" descr="Qr cod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6E9C921-959A-58E1-B28B-A8C657B0E2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70086" y="5893967"/>
            <a:ext cx="362613" cy="365760"/>
          </a:xfrm>
          <a:prstGeom prst="roundRect">
            <a:avLst>
              <a:gd name="adj" fmla="val 4320"/>
            </a:avLst>
          </a:prstGeom>
        </p:spPr>
      </p:pic>
      <p:cxnSp>
        <p:nvCxnSpPr>
          <p:cNvPr id="6" name="MsPham-0936082789">
            <a:extLst>
              <a:ext uri="{FF2B5EF4-FFF2-40B4-BE49-F238E27FC236}">
                <a16:creationId xmlns:a16="http://schemas.microsoft.com/office/drawing/2014/main" id="{02338197-0C20-C53D-8407-5944E8F6C47D}"/>
              </a:ext>
            </a:extLst>
          </p:cNvPr>
          <p:cNvCxnSpPr>
            <a:stCxn id="8" idx="6"/>
          </p:cNvCxnSpPr>
          <p:nvPr/>
        </p:nvCxnSpPr>
        <p:spPr>
          <a:xfrm>
            <a:off x="2486955" y="2570158"/>
            <a:ext cx="3763374" cy="131952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MsPham-0936082789">
            <a:extLst>
              <a:ext uri="{FF2B5EF4-FFF2-40B4-BE49-F238E27FC236}">
                <a16:creationId xmlns:a16="http://schemas.microsoft.com/office/drawing/2014/main" id="{59AA9EF9-6C54-F75C-0A34-628DD57C8811}"/>
              </a:ext>
            </a:extLst>
          </p:cNvPr>
          <p:cNvCxnSpPr>
            <a:cxnSpLocks/>
            <a:stCxn id="12" idx="6"/>
            <a:endCxn id="28" idx="0"/>
          </p:cNvCxnSpPr>
          <p:nvPr/>
        </p:nvCxnSpPr>
        <p:spPr>
          <a:xfrm>
            <a:off x="6354706" y="2570158"/>
            <a:ext cx="3591874" cy="132472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MsPham-0936082789">
            <a:extLst>
              <a:ext uri="{FF2B5EF4-FFF2-40B4-BE49-F238E27FC236}">
                <a16:creationId xmlns:a16="http://schemas.microsoft.com/office/drawing/2014/main" id="{E601ACED-D7E7-7C4F-762D-A443F6ECF66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486955" y="2500708"/>
            <a:ext cx="7185304" cy="138897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MsPham0936082789" descr="Shape&#10;&#10;Description automatically generated">
            <a:extLst>
              <a:ext uri="{FF2B5EF4-FFF2-40B4-BE49-F238E27FC236}">
                <a16:creationId xmlns:a16="http://schemas.microsoft.com/office/drawing/2014/main" id="{AF07E9CB-818C-3FB5-DAAA-821C88C703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412CE474-FD86-938D-C426-C58A8A1C5DF6}"/>
              </a:ext>
            </a:extLst>
          </p:cNvPr>
          <p:cNvSpPr txBox="1">
            <a:spLocks/>
          </p:cNvSpPr>
          <p:nvPr/>
        </p:nvSpPr>
        <p:spPr>
          <a:xfrm>
            <a:off x="1141912" y="223297"/>
            <a:ext cx="3036550" cy="548640"/>
          </a:xfrm>
          <a:prstGeom prst="flowChartProcess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Let’s write.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44266F3-F681-F641-24BF-BC3DA3E42927}"/>
              </a:ext>
            </a:extLst>
          </p:cNvPr>
          <p:cNvSpPr txBox="1">
            <a:spLocks/>
          </p:cNvSpPr>
          <p:nvPr/>
        </p:nvSpPr>
        <p:spPr>
          <a:xfrm>
            <a:off x="824965" y="223297"/>
            <a:ext cx="548640" cy="548640"/>
          </a:xfrm>
          <a:prstGeom prst="ellipse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72C4955F-CB3A-8A7D-28C5-6D495415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750" y="245235069"/>
            <a:ext cx="3298980" cy="116272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7208176" rIns="0" bIns="57208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</a:rPr>
              <a:t>What's your name?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0DE3192-B1C9-FB53-A84A-06F7E5C9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71100" y="2092690961"/>
            <a:ext cx="107402" cy="1095853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4034176" rIns="0" bIns="54034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6B4A9675-BC7F-8D91-E65C-64A3BAC4D18A}"/>
              </a:ext>
            </a:extLst>
          </p:cNvPr>
          <p:cNvSpPr/>
          <p:nvPr/>
        </p:nvSpPr>
        <p:spPr>
          <a:xfrm>
            <a:off x="1510161" y="1558746"/>
            <a:ext cx="9680808" cy="3512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Minh: 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Hi. I’m Minh. What’s your name?</a:t>
            </a:r>
          </a:p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_________________________.</a:t>
            </a:r>
          </a:p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Minh: 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are you?</a:t>
            </a:r>
          </a:p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MsPham-0936082789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FE4283C-34C2-EAFC-76A5-D5DDAD01A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719830" y="6717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47" name="MsPham-0936082789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F550B7C-B821-80F9-8DC0-4B596EBBF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009663" y="64121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48" name="MsPham-0936082789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014254A-2B75-13C2-B354-668D05C04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70086" y="5893967"/>
            <a:ext cx="362613" cy="365760"/>
          </a:xfrm>
          <a:prstGeom prst="roundRect">
            <a:avLst>
              <a:gd name="adj" fmla="val 4320"/>
            </a:avLst>
          </a:prstGeom>
        </p:spPr>
      </p:pic>
      <p:sp>
        <p:nvSpPr>
          <p:cNvPr id="40" name="MsPham-0936082789">
            <a:extLst>
              <a:ext uri="{FF2B5EF4-FFF2-40B4-BE49-F238E27FC236}">
                <a16:creationId xmlns:a16="http://schemas.microsoft.com/office/drawing/2014/main" id="{87006B7D-7A05-FABD-C164-8F7694717D8A}"/>
              </a:ext>
            </a:extLst>
          </p:cNvPr>
          <p:cNvSpPr/>
          <p:nvPr/>
        </p:nvSpPr>
        <p:spPr>
          <a:xfrm>
            <a:off x="2745911" y="2437907"/>
            <a:ext cx="4817059" cy="566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Alice</a:t>
            </a:r>
            <a:endParaRPr kumimoji="0" lang="en-US" altLang="en-US" sz="240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8462AA2F-5A26-A158-D69F-A9A2F2B0DDA1}"/>
              </a:ext>
            </a:extLst>
          </p:cNvPr>
          <p:cNvSpPr/>
          <p:nvPr/>
        </p:nvSpPr>
        <p:spPr>
          <a:xfrm>
            <a:off x="2745910" y="3912693"/>
            <a:ext cx="4817059" cy="566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eight years old</a:t>
            </a:r>
            <a:endParaRPr kumimoji="0" lang="en-US" altLang="en-US" sz="240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Pham0936082789" descr="Shape&#10;&#10;Description automatically generated">
            <a:extLst>
              <a:ext uri="{FF2B5EF4-FFF2-40B4-BE49-F238E27FC236}">
                <a16:creationId xmlns:a16="http://schemas.microsoft.com/office/drawing/2014/main" id="{75485DC1-10B0-4876-14A5-D824F7321B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5122" name="MsPham-0936082789">
            <a:extLst>
              <a:ext uri="{FF2B5EF4-FFF2-40B4-BE49-F238E27FC236}">
                <a16:creationId xmlns:a16="http://schemas.microsoft.com/office/drawing/2014/main" id="{D939B41D-6BB6-EBCC-85A8-154AE5A36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F705B1F8-2FCC-CAB7-4BF8-880BC6D7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57" y="1346310"/>
            <a:ext cx="7988886" cy="226504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A3524B6-DDE0-88AB-C33F-6B0269205CF6}"/>
              </a:ext>
            </a:extLst>
          </p:cNvPr>
          <p:cNvSpPr txBox="1">
            <a:spLocks/>
          </p:cNvSpPr>
          <p:nvPr/>
        </p:nvSpPr>
        <p:spPr>
          <a:xfrm>
            <a:off x="1141912" y="223297"/>
            <a:ext cx="2805248" cy="548640"/>
          </a:xfrm>
          <a:prstGeom prst="flowChartProcess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Project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4C708AD-224E-4059-5B67-83183E405948}"/>
              </a:ext>
            </a:extLst>
          </p:cNvPr>
          <p:cNvSpPr txBox="1">
            <a:spLocks/>
          </p:cNvSpPr>
          <p:nvPr/>
        </p:nvSpPr>
        <p:spPr>
          <a:xfrm>
            <a:off x="824965" y="223297"/>
            <a:ext cx="548640" cy="548640"/>
          </a:xfrm>
          <a:prstGeom prst="ellipse">
            <a:avLst/>
          </a:prstGeom>
          <a:solidFill>
            <a:srgbClr val="FF3399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0936082789" descr="Qr cod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8FFB9488-1477-D853-B2D2-19B8498658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719830" y="6717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6" name="MsPham-0936082789" descr="Qr cod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AF820C4-330D-6839-6682-899E3B94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1009663" y="6412127"/>
            <a:ext cx="362613" cy="365760"/>
          </a:xfrm>
          <a:prstGeom prst="roundRect">
            <a:avLst>
              <a:gd name="adj" fmla="val 4320"/>
            </a:avLst>
          </a:prstGeom>
        </p:spPr>
      </p:pic>
      <p:pic>
        <p:nvPicPr>
          <p:cNvPr id="7" name="MsPham-0936082789" descr="Qr cod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1B22DD1-F6D7-50AE-A1B4-EA5A128F74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70086" y="5893967"/>
            <a:ext cx="362613" cy="365760"/>
          </a:xfrm>
          <a:prstGeom prst="roundRect">
            <a:avLst>
              <a:gd name="adj" fmla="val 4320"/>
            </a:avLst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167D66F7-EBD2-4134-10D5-8149BDDF2C51}"/>
              </a:ext>
            </a:extLst>
          </p:cNvPr>
          <p:cNvSpPr txBox="1"/>
          <p:nvPr/>
        </p:nvSpPr>
        <p:spPr>
          <a:xfrm>
            <a:off x="3803474" y="2186446"/>
            <a:ext cx="714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C0004E"/>
                </a:solidFill>
                <a:effectLst>
                  <a:glow rad="101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Hello. I'm Lucy. I'm eight years old.</a:t>
            </a:r>
          </a:p>
        </p:txBody>
      </p:sp>
      <p:pic>
        <p:nvPicPr>
          <p:cNvPr id="5124" name="MsPham-0936082789">
            <a:extLst>
              <a:ext uri="{FF2B5EF4-FFF2-40B4-BE49-F238E27FC236}">
                <a16:creationId xmlns:a16="http://schemas.microsoft.com/office/drawing/2014/main" id="{AD5000D0-E858-E113-E7D8-6CFE9B3F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7" y="2712720"/>
            <a:ext cx="30226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D4C4F78-5FB2-4A59-8C88-C827BBD583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3F288D2-29B4-3ECC-665E-E22C318C3F3D}"/>
              </a:ext>
            </a:extLst>
          </p:cNvPr>
          <p:cNvSpPr/>
          <p:nvPr/>
        </p:nvSpPr>
        <p:spPr>
          <a:xfrm flipV="1">
            <a:off x="-593590" y="-90334"/>
            <a:ext cx="13581147" cy="11707886"/>
          </a:xfrm>
          <a:prstGeom prst="triangle">
            <a:avLst/>
          </a:prstGeom>
          <a:solidFill>
            <a:srgbClr val="FF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50A3463A-574B-0618-0AC8-117BAC7CB65C}"/>
              </a:ext>
            </a:extLst>
          </p:cNvPr>
          <p:cNvSpPr txBox="1"/>
          <p:nvPr/>
        </p:nvSpPr>
        <p:spPr>
          <a:xfrm>
            <a:off x="4993802" y="1537920"/>
            <a:ext cx="312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Unit 2 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EDFFD488-5D6C-EAAB-1DFA-276B5609E071}"/>
              </a:ext>
            </a:extLst>
          </p:cNvPr>
          <p:cNvSpPr txBox="1"/>
          <p:nvPr/>
        </p:nvSpPr>
        <p:spPr>
          <a:xfrm>
            <a:off x="3488933" y="4322450"/>
            <a:ext cx="52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Lesson 3 - </a:t>
            </a:r>
            <a:r>
              <a:rPr lang="en-GB" sz="3200" b="1" spc="5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Period 16</a:t>
            </a:r>
            <a:endParaRPr lang="en-GB" sz="3200" b="1" spc="50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99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.VnHelvetIns" panose="020B7200000000000000" pitchFamily="34" charset="0"/>
            </a:endParaRP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1285AF17-1558-45A9-3151-9700E37B5E57}"/>
              </a:ext>
            </a:extLst>
          </p:cNvPr>
          <p:cNvSpPr txBox="1"/>
          <p:nvPr/>
        </p:nvSpPr>
        <p:spPr>
          <a:xfrm>
            <a:off x="1134319" y="1755749"/>
            <a:ext cx="993107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Our name</a:t>
            </a:r>
            <a:endParaRPr lang="en-US" sz="8800" b="1" dirty="0">
              <a:ln w="1270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DF01B7AE-800E-3580-E6A7-A3E8C17A1C46}"/>
              </a:ext>
            </a:extLst>
          </p:cNvPr>
          <p:cNvSpPr/>
          <p:nvPr/>
        </p:nvSpPr>
        <p:spPr>
          <a:xfrm>
            <a:off x="1717431" y="6437598"/>
            <a:ext cx="758555" cy="808076"/>
          </a:xfrm>
          <a:prstGeom prst="ellipse">
            <a:avLst/>
          </a:prstGeom>
          <a:solidFill>
            <a:srgbClr val="FCE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043EBFFE-DBA7-642B-4C16-110E5D482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9" y="6497571"/>
            <a:ext cx="647915" cy="647915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12B79C95-A3D5-BE92-DA37-0711A6B49F81}"/>
              </a:ext>
            </a:extLst>
          </p:cNvPr>
          <p:cNvSpPr/>
          <p:nvPr/>
        </p:nvSpPr>
        <p:spPr>
          <a:xfrm>
            <a:off x="5670754" y="-1665334"/>
            <a:ext cx="2089919" cy="2089919"/>
          </a:xfrm>
          <a:prstGeom prst="ellipse">
            <a:avLst/>
          </a:prstGeom>
          <a:solidFill>
            <a:srgbClr val="FE9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1DEC5ECB-42C0-4530-D64C-EBA61D843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61" y="4364895"/>
            <a:ext cx="1211296" cy="1211296"/>
          </a:xfrm>
          <a:prstGeom prst="rect">
            <a:avLst/>
          </a:prstGeom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C4291574-624A-FE78-2DED-FFA19B438957}"/>
              </a:ext>
            </a:extLst>
          </p:cNvPr>
          <p:cNvSpPr>
            <a:spLocks/>
          </p:cNvSpPr>
          <p:nvPr/>
        </p:nvSpPr>
        <p:spPr>
          <a:xfrm>
            <a:off x="11338202" y="89674"/>
            <a:ext cx="795247" cy="795247"/>
          </a:xfrm>
          <a:prstGeom prst="ellipse">
            <a:avLst/>
          </a:prstGeom>
          <a:solidFill>
            <a:srgbClr val="FE9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24ED9B87-37A2-2104-F212-F878EDF4C058}"/>
              </a:ext>
            </a:extLst>
          </p:cNvPr>
          <p:cNvSpPr>
            <a:spLocks/>
          </p:cNvSpPr>
          <p:nvPr/>
        </p:nvSpPr>
        <p:spPr>
          <a:xfrm>
            <a:off x="11250738" y="32801"/>
            <a:ext cx="936554" cy="936554"/>
          </a:xfrm>
          <a:prstGeom prst="ellipse">
            <a:avLst/>
          </a:prstGeom>
          <a:noFill/>
          <a:ln>
            <a:solidFill>
              <a:srgbClr val="FE9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DC6C84EA-05E5-0B7A-9873-719F733B5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15" y="6497571"/>
            <a:ext cx="628728" cy="610422"/>
          </a:xfrm>
          <a:prstGeom prst="rect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CBEE5026-9E05-0338-80B3-9281ED066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23" y="3367"/>
            <a:ext cx="807294" cy="807294"/>
          </a:xfrm>
          <a:prstGeom prst="rect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ED100C84-40C2-3674-3768-ADC850EFE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1" y="-905073"/>
            <a:ext cx="1529518" cy="1529518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041D8EB1-F7A3-DED8-7596-9C19DE820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" y="3429000"/>
            <a:ext cx="806797" cy="806797"/>
          </a:xfrm>
          <a:prstGeom prst="rect">
            <a:avLst/>
          </a:prstGeom>
        </p:spPr>
      </p:pic>
      <p:pic>
        <p:nvPicPr>
          <p:cNvPr id="54" name="MsPham-0936082789">
            <a:hlinkClick r:id="rId6"/>
            <a:extLst>
              <a:ext uri="{FF2B5EF4-FFF2-40B4-BE49-F238E27FC236}">
                <a16:creationId xmlns:a16="http://schemas.microsoft.com/office/drawing/2014/main" id="{51328A1E-8291-1BA6-BF8D-17DF5357B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" y="5576191"/>
            <a:ext cx="1468182" cy="932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MsPham-093608278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FE36FD56-9D76-C467-DADE-F2E574C989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33"/>
          <a:stretch/>
        </p:blipFill>
        <p:spPr>
          <a:xfrm>
            <a:off x="8543150" y="3711458"/>
            <a:ext cx="2387183" cy="2909542"/>
          </a:xfrm>
          <a:prstGeom prst="rect">
            <a:avLst/>
          </a:prstGeom>
        </p:spPr>
      </p:pic>
      <p:pic>
        <p:nvPicPr>
          <p:cNvPr id="32" name="MsPham-093608278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D5F5839A-E046-24DD-F790-2AFC149E37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7464"/>
          <a:stretch/>
        </p:blipFill>
        <p:spPr>
          <a:xfrm>
            <a:off x="1845980" y="3849935"/>
            <a:ext cx="1735556" cy="3008065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CF49A7DC-5C2C-A2A7-10B5-CEF38E4EB8BA}"/>
              </a:ext>
            </a:extLst>
          </p:cNvPr>
          <p:cNvSpPr/>
          <p:nvPr/>
        </p:nvSpPr>
        <p:spPr>
          <a:xfrm>
            <a:off x="-228600" y="-1804026"/>
            <a:ext cx="12455761" cy="171959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DD443CE0-5A71-A308-CFD5-2AC2F0DA1823}"/>
              </a:ext>
            </a:extLst>
          </p:cNvPr>
          <p:cNvSpPr/>
          <p:nvPr/>
        </p:nvSpPr>
        <p:spPr>
          <a:xfrm>
            <a:off x="-1418652" y="-243840"/>
            <a:ext cx="1406722" cy="738932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B81FCC55-3D6D-8696-0915-6A3844E91CD7}"/>
              </a:ext>
            </a:extLst>
          </p:cNvPr>
          <p:cNvSpPr/>
          <p:nvPr/>
        </p:nvSpPr>
        <p:spPr>
          <a:xfrm>
            <a:off x="12206690" y="-11601"/>
            <a:ext cx="1406722" cy="715708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MsPham-0936082789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7087D899-584A-BA22-CECD-30280B473AAE}"/>
              </a:ext>
            </a:extLst>
          </p:cNvPr>
          <p:cNvSpPr/>
          <p:nvPr/>
        </p:nvSpPr>
        <p:spPr>
          <a:xfrm>
            <a:off x="-39869" y="6869635"/>
            <a:ext cx="12227161" cy="518347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36325C29-89F5-0908-BE1B-971CBD5F320D}"/>
              </a:ext>
            </a:extLst>
          </p:cNvPr>
          <p:cNvSpPr txBox="1"/>
          <p:nvPr/>
        </p:nvSpPr>
        <p:spPr>
          <a:xfrm>
            <a:off x="3488933" y="313630"/>
            <a:ext cx="510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4</a:t>
            </a:r>
          </a:p>
        </p:txBody>
      </p:sp>
    </p:spTree>
    <p:extLst>
      <p:ext uri="{BB962C8B-B14F-4D97-AF65-F5344CB8AC3E}">
        <p14:creationId xmlns:p14="http://schemas.microsoft.com/office/powerpoint/2010/main" val="40197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MsPham0936082789" descr="Shape&#10;&#10;Description automatically generated">
            <a:extLst>
              <a:ext uri="{FF2B5EF4-FFF2-40B4-BE49-F238E27FC236}">
                <a16:creationId xmlns:a16="http://schemas.microsoft.com/office/drawing/2014/main" id="{F50621E8-F138-046B-B35E-5FF3D4FF45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0F00A41F-68CE-4E17-9ABC-19A0A297D3F5}"/>
              </a:ext>
            </a:extLst>
          </p:cNvPr>
          <p:cNvSpPr/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1A720DCB-D5C0-4AB7-A29C-E66C525B05EC}"/>
              </a:ext>
            </a:extLst>
          </p:cNvPr>
          <p:cNvSpPr/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767544DF-A8E7-430B-861E-0F25E388B854}"/>
              </a:ext>
            </a:extLst>
          </p:cNvPr>
          <p:cNvSpPr/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6F95F6D4-E443-4EFE-A567-668EFED6E806}"/>
              </a:ext>
            </a:extLst>
          </p:cNvPr>
          <p:cNvSpPr/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4127CDD7-5D32-466A-84E8-18098CB33E84}"/>
              </a:ext>
            </a:extLst>
          </p:cNvPr>
          <p:cNvSpPr/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1C7DF984-26BF-42D4-80C9-5F9CB0BB21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92560516-0C6B-4033-9E74-DF16C69873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3DECCF36-33F0-4EF0-91D8-A99DA205BC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1E98A8C-DA38-4338-8A26-581032A9C2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546800" y="-14198600"/>
            <a:ext cx="77266800" cy="38303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3027690A-7D76-46A2-B322-D48D2CF3C04F}"/>
              </a:ext>
            </a:extLst>
          </p:cNvPr>
          <p:cNvSpPr txBox="1"/>
          <p:nvPr/>
        </p:nvSpPr>
        <p:spPr>
          <a:xfrm>
            <a:off x="657973" y="1715477"/>
            <a:ext cx="10876054" cy="300595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9134">
                <a:ln>
                  <a:solidFill>
                    <a:schemeClr val="bg1"/>
                  </a:solidFill>
                </a:ln>
                <a:solidFill>
                  <a:srgbClr val="FE009D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.VnAristote" panose="020B7200000000000000" pitchFamily="34" charset="0"/>
              </a:rPr>
              <a:t>Warm - up </a:t>
            </a:r>
          </a:p>
        </p:txBody>
      </p:sp>
      <p:sp>
        <p:nvSpPr>
          <p:cNvPr id="9" name="MsPham-0936082789">
            <a:hlinkClick r:id="rId4"/>
            <a:extLst>
              <a:ext uri="{FF2B5EF4-FFF2-40B4-BE49-F238E27FC236}">
                <a16:creationId xmlns:a16="http://schemas.microsoft.com/office/drawing/2014/main" id="{61E7087D-3FAC-4C76-A530-1E032BC64156}"/>
              </a:ext>
            </a:extLst>
          </p:cNvPr>
          <p:cNvSpPr/>
          <p:nvPr/>
        </p:nvSpPr>
        <p:spPr>
          <a:xfrm>
            <a:off x="3227977" y="5075541"/>
            <a:ext cx="1371600" cy="537859"/>
          </a:xfrm>
          <a:prstGeom prst="roundRect">
            <a:avLst>
              <a:gd name="adj" fmla="val 50000"/>
            </a:avLst>
          </a:prstGeom>
          <a:solidFill>
            <a:srgbClr val="EF63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933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Play</a:t>
            </a:r>
          </a:p>
        </p:txBody>
      </p:sp>
      <p:pic>
        <p:nvPicPr>
          <p:cNvPr id="1026" name="MsPham-0936082789" descr="PlayKids - Cartoons and games by PlayKids Inc">
            <a:extLst>
              <a:ext uri="{FF2B5EF4-FFF2-40B4-BE49-F238E27FC236}">
                <a16:creationId xmlns:a16="http://schemas.microsoft.com/office/drawing/2014/main" id="{6C2FFD79-3172-7822-911B-3AFB5E34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721360"/>
            <a:ext cx="2334942" cy="22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Pham-0936082789" descr="PlayKids - Cartoons and games by PlayKids Inc">
            <a:extLst>
              <a:ext uri="{FF2B5EF4-FFF2-40B4-BE49-F238E27FC236}">
                <a16:creationId xmlns:a16="http://schemas.microsoft.com/office/drawing/2014/main" id="{71392CE4-4005-5EC4-5480-5954F748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70" y="663499"/>
            <a:ext cx="1326879" cy="17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sPham-0936082789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E9CBC53-7C2D-2A53-18F6-7B0D23E28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59" y="3679151"/>
            <a:ext cx="3095331" cy="2792780"/>
          </a:xfrm>
          <a:prstGeom prst="rect">
            <a:avLst/>
          </a:prstGeom>
        </p:spPr>
      </p:pic>
      <p:pic>
        <p:nvPicPr>
          <p:cNvPr id="58" name="MsPham-0936082789" descr="Qr cod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619A7BE7-4266-187C-B0E0-D48097130A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9707" r="12192" b="26751"/>
          <a:stretch/>
        </p:blipFill>
        <p:spPr>
          <a:xfrm>
            <a:off x="1857611" y="516511"/>
            <a:ext cx="915388" cy="923331"/>
          </a:xfrm>
          <a:prstGeom prst="roundRect">
            <a:avLst>
              <a:gd name="adj" fmla="val 4320"/>
            </a:avLst>
          </a:prstGeom>
        </p:spPr>
      </p:pic>
    </p:spTree>
    <p:extLst>
      <p:ext uri="{BB962C8B-B14F-4D97-AF65-F5344CB8AC3E}">
        <p14:creationId xmlns:p14="http://schemas.microsoft.com/office/powerpoint/2010/main" val="368792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Pham0936082789" descr="Shape&#10;&#10;Description automatically generated">
            <a:extLst>
              <a:ext uri="{FF2B5EF4-FFF2-40B4-BE49-F238E27FC236}">
                <a16:creationId xmlns:a16="http://schemas.microsoft.com/office/drawing/2014/main" id="{DE29B546-59D6-1280-18D7-42F0268D1D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0" name="MsPham09360827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17" name="MsPham0936082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507" y="502002"/>
            <a:ext cx="5654765" cy="4936827"/>
          </a:xfrm>
          <a:prstGeom prst="rect">
            <a:avLst/>
          </a:prstGeom>
        </p:spPr>
      </p:pic>
      <p:sp>
        <p:nvSpPr>
          <p:cNvPr id="19" name="MsPham0936082789">
            <a:hlinkClick r:id="" action="ppaction://hlinkshowjump?jump=nextslide"/>
          </p:cNvPr>
          <p:cNvSpPr/>
          <p:nvPr/>
        </p:nvSpPr>
        <p:spPr>
          <a:xfrm>
            <a:off x="3978788" y="5022443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START</a:t>
            </a:r>
          </a:p>
        </p:txBody>
      </p:sp>
      <p:pic>
        <p:nvPicPr>
          <p:cNvPr id="20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96" y="2189936"/>
            <a:ext cx="3214104" cy="40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28" y="855000"/>
            <a:ext cx="809009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MsPham0936082789" descr="Shape&#10;&#10;Description automatically generated">
            <a:extLst>
              <a:ext uri="{FF2B5EF4-FFF2-40B4-BE49-F238E27FC236}">
                <a16:creationId xmlns:a16="http://schemas.microsoft.com/office/drawing/2014/main" id="{12590422-B793-1364-2A71-85C78CD0971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sPham0936082789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/>
              <a:t>Hello. I’m Ben.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My name’s Nam.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I’m fine. Thank.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Hi, Ben. I’m Nam.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/>
          <a:srcRect b="19775"/>
          <a:stretch/>
        </p:blipFill>
        <p:spPr>
          <a:xfrm>
            <a:off x="3312144" y="3691209"/>
            <a:ext cx="3029975" cy="987968"/>
          </a:xfrm>
          <a:prstGeom prst="rect">
            <a:avLst/>
          </a:prstGeom>
        </p:spPr>
      </p:pic>
      <p:pic>
        <p:nvPicPr>
          <p:cNvPr id="14" name="MsPham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5" y="1180221"/>
            <a:ext cx="1025392" cy="714816"/>
          </a:xfrm>
          <a:prstGeom prst="rect">
            <a:avLst/>
          </a:prstGeom>
        </p:spPr>
      </p:pic>
      <p:sp>
        <p:nvSpPr>
          <p:cNvPr id="18" name="MsPham0936082789"/>
          <p:cNvSpPr/>
          <p:nvPr/>
        </p:nvSpPr>
        <p:spPr>
          <a:xfrm rot="16750736">
            <a:off x="9749553" y="7137125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Fine, thank you.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I’m nine 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years old.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Goodbye.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MsPham0936082789">
            <a:hlinkClick r:id="" action="ppaction://hlinkshowjump?jump=nextslide"/>
          </p:cNvPr>
          <p:cNvSpPr/>
          <p:nvPr/>
        </p:nvSpPr>
        <p:spPr>
          <a:xfrm>
            <a:off x="3074931" y="7943040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Next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3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479043" y="3697829"/>
            <a:ext cx="3029975" cy="987968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0" y="1682577"/>
            <a:ext cx="1025392" cy="714816"/>
          </a:xfrm>
          <a:prstGeom prst="rect">
            <a:avLst/>
          </a:prstGeom>
        </p:spPr>
      </p:pic>
      <p:sp>
        <p:nvSpPr>
          <p:cNvPr id="25" name="MsPham0936082789"/>
          <p:cNvSpPr/>
          <p:nvPr/>
        </p:nvSpPr>
        <p:spPr>
          <a:xfrm rot="16750736">
            <a:off x="1128770" y="707451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sPham0936082789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/>
              <a:t>Hello. </a:t>
            </a:r>
          </a:p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/>
              <a:t>How are you?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6784 -0.752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3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MsPham0936082789" descr="Shape&#10;&#10;Description automatically generated">
            <a:extLst>
              <a:ext uri="{FF2B5EF4-FFF2-40B4-BE49-F238E27FC236}">
                <a16:creationId xmlns:a16="http://schemas.microsoft.com/office/drawing/2014/main" id="{5DE9660B-DADF-BB6C-8B1A-4290868064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I’m ten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years old.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My name’s Mary.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Thank you.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13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/>
          <a:srcRect b="19775"/>
          <a:stretch/>
        </p:blipFill>
        <p:spPr>
          <a:xfrm>
            <a:off x="3492959" y="3691209"/>
            <a:ext cx="3029975" cy="987968"/>
          </a:xfrm>
          <a:prstGeom prst="rect">
            <a:avLst/>
          </a:prstGeom>
        </p:spPr>
      </p:pic>
      <p:pic>
        <p:nvPicPr>
          <p:cNvPr id="14" name="MsPham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56" y="1392221"/>
            <a:ext cx="1025392" cy="714816"/>
          </a:xfrm>
          <a:prstGeom prst="rect">
            <a:avLst/>
          </a:prstGeom>
        </p:spPr>
      </p:pic>
      <p:sp>
        <p:nvSpPr>
          <p:cNvPr id="18" name="MsPham0936082789"/>
          <p:cNvSpPr/>
          <p:nvPr/>
        </p:nvSpPr>
        <p:spPr>
          <a:xfrm rot="16750736">
            <a:off x="5051107" y="713930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sPham0936082789"/>
          <p:cNvSpPr/>
          <p:nvPr/>
        </p:nvSpPr>
        <p:spPr>
          <a:xfrm>
            <a:off x="7743055" y="532875"/>
            <a:ext cx="4258445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/>
              <a:t>What's your name?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0417 -0.8120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4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MsPham0936082789" descr="Shape&#10;&#10;Description automatically generated">
            <a:extLst>
              <a:ext uri="{FF2B5EF4-FFF2-40B4-BE49-F238E27FC236}">
                <a16:creationId xmlns:a16="http://schemas.microsoft.com/office/drawing/2014/main" id="{D34A6253-0475-91FB-5252-702BC77AE26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seven years old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Linh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Fine, thank you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13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/>
          <a:srcRect b="19775"/>
          <a:stretch/>
        </p:blipFill>
        <p:spPr>
          <a:xfrm>
            <a:off x="3492959" y="3691209"/>
            <a:ext cx="3029975" cy="987968"/>
          </a:xfrm>
          <a:prstGeom prst="rect">
            <a:avLst/>
          </a:prstGeom>
        </p:spPr>
      </p:pic>
      <p:pic>
        <p:nvPicPr>
          <p:cNvPr id="14" name="MsPham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56" y="1392221"/>
            <a:ext cx="1025392" cy="714816"/>
          </a:xfrm>
          <a:prstGeom prst="rect">
            <a:avLst/>
          </a:prstGeom>
        </p:spPr>
      </p:pic>
      <p:sp>
        <p:nvSpPr>
          <p:cNvPr id="18" name="MsPham0936082789"/>
          <p:cNvSpPr/>
          <p:nvPr/>
        </p:nvSpPr>
        <p:spPr>
          <a:xfrm rot="16750736">
            <a:off x="5051107" y="713930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sPham0936082789"/>
          <p:cNvSpPr/>
          <p:nvPr/>
        </p:nvSpPr>
        <p:spPr>
          <a:xfrm>
            <a:off x="7743055" y="532875"/>
            <a:ext cx="4331924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chemeClr val="tx1"/>
                </a:solidFill>
              </a:rPr>
              <a:t>My name’s _______.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0417 -0.8120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4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MsPham0936082789" descr="Shape&#10;&#10;Description automatically generated">
            <a:extLst>
              <a:ext uri="{FF2B5EF4-FFF2-40B4-BE49-F238E27FC236}">
                <a16:creationId xmlns:a16="http://schemas.microsoft.com/office/drawing/2014/main" id="{35835983-8021-154A-A095-5E334480F2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5" name="MsPham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MsPham09360827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MsPham0936082789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sPham0936082789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are you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MsPham0936082789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your name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MsPham0936082789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</a:rPr>
              <a:t>my name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MsPham0936082789">
            <a:hlinkClick r:id="" action="ppaction://hlinkshowjump?jump=nextslide"/>
          </p:cNvPr>
          <p:cNvSpPr/>
          <p:nvPr/>
        </p:nvSpPr>
        <p:spPr>
          <a:xfrm>
            <a:off x="3074931" y="7943040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Next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MsPham0936082789"/>
          <p:cNvPicPr>
            <a:picLocks noChangeAspect="1"/>
          </p:cNvPicPr>
          <p:nvPr/>
        </p:nvPicPr>
        <p:blipFill rotWithShape="1">
          <a:blip r:embed="rId9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3" name="MsPham093608278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/>
          <a:srcRect b="19775"/>
          <a:stretch/>
        </p:blipFill>
        <p:spPr>
          <a:xfrm>
            <a:off x="3479043" y="3697829"/>
            <a:ext cx="3029975" cy="987968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0" y="1682577"/>
            <a:ext cx="1025392" cy="714816"/>
          </a:xfrm>
          <a:prstGeom prst="rect">
            <a:avLst/>
          </a:prstGeom>
        </p:spPr>
      </p:pic>
      <p:sp>
        <p:nvSpPr>
          <p:cNvPr id="25" name="MsPham0936082789"/>
          <p:cNvSpPr/>
          <p:nvPr/>
        </p:nvSpPr>
        <p:spPr>
          <a:xfrm rot="16750736">
            <a:off x="1128770" y="707451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sPham0936082789"/>
          <p:cNvSpPr/>
          <p:nvPr/>
        </p:nvSpPr>
        <p:spPr>
          <a:xfrm>
            <a:off x="8102283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chemeClr val="tx1"/>
                </a:solidFill>
              </a:rPr>
              <a:t>How old ________?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6784 -0.752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3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.VnAristote</vt:lpstr>
      <vt:lpstr>.VnBlack</vt:lpstr>
      <vt:lpstr>.VnCooper</vt:lpstr>
      <vt:lpstr>Cooper Black</vt:lpstr>
      <vt:lpstr>Arial</vt:lpstr>
      <vt:lpstr>Bookman Old Style</vt:lpstr>
      <vt:lpstr>Calibri</vt:lpstr>
      <vt:lpstr>.VnHelvetIns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Ha Do</cp:lastModifiedBy>
  <cp:revision>11</cp:revision>
  <dcterms:created xsi:type="dcterms:W3CDTF">2022-07-18T01:47:34Z</dcterms:created>
  <dcterms:modified xsi:type="dcterms:W3CDTF">2024-10-12T03:15:55Z</dcterms:modified>
</cp:coreProperties>
</file>