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662" r:id="rId2"/>
    <p:sldId id="661" r:id="rId3"/>
    <p:sldId id="392" r:id="rId4"/>
    <p:sldId id="358" r:id="rId5"/>
    <p:sldId id="360" r:id="rId6"/>
    <p:sldId id="359" r:id="rId7"/>
    <p:sldId id="361" r:id="rId8"/>
    <p:sldId id="394" r:id="rId9"/>
    <p:sldId id="395" r:id="rId10"/>
    <p:sldId id="393" r:id="rId11"/>
    <p:sldId id="396" r:id="rId12"/>
    <p:sldId id="369" r:id="rId13"/>
    <p:sldId id="289" r:id="rId14"/>
    <p:sldId id="296" r:id="rId15"/>
    <p:sldId id="297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2EE24-B151-4B89-90E0-92BD77E98D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EC0E8-9237-465E-9F73-09B2E7F08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0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8FCD-91EF-4AC6-C367-1B3E5309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6B981-21DE-63A5-F0A2-AB72C3DDF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1E8E-8F17-0233-1A0F-3A42F436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CF9B5-0860-F473-E669-8B641810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04461-6CE8-4B33-7D23-8160F10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F33C-D458-D927-72AC-1D8CF6F7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B208D-C0DF-F4BE-3D37-3C28F71D4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2464-2BAF-4666-5DB8-99702BC3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AD2CC-D95D-8208-319F-B531A14C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9A7B-2037-D5C3-8F7A-F0F0882F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C75CA-32D4-40BC-C015-DD36754DD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EF751-BA4C-3C19-9E6E-7438C3801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7C5C-5AB6-7042-BB15-A3BA8095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CC63-663F-62A7-D733-A03057E8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5746A-8405-3B25-FECB-BF8421A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7BF4A10-E7D8-9A55-4C61-C34418DEA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7753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8901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E568-E771-EB4A-E15E-0EC6BE07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C0A2D-FC6C-B2E0-02DA-3911EB94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AC20C-188D-EB1D-AA4C-2EF8007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0BF91-6363-14C6-7248-C27C2EFF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351D4-9EDE-E49F-65F9-5B60882B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4FDC-D60B-C7E1-C809-A49261C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67BC7-7732-E66D-97C2-CB71440D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FA79D-32A9-4543-186F-4B112B19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EBAC-300F-42A4-1903-FEB0D1B7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0C23-8FE8-D1A0-6EE8-9445F5AD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7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4A42-D482-CBF1-B1EB-D095ABB2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BF05C-6EC8-FEF1-913A-EF0677404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A72FD-41D1-335B-3621-42BF69D2C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C1BA8-FD5A-86AD-727A-7167E91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12129-D79E-9565-D523-BA7A35E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861FE-3B42-2056-6322-981B1F1E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2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6B68-AF64-F958-46A7-9C32E75A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2847E-D380-793C-6F01-C7FBD8C1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6843F-8A40-E787-33ED-54A2E747B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9FA96A-1D0C-6DAF-F948-DF2B92C77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77ABF-46AE-420A-2F66-30E417043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461C7-A3FC-50D1-750F-4A1DA4C5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5CAD00-7A8B-800A-F18B-18CD95AC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FD8FC-456B-6463-9977-4AAC99A5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8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1306-BE3E-A004-A4AD-C26D3706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2EEAC-D1C8-AB12-5723-1FCA08B8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63577-5E30-92B5-C664-1546A09A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7B6E-3771-0F9E-2340-7C1A17DA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0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60B66-71E2-3D67-6E21-369D40FE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1EEAB-757E-2F2D-B4D6-18706B2F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F176E-2632-3997-C0B0-9751FA6E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3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742B-C86F-9F44-6B46-981709637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AE1B-A445-AC9F-B5EC-33F83436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1FDDA-A54F-3115-C0F7-C81B0786D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8FBAD-4F9F-7C9F-4673-5E923B71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E6B9B-7D01-5911-B8B6-1BDB8157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573C9-55A9-D3E8-471A-56364EB7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1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4B34-E044-876F-8B1A-AF64C52B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FA53DF-A29A-A724-E14C-355853173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B2395-6364-CC03-DEF2-7A32A711C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3F891-34DC-BE45-2BE7-55FC23E2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E4BB9-72D6-57FF-BE47-A662130C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B0BF9-349E-011A-A922-7D8270D1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7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E90CE-083C-5BE1-D4BE-5BD96B67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5549A-C94C-E348-A4F6-A6C6C890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7C818-E9C3-3B02-FC4F-0BE73551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1A61D-8FF6-7B7D-1B98-F523BE4C8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9CE79-3ED0-15A3-4C89-F7DD7348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5872416-0CA8-5B34-AE41-2738DCC51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7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hyperlink" Target="https://www.youtube.com/watch?v=RuqvGiZi0qg" TargetMode="External"/><Relationship Id="rId9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F592-1DB0-D243-0EFE-8B9497CC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19B077-9845-1E75-56CB-B8B2E4A383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1A83CF-2E94-7F10-1D30-A678CAA6C72B}"/>
              </a:ext>
            </a:extLst>
          </p:cNvPr>
          <p:cNvSpPr/>
          <p:nvPr/>
        </p:nvSpPr>
        <p:spPr>
          <a:xfrm flipV="1">
            <a:off x="-524367" y="-84434"/>
            <a:ext cx="13581147" cy="11707886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048E35-8CDA-9040-BAE9-12224975A13D}"/>
              </a:ext>
            </a:extLst>
          </p:cNvPr>
          <p:cNvSpPr/>
          <p:nvPr/>
        </p:nvSpPr>
        <p:spPr>
          <a:xfrm>
            <a:off x="1717431" y="6437598"/>
            <a:ext cx="758555" cy="808076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2B891000-E746-7031-3787-05F136315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29" y="6497571"/>
            <a:ext cx="647915" cy="64791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D3919F-D1D8-2DA9-D066-84AC0C59037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3CDB288E-F470-43DD-14B4-A4004AA9E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BA9350A-2744-B07E-DCFF-1EB055905AB1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58FAC52-020A-07EF-5451-E610B501F566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9225A41E-C3BC-4FB8-538A-B5EF14659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767818"/>
            <a:ext cx="604797" cy="604797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1609016-DBAC-F444-FE10-B4AFA2648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0F63153-535C-2C4B-0B92-91F2FA586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54E7F0-9D62-7030-E963-93F7B1C33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27A123B-2584-F926-92C2-717219BF0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" y="3429000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id="{3595AD1C-3663-6C4A-96CE-711E9C1BF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" y="9267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B9A74FB-7DCA-7D22-FD62-E35B02003A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>
            <a:off x="9839978" y="4101964"/>
            <a:ext cx="2387183" cy="2909542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72DA5CB-9D75-144D-4491-BCE83752F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464"/>
          <a:stretch/>
        </p:blipFill>
        <p:spPr>
          <a:xfrm>
            <a:off x="-215700" y="4290926"/>
            <a:ext cx="1735556" cy="300806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B8929F5-C916-837F-6935-B7B4F4599BDA}"/>
              </a:ext>
            </a:extLst>
          </p:cNvPr>
          <p:cNvSpPr/>
          <p:nvPr/>
        </p:nvSpPr>
        <p:spPr>
          <a:xfrm>
            <a:off x="-228600" y="-1804026"/>
            <a:ext cx="12455761" cy="171959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2E7EBA7B-4E87-A9C5-429D-2AF88010FC15}"/>
              </a:ext>
            </a:extLst>
          </p:cNvPr>
          <p:cNvSpPr/>
          <p:nvPr/>
        </p:nvSpPr>
        <p:spPr>
          <a:xfrm>
            <a:off x="-1418652" y="-243840"/>
            <a:ext cx="1406722" cy="7389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E50A7B8-3B11-0124-DC1F-9C1BC52754B9}"/>
              </a:ext>
            </a:extLst>
          </p:cNvPr>
          <p:cNvSpPr/>
          <p:nvPr/>
        </p:nvSpPr>
        <p:spPr>
          <a:xfrm>
            <a:off x="12206690" y="-11601"/>
            <a:ext cx="1406722" cy="715708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D225E0-4EA9-B608-05E2-82C38E5C3BBB}"/>
              </a:ext>
            </a:extLst>
          </p:cNvPr>
          <p:cNvSpPr/>
          <p:nvPr/>
        </p:nvSpPr>
        <p:spPr>
          <a:xfrm>
            <a:off x="-39869" y="6869635"/>
            <a:ext cx="12227161" cy="5183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89D7C9A1-B108-B5A1-E784-11B7CE4B8C37}"/>
              </a:ext>
            </a:extLst>
          </p:cNvPr>
          <p:cNvSpPr txBox="1">
            <a:spLocks/>
          </p:cNvSpPr>
          <p:nvPr/>
        </p:nvSpPr>
        <p:spPr>
          <a:xfrm>
            <a:off x="1694207" y="0"/>
            <a:ext cx="9144000" cy="11563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F4B222B-A5FF-A995-7E72-094C3B8E4C58}"/>
              </a:ext>
            </a:extLst>
          </p:cNvPr>
          <p:cNvSpPr txBox="1"/>
          <p:nvPr/>
        </p:nvSpPr>
        <p:spPr>
          <a:xfrm>
            <a:off x="4968052" y="294185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5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C69D44-8A14-5E3E-BCD5-707C12EF89BB}"/>
              </a:ext>
            </a:extLst>
          </p:cNvPr>
          <p:cNvSpPr txBox="1"/>
          <p:nvPr/>
        </p:nvSpPr>
        <p:spPr>
          <a:xfrm>
            <a:off x="1219328" y="3523264"/>
            <a:ext cx="993107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Our hobbies</a:t>
            </a:r>
            <a:endParaRPr lang="en-US" sz="66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4CF846D-CE4D-FA65-25AE-B6AC21935ACB}"/>
              </a:ext>
            </a:extLst>
          </p:cNvPr>
          <p:cNvSpPr txBox="1"/>
          <p:nvPr/>
        </p:nvSpPr>
        <p:spPr>
          <a:xfrm>
            <a:off x="4104113" y="1770950"/>
            <a:ext cx="5103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ANH 3</a:t>
            </a:r>
          </a:p>
        </p:txBody>
      </p:sp>
    </p:spTree>
    <p:extLst>
      <p:ext uri="{BB962C8B-B14F-4D97-AF65-F5344CB8AC3E}">
        <p14:creationId xmlns:p14="http://schemas.microsoft.com/office/powerpoint/2010/main" val="41516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86AC11-3BF4-2237-CD33-434C31DF48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Hello. I’m Nam. I ____ swimming.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lik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like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57C1159D-7B62-FB8E-A4E0-5724170DC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571" y="3029467"/>
            <a:ext cx="3388959" cy="17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86AC11-3BF4-2237-CD33-434C31DF48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I’m Lucy. I like ______.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dacing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daning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dancing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29413E-3ED6-CFC1-9A47-5E56DEC628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79"/>
          <a:stretch/>
        </p:blipFill>
        <p:spPr>
          <a:xfrm>
            <a:off x="1748789" y="2579673"/>
            <a:ext cx="2751347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ADF9CB3-130A-36D3-E74D-A41EEEABC3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020E7C9-F779-F33C-89EA-BAD89DFBBF8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19665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791BA01-E817-FB0F-5CF8-169E6CF02E3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2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8FBD6FE-665A-6B83-C88F-F8C117D608A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D3FFF45D-AF45-9A13-4FFA-DBD9F179BD7E}"/>
              </a:ext>
            </a:extLst>
          </p:cNvPr>
          <p:cNvSpPr/>
          <p:nvPr/>
        </p:nvSpPr>
        <p:spPr>
          <a:xfrm>
            <a:off x="4051139" y="342540"/>
            <a:ext cx="6782765" cy="3086460"/>
          </a:xfrm>
          <a:prstGeom prst="cloud">
            <a:avLst/>
          </a:prstGeom>
          <a:solidFill>
            <a:srgbClr val="E1EBEB"/>
          </a:solidFill>
          <a:ln>
            <a:solidFill>
              <a:srgbClr val="82AE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3366871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  Read and tick.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EA85A3C-741B-01EE-E1DE-3721F59679AA}"/>
              </a:ext>
            </a:extLst>
          </p:cNvPr>
          <p:cNvSpPr/>
          <p:nvPr/>
        </p:nvSpPr>
        <p:spPr>
          <a:xfrm>
            <a:off x="5165890" y="651584"/>
            <a:ext cx="5890431" cy="25879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Teacher: </a:t>
            </a:r>
            <a:r>
              <a:rPr 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</a:p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Ben: </a:t>
            </a:r>
            <a:r>
              <a:rPr 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cooking.</a:t>
            </a:r>
          </a:p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Lucy: </a:t>
            </a:r>
            <a:r>
              <a:rPr 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dancing.</a:t>
            </a:r>
          </a:p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Minh: </a:t>
            </a:r>
            <a:r>
              <a:rPr 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painting.</a:t>
            </a:r>
          </a:p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 </a:t>
            </a:r>
            <a:r>
              <a:rPr 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drawing.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87C272-1FDC-0EE1-F5DA-5B86476C0D99}"/>
              </a:ext>
            </a:extLst>
          </p:cNvPr>
          <p:cNvGraphicFramePr>
            <a:graphicFrameLocks noGrp="1"/>
          </p:cNvGraphicFramePr>
          <p:nvPr/>
        </p:nvGraphicFramePr>
        <p:xfrm>
          <a:off x="2264382" y="3486871"/>
          <a:ext cx="8199130" cy="2950460"/>
        </p:xfrm>
        <a:graphic>
          <a:graphicData uri="http://schemas.openxmlformats.org/drawingml/2006/table">
            <a:tbl>
              <a:tblPr/>
              <a:tblGrid>
                <a:gridCol w="1639826">
                  <a:extLst>
                    <a:ext uri="{9D8B030D-6E8A-4147-A177-3AD203B41FA5}">
                      <a16:colId xmlns:a16="http://schemas.microsoft.com/office/drawing/2014/main" val="2718656868"/>
                    </a:ext>
                  </a:extLst>
                </a:gridCol>
                <a:gridCol w="1639826">
                  <a:extLst>
                    <a:ext uri="{9D8B030D-6E8A-4147-A177-3AD203B41FA5}">
                      <a16:colId xmlns:a16="http://schemas.microsoft.com/office/drawing/2014/main" val="2744740008"/>
                    </a:ext>
                  </a:extLst>
                </a:gridCol>
                <a:gridCol w="1639826">
                  <a:extLst>
                    <a:ext uri="{9D8B030D-6E8A-4147-A177-3AD203B41FA5}">
                      <a16:colId xmlns:a16="http://schemas.microsoft.com/office/drawing/2014/main" val="936485151"/>
                    </a:ext>
                  </a:extLst>
                </a:gridCol>
                <a:gridCol w="1639826">
                  <a:extLst>
                    <a:ext uri="{9D8B030D-6E8A-4147-A177-3AD203B41FA5}">
                      <a16:colId xmlns:a16="http://schemas.microsoft.com/office/drawing/2014/main" val="3611390741"/>
                    </a:ext>
                  </a:extLst>
                </a:gridCol>
                <a:gridCol w="1639826">
                  <a:extLst>
                    <a:ext uri="{9D8B030D-6E8A-4147-A177-3AD203B41FA5}">
                      <a16:colId xmlns:a16="http://schemas.microsoft.com/office/drawing/2014/main" val="2845159531"/>
                    </a:ext>
                  </a:extLst>
                </a:gridCol>
              </a:tblGrid>
              <a:tr h="5900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Hobbies</a:t>
                      </a:r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cooking</a:t>
                      </a:r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dancing</a:t>
                      </a:r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painting</a:t>
                      </a:r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drawing</a:t>
                      </a:r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148361"/>
                  </a:ext>
                </a:extLst>
              </a:tr>
              <a:tr h="590092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</a:t>
                      </a:r>
                      <a:r>
                        <a:rPr lang="en-US" sz="24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</a:t>
                      </a: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038466"/>
                  </a:ext>
                </a:extLst>
              </a:tr>
              <a:tr h="590092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</a:t>
                      </a:r>
                      <a:r>
                        <a:rPr lang="en-US" sz="24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Lucy</a:t>
                      </a: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15428"/>
                  </a:ext>
                </a:extLst>
              </a:tr>
              <a:tr h="590092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</a:t>
                      </a:r>
                      <a:r>
                        <a:rPr lang="en-US" sz="24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341618"/>
                  </a:ext>
                </a:extLst>
              </a:tr>
              <a:tr h="590092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 </a:t>
                      </a:r>
                      <a:r>
                        <a:rPr lang="en-US" sz="24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Mary</a:t>
                      </a:r>
                    </a:p>
                  </a:txBody>
                  <a:tcPr marL="101173" marR="67448" marT="67448" marB="67448" anchor="ctr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38" marR="80938" marT="40469" marB="40469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38" marR="80938" marT="40469" marB="40469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38" marR="80938" marT="40469" marB="40469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938" marR="80938" marT="40469" marB="40469">
                    <a:lnL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5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576089"/>
                  </a:ext>
                </a:extLst>
              </a:tr>
            </a:tbl>
          </a:graphicData>
        </a:graphic>
      </p:graphicFrame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E82FAE2-8DCB-9A58-9AFB-BFE91571D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9" t="20988" r="27628" b="41781"/>
          <a:stretch/>
        </p:blipFill>
        <p:spPr>
          <a:xfrm>
            <a:off x="4572000" y="4051139"/>
            <a:ext cx="584903" cy="571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C09B5A3-C484-E76F-0BAD-9681E45DA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9" t="20988" r="27628" b="41781"/>
          <a:stretch/>
        </p:blipFill>
        <p:spPr>
          <a:xfrm>
            <a:off x="6071495" y="4676334"/>
            <a:ext cx="584903" cy="571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34DBB88-89B1-1684-AE98-3011D2D1A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9" t="20988" r="27628" b="41781"/>
          <a:stretch/>
        </p:blipFill>
        <p:spPr>
          <a:xfrm>
            <a:off x="7818653" y="5247868"/>
            <a:ext cx="584903" cy="571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6F48042B-A54F-87EE-3589-9DBBED522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9" t="20988" r="27628" b="41781"/>
          <a:stretch/>
        </p:blipFill>
        <p:spPr>
          <a:xfrm>
            <a:off x="9397839" y="5865797"/>
            <a:ext cx="584903" cy="571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0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73AAEF5-D077-D9D2-1793-24FC89E917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60A4ABE-5F72-C738-580B-B2A39557FB8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C6C8590-4F6D-57D5-5692-F084661BD291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3019047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Let’s write.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19F7CD7-792D-34B7-36CE-8443AFF10A1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276D3C41-1606-ADF2-52D5-939C71DBE4AC}"/>
              </a:ext>
            </a:extLst>
          </p:cNvPr>
          <p:cNvSpPr txBox="1"/>
          <p:nvPr/>
        </p:nvSpPr>
        <p:spPr>
          <a:xfrm>
            <a:off x="2210181" y="1738100"/>
            <a:ext cx="7408380" cy="2863413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32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b="0" i="0">
                <a:effectLst/>
                <a:latin typeface="Helvetica Neue"/>
              </a:rPr>
              <a:t>Hello. My name is _________.</a:t>
            </a:r>
          </a:p>
          <a:p>
            <a:pPr algn="just">
              <a:lnSpc>
                <a:spcPct val="150000"/>
              </a:lnSpc>
            </a:pPr>
            <a:r>
              <a:rPr lang="en-US" b="0" i="0">
                <a:effectLst/>
                <a:latin typeface="Helvetica Neue"/>
              </a:rPr>
              <a:t>I like _________.</a:t>
            </a:r>
          </a:p>
          <a:p>
            <a:pPr algn="just">
              <a:lnSpc>
                <a:spcPct val="150000"/>
              </a:lnSpc>
            </a:pPr>
            <a:r>
              <a:rPr lang="en-US" b="0" i="0">
                <a:effectLst/>
                <a:latin typeface="Helvetica Neue"/>
              </a:rPr>
              <a:t>I like _________.</a:t>
            </a:r>
          </a:p>
          <a:p>
            <a:pPr algn="just">
              <a:lnSpc>
                <a:spcPct val="150000"/>
              </a:lnSpc>
            </a:pPr>
            <a:r>
              <a:rPr lang="en-US" b="0" i="0">
                <a:effectLst/>
                <a:latin typeface="Helvetica Neue"/>
              </a:rPr>
              <a:t>What’s your hobby?</a:t>
            </a:r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8591342B-3AE3-CC1B-8703-51B462744023}"/>
              </a:ext>
            </a:extLst>
          </p:cNvPr>
          <p:cNvSpPr txBox="1"/>
          <p:nvPr/>
        </p:nvSpPr>
        <p:spPr>
          <a:xfrm>
            <a:off x="5787342" y="1738099"/>
            <a:ext cx="1527858" cy="647421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32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0" i="0">
                <a:solidFill>
                  <a:srgbClr val="FF4519"/>
                </a:solidFill>
                <a:effectLst/>
                <a:latin typeface="Helvetica Neue"/>
              </a:rPr>
              <a:t>Huyen</a:t>
            </a:r>
          </a:p>
        </p:txBody>
      </p:sp>
      <p:sp>
        <p:nvSpPr>
          <p:cNvPr id="27" name="MsPham0936082789">
            <a:extLst>
              <a:ext uri="{FF2B5EF4-FFF2-40B4-BE49-F238E27FC236}">
                <a16:creationId xmlns:a16="http://schemas.microsoft.com/office/drawing/2014/main" id="{6AF5572E-C11F-F911-2257-8654C80C72CE}"/>
              </a:ext>
            </a:extLst>
          </p:cNvPr>
          <p:cNvSpPr txBox="1"/>
          <p:nvPr/>
        </p:nvSpPr>
        <p:spPr>
          <a:xfrm>
            <a:off x="3298785" y="2522385"/>
            <a:ext cx="1527858" cy="647421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32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0" i="0">
                <a:solidFill>
                  <a:srgbClr val="FF4519"/>
                </a:solidFill>
                <a:effectLst/>
                <a:latin typeface="Helvetica Neue"/>
              </a:rPr>
              <a:t>painting</a:t>
            </a:r>
          </a:p>
        </p:txBody>
      </p:sp>
      <p:sp>
        <p:nvSpPr>
          <p:cNvPr id="28" name="MsPham0936082789">
            <a:extLst>
              <a:ext uri="{FF2B5EF4-FFF2-40B4-BE49-F238E27FC236}">
                <a16:creationId xmlns:a16="http://schemas.microsoft.com/office/drawing/2014/main" id="{42956B9B-47A9-AE19-1FC3-3DCAAA6ABC1E}"/>
              </a:ext>
            </a:extLst>
          </p:cNvPr>
          <p:cNvSpPr txBox="1"/>
          <p:nvPr/>
        </p:nvSpPr>
        <p:spPr>
          <a:xfrm>
            <a:off x="3125160" y="3249813"/>
            <a:ext cx="2129742" cy="647421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32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0" i="0">
                <a:solidFill>
                  <a:srgbClr val="FF4519"/>
                </a:solidFill>
                <a:effectLst/>
                <a:latin typeface="Helvetica Neue"/>
              </a:rPr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286369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5136263-F27A-2C31-C6FB-10B8B895E5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4393858-133D-0E4F-F793-9AC86AD195B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C6C8590-4F6D-57D5-5692-F084661BD291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2510344" cy="548640"/>
          </a:xfrm>
          <a:prstGeom prst="flowChartProcess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Project.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19F7CD7-792D-34B7-36CE-8443AFF10A1F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  <p:pic>
        <p:nvPicPr>
          <p:cNvPr id="5" name="MsPham-093608278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58215FD-1E56-8C90-431D-77A5C9299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r="14837"/>
          <a:stretch/>
        </p:blipFill>
        <p:spPr>
          <a:xfrm>
            <a:off x="2032500" y="1192193"/>
            <a:ext cx="8127000" cy="5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F06E94D-2F4A-BC38-D875-74AD1050E7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04352" y="3296793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MsPham-0936082789</a:t>
            </a:r>
            <a:endParaRPr lang="en-US" dirty="0">
              <a:solidFill>
                <a:srgbClr val="FF6A47"/>
              </a:solidFill>
            </a:endParaRPr>
          </a:p>
        </p:txBody>
      </p:sp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11C069E-7446-1741-3253-7ABCFDB8390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FCC9948-ACED-54BE-F54E-A016DB0008B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469F7B-A48E-04E3-F002-EB1DFA316C6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7235" y="810228"/>
            <a:ext cx="10517530" cy="50826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5895" y="2834915"/>
            <a:ext cx="10208870" cy="1390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3"/>
              </a:lnSpc>
            </a:pPr>
            <a:r>
              <a:rPr lang="en-US" sz="10575">
                <a:solidFill>
                  <a:srgbClr val="FF8C7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31653" y="1540558"/>
            <a:ext cx="1581887" cy="921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50423">
            <a:off x="4731574" y="4132814"/>
            <a:ext cx="2728854" cy="9482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59250" y="4402906"/>
            <a:ext cx="2873500" cy="31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82AEAC"/>
                </a:solidFill>
                <a:latin typeface="Bryndan Write"/>
              </a:rPr>
              <a:t>For enjoying!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00205">
            <a:off x="10602525" y="356401"/>
            <a:ext cx="1942715" cy="13793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00205">
            <a:off x="-285558" y="356401"/>
            <a:ext cx="1942715" cy="13793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77732">
            <a:off x="8280519" y="1829967"/>
            <a:ext cx="988412" cy="557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2289">
            <a:off x="2935876" y="1683650"/>
            <a:ext cx="582289" cy="8839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73056" y="5243072"/>
            <a:ext cx="845890" cy="9995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432039" y="685800"/>
            <a:ext cx="1327923" cy="4564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D4C4F78-5FB2-4A59-8C88-C827BBD583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3F288D2-29B4-3ECC-665E-E22C318C3F3D}"/>
              </a:ext>
            </a:extLst>
          </p:cNvPr>
          <p:cNvSpPr/>
          <p:nvPr/>
        </p:nvSpPr>
        <p:spPr>
          <a:xfrm flipV="1">
            <a:off x="-593590" y="-90334"/>
            <a:ext cx="13581147" cy="11707886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4993802" y="1537920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5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8933" y="4322450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3 - </a:t>
            </a:r>
            <a:r>
              <a:rPr lang="en-GB" sz="32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30</a:t>
            </a:r>
            <a:endParaRPr lang="en-GB" sz="3200" b="1" spc="5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326001" y="2006271"/>
            <a:ext cx="11360672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Our hobbies</a:t>
            </a:r>
            <a:endParaRPr lang="en-US" sz="88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F01B7AE-800E-3580-E6A7-A3E8C17A1C46}"/>
              </a:ext>
            </a:extLst>
          </p:cNvPr>
          <p:cNvSpPr/>
          <p:nvPr/>
        </p:nvSpPr>
        <p:spPr>
          <a:xfrm>
            <a:off x="1717431" y="6437598"/>
            <a:ext cx="758555" cy="808076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043EBFFE-DBA7-642B-4C16-110E5D482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29" y="6497571"/>
            <a:ext cx="647915" cy="64791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2B79C95-A3D5-BE92-DA37-0711A6B49F8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1DEC5ECB-42C0-4530-D64C-EBA61D843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4291574-624A-FE78-2DED-FFA19B438957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4ED9B87-37A2-2104-F212-F878EDF4C058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DC6C84EA-05E5-0B7A-9873-719F733B5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CBEE5026-9E05-0338-80B3-9281ED066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D100C84-40C2-3674-3768-ADC850EFE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41D8EB1-F7A3-DED8-7596-9C19DE820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" y="3429000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6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E36FD56-9D76-C467-DADE-F2E574C989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33"/>
          <a:stretch/>
        </p:blipFill>
        <p:spPr>
          <a:xfrm>
            <a:off x="8543150" y="3711458"/>
            <a:ext cx="2387183" cy="2909542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D5F5839A-E046-24DD-F790-2AFC149E37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464"/>
          <a:stretch/>
        </p:blipFill>
        <p:spPr>
          <a:xfrm>
            <a:off x="1845980" y="3849935"/>
            <a:ext cx="1735556" cy="300806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49A7DC-5C2C-A2A7-10B5-CEF38E4EB8BA}"/>
              </a:ext>
            </a:extLst>
          </p:cNvPr>
          <p:cNvSpPr/>
          <p:nvPr/>
        </p:nvSpPr>
        <p:spPr>
          <a:xfrm>
            <a:off x="-228600" y="-1804026"/>
            <a:ext cx="12455761" cy="171959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DD443CE0-5A71-A308-CFD5-2AC2F0DA1823}"/>
              </a:ext>
            </a:extLst>
          </p:cNvPr>
          <p:cNvSpPr/>
          <p:nvPr/>
        </p:nvSpPr>
        <p:spPr>
          <a:xfrm>
            <a:off x="-1418652" y="-243840"/>
            <a:ext cx="1406722" cy="7389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81FCC55-3D6D-8696-0915-6A3844E91CD7}"/>
              </a:ext>
            </a:extLst>
          </p:cNvPr>
          <p:cNvSpPr/>
          <p:nvPr/>
        </p:nvSpPr>
        <p:spPr>
          <a:xfrm>
            <a:off x="12206690" y="-11601"/>
            <a:ext cx="1406722" cy="715708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087D899-584A-BA22-CECD-30280B473AAE}"/>
              </a:ext>
            </a:extLst>
          </p:cNvPr>
          <p:cNvSpPr/>
          <p:nvPr/>
        </p:nvSpPr>
        <p:spPr>
          <a:xfrm>
            <a:off x="-39869" y="6869635"/>
            <a:ext cx="12227161" cy="5183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6325C29-89F5-0908-BE1B-971CBD5F320D}"/>
              </a:ext>
            </a:extLst>
          </p:cNvPr>
          <p:cNvSpPr txBox="1"/>
          <p:nvPr/>
        </p:nvSpPr>
        <p:spPr>
          <a:xfrm>
            <a:off x="3488933" y="313630"/>
            <a:ext cx="5103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9</a:t>
            </a:r>
          </a:p>
        </p:txBody>
      </p:sp>
    </p:spTree>
    <p:extLst>
      <p:ext uri="{BB962C8B-B14F-4D97-AF65-F5344CB8AC3E}">
        <p14:creationId xmlns:p14="http://schemas.microsoft.com/office/powerpoint/2010/main" val="40197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01545EE-3641-453E-0973-29C15514C3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2C6BC58-547F-2FF1-494F-4F91D90A060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345368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51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Rectangle: Rounded Corners 8">
            <a:hlinkClick r:id="rId4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8839200" y="5723752"/>
            <a:ext cx="1371600" cy="5378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52160-1C5F-4EBA-AA0C-48DB11D09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886200"/>
            <a:ext cx="2895600" cy="2645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29B9A-F269-4FD9-AE38-013EDAE46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82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4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241D229-51B4-82E2-8D1C-27AB8763B0A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BA5C2A9-DC34-30CC-A2A4-2ACB8D322C1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b="5157"/>
          <a:stretch/>
        </p:blipFill>
        <p:spPr bwMode="auto">
          <a:xfrm>
            <a:off x="-21345" y="1"/>
            <a:ext cx="12234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1357255" y="2804350"/>
            <a:ext cx="9304227" cy="2102527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334F4E"/>
                  </a:outerShdw>
                </a:effectLst>
                <a:latin typeface="Georgia" panose="02040502050405020303" pitchFamily="18" charset="0"/>
              </a:rPr>
              <a:t>Finding PIKACHU</a:t>
            </a:r>
            <a:endParaRPr lang="en-US" b="1" dirty="0">
              <a:ln w="6600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rgbClr val="334F4E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86AC11-3BF4-2237-CD33-434C31DF48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What’s your name?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Fine. Thank you.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It’s drawing.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My name’s Mary.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059B86-3BBB-B837-52D4-0239BA34DE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83" t="18125" r="5594" b="6218"/>
          <a:stretch/>
        </p:blipFill>
        <p:spPr>
          <a:xfrm>
            <a:off x="1759055" y="2419121"/>
            <a:ext cx="2561108" cy="30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6DC0F1-8E58-F992-5C90-D6545E7F2B5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What’s your hobby?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Hello.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I’m singing.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like singing.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A2FB58D-BC35-8A2B-23A3-5FF9A4D2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68" y="2290728"/>
            <a:ext cx="2865478" cy="27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0E1A7-2304-503D-171F-5EBE3FCFD4E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What’s your hobby?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I’m running.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running</a:t>
            </a: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It’s running.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F94F3B-403D-CEE2-41EA-76FF187455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10518" r="24567" b="16269"/>
          <a:stretch/>
        </p:blipFill>
        <p:spPr>
          <a:xfrm>
            <a:off x="2566615" y="2394162"/>
            <a:ext cx="1253878" cy="2812141"/>
          </a:xfrm>
          <a:custGeom>
            <a:avLst/>
            <a:gdLst>
              <a:gd name="connsiteX0" fmla="*/ 0 w 1296598"/>
              <a:gd name="connsiteY0" fmla="*/ 0 h 2907951"/>
              <a:gd name="connsiteX1" fmla="*/ 1296598 w 1296598"/>
              <a:gd name="connsiteY1" fmla="*/ 0 h 2907951"/>
              <a:gd name="connsiteX2" fmla="*/ 1296598 w 1296598"/>
              <a:gd name="connsiteY2" fmla="*/ 2907951 h 2907951"/>
              <a:gd name="connsiteX3" fmla="*/ 0 w 1296598"/>
              <a:gd name="connsiteY3" fmla="*/ 2907951 h 2907951"/>
              <a:gd name="connsiteX4" fmla="*/ 0 w 1296598"/>
              <a:gd name="connsiteY4" fmla="*/ 2260223 h 2907951"/>
              <a:gd name="connsiteX5" fmla="*/ 35856 w 1296598"/>
              <a:gd name="connsiteY5" fmla="*/ 2278538 h 2907951"/>
              <a:gd name="connsiteX6" fmla="*/ 75398 w 1296598"/>
              <a:gd name="connsiteY6" fmla="*/ 2285097 h 2907951"/>
              <a:gd name="connsiteX7" fmla="*/ 271601 w 1296598"/>
              <a:gd name="connsiteY7" fmla="*/ 1962248 h 2907951"/>
              <a:gd name="connsiteX8" fmla="*/ 75398 w 1296598"/>
              <a:gd name="connsiteY8" fmla="*/ 1639399 h 2907951"/>
              <a:gd name="connsiteX9" fmla="*/ 35856 w 1296598"/>
              <a:gd name="connsiteY9" fmla="*/ 1645958 h 2907951"/>
              <a:gd name="connsiteX10" fmla="*/ 0 w 1296598"/>
              <a:gd name="connsiteY10" fmla="*/ 1664273 h 2907951"/>
              <a:gd name="connsiteX11" fmla="*/ 0 w 1296598"/>
              <a:gd name="connsiteY11" fmla="*/ 0 h 29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6598" h="2907951">
                <a:moveTo>
                  <a:pt x="0" y="0"/>
                </a:moveTo>
                <a:lnTo>
                  <a:pt x="1296598" y="0"/>
                </a:lnTo>
                <a:lnTo>
                  <a:pt x="1296598" y="2907951"/>
                </a:lnTo>
                <a:lnTo>
                  <a:pt x="0" y="2907951"/>
                </a:lnTo>
                <a:lnTo>
                  <a:pt x="0" y="2260223"/>
                </a:lnTo>
                <a:lnTo>
                  <a:pt x="35856" y="2278538"/>
                </a:lnTo>
                <a:cubicBezTo>
                  <a:pt x="48629" y="2282839"/>
                  <a:pt x="61853" y="2285097"/>
                  <a:pt x="75398" y="2285097"/>
                </a:cubicBezTo>
                <a:cubicBezTo>
                  <a:pt x="183758" y="2285097"/>
                  <a:pt x="271601" y="2140553"/>
                  <a:pt x="271601" y="1962248"/>
                </a:cubicBezTo>
                <a:cubicBezTo>
                  <a:pt x="271601" y="1783943"/>
                  <a:pt x="183758" y="1639399"/>
                  <a:pt x="75398" y="1639399"/>
                </a:cubicBezTo>
                <a:cubicBezTo>
                  <a:pt x="61853" y="1639399"/>
                  <a:pt x="48629" y="1641658"/>
                  <a:pt x="35856" y="1645958"/>
                </a:cubicBezTo>
                <a:lnTo>
                  <a:pt x="0" y="166427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7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6DC0F1-8E58-F992-5C90-D6545E7F2B5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I like cooking.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How are you?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What’s your name?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What’s your hobby?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A68C603-78A1-C6DA-058D-2F7F545D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8145" y="2505069"/>
            <a:ext cx="1906071" cy="269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0E1A7-2304-503D-171F-5EBE3FCFD4E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I like ______.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waliking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waking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walking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631259-0724-76AC-D953-6AD3F79A5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770" y="2420895"/>
            <a:ext cx="1505567" cy="30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208</Words>
  <Application>Microsoft Office PowerPoint</Application>
  <PresentationFormat>Widescreen</PresentationFormat>
  <Paragraphs>72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.VnAristote</vt:lpstr>
      <vt:lpstr>.VnCooper</vt:lpstr>
      <vt:lpstr>.VnHelvetIns</vt:lpstr>
      <vt:lpstr>Arial</vt:lpstr>
      <vt:lpstr>Arial Black</vt:lpstr>
      <vt:lpstr>Bryndan Write</vt:lpstr>
      <vt:lpstr>Calibri</vt:lpstr>
      <vt:lpstr>Calibri Light</vt:lpstr>
      <vt:lpstr>Century Gothic</vt:lpstr>
      <vt:lpstr>Cooper Black</vt:lpstr>
      <vt:lpstr>Georgia</vt:lpstr>
      <vt:lpstr>Helvetica Neue</vt:lpstr>
      <vt:lpstr>Love Craft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Ha Do</cp:lastModifiedBy>
  <cp:revision>7</cp:revision>
  <dcterms:created xsi:type="dcterms:W3CDTF">2022-07-18T07:36:03Z</dcterms:created>
  <dcterms:modified xsi:type="dcterms:W3CDTF">2024-11-13T08:13:06Z</dcterms:modified>
</cp:coreProperties>
</file>