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4"/>
  </p:notesMasterIdLst>
  <p:sldIdLst>
    <p:sldId id="311" r:id="rId2"/>
    <p:sldId id="299" r:id="rId3"/>
    <p:sldId id="304" r:id="rId4"/>
    <p:sldId id="292" r:id="rId5"/>
    <p:sldId id="294" r:id="rId6"/>
    <p:sldId id="326" r:id="rId7"/>
    <p:sldId id="313" r:id="rId8"/>
    <p:sldId id="327" r:id="rId9"/>
    <p:sldId id="328" r:id="rId10"/>
    <p:sldId id="329" r:id="rId11"/>
    <p:sldId id="319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21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86B4-AC75-45C1-9D7B-3F0728E6A5F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slide" Target="slide13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15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slide" Target="slide18.xml"/><Relationship Id="rId5" Type="http://schemas.openxmlformats.org/officeDocument/2006/relationships/image" Target="../media/image32.png"/><Relationship Id="rId10" Type="http://schemas.openxmlformats.org/officeDocument/2006/relationships/slide" Target="slide14.xml"/><Relationship Id="rId4" Type="http://schemas.openxmlformats.org/officeDocument/2006/relationships/slide" Target="slide19.xml"/><Relationship Id="rId9" Type="http://schemas.openxmlformats.org/officeDocument/2006/relationships/slide" Target="slide17.xml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1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1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1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1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A936B4-8D89-4C8B-90BD-1F11A0265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9525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CBD656-CDC8-4CFB-812C-9E0E93C1454C}"/>
              </a:ext>
            </a:extLst>
          </p:cNvPr>
          <p:cNvSpPr txBox="1"/>
          <p:nvPr/>
        </p:nvSpPr>
        <p:spPr>
          <a:xfrm>
            <a:off x="1369943" y="100747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ĐẰNG HẢI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1B2D7-5E71-4F5A-A968-20B952FF6C9D}"/>
              </a:ext>
            </a:extLst>
          </p:cNvPr>
          <p:cNvSpPr txBox="1"/>
          <p:nvPr/>
        </p:nvSpPr>
        <p:spPr>
          <a:xfrm>
            <a:off x="1475656" y="1889537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- LỚP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963B5-E2C3-480F-9E99-8535295ED004}"/>
              </a:ext>
            </a:extLst>
          </p:cNvPr>
          <p:cNvSpPr txBox="1"/>
          <p:nvPr/>
        </p:nvSpPr>
        <p:spPr>
          <a:xfrm>
            <a:off x="539552" y="2708920"/>
            <a:ext cx="7488832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</a:p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554446360"/>
      </p:ext>
    </p:extLst>
  </p:cSld>
  <p:clrMapOvr>
    <a:masterClrMapping/>
  </p:clrMapOvr>
  <p:transition spd="slow" advTm="19959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642910" y="285728"/>
            <a:ext cx="7429552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TRÒ CHƠI: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Giúp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khỉ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chọn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hạt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giống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gieo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hạt</a:t>
            </a:r>
            <a:r>
              <a:rPr lang="en-US" sz="40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79888" y="6307216"/>
            <a:ext cx="758423" cy="481489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509" y="5638800"/>
            <a:ext cx="818691" cy="790409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7800" y="44649"/>
            <a:ext cx="1011548" cy="2745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282" y="221455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hạt</a:t>
            </a:r>
            <a:r>
              <a:rPr lang="en-US" sz="3600" dirty="0"/>
              <a:t> </a:t>
            </a:r>
            <a:r>
              <a:rPr lang="en-US" sz="3600" dirty="0" err="1"/>
              <a:t>giống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gieo</a:t>
            </a:r>
            <a:r>
              <a:rPr lang="en-US" sz="3600" dirty="0"/>
              <a:t> </a:t>
            </a:r>
            <a:r>
              <a:rPr lang="en-US" sz="3600" dirty="0" err="1"/>
              <a:t>hạt</a:t>
            </a:r>
            <a:r>
              <a:rPr lang="en-US" sz="36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9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755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995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7239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838200" y="2514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467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05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638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781799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724398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28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62" y="21429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91440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hạt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214290"/>
            <a:ext cx="1900084" cy="18407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2500305"/>
            <a:ext cx="4419603" cy="34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ction Button: Back or Previous 9">
            <a:hlinkClick r:id="rId8" action="ppaction://hlinksldjump" highlightClick="1"/>
          </p:cNvPr>
          <p:cNvSpPr/>
          <p:nvPr/>
        </p:nvSpPr>
        <p:spPr>
          <a:xfrm>
            <a:off x="8215338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857232"/>
            <a:ext cx="5943600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214290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785794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hạt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2500306"/>
            <a:ext cx="47003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8" action="ppaction://hlinksldjump" highlightClick="1"/>
          </p:cNvPr>
          <p:cNvSpPr/>
          <p:nvPr/>
        </p:nvSpPr>
        <p:spPr>
          <a:xfrm>
            <a:off x="8286776" y="6215082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04800"/>
            <a:ext cx="673420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3916" y="0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85723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2714620"/>
            <a:ext cx="485778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8" action="ppaction://hlinksldjump" highlightClick="1"/>
          </p:cNvPr>
          <p:cNvSpPr/>
          <p:nvPr/>
        </p:nvSpPr>
        <p:spPr>
          <a:xfrm>
            <a:off x="828677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04800"/>
            <a:ext cx="6000792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3916" y="285728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0100" y="92867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hạt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2643182"/>
            <a:ext cx="4786346" cy="33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5" action="ppaction://hlinksldjump" highlightClick="1"/>
          </p:cNvPr>
          <p:cNvSpPr/>
          <p:nvPr/>
        </p:nvSpPr>
        <p:spPr>
          <a:xfrm>
            <a:off x="8286776" y="6215082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714356"/>
            <a:ext cx="594360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5072074"/>
            <a:ext cx="1571636" cy="1522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3042" y="91440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hạt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2071678"/>
            <a:ext cx="3962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8" action="ppaction://hlinksldjump" highlightClick="1"/>
          </p:cNvPr>
          <p:cNvSpPr/>
          <p:nvPr/>
        </p:nvSpPr>
        <p:spPr>
          <a:xfrm>
            <a:off x="828677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3916" y="0"/>
            <a:ext cx="1900084" cy="18407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714356"/>
            <a:ext cx="594360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2285992"/>
            <a:ext cx="492922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219200" y="714356"/>
            <a:ext cx="594360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91440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hạt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sp>
        <p:nvSpPr>
          <p:cNvPr id="14" name="Action Button: Back or Previous 13">
            <a:hlinkClick r:id="rId8" action="ppaction://hlinksldjump" highlightClick="1"/>
          </p:cNvPr>
          <p:cNvSpPr/>
          <p:nvPr/>
        </p:nvSpPr>
        <p:spPr>
          <a:xfrm>
            <a:off x="7000892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76200" y="2300377"/>
            <a:ext cx="8622917" cy="2464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533400"/>
            <a:ext cx="5562600" cy="1752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786" y="285728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3916" y="214290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14" y="85723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quả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2571744"/>
            <a:ext cx="4429156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8" action="ppaction://hlinksldjump" highlightClick="1"/>
          </p:cNvPr>
          <p:cNvSpPr/>
          <p:nvPr/>
        </p:nvSpPr>
        <p:spPr>
          <a:xfrm>
            <a:off x="828677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77390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80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28596" y="623590"/>
            <a:ext cx="80055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166078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5555" b="13043"/>
          <a:stretch>
            <a:fillRect/>
          </a:stretch>
        </p:blipFill>
        <p:spPr bwMode="auto">
          <a:xfrm>
            <a:off x="2285984" y="1857364"/>
            <a:ext cx="1500198" cy="141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857364"/>
            <a:ext cx="152645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928802"/>
            <a:ext cx="233558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14752"/>
            <a:ext cx="23050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714752"/>
            <a:ext cx="179977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3714752"/>
            <a:ext cx="182905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3643314"/>
            <a:ext cx="187214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5286388"/>
            <a:ext cx="1790700" cy="13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5402264"/>
            <a:ext cx="1814685" cy="145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/>
              <a:t>–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chậu</a:t>
            </a:r>
            <a:r>
              <a:rPr lang="en-US" sz="2800" dirty="0"/>
              <a:t>.</a:t>
            </a:r>
          </a:p>
          <a:p>
            <a:r>
              <a:rPr lang="en-US" sz="2800" dirty="0"/>
              <a:t>–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chậu</a:t>
            </a:r>
            <a:r>
              <a:rPr lang="en-US" sz="2800" dirty="0"/>
              <a:t>.</a:t>
            </a:r>
          </a:p>
          <a:p>
            <a:r>
              <a:rPr lang="en-US" sz="2800" dirty="0"/>
              <a:t>– 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con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chậu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12" y="0"/>
            <a:ext cx="9001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nl-NL" sz="3600" b="1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0"/>
              </a:spcBef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cs typeface="Times New Roman" panose="02020603050405020304" pitchFamily="18" charset="0"/>
              </a:rPr>
              <a:t>: </a:t>
            </a:r>
          </a:p>
          <a:p>
            <a:r>
              <a:rPr lang="nl-NL" sz="2800" dirty="0"/>
              <a:t>+ Em hãy nêu các thao tác gieo hạt?</a:t>
            </a:r>
            <a:endParaRPr lang="en-US" sz="2800" b="1" dirty="0"/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735488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3467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357430"/>
            <a:ext cx="3533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57158" y="714356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nl-NL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Gieo hạt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2362200"/>
            <a:ext cx="842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/>
              <a:t>Bước</a:t>
            </a:r>
            <a:r>
              <a:rPr lang="en-US" sz="2800" dirty="0"/>
              <a:t> 1: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58" y="3000372"/>
            <a:ext cx="84296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/>
              <a:t>Bước</a:t>
            </a:r>
            <a:r>
              <a:rPr lang="en-US" sz="2800" dirty="0"/>
              <a:t> 2: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mỏng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lấp</a:t>
            </a:r>
            <a:r>
              <a:rPr lang="en-US" sz="2800" dirty="0"/>
              <a:t> </a:t>
            </a:r>
            <a:r>
              <a:rPr lang="en-US" sz="2800" dirty="0" err="1"/>
              <a:t>kín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31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2362200"/>
            <a:ext cx="84296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lỗ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,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lỗ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lấp</a:t>
            </a:r>
            <a:r>
              <a:rPr lang="en-US" sz="2800" dirty="0"/>
              <a:t> </a:t>
            </a:r>
            <a:r>
              <a:rPr lang="en-US" sz="2800" dirty="0" err="1"/>
              <a:t>kín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2910" y="1714488"/>
            <a:ext cx="6942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gieo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12" y="0"/>
            <a:ext cx="9001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nl-NL" sz="3600" b="1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0"/>
              </a:spcBef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cs typeface="Times New Roman" panose="02020603050405020304" pitchFamily="18" charset="0"/>
              </a:rPr>
              <a:t>: </a:t>
            </a:r>
          </a:p>
          <a:p>
            <a:r>
              <a:rPr lang="nl-NL" sz="2800" dirty="0"/>
              <a:t>+ Em hãy nêu các thao tác trồng cây con trong chậu?</a:t>
            </a:r>
            <a:endParaRPr lang="en-US" sz="2800" b="1" dirty="0"/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714356"/>
            <a:ext cx="3450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nl-NL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Trồng cây con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828833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2657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206" y="2571744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64" y="2643182"/>
            <a:ext cx="27051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3429000"/>
            <a:ext cx="8643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nhẹ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chắc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chắn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1785926"/>
            <a:ext cx="8034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xẻng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357430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xẻng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dễ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961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1226</TotalTime>
  <Words>443</Words>
  <Application>Microsoft Office PowerPoint</Application>
  <PresentationFormat>On-screen Show (4:3)</PresentationFormat>
  <Paragraphs>49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Unicode MS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Vì sao không nên gieo hạt và trồng cây con quá sâu, hoặc quá nông?</vt:lpstr>
      <vt:lpstr>PowerPoint Presentation</vt:lpstr>
      <vt:lpstr>Giúp Khỉ chọn hạt giống gieo hạt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</cp:lastModifiedBy>
  <cp:revision>173</cp:revision>
  <dcterms:created xsi:type="dcterms:W3CDTF">2017-10-03T01:20:28Z</dcterms:created>
  <dcterms:modified xsi:type="dcterms:W3CDTF">2024-12-11T01:45:13Z</dcterms:modified>
</cp:coreProperties>
</file>