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8"/>
  </p:notesMasterIdLst>
  <p:sldIdLst>
    <p:sldId id="339" r:id="rId2"/>
    <p:sldId id="385" r:id="rId3"/>
    <p:sldId id="395" r:id="rId4"/>
    <p:sldId id="427" r:id="rId5"/>
    <p:sldId id="438" r:id="rId6"/>
    <p:sldId id="371" r:id="rId7"/>
  </p:sldIdLst>
  <p:sldSz cx="12192000" cy="6858000"/>
  <p:notesSz cx="6858000" cy="9144000"/>
  <p:defaultTextStyle>
    <a:defPPr>
      <a:defRPr lang="en-US"/>
    </a:defPPr>
    <a:lvl1pPr marL="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2" y="-9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5BF17BB-90D7-48D1-A408-C4A17A18C95C}"/>
              </a:ext>
            </a:extLst>
          </p:cNvPr>
          <p:cNvSpPr/>
          <p:nvPr userDrawn="1"/>
        </p:nvSpPr>
        <p:spPr>
          <a:xfrm>
            <a:off x="11139855" y="2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07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9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099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17876" y="18627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046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55" indent="0" algn="ctr">
              <a:buNone/>
              <a:defRPr sz="2000"/>
            </a:lvl2pPr>
            <a:lvl3pPr marL="912510" indent="0" algn="ctr">
              <a:buNone/>
              <a:defRPr sz="1800"/>
            </a:lvl3pPr>
            <a:lvl4pPr marL="1368765" indent="0" algn="ctr">
              <a:buNone/>
              <a:defRPr sz="1600"/>
            </a:lvl4pPr>
            <a:lvl5pPr marL="1825020" indent="0" algn="ctr">
              <a:buNone/>
              <a:defRPr sz="1600"/>
            </a:lvl5pPr>
            <a:lvl6pPr marL="2281275" indent="0" algn="ctr">
              <a:buNone/>
              <a:defRPr sz="1600"/>
            </a:lvl6pPr>
            <a:lvl7pPr marL="2737528" indent="0" algn="ctr">
              <a:buNone/>
              <a:defRPr sz="1600"/>
            </a:lvl7pPr>
            <a:lvl8pPr marL="3193781" indent="0" algn="ctr">
              <a:buNone/>
              <a:defRPr sz="1600"/>
            </a:lvl8pPr>
            <a:lvl9pPr marL="365003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4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5" tIns="45618" rIns="91255" bIns="456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49E354B-FF2F-47CC-A6C8-802FB20C9900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7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6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255" tIns="45618" rIns="91255" bIns="456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255" tIns="45618" rIns="91255" bIns="456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91"/>
            <a:ext cx="41148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99" r:id="rId6"/>
    <p:sldLayoutId id="2147483704" r:id="rId7"/>
    <p:sldLayoutId id="2147483705" r:id="rId8"/>
  </p:sldLayoutIdLst>
  <p:txStyles>
    <p:titleStyle>
      <a:lvl1pPr algn="l" defTabSz="9125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27" indent="-228127" algn="l" defTabSz="9125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79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32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7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3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88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44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9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50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2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7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28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81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33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:\Bài giảng MT 2021-2022\Hình nền PowerPoint\khoanh24.com-6166a7941d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117600" y="1803400"/>
            <a:ext cx="10769600" cy="30480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990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LỚP 2</a:t>
            </a:r>
          </a:p>
          <a:p>
            <a:pPr algn="ctr" defTabSz="914354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54">
              <a:lnSpc>
                <a:spcPct val="150000"/>
              </a:lnSpc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tuần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  <a:sym typeface="+mn-lt"/>
              </a:rPr>
              <a:t> 29)</a:t>
            </a:r>
            <a:endParaRPr lang="en-US" altLang="zh-CN" sz="3733" b="1" dirty="0">
              <a:solidFill>
                <a:srgbClr val="FF0000"/>
              </a:solidFill>
              <a:latin typeface="SVN-Whimsy" panose="02040603050506020204" pitchFamily="18" charset="0"/>
              <a:ea typeface="SimSun"/>
              <a:cs typeface="+mn-ea"/>
              <a:sym typeface="+mn-lt"/>
            </a:endParaRPr>
          </a:p>
          <a:p>
            <a:pPr algn="ctr" defTabSz="914354">
              <a:lnSpc>
                <a:spcPct val="150000"/>
              </a:lnSpc>
              <a:defRPr/>
            </a:pP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4335" y="231321"/>
            <a:ext cx="5562600" cy="369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654335" y="832212"/>
            <a:ext cx="5562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904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3E038C-724D-4E8F-AB85-053A6E62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9"/>
            <a:ext cx="12192000" cy="6418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945C6A-FE9B-41DE-89C9-10046C5F0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4836A-DF27-4581-8298-3F6E0E72B9E5}"/>
              </a:ext>
            </a:extLst>
          </p:cNvPr>
          <p:cNvSpPr txBox="1"/>
          <p:nvPr/>
        </p:nvSpPr>
        <p:spPr>
          <a:xfrm>
            <a:off x="2954593" y="3429000"/>
            <a:ext cx="6282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8"/>
            <a:r>
              <a:rPr lang="en-US" sz="6000" b="1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  <a:p>
            <a:pPr algn="ctr" defTabSz="1219078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571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+mj-lt"/>
                <a:cs typeface="Times New Roman" pitchFamily="18" charset="0"/>
              </a:rPr>
              <a:t>Nghe bản tin dự báo thời tiết của địa phương em và trả lời câu hỏi: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670094-7944-4433-B3C1-C612D875E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7789" r="5064" b="45253"/>
          <a:stretch/>
        </p:blipFill>
        <p:spPr>
          <a:xfrm>
            <a:off x="180109" y="1168400"/>
            <a:ext cx="11831782" cy="5091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BC5FA-4556-4BD9-9592-6EEAA29F2979}"/>
              </a:ext>
            </a:extLst>
          </p:cNvPr>
          <p:cNvSpPr txBox="1"/>
          <p:nvPr/>
        </p:nvSpPr>
        <p:spPr>
          <a:xfrm>
            <a:off x="1662544" y="6229676"/>
            <a:ext cx="367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EFDF35-E4F2-4441-889D-CA78BC56DA86}"/>
              </a:ext>
            </a:extLst>
          </p:cNvPr>
          <p:cNvSpPr txBox="1"/>
          <p:nvPr/>
        </p:nvSpPr>
        <p:spPr>
          <a:xfrm>
            <a:off x="7439889" y="6224807"/>
            <a:ext cx="379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Lốc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xoáy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mạnh</a:t>
            </a:r>
            <a:endParaRPr lang="en-US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60269"/>
            <a:ext cx="969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8B55EE-970E-4EB5-97A9-4529A94C0861}"/>
              </a:ext>
            </a:extLst>
          </p:cNvPr>
          <p:cNvSpPr/>
          <p:nvPr/>
        </p:nvSpPr>
        <p:spPr>
          <a:xfrm>
            <a:off x="307008" y="431942"/>
            <a:ext cx="10224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Nhắc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lại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những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thông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tin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chính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được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E8E474-34C5-419F-AEB5-7590EB06BCB3}"/>
              </a:ext>
            </a:extLst>
          </p:cNvPr>
          <p:cNvSpPr/>
          <p:nvPr/>
        </p:nvSpPr>
        <p:spPr>
          <a:xfrm>
            <a:off x="1217266" y="1016717"/>
            <a:ext cx="9202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- Nhiệt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độ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(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cao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nhất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thấp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nhất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B486D5-0C22-41E2-B50D-5937F2DB5097}"/>
              </a:ext>
            </a:extLst>
          </p:cNvPr>
          <p:cNvSpPr/>
          <p:nvPr/>
        </p:nvSpPr>
        <p:spPr>
          <a:xfrm>
            <a:off x="1165717" y="2905229"/>
            <a:ext cx="9202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Nắng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mưa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51EB04-F552-4BCB-A7D7-A757660DA4B3}"/>
              </a:ext>
            </a:extLst>
          </p:cNvPr>
          <p:cNvSpPr/>
          <p:nvPr/>
        </p:nvSpPr>
        <p:spPr>
          <a:xfrm>
            <a:off x="1165717" y="4917954"/>
            <a:ext cx="9202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Hiện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tượng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bất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thường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E7B514-4E0F-4960-BF38-D09C9560DCDA}"/>
              </a:ext>
            </a:extLst>
          </p:cNvPr>
          <p:cNvSpPr txBox="1"/>
          <p:nvPr/>
        </p:nvSpPr>
        <p:spPr>
          <a:xfrm>
            <a:off x="1002617" y="1647658"/>
            <a:ext cx="9202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23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26 </a:t>
            </a:r>
            <a:r>
              <a:rPr kumimoji="0" lang="en-US" sz="32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34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37 </a:t>
            </a:r>
            <a:r>
              <a:rPr kumimoji="0" lang="en-US" sz="32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61C46C-18D4-4413-8C15-6FDDDFC38257}"/>
              </a:ext>
            </a:extLst>
          </p:cNvPr>
          <p:cNvSpPr txBox="1"/>
          <p:nvPr/>
        </p:nvSpPr>
        <p:spPr>
          <a:xfrm>
            <a:off x="1002617" y="3658996"/>
            <a:ext cx="9998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nhẹ.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nơi.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D85B13-9492-4694-8418-6465A94B46A2}"/>
              </a:ext>
            </a:extLst>
          </p:cNvPr>
          <p:cNvSpPr txBox="1"/>
          <p:nvPr/>
        </p:nvSpPr>
        <p:spPr>
          <a:xfrm>
            <a:off x="1165717" y="5574121"/>
            <a:ext cx="10259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lốc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sét,mưa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giật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mạnh.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964" y="1955408"/>
            <a:ext cx="11451100" cy="18111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>
                <a:solidFill>
                  <a:schemeClr val="accent1"/>
                </a:solidFill>
                <a:cs typeface="Times New Roman" panose="02020603050405020304" pitchFamily="18" charset="0"/>
              </a:rPr>
              <a:t>- </a:t>
            </a:r>
            <a:r>
              <a:rPr lang="vi-VN" sz="3300">
                <a:solidFill>
                  <a:schemeClr val="accent1"/>
                </a:solidFill>
                <a:cs typeface="Times New Roman" panose="02020603050405020304" pitchFamily="18" charset="0"/>
              </a:rPr>
              <a:t>Em </a:t>
            </a:r>
            <a:r>
              <a:rPr lang="vi-VN" sz="3300" dirty="0">
                <a:solidFill>
                  <a:schemeClr val="accent1"/>
                </a:solidFill>
                <a:cs typeface="Times New Roman" panose="02020603050405020304" pitchFamily="18" charset="0"/>
              </a:rPr>
              <a:t>và mọi người cần biết dự báo thời tiết để chuẩn bị những đồ dùng thiết yếu trước khi ra đường.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8CC205-A822-48D6-A9C7-90F62BA03B76}"/>
              </a:ext>
            </a:extLst>
          </p:cNvPr>
          <p:cNvSpPr txBox="1"/>
          <p:nvPr/>
        </p:nvSpPr>
        <p:spPr>
          <a:xfrm>
            <a:off x="169547" y="633594"/>
            <a:ext cx="11689517" cy="7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</a:t>
            </a:r>
            <a:r>
              <a:rPr lang="en-US" sz="3300" kern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mọi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báo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thời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tiết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3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33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vi-VN" sz="3300" kern="0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2" descr="Má»T Sá» KÄ¨ THUáº¬T Dáº Y Há»C TÃCH Cá»°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8" y="4647012"/>
            <a:ext cx="3429000" cy="25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Ã¬nh áº£nh Tháº£o Luáº­n NhÃ³m Há»c Cuá»c Sá»ng Cuá»c Sá»ng Há»c Táº­p, Dáº¡y Há»c, TrÆ°á»ng  Há»c, Sinh ViÃªn miá»n phÃ­ táº£i táº­p tin PNG PSDComment vÃ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158663"/>
            <a:ext cx="4927600" cy="269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0112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188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209</cp:revision>
  <dcterms:created xsi:type="dcterms:W3CDTF">2021-06-07T06:59:14Z</dcterms:created>
  <dcterms:modified xsi:type="dcterms:W3CDTF">2024-04-15T02:20:33Z</dcterms:modified>
</cp:coreProperties>
</file>