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9" r:id="rId2"/>
  </p:sldMasterIdLst>
  <p:sldIdLst>
    <p:sldId id="288" r:id="rId3"/>
    <p:sldId id="260" r:id="rId4"/>
    <p:sldId id="262" r:id="rId5"/>
    <p:sldId id="263" r:id="rId6"/>
    <p:sldId id="264" r:id="rId7"/>
    <p:sldId id="265" r:id="rId8"/>
    <p:sldId id="266" r:id="rId9"/>
    <p:sldId id="267" r:id="rId10"/>
    <p:sldId id="268" r:id="rId11"/>
    <p:sldId id="287" r:id="rId12"/>
    <p:sldId id="271" r:id="rId13"/>
    <p:sldId id="272" r:id="rId14"/>
    <p:sldId id="273" r:id="rId15"/>
    <p:sldId id="274" r:id="rId16"/>
    <p:sldId id="282" r:id="rId17"/>
    <p:sldId id="277" r:id="rId18"/>
    <p:sldId id="278" r:id="rId19"/>
    <p:sldId id="280" r:id="rId20"/>
    <p:sldId id="284" r:id="rId21"/>
  </p:sldIdLst>
  <p:sldSz cx="12192000" cy="6858000"/>
  <p:notesSz cx="6858000" cy="9144000"/>
  <p:embeddedFontLst>
    <p:embeddedFont>
      <p:font typeface="#9Slide03 Quicksand" panose="020B0604020202020204" charset="0"/>
      <p:regular r:id="rId22"/>
    </p:embeddedFont>
    <p:embeddedFont>
      <p:font typeface="#9Slide07 Cadena" panose="020B0604020202020204" charset="0"/>
      <p:bold r:id="rId23"/>
    </p:embeddedFont>
    <p:embeddedFont>
      <p:font typeface="Calibri Light" panose="020F0302020204030204" pitchFamily="34" charset="0"/>
      <p:regular r:id="rId24"/>
      <p:italic r:id="rId25"/>
    </p:embeddedFont>
    <p:embeddedFont>
      <p:font typeface="AvantGarde" panose="00000400000000000000" charset="0"/>
      <p:regular r:id="rId26"/>
    </p:embeddedFont>
    <p:embeddedFont>
      <p:font typeface="Calibri" panose="020F0502020204030204" pitchFamily="34" charset="0"/>
      <p:regular r:id="rId27"/>
      <p:bold r:id="rId28"/>
      <p:italic r:id="rId29"/>
      <p:boldItalic r:id="rId30"/>
    </p:embeddedFont>
    <p:embeddedFont>
      <p:font typeface="Pattaya" panose="020B0604020202020204" charset="-34"/>
      <p:regular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364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4660"/>
  </p:normalViewPr>
  <p:slideViewPr>
    <p:cSldViewPr snapToGrid="0">
      <p:cViewPr varScale="1">
        <p:scale>
          <a:sx n="108" d="100"/>
          <a:sy n="108" d="100"/>
        </p:scale>
        <p:origin x="352" y="76"/>
      </p:cViewPr>
      <p:guideLst/>
    </p:cSldViewPr>
  </p:slideViewPr>
  <p:notesTextViewPr>
    <p:cViewPr>
      <p:scale>
        <a:sx n="1" d="1"/>
        <a:sy n="1" d="1"/>
      </p:scale>
      <p:origin x="0" y="0"/>
    </p:cViewPr>
  </p:notesTextViewPr>
  <p:sorterViewPr>
    <p:cViewPr>
      <p:scale>
        <a:sx n="100" d="100"/>
        <a:sy n="100" d="100"/>
      </p:scale>
      <p:origin x="0" y="-6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slide" Target="../slides/slide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EF2E-5189-460E-AF86-ECE21C422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531956-54FC-4653-805A-36C3841C7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6D5FA4-FE81-4B7B-ABD5-2506BBA8E43D}"/>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5" name="Footer Placeholder 4">
            <a:extLst>
              <a:ext uri="{FF2B5EF4-FFF2-40B4-BE49-F238E27FC236}">
                <a16:creationId xmlns:a16="http://schemas.microsoft.com/office/drawing/2014/main" id="{C654E322-3149-457A-A7DA-2178D7E65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A536C-7399-49FF-B87E-218FD926E7B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75685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223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0139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00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00718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8518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0236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89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763158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5809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2946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8DA0-E056-49A0-979D-298529AEC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32BC0-1CF7-45BD-9737-14C01F6D5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8374A-C39E-4A94-B0CD-371A88433871}"/>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5" name="Footer Placeholder 4">
            <a:extLst>
              <a:ext uri="{FF2B5EF4-FFF2-40B4-BE49-F238E27FC236}">
                <a16:creationId xmlns:a16="http://schemas.microsoft.com/office/drawing/2014/main" id="{1620F30E-4A81-4B15-8529-FBC68A44B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32520-AFFC-4EC8-ABE6-1E959A6B030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8924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0083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4738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89934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901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546726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5168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17587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203272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1991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983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AA62-97D9-402D-9C81-C5494EBE2D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AB004-0F9F-4725-84D7-0E7FCC0D2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57214-40DE-4EF4-8920-0C4FFCC20AD0}"/>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5" name="Footer Placeholder 4">
            <a:extLst>
              <a:ext uri="{FF2B5EF4-FFF2-40B4-BE49-F238E27FC236}">
                <a16:creationId xmlns:a16="http://schemas.microsoft.com/office/drawing/2014/main" id="{DBA867A1-58D7-4F52-B1C9-7F952A2A2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E7DBC-B067-4EBE-B023-C91B26CC63CE}"/>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218294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59141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9576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22535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7282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41249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00500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2167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59200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45035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05739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DA8-AC4E-4CFA-BF9B-18CB4089B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CA2CB-BD65-4A2A-ABC9-CDFF875DCD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A92A13-3093-4476-A4D9-3DBC9738E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749AD-9505-42B2-8F1B-E1409798BBFD}"/>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6" name="Footer Placeholder 5">
            <a:extLst>
              <a:ext uri="{FF2B5EF4-FFF2-40B4-BE49-F238E27FC236}">
                <a16:creationId xmlns:a16="http://schemas.microsoft.com/office/drawing/2014/main" id="{BE9C5B33-A2B4-4069-B20E-D410AFA4B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F43ED-0FCF-45E0-B923-EBB1B9B9285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29229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0440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12349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6065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4155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48038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784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9199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5C99-9C05-43A7-A579-45BC5DA92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18C14-BFF8-44C2-AAA3-300EA4239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166B5E-4434-4D6C-8D2F-B0D990FE9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A1FC9-0F18-4464-BDAD-C60CDE749F2F}"/>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6" name="Footer Placeholder 5">
            <a:extLst>
              <a:ext uri="{FF2B5EF4-FFF2-40B4-BE49-F238E27FC236}">
                <a16:creationId xmlns:a16="http://schemas.microsoft.com/office/drawing/2014/main" id="{B1F662CC-3A65-484F-B44C-6FA7D2987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88C42-90AF-43AD-9EBE-FF17F3397221}"/>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494748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FFC3-2251-454F-8DE6-700086856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EDB8E9-B43F-42FD-97B7-591033E7B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EBAC0-CF89-4426-8640-5626E9D0B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1F82C-338D-4090-BE8A-C206F24DA99D}"/>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6" name="Footer Placeholder 5">
            <a:extLst>
              <a:ext uri="{FF2B5EF4-FFF2-40B4-BE49-F238E27FC236}">
                <a16:creationId xmlns:a16="http://schemas.microsoft.com/office/drawing/2014/main" id="{6BE7957B-DDBD-452A-958A-B9816A0A7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8EFB7-FA69-4819-8EA1-ADEAF08850A5}"/>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53223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E36B-1F2A-460E-A20A-E854EAC7B7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0231A-FEA2-4EA8-BED7-DD1459D6F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E60AF-D44D-42D3-B949-693EADBB0002}"/>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5" name="Footer Placeholder 4">
            <a:extLst>
              <a:ext uri="{FF2B5EF4-FFF2-40B4-BE49-F238E27FC236}">
                <a16:creationId xmlns:a16="http://schemas.microsoft.com/office/drawing/2014/main" id="{4AD96DCF-CAE1-4F2C-9FF2-358475B0A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1BDDA-76A6-4EEF-924D-DD05B6B30693}"/>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9348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A5B0-457F-473D-ABF4-79689E077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166099-A69C-4B07-9B35-208B972A3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FE13EA-B196-4A8B-999F-A100CC520F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ED3B3-8DB6-4516-9D0F-C17349C77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54CB3-A46E-47DC-B4FE-430F48794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DB1AFF-00D8-456C-8F86-3B134C44E23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8" name="Footer Placeholder 7">
            <a:extLst>
              <a:ext uri="{FF2B5EF4-FFF2-40B4-BE49-F238E27FC236}">
                <a16:creationId xmlns:a16="http://schemas.microsoft.com/office/drawing/2014/main" id="{5E7A3F8B-6EB4-4A5C-94E9-5746A2567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D8384D-9AD4-4EFE-97AD-8CD64AD6F0BB}"/>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395230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84403-B40C-48E0-B709-F0162B956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2E72F0-D136-46EA-91DE-6338DC8E47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A0C06-C574-4667-A02C-16B7DBFC8DCC}"/>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5" name="Footer Placeholder 4">
            <a:extLst>
              <a:ext uri="{FF2B5EF4-FFF2-40B4-BE49-F238E27FC236}">
                <a16:creationId xmlns:a16="http://schemas.microsoft.com/office/drawing/2014/main" id="{4A6DC860-915B-44A1-A124-0E76922A8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24008-1848-4056-A3AC-ADD4C76A5DC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99978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A5E39DF-E666-46FA-9BD1-0AAEDC3BF9B5}"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490746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CCF2824-0C74-4FF7-8D65-64E16E006D01}"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656199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29054BA-CCB7-4C02-A7DC-2D4D49B4E69C}"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4189261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3F0A77F-5EB2-42D3-9FFE-C03F9615F5B6}"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489129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D12DF8A-5284-4AFB-A7FC-BB0350AB8C29}"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623203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599BDD-7AE0-43E1-9D1A-9FB94CE5FC41}"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1715422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32D2D43-FB57-40F8-9680-3F8003DF05DA}"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415834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13FC75D-8A6B-462D-93E1-C811417D9100}"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288010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AC5CD6A-1AB8-4B1B-AD05-E80F8D4332B7}"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72763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F75D-F63D-4D3C-B904-93A9187458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64D009-BA58-452B-9192-09B1A934B943}"/>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4" name="Footer Placeholder 3">
            <a:extLst>
              <a:ext uri="{FF2B5EF4-FFF2-40B4-BE49-F238E27FC236}">
                <a16:creationId xmlns:a16="http://schemas.microsoft.com/office/drawing/2014/main" id="{2A46CC41-C80C-4963-954C-E9FC02C35A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892986-1AB5-40EC-AE20-F2A1F4EC4F7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5299576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E202C3D-1704-4BD9-B1D9-AB0CD49EF80F}"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936964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5038924-A18F-4649-AA7D-0EC0AC485B5B}"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985654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9"/>
        <p:cNvGrpSpPr/>
        <p:nvPr/>
      </p:nvGrpSpPr>
      <p:grpSpPr>
        <a:xfrm>
          <a:off x="0" y="0"/>
          <a:ext cx="0" cy="0"/>
          <a:chOff x="0" y="0"/>
          <a:chExt cx="0" cy="0"/>
        </a:xfrm>
      </p:grpSpPr>
      <p:pic>
        <p:nvPicPr>
          <p:cNvPr id="60" name="Google Shape;60;p13"/>
          <p:cNvPicPr preferRelativeResize="0"/>
          <p:nvPr/>
        </p:nvPicPr>
        <p:blipFill>
          <a:blip r:embed="rId2">
            <a:alphaModFix/>
          </a:blip>
          <a:stretch>
            <a:fillRect/>
          </a:stretch>
        </p:blipFill>
        <p:spPr>
          <a:xfrm>
            <a:off x="0" y="-1"/>
            <a:ext cx="12191941" cy="6858001"/>
          </a:xfrm>
          <a:prstGeom prst="rect">
            <a:avLst/>
          </a:prstGeom>
          <a:noFill/>
          <a:ln>
            <a:noFill/>
          </a:ln>
        </p:spPr>
      </p:pic>
      <p:sp>
        <p:nvSpPr>
          <p:cNvPr id="61" name="Google Shape;61;p13"/>
          <p:cNvSpPr/>
          <p:nvPr/>
        </p:nvSpPr>
        <p:spPr>
          <a:xfrm>
            <a:off x="950967" y="732367"/>
            <a:ext cx="10290000" cy="5418000"/>
          </a:xfrm>
          <a:prstGeom prst="roundRect">
            <a:avLst>
              <a:gd name="adj" fmla="val 8626"/>
            </a:avLst>
          </a:prstGeom>
          <a:solidFill>
            <a:schemeClr val="accent6"/>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13"/>
          <p:cNvSpPr txBox="1">
            <a:spLocks noGrp="1"/>
          </p:cNvSpPr>
          <p:nvPr>
            <p:ph type="title"/>
          </p:nvPr>
        </p:nvSpPr>
        <p:spPr>
          <a:xfrm>
            <a:off x="2598800" y="720000"/>
            <a:ext cx="69944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63" name="Google Shape;63;p13"/>
          <p:cNvSpPr txBox="1">
            <a:spLocks noGrp="1"/>
          </p:cNvSpPr>
          <p:nvPr>
            <p:ph type="subTitle" idx="1"/>
          </p:nvPr>
        </p:nvSpPr>
        <p:spPr>
          <a:xfrm>
            <a:off x="4066233" y="2899533"/>
            <a:ext cx="2866800"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4" name="Google Shape;64;p13">
            <a:hlinkClick r:id="rId3" action="ppaction://hlinksldjump"/>
          </p:cNvPr>
          <p:cNvSpPr txBox="1">
            <a:spLocks noGrp="1"/>
          </p:cNvSpPr>
          <p:nvPr>
            <p:ph type="title" idx="2"/>
          </p:nvPr>
        </p:nvSpPr>
        <p:spPr>
          <a:xfrm>
            <a:off x="4066233" y="2377600"/>
            <a:ext cx="271680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65" name="Google Shape;65;p13">
            <a:hlinkClick r:id="rId3" action="ppaction://hlinksldjump"/>
          </p:cNvPr>
          <p:cNvSpPr txBox="1">
            <a:spLocks noGrp="1"/>
          </p:cNvSpPr>
          <p:nvPr>
            <p:ph type="title" idx="3" hasCustomPrompt="1"/>
          </p:nvPr>
        </p:nvSpPr>
        <p:spPr>
          <a:xfrm>
            <a:off x="2846247" y="2322069"/>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66" name="Google Shape;66;p13"/>
          <p:cNvSpPr txBox="1">
            <a:spLocks noGrp="1"/>
          </p:cNvSpPr>
          <p:nvPr>
            <p:ph type="subTitle" idx="4"/>
          </p:nvPr>
        </p:nvSpPr>
        <p:spPr>
          <a:xfrm>
            <a:off x="8374233" y="2899533"/>
            <a:ext cx="2866800"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7" name="Google Shape;67;p13">
            <a:hlinkClick r:id="rId3" action="ppaction://hlinksldjump"/>
          </p:cNvPr>
          <p:cNvSpPr txBox="1">
            <a:spLocks noGrp="1"/>
          </p:cNvSpPr>
          <p:nvPr>
            <p:ph type="title" idx="5"/>
          </p:nvPr>
        </p:nvSpPr>
        <p:spPr>
          <a:xfrm>
            <a:off x="8374232" y="2377600"/>
            <a:ext cx="271680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68" name="Google Shape;68;p13">
            <a:hlinkClick r:id="rId3" action="ppaction://hlinksldjump"/>
          </p:cNvPr>
          <p:cNvSpPr txBox="1">
            <a:spLocks noGrp="1"/>
          </p:cNvSpPr>
          <p:nvPr>
            <p:ph type="title" idx="6" hasCustomPrompt="1"/>
          </p:nvPr>
        </p:nvSpPr>
        <p:spPr>
          <a:xfrm>
            <a:off x="7154229" y="2322069"/>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69" name="Google Shape;69;p13"/>
          <p:cNvSpPr txBox="1">
            <a:spLocks noGrp="1"/>
          </p:cNvSpPr>
          <p:nvPr>
            <p:ph type="subTitle" idx="7"/>
          </p:nvPr>
        </p:nvSpPr>
        <p:spPr>
          <a:xfrm>
            <a:off x="4066233" y="4491741"/>
            <a:ext cx="2866800"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0" name="Google Shape;70;p13">
            <a:hlinkClick r:id="rId4" action="ppaction://hlinksldjump"/>
          </p:cNvPr>
          <p:cNvSpPr txBox="1">
            <a:spLocks noGrp="1"/>
          </p:cNvSpPr>
          <p:nvPr>
            <p:ph type="title" idx="8"/>
          </p:nvPr>
        </p:nvSpPr>
        <p:spPr>
          <a:xfrm>
            <a:off x="4066233" y="3969800"/>
            <a:ext cx="271680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71" name="Google Shape;71;p13">
            <a:hlinkClick r:id="rId4" action="ppaction://hlinksldjump"/>
          </p:cNvPr>
          <p:cNvSpPr txBox="1">
            <a:spLocks noGrp="1"/>
          </p:cNvSpPr>
          <p:nvPr>
            <p:ph type="title" idx="9" hasCustomPrompt="1"/>
          </p:nvPr>
        </p:nvSpPr>
        <p:spPr>
          <a:xfrm>
            <a:off x="2846233" y="3914231"/>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72" name="Google Shape;72;p13"/>
          <p:cNvSpPr txBox="1">
            <a:spLocks noGrp="1"/>
          </p:cNvSpPr>
          <p:nvPr>
            <p:ph type="subTitle" idx="13"/>
          </p:nvPr>
        </p:nvSpPr>
        <p:spPr>
          <a:xfrm>
            <a:off x="8374233" y="4491741"/>
            <a:ext cx="2866800"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3" name="Google Shape;73;p13">
            <a:hlinkClick r:id="" action="ppaction://noaction"/>
          </p:cNvPr>
          <p:cNvSpPr txBox="1">
            <a:spLocks noGrp="1"/>
          </p:cNvSpPr>
          <p:nvPr>
            <p:ph type="title" idx="14"/>
          </p:nvPr>
        </p:nvSpPr>
        <p:spPr>
          <a:xfrm>
            <a:off x="8374232" y="3969800"/>
            <a:ext cx="271680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74" name="Google Shape;74;p13">
            <a:hlinkClick r:id="" action="ppaction://noaction"/>
          </p:cNvPr>
          <p:cNvSpPr txBox="1">
            <a:spLocks noGrp="1"/>
          </p:cNvSpPr>
          <p:nvPr>
            <p:ph type="title" idx="15" hasCustomPrompt="1"/>
          </p:nvPr>
        </p:nvSpPr>
        <p:spPr>
          <a:xfrm>
            <a:off x="7154229" y="3914300"/>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Tree>
    <p:extLst>
      <p:ext uri="{BB962C8B-B14F-4D97-AF65-F5344CB8AC3E}">
        <p14:creationId xmlns:p14="http://schemas.microsoft.com/office/powerpoint/2010/main" val="1379457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10"/>
        <p:cNvGrpSpPr/>
        <p:nvPr/>
      </p:nvGrpSpPr>
      <p:grpSpPr>
        <a:xfrm>
          <a:off x="0" y="0"/>
          <a:ext cx="0" cy="0"/>
          <a:chOff x="0" y="0"/>
          <a:chExt cx="0" cy="0"/>
        </a:xfrm>
      </p:grpSpPr>
      <p:pic>
        <p:nvPicPr>
          <p:cNvPr id="211" name="Google Shape;211;p34"/>
          <p:cNvPicPr preferRelativeResize="0"/>
          <p:nvPr/>
        </p:nvPicPr>
        <p:blipFill>
          <a:blip r:embed="rId2">
            <a:alphaModFix/>
          </a:blip>
          <a:stretch>
            <a:fillRect/>
          </a:stretch>
        </p:blipFill>
        <p:spPr>
          <a:xfrm>
            <a:off x="0" y="-1"/>
            <a:ext cx="12191941" cy="6858001"/>
          </a:xfrm>
          <a:prstGeom prst="rect">
            <a:avLst/>
          </a:prstGeom>
          <a:noFill/>
          <a:ln>
            <a:noFill/>
          </a:ln>
        </p:spPr>
      </p:pic>
      <p:sp>
        <p:nvSpPr>
          <p:cNvPr id="212" name="Google Shape;212;p34"/>
          <p:cNvSpPr/>
          <p:nvPr/>
        </p:nvSpPr>
        <p:spPr>
          <a:xfrm>
            <a:off x="950967" y="732367"/>
            <a:ext cx="10290000" cy="5418000"/>
          </a:xfrm>
          <a:prstGeom prst="roundRect">
            <a:avLst>
              <a:gd name="adj" fmla="val 8626"/>
            </a:avLst>
          </a:prstGeom>
          <a:solidFill>
            <a:schemeClr val="accent6"/>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3" name="Google Shape;213;p34"/>
          <p:cNvSpPr txBox="1">
            <a:spLocks noGrp="1"/>
          </p:cNvSpPr>
          <p:nvPr>
            <p:ph type="title"/>
          </p:nvPr>
        </p:nvSpPr>
        <p:spPr>
          <a:xfrm>
            <a:off x="3399200" y="2301051"/>
            <a:ext cx="5393600" cy="140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14" name="Google Shape;214;p34"/>
          <p:cNvSpPr txBox="1">
            <a:spLocks noGrp="1"/>
          </p:cNvSpPr>
          <p:nvPr>
            <p:ph type="subTitle" idx="1"/>
          </p:nvPr>
        </p:nvSpPr>
        <p:spPr>
          <a:xfrm>
            <a:off x="3399200" y="3810951"/>
            <a:ext cx="5393600" cy="7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47712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68831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1956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10/05/2024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32468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2303-A219-49FC-8681-76F8B410E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6DBD1-1FCF-4CEE-A8ED-6297DA069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DA17-2F5D-47D1-9DAC-4DE8CD71E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6B2C5-5203-4697-B8DC-97B13FFDE754}" type="datetimeFigureOut">
              <a:rPr lang="en-US" smtClean="0"/>
              <a:t>10/05/2024</a:t>
            </a:fld>
            <a:endParaRPr lang="en-US"/>
          </a:p>
        </p:txBody>
      </p:sp>
      <p:sp>
        <p:nvSpPr>
          <p:cNvPr id="5" name="Footer Placeholder 4">
            <a:extLst>
              <a:ext uri="{FF2B5EF4-FFF2-40B4-BE49-F238E27FC236}">
                <a16:creationId xmlns:a16="http://schemas.microsoft.com/office/drawing/2014/main" id="{33618466-9927-4983-8290-0D229823F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FC11A-D4CE-4AC1-A20B-A47878A28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659D8-53F8-48B8-A6EF-59ED81BD3D31}" type="slidenum">
              <a:rPr lang="en-US" smtClean="0"/>
              <a:t>‹#›</a:t>
            </a:fld>
            <a:endParaRPr lang="en-US"/>
          </a:p>
        </p:txBody>
      </p:sp>
    </p:spTree>
    <p:extLst>
      <p:ext uri="{BB962C8B-B14F-4D97-AF65-F5344CB8AC3E}">
        <p14:creationId xmlns:p14="http://schemas.microsoft.com/office/powerpoint/2010/main" val="63255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8" r:id="rId8"/>
    <p:sldLayoutId id="2147483697" r:id="rId9"/>
    <p:sldLayoutId id="2147483696" r:id="rId10"/>
    <p:sldLayoutId id="2147483695" r:id="rId11"/>
    <p:sldLayoutId id="2147483694" r:id="rId12"/>
    <p:sldLayoutId id="2147483693" r:id="rId13"/>
    <p:sldLayoutId id="2147483692" r:id="rId14"/>
    <p:sldLayoutId id="2147483691" r:id="rId15"/>
    <p:sldLayoutId id="2147483690" r:id="rId16"/>
    <p:sldLayoutId id="2147483689" r:id="rId17"/>
    <p:sldLayoutId id="2147483688" r:id="rId18"/>
    <p:sldLayoutId id="2147483687" r:id="rId19"/>
    <p:sldLayoutId id="2147483686" r:id="rId20"/>
    <p:sldLayoutId id="2147483685" r:id="rId21"/>
    <p:sldLayoutId id="2147483684" r:id="rId22"/>
    <p:sldLayoutId id="2147483683" r:id="rId23"/>
    <p:sldLayoutId id="2147483682" r:id="rId24"/>
    <p:sldLayoutId id="2147483681" r:id="rId25"/>
    <p:sldLayoutId id="2147483680" r:id="rId26"/>
    <p:sldLayoutId id="2147483679" r:id="rId27"/>
    <p:sldLayoutId id="2147483678" r:id="rId28"/>
    <p:sldLayoutId id="2147483677" r:id="rId29"/>
    <p:sldLayoutId id="2147483676" r:id="rId30"/>
    <p:sldLayoutId id="2147483675" r:id="rId31"/>
    <p:sldLayoutId id="2147483674" r:id="rId32"/>
    <p:sldLayoutId id="2147483673" r:id="rId33"/>
    <p:sldLayoutId id="2147483672" r:id="rId34"/>
    <p:sldLayoutId id="2147483671" r:id="rId35"/>
    <p:sldLayoutId id="2147483670" r:id="rId36"/>
    <p:sldLayoutId id="2147483669" r:id="rId37"/>
    <p:sldLayoutId id="2147483668" r:id="rId38"/>
    <p:sldLayoutId id="2147483667" r:id="rId39"/>
    <p:sldLayoutId id="2147483666" r:id="rId40"/>
    <p:sldLayoutId id="2147483665" r:id="rId41"/>
    <p:sldLayoutId id="2147483664" r:id="rId42"/>
    <p:sldLayoutId id="2147483663" r:id="rId43"/>
    <p:sldLayoutId id="2147483662" r:id="rId44"/>
    <p:sldLayoutId id="2147483661" r:id="rId45"/>
    <p:sldLayoutId id="2147483660" r:id="rId46"/>
    <p:sldLayoutId id="2147483656" r:id="rId47"/>
    <p:sldLayoutId id="2147483657" r:id="rId48"/>
    <p:sldLayoutId id="2147483658" r:id="rId49"/>
    <p:sldLayoutId id="2147483659"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4CC3C60-8F72-42DC-A12C-FC6FAC637DD3}"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86428619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gi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eg"/><Relationship Id="rId4" Type="http://schemas.microsoft.com/office/2007/relationships/hdphoto" Target="../media/hdphoto3.wdp"/><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eg"/><Relationship Id="rId4" Type="http://schemas.microsoft.com/office/2007/relationships/hdphoto" Target="../media/hdphoto3.wdp"/><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8.jpeg"/><Relationship Id="rId4" Type="http://schemas.microsoft.com/office/2007/relationships/hdphoto" Target="../media/hdphoto3.wdp"/><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gif"/><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5;p32">
            <a:extLst>
              <a:ext uri="{FF2B5EF4-FFF2-40B4-BE49-F238E27FC236}">
                <a16:creationId xmlns:a16="http://schemas.microsoft.com/office/drawing/2014/main" id="{FFC23048-EA95-8454-0A0D-BD469B798C7C}"/>
              </a:ext>
            </a:extLst>
          </p:cNvPr>
          <p:cNvSpPr txBox="1">
            <a:spLocks/>
          </p:cNvSpPr>
          <p:nvPr/>
        </p:nvSpPr>
        <p:spPr>
          <a:xfrm>
            <a:off x="-563880" y="4434026"/>
            <a:ext cx="13224387" cy="1746087"/>
          </a:xfrm>
          <a:prstGeom prst="rect">
            <a:avLst/>
          </a:prstGeom>
        </p:spPr>
        <p:txBody>
          <a:bodyPr spcFirstLastPara="1" vert="horz" wrap="square" lIns="121900" tIns="121900" rIns="121900" bIns="12190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0" i="0" u="none" strike="noStrike" kern="1200" cap="none" spc="0" normalizeH="0" baseline="0" noProof="0" dirty="0" smtClean="0">
                <a:ln>
                  <a:noFill/>
                </a:ln>
                <a:solidFill>
                  <a:srgbClr val="1F497D">
                    <a:lumMod val="50000"/>
                  </a:srgbClr>
                </a:solidFill>
                <a:effectLst/>
                <a:uLnTx/>
                <a:uFillTx/>
                <a:latin typeface="Times New Roman" panose="02020603050405020304" pitchFamily="18" charset="0"/>
                <a:ea typeface="+mj-ea"/>
                <a:cs typeface="Times New Roman" panose="02020603050405020304" pitchFamily="18" charset="0"/>
              </a:rPr>
              <a:t>LỚP</a:t>
            </a:r>
            <a:r>
              <a:rPr kumimoji="0" lang="en-US" sz="7200" b="0" i="0" u="none" strike="noStrike" kern="1200" cap="none" spc="0" normalizeH="0" noProof="0" dirty="0" smtClean="0">
                <a:ln>
                  <a:noFill/>
                </a:ln>
                <a:solidFill>
                  <a:srgbClr val="1F497D">
                    <a:lumMod val="50000"/>
                  </a:srgbClr>
                </a:solidFill>
                <a:effectLst/>
                <a:uLnTx/>
                <a:uFillTx/>
                <a:latin typeface="Times New Roman" panose="02020603050405020304" pitchFamily="18" charset="0"/>
                <a:ea typeface="+mj-ea"/>
                <a:cs typeface="Times New Roman" panose="02020603050405020304" pitchFamily="18" charset="0"/>
              </a:rPr>
              <a:t> HỌC TRÊN ĐƯỜNG</a:t>
            </a:r>
            <a:endParaRPr kumimoji="0" lang="en-US" sz="7200" b="0" i="0" u="none" strike="noStrike" kern="1200" cap="none" spc="0" normalizeH="0" baseline="0" noProof="0" dirty="0">
              <a:ln>
                <a:noFill/>
              </a:ln>
              <a:solidFill>
                <a:srgbClr val="1F497D">
                  <a:lumMod val="50000"/>
                </a:srgbClr>
              </a:solidFill>
              <a:effectLst/>
              <a:uLnTx/>
              <a:uFillTx/>
              <a:latin typeface="Times New Roman" panose="02020603050405020304" pitchFamily="18" charset="0"/>
              <a:ea typeface="+mj-ea"/>
              <a:cs typeface="Times New Roman" panose="02020603050405020304" pitchFamily="18" charset="0"/>
            </a:endParaRPr>
          </a:p>
        </p:txBody>
      </p:sp>
      <p:sp>
        <p:nvSpPr>
          <p:cNvPr id="6" name="TextBox 5">
            <a:extLst>
              <a:ext uri="{FF2B5EF4-FFF2-40B4-BE49-F238E27FC236}">
                <a16:creationId xmlns:a16="http://schemas.microsoft.com/office/drawing/2014/main" id="{95B0911B-D2EA-B922-B0AC-FF41D20921EE}"/>
              </a:ext>
            </a:extLst>
          </p:cNvPr>
          <p:cNvSpPr txBox="1"/>
          <p:nvPr/>
        </p:nvSpPr>
        <p:spPr>
          <a:xfrm>
            <a:off x="2807060" y="1710237"/>
            <a:ext cx="6604437" cy="2862322"/>
          </a:xfrm>
          <a:prstGeom prst="rect">
            <a:avLst/>
          </a:prstGeom>
          <a:noFill/>
        </p:spPr>
        <p:txBody>
          <a:bodyPr wrap="non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TIẾNG</a:t>
            </a:r>
            <a:r>
              <a:rPr kumimoji="0" lang="en-US" sz="6000" b="0"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VIỆT </a:t>
            </a:r>
            <a:r>
              <a:rPr kumimoji="0" lang="en-US" sz="60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LỚP 5</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sz="6000" dirty="0" smtClean="0">
                <a:solidFill>
                  <a:srgbClr val="C00000"/>
                </a:solidFill>
                <a:latin typeface="Times New Roman" panose="02020603050405020304" pitchFamily="18" charset="0"/>
                <a:cs typeface="Times New Roman" panose="02020603050405020304" pitchFamily="18" charset="0"/>
              </a:rPr>
              <a:t>TẬP ĐỌC</a:t>
            </a:r>
            <a:endParaRPr kumimoji="0" lang="en-US" sz="6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1">
            <a:extLst>
              <a:ext uri="{FF2B5EF4-FFF2-40B4-BE49-F238E27FC236}">
                <a16:creationId xmlns:a16="http://schemas.microsoft.com/office/drawing/2014/main" id="{23F8FB57-4106-9959-C221-D6611A7BE85A}"/>
              </a:ext>
            </a:extLst>
          </p:cNvPr>
          <p:cNvSpPr txBox="1"/>
          <p:nvPr/>
        </p:nvSpPr>
        <p:spPr>
          <a:xfrm>
            <a:off x="1634613" y="404782"/>
            <a:ext cx="9075174"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F497D">
                    <a:lumMod val="50000"/>
                  </a:srgbClr>
                </a:solidFill>
                <a:effectLst/>
                <a:uLnTx/>
                <a:uFillTx/>
                <a:latin typeface="Times New Roman" panose="02020603050405020304" pitchFamily="18" charset="0"/>
                <a:ea typeface="+mn-ea"/>
                <a:cs typeface="Times New Roman" panose="02020603050405020304" pitchFamily="18" charset="0"/>
              </a:rPr>
              <a:t>UBND QUẬN HẢI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F497D">
                    <a:lumMod val="50000"/>
                  </a:srgbClr>
                </a:solidFill>
                <a:effectLst/>
                <a:uLnTx/>
                <a:uFillTx/>
                <a:latin typeface="Times New Roman" panose="02020603050405020304" pitchFamily="18" charset="0"/>
                <a:ea typeface="+mn-ea"/>
                <a:cs typeface="Times New Roman" panose="02020603050405020304" pitchFamily="18" charset="0"/>
              </a:rPr>
              <a:t>TRƯỜNG TIỂU HỌC ĐẰNG HẢI</a:t>
            </a:r>
          </a:p>
        </p:txBody>
      </p:sp>
    </p:spTree>
    <p:extLst>
      <p:ext uri="{BB962C8B-B14F-4D97-AF65-F5344CB8AC3E}">
        <p14:creationId xmlns:p14="http://schemas.microsoft.com/office/powerpoint/2010/main" val="241230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4E7560-4CAE-45D1-AAEC-6E4E6943D6ED}"/>
              </a:ext>
            </a:extLst>
          </p:cNvPr>
          <p:cNvSpPr txBox="1"/>
          <p:nvPr/>
        </p:nvSpPr>
        <p:spPr>
          <a:xfrm>
            <a:off x="4068416" y="2216504"/>
            <a:ext cx="4295091" cy="851297"/>
          </a:xfrm>
          <a:prstGeom prst="roundRect">
            <a:avLst/>
          </a:prstGeom>
          <a:solidFill>
            <a:schemeClr val="bg1"/>
          </a:solidFill>
        </p:spPr>
        <p:txBody>
          <a:bodyPr wrap="square" rtlCol="0">
            <a:spAutoFit/>
          </a:bodyPr>
          <a:lstStyle/>
          <a:p>
            <a:pPr algn="ctr"/>
            <a:r>
              <a:rPr lang="en-US" sz="4400" b="1" dirty="0" err="1">
                <a:solidFill>
                  <a:srgbClr val="002060"/>
                </a:solidFill>
                <a:latin typeface="#9Slide07 Cadena" panose="02000503000000020004" pitchFamily="2" charset="0"/>
                <a:cs typeface="Pattaya" panose="00000500000000000000" pitchFamily="2" charset="-34"/>
              </a:rPr>
              <a:t>Tìm</a:t>
            </a:r>
            <a:r>
              <a:rPr lang="en-US" sz="4400" b="1" dirty="0">
                <a:solidFill>
                  <a:srgbClr val="002060"/>
                </a:solidFill>
                <a:latin typeface="#9Slide07 Cadena" panose="02000503000000020004" pitchFamily="2" charset="0"/>
                <a:cs typeface="Pattaya" panose="00000500000000000000" pitchFamily="2" charset="-34"/>
              </a:rPr>
              <a:t> </a:t>
            </a:r>
            <a:r>
              <a:rPr lang="en-US" sz="4400" b="1" dirty="0" err="1">
                <a:solidFill>
                  <a:srgbClr val="002060"/>
                </a:solidFill>
                <a:latin typeface="#9Slide07 Cadena" panose="02000503000000020004" pitchFamily="2" charset="0"/>
                <a:cs typeface="Pattaya" panose="00000500000000000000" pitchFamily="2" charset="-34"/>
              </a:rPr>
              <a:t>hiểu</a:t>
            </a:r>
            <a:r>
              <a:rPr lang="en-US" sz="4400" b="1" dirty="0">
                <a:solidFill>
                  <a:srgbClr val="002060"/>
                </a:solidFill>
                <a:latin typeface="#9Slide07 Cadena" panose="02000503000000020004" pitchFamily="2" charset="0"/>
                <a:cs typeface="Pattaya" panose="00000500000000000000" pitchFamily="2" charset="-34"/>
              </a:rPr>
              <a:t> </a:t>
            </a:r>
            <a:r>
              <a:rPr lang="en-US" sz="4400" b="1" dirty="0" err="1">
                <a:solidFill>
                  <a:srgbClr val="002060"/>
                </a:solidFill>
                <a:latin typeface="#9Slide07 Cadena" panose="02000503000000020004" pitchFamily="2" charset="0"/>
                <a:cs typeface="Pattaya" panose="00000500000000000000" pitchFamily="2" charset="-34"/>
              </a:rPr>
              <a:t>bài</a:t>
            </a:r>
            <a:endParaRPr lang="en-US" sz="44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id="{02CECDBA-571C-4E57-A309-02EF2B2EA38A}"/>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84791" y="3046841"/>
            <a:ext cx="3791861" cy="3791861"/>
          </a:xfrm>
          <a:prstGeom prst="rect">
            <a:avLst/>
          </a:prstGeom>
        </p:spPr>
      </p:pic>
      <p:grpSp>
        <p:nvGrpSpPr>
          <p:cNvPr id="7" name="Group 6">
            <a:extLst>
              <a:ext uri="{FF2B5EF4-FFF2-40B4-BE49-F238E27FC236}">
                <a16:creationId xmlns:a16="http://schemas.microsoft.com/office/drawing/2014/main" id="{2071141B-3486-45C1-9AD8-C3C4D94F43FF}"/>
              </a:ext>
            </a:extLst>
          </p:cNvPr>
          <p:cNvGrpSpPr/>
          <p:nvPr/>
        </p:nvGrpSpPr>
        <p:grpSpPr>
          <a:xfrm>
            <a:off x="8699768" y="419931"/>
            <a:ext cx="3898804" cy="3009069"/>
            <a:chOff x="8699768" y="419931"/>
            <a:chExt cx="3898804" cy="3009069"/>
          </a:xfrm>
        </p:grpSpPr>
        <p:pic>
          <p:nvPicPr>
            <p:cNvPr id="9" name="Picture 33">
              <a:extLst>
                <a:ext uri="{FF2B5EF4-FFF2-40B4-BE49-F238E27FC236}">
                  <a16:creationId xmlns:a16="http://schemas.microsoft.com/office/drawing/2014/main" id="{4C175CEF-C7A0-4973-BDB6-B66ACB94C8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699768" y="419931"/>
              <a:ext cx="3898804" cy="3009069"/>
            </a:xfrm>
            <a:prstGeom prst="rect">
              <a:avLst/>
            </a:prstGeom>
          </p:spPr>
        </p:pic>
        <p:sp>
          <p:nvSpPr>
            <p:cNvPr id="10" name="TextBox 9">
              <a:extLst>
                <a:ext uri="{FF2B5EF4-FFF2-40B4-BE49-F238E27FC236}">
                  <a16:creationId xmlns:a16="http://schemas.microsoft.com/office/drawing/2014/main" id="{E0EB086D-6D2B-4A6A-92D4-E395E3CFBF38}"/>
                </a:ext>
              </a:extLst>
            </p:cNvPr>
            <p:cNvSpPr txBox="1"/>
            <p:nvPr/>
          </p:nvSpPr>
          <p:spPr>
            <a:xfrm>
              <a:off x="8994528" y="1040284"/>
              <a:ext cx="3309283" cy="1815882"/>
            </a:xfrm>
            <a:prstGeom prst="rect">
              <a:avLst/>
            </a:prstGeom>
            <a:noFill/>
          </p:spPr>
          <p:txBody>
            <a:bodyPr wrap="square" rtlCol="0">
              <a:spAutoFit/>
            </a:bodyPr>
            <a:lstStyle/>
            <a:p>
              <a:pPr algn="ctr"/>
              <a:r>
                <a:rPr lang="vi-VN" sz="2800" dirty="0">
                  <a:solidFill>
                    <a:srgbClr val="002060"/>
                  </a:solidFill>
                  <a:latin typeface="Pattaya" panose="00000500000000000000" pitchFamily="2" charset="-34"/>
                  <a:cs typeface="Pattaya" panose="00000500000000000000" pitchFamily="2" charset="-34"/>
                </a:rPr>
                <a:t>Hãy giúp mình làm Misa vui bằng cách đọc thật tốt bài đọc nhé!</a:t>
              </a:r>
              <a:endParaRPr lang="en-US" sz="2800"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2267640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9" name="Picture 10" descr="Dog cat pet stuff and supply set Royalty Free Vector Image">
            <a:extLst>
              <a:ext uri="{FF2B5EF4-FFF2-40B4-BE49-F238E27FC236}">
                <a16:creationId xmlns:a16="http://schemas.microsoft.com/office/drawing/2014/main" id="{641CBB9B-B1DF-48B2-8528-8F5E8DD13AA3}"/>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596348" y="5273137"/>
            <a:ext cx="1223085" cy="1276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B51FE7-4057-4C61-AA7F-36C36CAE88AE}"/>
              </a:ext>
            </a:extLst>
          </p:cNvPr>
          <p:cNvSpPr/>
          <p:nvPr/>
        </p:nvSpPr>
        <p:spPr>
          <a:xfrm>
            <a:off x="1315818" y="896321"/>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rgbClr val="FFC000"/>
                </a:solidFill>
                <a:latin typeface="#9Slide07 Cadena" panose="02000503000000020004" pitchFamily="2" charset="0"/>
                <a:cs typeface="Pattaya" panose="00000500000000000000" pitchFamily="2" charset="-34"/>
              </a:rPr>
              <a:t>Câu 1. Rê-mi học chữ trong hoàn cảnh như thế nào?</a:t>
            </a:r>
            <a:endParaRPr lang="en-US" sz="3200" b="1" dirty="0">
              <a:ln w="13462">
                <a:noFill/>
                <a:prstDash val="solid"/>
              </a:ln>
              <a:solidFill>
                <a:srgbClr val="FFC000"/>
              </a:solidFill>
              <a:latin typeface="#9Slide07 Cadena" panose="02000503000000020004" pitchFamily="2" charset="0"/>
              <a:cs typeface="Pattaya" panose="00000500000000000000" pitchFamily="2" charset="-34"/>
            </a:endParaRPr>
          </a:p>
        </p:txBody>
      </p:sp>
      <p:sp>
        <p:nvSpPr>
          <p:cNvPr id="12" name="TextBox 11">
            <a:extLst>
              <a:ext uri="{FF2B5EF4-FFF2-40B4-BE49-F238E27FC236}">
                <a16:creationId xmlns:a16="http://schemas.microsoft.com/office/drawing/2014/main" id="{63881FEE-7EFF-445D-B655-2A87E2CC12E2}"/>
              </a:ext>
            </a:extLst>
          </p:cNvPr>
          <p:cNvSpPr txBox="1"/>
          <p:nvPr/>
        </p:nvSpPr>
        <p:spPr>
          <a:xfrm>
            <a:off x="1207480" y="1581603"/>
            <a:ext cx="10080981" cy="584775"/>
          </a:xfrm>
          <a:prstGeom prst="rect">
            <a:avLst/>
          </a:prstGeom>
          <a:noFill/>
        </p:spPr>
        <p:txBody>
          <a:bodyPr wrap="square" rtlCol="0">
            <a:spAutoFit/>
          </a:bodyPr>
          <a:lstStyle/>
          <a:p>
            <a:pPr algn="ctr"/>
            <a:r>
              <a:rPr lang="vi-VN" sz="3200" dirty="0">
                <a:solidFill>
                  <a:srgbClr val="002060"/>
                </a:solidFill>
                <a:latin typeface="Pattaya" panose="00000500000000000000" pitchFamily="2" charset="-34"/>
                <a:cs typeface="Pattaya" panose="00000500000000000000" pitchFamily="2" charset="-34"/>
              </a:rPr>
              <a:t>Rê-mi học chữ trên đường hai thầy trò đi hát rong kiếm sống.</a:t>
            </a:r>
            <a:endParaRPr lang="en-US" sz="3200" dirty="0">
              <a:solidFill>
                <a:srgbClr val="002060"/>
              </a:solidFill>
              <a:latin typeface="Pattaya" panose="00000500000000000000" pitchFamily="2" charset="-34"/>
              <a:cs typeface="Pattaya" panose="00000500000000000000" pitchFamily="2" charset="-34"/>
            </a:endParaRPr>
          </a:p>
        </p:txBody>
      </p:sp>
      <p:pic>
        <p:nvPicPr>
          <p:cNvPr id="1028" name="Picture 4" descr="Không Gia Đình: Review phim Giáng Sinh Không Gia Đình">
            <a:extLst>
              <a:ext uri="{FF2B5EF4-FFF2-40B4-BE49-F238E27FC236}">
                <a16:creationId xmlns:a16="http://schemas.microsoft.com/office/drawing/2014/main" id="{9593663F-203E-4B53-A4D3-382D59588E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3909" y="2608194"/>
            <a:ext cx="5014110" cy="3125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71766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815058" y="809908"/>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rPr>
              <a:t>Câu 2. Lớp học của Rê-mi có gì ngộ nghĩnh?</a:t>
            </a:r>
            <a:endParaRPr lang="en-US"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endParaRPr>
          </a:p>
        </p:txBody>
      </p:sp>
      <p:pic>
        <p:nvPicPr>
          <p:cNvPr id="11"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6D45D07F-C776-4A01-98B7-CCD260885C3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95880" y="4249827"/>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iểu thuyết kinh điển “Không gia đình” chính thức lên màn ảnh rộng - Tạp  chí Đẹp">
            <a:extLst>
              <a:ext uri="{FF2B5EF4-FFF2-40B4-BE49-F238E27FC236}">
                <a16:creationId xmlns:a16="http://schemas.microsoft.com/office/drawing/2014/main" id="{595E4B0C-F092-497D-AAE3-11C635BB88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79708">
            <a:off x="3757470" y="2631308"/>
            <a:ext cx="4835747" cy="32218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3DBF9964-28C6-4E3A-B4C5-323BC1DFD303}"/>
              </a:ext>
            </a:extLst>
          </p:cNvPr>
          <p:cNvSpPr txBox="1"/>
          <p:nvPr/>
        </p:nvSpPr>
        <p:spPr>
          <a:xfrm>
            <a:off x="647718" y="1446868"/>
            <a:ext cx="11118573" cy="954107"/>
          </a:xfrm>
          <a:prstGeom prst="rect">
            <a:avLst/>
          </a:prstGeom>
          <a:noFill/>
        </p:spPr>
        <p:txBody>
          <a:bodyPr wrap="square" rtlCol="0">
            <a:spAutoFit/>
          </a:bodyPr>
          <a:lstStyle/>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Lớp học của Rê-mi có cả một chú chó – thành viên của gánh xiếc.</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Sách là những miếng gỗ mỏng khắc chữ, được cụ Vi-ta-li nhặt trên đường.</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41848640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827130"/>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Câu 3. Tìm những chi tiết cho thấy Rê-mi </a:t>
            </a:r>
          </a:p>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là một cậu bé rất hiếu học.</a:t>
            </a:r>
            <a:endParaRPr lang="en-US" sz="3200" b="1" dirty="0">
              <a:ln w="13462">
                <a:noFill/>
                <a:prstDash val="solid"/>
              </a:ln>
              <a:solidFill>
                <a:srgbClr val="7030A0"/>
              </a:solidFill>
              <a:latin typeface="#9Slide07 Cadena" panose="02000503000000020004" pitchFamily="2" charset="0"/>
              <a:cs typeface="Pattaya" panose="00000500000000000000" pitchFamily="2" charset="-34"/>
            </a:endParaRPr>
          </a:p>
        </p:txBody>
      </p:sp>
      <p:pic>
        <p:nvPicPr>
          <p:cNvPr id="12"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4C4D99BF-E94E-4AE5-A9E3-B8BF700B59B5}"/>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477078" y="4714406"/>
            <a:ext cx="2414223" cy="18362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hông Gia Đình: Lời ru ẩn trong sâu thẳm trái tim khiến bất kỳ người xem  đều bật khóc">
            <a:extLst>
              <a:ext uri="{FF2B5EF4-FFF2-40B4-BE49-F238E27FC236}">
                <a16:creationId xmlns:a16="http://schemas.microsoft.com/office/drawing/2014/main" id="{33A456F3-00DA-4A02-B6B3-31C546FBE4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4147" y="2311090"/>
            <a:ext cx="3172526" cy="2379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E9C2A20B-E65C-4566-AB88-54AE4E173AF4}"/>
              </a:ext>
            </a:extLst>
          </p:cNvPr>
          <p:cNvSpPr txBox="1"/>
          <p:nvPr/>
        </p:nvSpPr>
        <p:spPr>
          <a:xfrm>
            <a:off x="4098128" y="2176445"/>
            <a:ext cx="7469423" cy="3539430"/>
          </a:xfrm>
          <a:prstGeom prst="rect">
            <a:avLst/>
          </a:prstGeom>
          <a:noFill/>
        </p:spPr>
        <p:txBody>
          <a:bodyPr wrap="square" rtlCol="0">
            <a:spAutoFit/>
          </a:bodyPr>
          <a:lstStyle/>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Lúc nào trong túi Rê-mi cũng đầy những miếng gỗ dẹp, chẳng bao lâu Rê-mi đã thuộc tất cả các chữ cái.</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Khi bị thầy chê trách, so sánh với con chó Ca-pi vì chậm biết đọc, từ đó cậu không dám sao nhãng một phút nào.</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Khi thầy hỏi có muốn học nhạc không, Rê-mi đã trả lời đó là điều cậu thích nhất.</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465330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1022002"/>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chemeClr val="accent2"/>
                </a:solidFill>
                <a:latin typeface="#9Slide07 Cadena" panose="02000503000000020004" pitchFamily="2" charset="0"/>
                <a:cs typeface="Pattaya" panose="00000500000000000000" pitchFamily="2" charset="-34"/>
              </a:rPr>
              <a:t>Câu 4. Qua câu chuyện này, em có suy nghĩ gì về quyền học tập của trẻ em?</a:t>
            </a:r>
            <a:endParaRPr lang="en-US" sz="3200" b="1" dirty="0">
              <a:ln w="13462">
                <a:noFill/>
                <a:prstDash val="solid"/>
              </a:ln>
              <a:solidFill>
                <a:schemeClr val="accent2"/>
              </a:solidFill>
              <a:latin typeface="#9Slide07 Cadena" panose="02000503000000020004" pitchFamily="2" charset="0"/>
              <a:cs typeface="Pattaya" panose="00000500000000000000" pitchFamily="2" charset="-34"/>
            </a:endParaRPr>
          </a:p>
        </p:txBody>
      </p:sp>
      <p:pic>
        <p:nvPicPr>
          <p:cNvPr id="11" name="Picture 8" descr="Dog cat pet stuff and supply set Royalty Free Vector Image">
            <a:extLst>
              <a:ext uri="{FF2B5EF4-FFF2-40B4-BE49-F238E27FC236}">
                <a16:creationId xmlns:a16="http://schemas.microsoft.com/office/drawing/2014/main" id="{C8AFF2E1-58ED-4CDE-8E4E-0C0760D5D35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119270" y="4646952"/>
            <a:ext cx="2896101" cy="20979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2CAA973-2DC5-4011-8E50-F444B0E1385C}"/>
              </a:ext>
            </a:extLst>
          </p:cNvPr>
          <p:cNvSpPr txBox="1"/>
          <p:nvPr/>
        </p:nvSpPr>
        <p:spPr>
          <a:xfrm>
            <a:off x="737779" y="2713220"/>
            <a:ext cx="10829773" cy="1754326"/>
          </a:xfrm>
          <a:prstGeom prst="rect">
            <a:avLst/>
          </a:prstGeom>
          <a:noFill/>
        </p:spPr>
        <p:txBody>
          <a:bodyPr wrap="square" rtlCol="0">
            <a:spAutoFit/>
          </a:bodyPr>
          <a:lstStyle/>
          <a:p>
            <a:pPr marL="457200" indent="-457200">
              <a:buFontTx/>
              <a:buChar char="-"/>
            </a:pPr>
            <a:r>
              <a:rPr lang="vi-VN" sz="3600" dirty="0">
                <a:solidFill>
                  <a:srgbClr val="002060"/>
                </a:solidFill>
                <a:latin typeface="Pattaya" panose="00000500000000000000" pitchFamily="2" charset="-34"/>
                <a:cs typeface="Pattaya" panose="00000500000000000000" pitchFamily="2" charset="-34"/>
              </a:rPr>
              <a:t>Trẻ em cần được dạy dỗ, học hành.</a:t>
            </a:r>
          </a:p>
          <a:p>
            <a:pPr marL="457200" indent="-457200">
              <a:buFontTx/>
              <a:buChar char="-"/>
            </a:pPr>
            <a:r>
              <a:rPr lang="vi-VN" sz="3600" dirty="0">
                <a:solidFill>
                  <a:srgbClr val="002060"/>
                </a:solidFill>
                <a:latin typeface="Pattaya" panose="00000500000000000000" pitchFamily="2" charset="-34"/>
                <a:cs typeface="Pattaya" panose="00000500000000000000" pitchFamily="2" charset="-34"/>
              </a:rPr>
              <a:t>Người lớn cần quan tâm, giúp đỡ, tạo điều kiện cho trẻ em được học tập và trẻ em phải cố gắng, say mê học tập.</a:t>
            </a:r>
            <a:endParaRPr lang="en-US" sz="36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52572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1678898" y="1208223"/>
            <a:ext cx="9024079" cy="3918414"/>
          </a:xfrm>
          <a:custGeom>
            <a:avLst/>
            <a:gdLst>
              <a:gd name="connsiteX0" fmla="*/ 0 w 9024079"/>
              <a:gd name="connsiteY0" fmla="*/ 406692 h 3918414"/>
              <a:gd name="connsiteX1" fmla="*/ 406692 w 9024079"/>
              <a:gd name="connsiteY1" fmla="*/ 0 h 3918414"/>
              <a:gd name="connsiteX2" fmla="*/ 8617387 w 9024079"/>
              <a:gd name="connsiteY2" fmla="*/ 0 h 3918414"/>
              <a:gd name="connsiteX3" fmla="*/ 9024079 w 9024079"/>
              <a:gd name="connsiteY3" fmla="*/ 406692 h 3918414"/>
              <a:gd name="connsiteX4" fmla="*/ 9024079 w 9024079"/>
              <a:gd name="connsiteY4" fmla="*/ 3511722 h 3918414"/>
              <a:gd name="connsiteX5" fmla="*/ 8617387 w 9024079"/>
              <a:gd name="connsiteY5" fmla="*/ 3918414 h 3918414"/>
              <a:gd name="connsiteX6" fmla="*/ 406692 w 9024079"/>
              <a:gd name="connsiteY6" fmla="*/ 3918414 h 3918414"/>
              <a:gd name="connsiteX7" fmla="*/ 0 w 9024079"/>
              <a:gd name="connsiteY7" fmla="*/ 3511722 h 3918414"/>
              <a:gd name="connsiteX8" fmla="*/ 0 w 9024079"/>
              <a:gd name="connsiteY8" fmla="*/ 406692 h 391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4079" h="3918414" fill="none" extrusionOk="0">
                <a:moveTo>
                  <a:pt x="0" y="406692"/>
                </a:moveTo>
                <a:cubicBezTo>
                  <a:pt x="28197" y="202973"/>
                  <a:pt x="160734" y="-6240"/>
                  <a:pt x="406692" y="0"/>
                </a:cubicBezTo>
                <a:cubicBezTo>
                  <a:pt x="2659842" y="109595"/>
                  <a:pt x="5121128" y="16756"/>
                  <a:pt x="8617387" y="0"/>
                </a:cubicBezTo>
                <a:cubicBezTo>
                  <a:pt x="8816199" y="-21340"/>
                  <a:pt x="9030346" y="205385"/>
                  <a:pt x="9024079" y="406692"/>
                </a:cubicBezTo>
                <a:cubicBezTo>
                  <a:pt x="8967761" y="1014465"/>
                  <a:pt x="9056990" y="2882842"/>
                  <a:pt x="9024079" y="3511722"/>
                </a:cubicBezTo>
                <a:cubicBezTo>
                  <a:pt x="9011662" y="3740584"/>
                  <a:pt x="8876827" y="3914919"/>
                  <a:pt x="8617387" y="3918414"/>
                </a:cubicBezTo>
                <a:cubicBezTo>
                  <a:pt x="6802814" y="3782213"/>
                  <a:pt x="3351700" y="3843638"/>
                  <a:pt x="406692" y="3918414"/>
                </a:cubicBezTo>
                <a:cubicBezTo>
                  <a:pt x="173091" y="3906052"/>
                  <a:pt x="-6739" y="3733475"/>
                  <a:pt x="0" y="3511722"/>
                </a:cubicBezTo>
                <a:cubicBezTo>
                  <a:pt x="-157566" y="2899923"/>
                  <a:pt x="130870" y="1034323"/>
                  <a:pt x="0" y="406692"/>
                </a:cubicBezTo>
                <a:close/>
              </a:path>
              <a:path w="9024079" h="3918414" stroke="0" extrusionOk="0">
                <a:moveTo>
                  <a:pt x="0" y="406692"/>
                </a:moveTo>
                <a:cubicBezTo>
                  <a:pt x="-9032" y="161810"/>
                  <a:pt x="207261" y="-33609"/>
                  <a:pt x="406692" y="0"/>
                </a:cubicBezTo>
                <a:cubicBezTo>
                  <a:pt x="3728910" y="47539"/>
                  <a:pt x="5367058" y="42437"/>
                  <a:pt x="8617387" y="0"/>
                </a:cubicBezTo>
                <a:cubicBezTo>
                  <a:pt x="8880732" y="-20524"/>
                  <a:pt x="9040363" y="155939"/>
                  <a:pt x="9024079" y="406692"/>
                </a:cubicBezTo>
                <a:cubicBezTo>
                  <a:pt x="8941712" y="1475058"/>
                  <a:pt x="9042092" y="2631619"/>
                  <a:pt x="9024079" y="3511722"/>
                </a:cubicBezTo>
                <a:cubicBezTo>
                  <a:pt x="9031210" y="3757586"/>
                  <a:pt x="8828754" y="3904401"/>
                  <a:pt x="8617387" y="3918414"/>
                </a:cubicBezTo>
                <a:cubicBezTo>
                  <a:pt x="4813443" y="3892060"/>
                  <a:pt x="3054555" y="3799558"/>
                  <a:pt x="406692" y="3918414"/>
                </a:cubicBezTo>
                <a:cubicBezTo>
                  <a:pt x="168351" y="3904845"/>
                  <a:pt x="5117" y="3742536"/>
                  <a:pt x="0" y="3511722"/>
                </a:cubicBezTo>
                <a:cubicBezTo>
                  <a:pt x="88535" y="2739312"/>
                  <a:pt x="49637" y="743742"/>
                  <a:pt x="0" y="406692"/>
                </a:cubicBezTo>
                <a:close/>
              </a:path>
            </a:pathLst>
          </a:custGeom>
          <a:solidFill>
            <a:srgbClr val="FFFFFF"/>
          </a:solidFill>
          <a:ln w="28575">
            <a:solidFill>
              <a:srgbClr val="FFC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TextBox 12">
            <a:extLst>
              <a:ext uri="{FF2B5EF4-FFF2-40B4-BE49-F238E27FC236}">
                <a16:creationId xmlns:a16="http://schemas.microsoft.com/office/drawing/2014/main" id="{25B3152B-CA53-48BE-960E-ED20F747AF21}"/>
              </a:ext>
            </a:extLst>
          </p:cNvPr>
          <p:cNvSpPr txBox="1"/>
          <p:nvPr/>
        </p:nvSpPr>
        <p:spPr>
          <a:xfrm>
            <a:off x="4382970" y="1410830"/>
            <a:ext cx="3762684" cy="1015663"/>
          </a:xfrm>
          <a:prstGeom prst="rect">
            <a:avLst/>
          </a:prstGeom>
          <a:noFill/>
        </p:spPr>
        <p:txBody>
          <a:bodyPr wrap="square" rtlCol="0">
            <a:spAutoFit/>
          </a:bodyPr>
          <a:lstStyle/>
          <a:p>
            <a:pPr algn="just"/>
            <a:r>
              <a:rPr lang="vi-VN" sz="6000" b="1" dirty="0">
                <a:solidFill>
                  <a:srgbClr val="C00000"/>
                </a:solidFill>
                <a:latin typeface="#9Slide07 Cadena" panose="02000503000000020004" pitchFamily="2" charset="0"/>
                <a:cs typeface="Pattaya" panose="00000500000000000000" pitchFamily="2" charset="-34"/>
              </a:rPr>
              <a:t>Nội dung</a:t>
            </a:r>
            <a:endParaRPr lang="en-US" sz="6000" b="1" dirty="0">
              <a:solidFill>
                <a:srgbClr val="C00000"/>
              </a:solidFill>
              <a:latin typeface="#9Slide07 Cadena" panose="02000503000000020004" pitchFamily="2" charset="0"/>
              <a:cs typeface="Pattaya" panose="00000500000000000000" pitchFamily="2" charset="-34"/>
            </a:endParaRPr>
          </a:p>
        </p:txBody>
      </p:sp>
      <p:sp>
        <p:nvSpPr>
          <p:cNvPr id="14" name="Rectangle 13">
            <a:extLst>
              <a:ext uri="{FF2B5EF4-FFF2-40B4-BE49-F238E27FC236}">
                <a16:creationId xmlns:a16="http://schemas.microsoft.com/office/drawing/2014/main" id="{99A91BA9-260F-40B2-9F9A-7CFC108C65AC}"/>
              </a:ext>
            </a:extLst>
          </p:cNvPr>
          <p:cNvSpPr/>
          <p:nvPr/>
        </p:nvSpPr>
        <p:spPr>
          <a:xfrm>
            <a:off x="1846539" y="2661336"/>
            <a:ext cx="8498922" cy="2100575"/>
          </a:xfrm>
          <a:prstGeom prst="rect">
            <a:avLst/>
          </a:prstGeom>
          <a:noFill/>
        </p:spPr>
        <p:txBody>
          <a:bodyPr wrap="square" lIns="68580" tIns="34290" rIns="68580" bIns="34290">
            <a:spAutoFit/>
          </a:bodyPr>
          <a:lstStyle/>
          <a:p>
            <a:pPr algn="ctr"/>
            <a:r>
              <a:rPr lang="vi-VN" sz="4400" b="1" dirty="0">
                <a:ln w="13462">
                  <a:noFill/>
                  <a:prstDash val="solid"/>
                </a:ln>
                <a:solidFill>
                  <a:srgbClr val="002060"/>
                </a:solidFill>
                <a:latin typeface="Pattaya" panose="00000500000000000000" pitchFamily="2" charset="-34"/>
                <a:cs typeface="Pattaya" panose="00000500000000000000" pitchFamily="2" charset="-34"/>
              </a:rPr>
              <a:t>Câu chuyện ca ngợi tấm lòng nhân từ của cụ Vi-ta-li và quyết tâm học tập của cậu bé nghèo Rê-mi.</a:t>
            </a:r>
            <a:endParaRPr lang="en-US" sz="4400" b="1" dirty="0">
              <a:ln w="13462">
                <a:noFill/>
                <a:prstDash val="solid"/>
              </a:ln>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97496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A2DEF2-6BDE-46BC-89B1-0BB0EF7AA464}"/>
              </a:ext>
            </a:extLst>
          </p:cNvPr>
          <p:cNvSpPr txBox="1"/>
          <p:nvPr/>
        </p:nvSpPr>
        <p:spPr>
          <a:xfrm>
            <a:off x="3804534" y="1702936"/>
            <a:ext cx="5219545" cy="2308324"/>
          </a:xfrm>
          <a:prstGeom prst="rect">
            <a:avLst/>
          </a:prstGeom>
          <a:noFill/>
        </p:spPr>
        <p:txBody>
          <a:bodyPr wrap="square" rtlCol="0">
            <a:spAutoFit/>
          </a:bodyPr>
          <a:lstStyle/>
          <a:p>
            <a:pPr algn="just"/>
            <a:r>
              <a:rPr lang="vi-VN" sz="4800" dirty="0">
                <a:solidFill>
                  <a:schemeClr val="bg1"/>
                </a:solidFill>
                <a:latin typeface="#9Slide07 Cadena" panose="02000503000000020004" pitchFamily="2" charset="0"/>
                <a:cs typeface="Pattaya" panose="00000500000000000000" pitchFamily="2" charset="-34"/>
              </a:rPr>
              <a:t>Luyện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đọc</a:t>
            </a:r>
          </a:p>
          <a:p>
            <a:pPr algn="just"/>
            <a:endParaRPr lang="vi-VN" sz="4800" dirty="0">
              <a:solidFill>
                <a:schemeClr val="bg1"/>
              </a:solidFill>
              <a:latin typeface="#9Slide07 Cadena" panose="02000503000000020004" pitchFamily="2" charset="0"/>
              <a:cs typeface="Pattaya" panose="00000500000000000000" pitchFamily="2" charset="-34"/>
            </a:endParaRPr>
          </a:p>
          <a:p>
            <a:pPr algn="just"/>
            <a:r>
              <a:rPr lang="vi-VN" sz="4800" dirty="0">
                <a:solidFill>
                  <a:schemeClr val="bg1"/>
                </a:solidFill>
                <a:latin typeface="#9Slide07 Cadena" panose="02000503000000020004" pitchFamily="2" charset="0"/>
                <a:cs typeface="Pattaya" panose="00000500000000000000" pitchFamily="2" charset="-34"/>
              </a:rPr>
              <a:t>diễn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cảm</a:t>
            </a:r>
          </a:p>
        </p:txBody>
      </p:sp>
    </p:spTree>
    <p:extLst>
      <p:ext uri="{BB962C8B-B14F-4D97-AF65-F5344CB8AC3E}">
        <p14:creationId xmlns:p14="http://schemas.microsoft.com/office/powerpoint/2010/main" val="747321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3" b="345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51D3E6-7158-4065-9489-6AADBC26F84D}"/>
              </a:ext>
            </a:extLst>
          </p:cNvPr>
          <p:cNvSpPr/>
          <p:nvPr/>
        </p:nvSpPr>
        <p:spPr>
          <a:xfrm>
            <a:off x="2803161" y="1214204"/>
            <a:ext cx="6580682" cy="4781862"/>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67;p39">
            <a:extLst>
              <a:ext uri="{FF2B5EF4-FFF2-40B4-BE49-F238E27FC236}">
                <a16:creationId xmlns:a16="http://schemas.microsoft.com/office/drawing/2014/main" id="{B9B50635-50D0-472C-93A4-3EE0485D79E3}"/>
              </a:ext>
            </a:extLst>
          </p:cNvPr>
          <p:cNvSpPr txBox="1">
            <a:spLocks/>
          </p:cNvSpPr>
          <p:nvPr/>
        </p:nvSpPr>
        <p:spPr>
          <a:xfrm>
            <a:off x="2803162" y="1308755"/>
            <a:ext cx="640556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dirty="0">
                <a:solidFill>
                  <a:srgbClr val="C00000"/>
                </a:solidFill>
                <a:latin typeface="#9Slide07 Cadena" panose="02000503000000020004" pitchFamily="2" charset="0"/>
                <a:ea typeface="Kozuka Mincho Pro H" panose="02020A00000000000000" pitchFamily="18" charset="-128"/>
                <a:cs typeface="Browallia New" panose="020B0604020202020204" pitchFamily="34" charset="-34"/>
              </a:rPr>
              <a:t>Giọng đọc</a:t>
            </a:r>
          </a:p>
        </p:txBody>
      </p:sp>
      <p:sp>
        <p:nvSpPr>
          <p:cNvPr id="6" name="Rectangle 5">
            <a:extLst>
              <a:ext uri="{FF2B5EF4-FFF2-40B4-BE49-F238E27FC236}">
                <a16:creationId xmlns:a16="http://schemas.microsoft.com/office/drawing/2014/main" id="{A180AF48-15D4-4026-BF18-49CD4D762679}"/>
              </a:ext>
            </a:extLst>
          </p:cNvPr>
          <p:cNvSpPr/>
          <p:nvPr/>
        </p:nvSpPr>
        <p:spPr>
          <a:xfrm>
            <a:off x="2803161" y="2062405"/>
            <a:ext cx="6405561" cy="3947234"/>
          </a:xfrm>
          <a:prstGeom prst="rect">
            <a:avLst/>
          </a:prstGeom>
          <a:noFill/>
        </p:spPr>
        <p:txBody>
          <a:bodyPr wrap="square" lIns="68580" tIns="34290" rIns="68580" bIns="34290">
            <a:spAutoFit/>
          </a:bodyPr>
          <a:lstStyle/>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Đọc toàn bài với giọng kể chuyện </a:t>
            </a:r>
            <a:r>
              <a:rPr lang="vi-VN" sz="2800" b="1" dirty="0">
                <a:ln w="13462">
                  <a:noFill/>
                  <a:prstDash val="solid"/>
                </a:ln>
                <a:solidFill>
                  <a:srgbClr val="FF0000"/>
                </a:solidFill>
                <a:latin typeface="Pattaya" panose="00000500000000000000" pitchFamily="2" charset="-34"/>
                <a:cs typeface="Pattaya" panose="00000500000000000000" pitchFamily="2" charset="-34"/>
              </a:rPr>
              <a:t>nhẹ nhàng, 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cụ Vi-ta-li khi </a:t>
            </a:r>
            <a:r>
              <a:rPr lang="vi-VN" sz="2800" b="1" dirty="0">
                <a:ln w="13462">
                  <a:noFill/>
                  <a:prstDash val="solid"/>
                </a:ln>
                <a:solidFill>
                  <a:srgbClr val="FF0000"/>
                </a:solidFill>
                <a:latin typeface="Pattaya" panose="00000500000000000000" pitchFamily="2" charset="-34"/>
                <a:cs typeface="Pattaya" panose="00000500000000000000" pitchFamily="2" charset="-34"/>
              </a:rPr>
              <a:t>ôn tồn</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điềm đạm</a:t>
            </a:r>
            <a:r>
              <a:rPr lang="vi-VN" sz="2800" b="1" dirty="0">
                <a:ln w="13462">
                  <a:noFill/>
                  <a:prstDash val="solid"/>
                </a:ln>
                <a:solidFill>
                  <a:srgbClr val="002060"/>
                </a:solidFill>
                <a:latin typeface="Pattaya" panose="00000500000000000000" pitchFamily="2" charset="-34"/>
                <a:cs typeface="Pattaya" panose="00000500000000000000" pitchFamily="2" charset="-34"/>
              </a:rPr>
              <a:t>, khi nghiêm khắc (lúc khen con chó với ý chê trách Rê-mi) lúc nhân từ, cảm động (khi hỏi Rê-mi có thích học nhạc không và nghe được câu trả lời của cậu)</a:t>
            </a:r>
          </a:p>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đáp của Rê-mi </a:t>
            </a:r>
            <a:r>
              <a:rPr lang="vi-VN" sz="2800" b="1" dirty="0">
                <a:ln w="13462">
                  <a:noFill/>
                  <a:prstDash val="solid"/>
                </a:ln>
                <a:solidFill>
                  <a:srgbClr val="FF0000"/>
                </a:solidFill>
                <a:latin typeface="Pattaya" panose="00000500000000000000" pitchFamily="2" charset="-34"/>
                <a:cs typeface="Pattaya" panose="00000500000000000000" pitchFamily="2" charset="-34"/>
              </a:rPr>
              <a:t>dịu dàng</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p:txBody>
      </p:sp>
    </p:spTree>
    <p:extLst>
      <p:ext uri="{BB962C8B-B14F-4D97-AF65-F5344CB8AC3E}">
        <p14:creationId xmlns:p14="http://schemas.microsoft.com/office/powerpoint/2010/main" val="288314697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3">
            <a:extLst>
              <a:ext uri="{FF2B5EF4-FFF2-40B4-BE49-F238E27FC236}">
                <a16:creationId xmlns:a16="http://schemas.microsoft.com/office/drawing/2014/main" id="{03FC3945-4FC4-4CB3-87B4-5EFD47B202AE}"/>
              </a:ext>
            </a:extLst>
          </p:cNvPr>
          <p:cNvSpPr/>
          <p:nvPr/>
        </p:nvSpPr>
        <p:spPr>
          <a:xfrm>
            <a:off x="320949" y="287691"/>
            <a:ext cx="11444756" cy="6376710"/>
          </a:xfrm>
          <a:custGeom>
            <a:avLst/>
            <a:gdLst>
              <a:gd name="connsiteX0" fmla="*/ 0 w 11444756"/>
              <a:gd name="connsiteY0" fmla="*/ 661839 h 6376710"/>
              <a:gd name="connsiteX1" fmla="*/ 661839 w 11444756"/>
              <a:gd name="connsiteY1" fmla="*/ 0 h 6376710"/>
              <a:gd name="connsiteX2" fmla="*/ 10782917 w 11444756"/>
              <a:gd name="connsiteY2" fmla="*/ 0 h 6376710"/>
              <a:gd name="connsiteX3" fmla="*/ 11444756 w 11444756"/>
              <a:gd name="connsiteY3" fmla="*/ 661839 h 6376710"/>
              <a:gd name="connsiteX4" fmla="*/ 11444756 w 11444756"/>
              <a:gd name="connsiteY4" fmla="*/ 5714871 h 6376710"/>
              <a:gd name="connsiteX5" fmla="*/ 10782917 w 11444756"/>
              <a:gd name="connsiteY5" fmla="*/ 6376710 h 6376710"/>
              <a:gd name="connsiteX6" fmla="*/ 661839 w 11444756"/>
              <a:gd name="connsiteY6" fmla="*/ 6376710 h 6376710"/>
              <a:gd name="connsiteX7" fmla="*/ 0 w 11444756"/>
              <a:gd name="connsiteY7" fmla="*/ 5714871 h 6376710"/>
              <a:gd name="connsiteX8" fmla="*/ 0 w 11444756"/>
              <a:gd name="connsiteY8" fmla="*/ 661839 h 63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376710" fill="none" extrusionOk="0">
                <a:moveTo>
                  <a:pt x="0" y="661839"/>
                </a:moveTo>
                <a:cubicBezTo>
                  <a:pt x="44169" y="329040"/>
                  <a:pt x="274132" y="-6484"/>
                  <a:pt x="661839" y="0"/>
                </a:cubicBezTo>
                <a:cubicBezTo>
                  <a:pt x="4541714" y="109595"/>
                  <a:pt x="9171246" y="16756"/>
                  <a:pt x="10782917" y="0"/>
                </a:cubicBezTo>
                <a:cubicBezTo>
                  <a:pt x="11097502" y="-42136"/>
                  <a:pt x="11462936" y="363914"/>
                  <a:pt x="11444756" y="661839"/>
                </a:cubicBezTo>
                <a:cubicBezTo>
                  <a:pt x="11388438" y="2268983"/>
                  <a:pt x="11477667" y="4537564"/>
                  <a:pt x="11444756" y="5714871"/>
                </a:cubicBezTo>
                <a:cubicBezTo>
                  <a:pt x="11433266" y="6084330"/>
                  <a:pt x="11191421" y="6372398"/>
                  <a:pt x="10782917" y="6376710"/>
                </a:cubicBezTo>
                <a:cubicBezTo>
                  <a:pt x="6165192" y="6240509"/>
                  <a:pt x="4771740" y="6301934"/>
                  <a:pt x="661839" y="6376710"/>
                </a:cubicBezTo>
                <a:cubicBezTo>
                  <a:pt x="256375" y="6321792"/>
                  <a:pt x="-41325" y="6062873"/>
                  <a:pt x="0" y="5714871"/>
                </a:cubicBezTo>
                <a:cubicBezTo>
                  <a:pt x="-157566" y="4984577"/>
                  <a:pt x="130870" y="2635970"/>
                  <a:pt x="0" y="661839"/>
                </a:cubicBezTo>
                <a:close/>
              </a:path>
              <a:path w="11444756" h="6376710" stroke="0" extrusionOk="0">
                <a:moveTo>
                  <a:pt x="0" y="661839"/>
                </a:moveTo>
                <a:cubicBezTo>
                  <a:pt x="-9659" y="274635"/>
                  <a:pt x="323302" y="-36023"/>
                  <a:pt x="661839" y="0"/>
                </a:cubicBezTo>
                <a:cubicBezTo>
                  <a:pt x="5561223" y="47539"/>
                  <a:pt x="8452618" y="42437"/>
                  <a:pt x="10782917" y="0"/>
                </a:cubicBezTo>
                <a:cubicBezTo>
                  <a:pt x="11189215" y="-21604"/>
                  <a:pt x="11447573" y="291793"/>
                  <a:pt x="11444756" y="661839"/>
                </a:cubicBezTo>
                <a:cubicBezTo>
                  <a:pt x="11362389" y="1398067"/>
                  <a:pt x="11462769" y="3209118"/>
                  <a:pt x="11444756" y="5714871"/>
                </a:cubicBezTo>
                <a:cubicBezTo>
                  <a:pt x="11450273" y="6096838"/>
                  <a:pt x="11144680" y="6372731"/>
                  <a:pt x="10782917" y="6376710"/>
                </a:cubicBezTo>
                <a:cubicBezTo>
                  <a:pt x="9380548" y="6350356"/>
                  <a:pt x="3167455" y="6257854"/>
                  <a:pt x="661839" y="6376710"/>
                </a:cubicBezTo>
                <a:cubicBezTo>
                  <a:pt x="264830" y="6345595"/>
                  <a:pt x="9629" y="6092068"/>
                  <a:pt x="0" y="5714871"/>
                </a:cubicBezTo>
                <a:cubicBezTo>
                  <a:pt x="88535" y="3913867"/>
                  <a:pt x="49637" y="2495159"/>
                  <a:pt x="0" y="661839"/>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 name="Rectangle 3">
            <a:extLst>
              <a:ext uri="{FF2B5EF4-FFF2-40B4-BE49-F238E27FC236}">
                <a16:creationId xmlns:a16="http://schemas.microsoft.com/office/drawing/2014/main" id="{F6C906BD-B5DD-4B71-A6E7-269540EFB78E}"/>
              </a:ext>
            </a:extLst>
          </p:cNvPr>
          <p:cNvSpPr/>
          <p:nvPr/>
        </p:nvSpPr>
        <p:spPr>
          <a:xfrm>
            <a:off x="692046" y="837441"/>
            <a:ext cx="10807908" cy="4770537"/>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4000" b="1" dirty="0">
              <a:solidFill>
                <a:srgbClr val="C00000"/>
              </a:solidFill>
              <a:latin typeface="iCiel Nabila" pitchFamily="2"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p:txBody>
      </p:sp>
      <p:cxnSp>
        <p:nvCxnSpPr>
          <p:cNvPr id="5" name="Straight Connector 4">
            <a:extLst>
              <a:ext uri="{FF2B5EF4-FFF2-40B4-BE49-F238E27FC236}">
                <a16:creationId xmlns:a16="http://schemas.microsoft.com/office/drawing/2014/main" id="{E3B5486D-7B4B-4D67-9671-93AD8414D61B}"/>
              </a:ext>
            </a:extLst>
          </p:cNvPr>
          <p:cNvCxnSpPr/>
          <p:nvPr/>
        </p:nvCxnSpPr>
        <p:spPr>
          <a:xfrm>
            <a:off x="5104358" y="3030155"/>
            <a:ext cx="1424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438B4A-913C-42A5-AEC0-F692A627A329}"/>
              </a:ext>
            </a:extLst>
          </p:cNvPr>
          <p:cNvCxnSpPr>
            <a:cxnSpLocks/>
          </p:cNvCxnSpPr>
          <p:nvPr/>
        </p:nvCxnSpPr>
        <p:spPr>
          <a:xfrm>
            <a:off x="4207447" y="3542319"/>
            <a:ext cx="16913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AD0FAE-E34F-4BF4-8AAF-23F3414D295D}"/>
              </a:ext>
            </a:extLst>
          </p:cNvPr>
          <p:cNvCxnSpPr>
            <a:cxnSpLocks/>
          </p:cNvCxnSpPr>
          <p:nvPr/>
        </p:nvCxnSpPr>
        <p:spPr>
          <a:xfrm>
            <a:off x="692046" y="4039493"/>
            <a:ext cx="829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7F0C7-728F-48F9-99FD-46186DCB10C3}"/>
              </a:ext>
            </a:extLst>
          </p:cNvPr>
          <p:cNvCxnSpPr>
            <a:cxnSpLocks/>
          </p:cNvCxnSpPr>
          <p:nvPr/>
        </p:nvCxnSpPr>
        <p:spPr>
          <a:xfrm>
            <a:off x="3257862" y="4017008"/>
            <a:ext cx="1846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2EE4EC-5CE7-4D7B-83AD-42FB2C13653F}"/>
              </a:ext>
            </a:extLst>
          </p:cNvPr>
          <p:cNvCxnSpPr>
            <a:cxnSpLocks/>
          </p:cNvCxnSpPr>
          <p:nvPr/>
        </p:nvCxnSpPr>
        <p:spPr>
          <a:xfrm>
            <a:off x="8656819" y="4039493"/>
            <a:ext cx="14692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F97A20-DC9E-4C46-9CC7-57A973817CDB}"/>
              </a:ext>
            </a:extLst>
          </p:cNvPr>
          <p:cNvCxnSpPr>
            <a:cxnSpLocks/>
          </p:cNvCxnSpPr>
          <p:nvPr/>
        </p:nvCxnSpPr>
        <p:spPr>
          <a:xfrm>
            <a:off x="4057337" y="5001362"/>
            <a:ext cx="16616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DCA1C7-BB6A-4304-A633-9E77A53D1496}"/>
              </a:ext>
            </a:extLst>
          </p:cNvPr>
          <p:cNvCxnSpPr>
            <a:cxnSpLocks/>
          </p:cNvCxnSpPr>
          <p:nvPr/>
        </p:nvCxnSpPr>
        <p:spPr>
          <a:xfrm>
            <a:off x="5868857" y="5498536"/>
            <a:ext cx="1304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296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7653" y="901194"/>
            <a:ext cx="10325942" cy="611613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1B0D837-8EF9-457D-AA2E-2249A083AF6F}"/>
              </a:ext>
            </a:extLst>
          </p:cNvPr>
          <p:cNvSpPr txBox="1"/>
          <p:nvPr/>
        </p:nvSpPr>
        <p:spPr>
          <a:xfrm>
            <a:off x="3536705" y="1311277"/>
            <a:ext cx="3762684" cy="923330"/>
          </a:xfrm>
          <a:prstGeom prst="rect">
            <a:avLst/>
          </a:prstGeom>
          <a:noFill/>
        </p:spPr>
        <p:txBody>
          <a:bodyPr wrap="square" rtlCol="0">
            <a:spAutoFit/>
          </a:bodyPr>
          <a:lstStyle/>
          <a:p>
            <a:pPr algn="just"/>
            <a:r>
              <a:rPr lang="vi-VN" sz="5400" dirty="0">
                <a:solidFill>
                  <a:srgbClr val="C00000"/>
                </a:solidFill>
                <a:latin typeface="#9Slide07 Cadena" panose="02000503000000020004" pitchFamily="2" charset="0"/>
                <a:cs typeface="Pattaya" panose="00000500000000000000" pitchFamily="2" charset="-34"/>
              </a:rPr>
              <a:t>Dặn dò</a:t>
            </a:r>
            <a:endParaRPr lang="en-US" sz="5400" dirty="0">
              <a:solidFill>
                <a:srgbClr val="C00000"/>
              </a:solidFill>
              <a:latin typeface="#9Slide07 Cadena" panose="02000503000000020004" pitchFamily="2" charset="0"/>
              <a:cs typeface="Pattaya" panose="00000500000000000000" pitchFamily="2" charset="-34"/>
            </a:endParaRPr>
          </a:p>
        </p:txBody>
      </p:sp>
      <p:pic>
        <p:nvPicPr>
          <p:cNvPr id="11" name="Picture 10">
            <a:extLst>
              <a:ext uri="{FF2B5EF4-FFF2-40B4-BE49-F238E27FC236}">
                <a16:creationId xmlns:a16="http://schemas.microsoft.com/office/drawing/2014/main" id="{6C97CD64-2FB9-4E32-9FD2-FAB3A9CFD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749" y="2117665"/>
            <a:ext cx="4572000" cy="4572000"/>
          </a:xfrm>
          <a:prstGeom prst="rect">
            <a:avLst/>
          </a:prstGeom>
        </p:spPr>
      </p:pic>
      <p:sp>
        <p:nvSpPr>
          <p:cNvPr id="23" name="Rectangle: Rounded Corners 22">
            <a:extLst>
              <a:ext uri="{FF2B5EF4-FFF2-40B4-BE49-F238E27FC236}">
                <a16:creationId xmlns:a16="http://schemas.microsoft.com/office/drawing/2014/main" id="{D9E57257-5021-4B0B-AEA7-3CDC142D3954}"/>
              </a:ext>
            </a:extLst>
          </p:cNvPr>
          <p:cNvSpPr/>
          <p:nvPr/>
        </p:nvSpPr>
        <p:spPr>
          <a:xfrm>
            <a:off x="1035526" y="2524013"/>
            <a:ext cx="6911269" cy="1924429"/>
          </a:xfrm>
          <a:prstGeom prst="roundRect">
            <a:avLst>
              <a:gd name="adj" fmla="val 50000"/>
            </a:avLst>
          </a:prstGeom>
          <a:noFill/>
          <a:ln w="38100">
            <a:no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vi-VN"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Xem lại bài đọc</a:t>
            </a:r>
          </a:p>
          <a:p>
            <a:pPr marL="457200" indent="-457200" algn="ctr">
              <a:buFontTx/>
              <a:buChar char="-"/>
            </a:pPr>
            <a:r>
              <a:rPr lang="vi-VN"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Soạn</a:t>
            </a:r>
            <a:r>
              <a:rPr lang="vi-VN"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vi-VN"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bài</a:t>
            </a:r>
            <a:r>
              <a:rPr lang="en-US"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tập</a:t>
            </a:r>
            <a:r>
              <a:rPr lang="en-US"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đọc</a:t>
            </a:r>
            <a:r>
              <a:rPr lang="en-US"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tiếp</a:t>
            </a:r>
            <a:r>
              <a:rPr lang="en-US"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theo</a:t>
            </a:r>
            <a:r>
              <a:rPr lang="vi-VN"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p>
          <a:p>
            <a:pPr algn="ctr"/>
            <a:r>
              <a:rPr lang="vi-VN"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“Nếu trái đất thiếu trẻ em”</a:t>
            </a:r>
          </a:p>
        </p:txBody>
      </p:sp>
      <p:sp>
        <p:nvSpPr>
          <p:cNvPr id="3" name="Curved Right Arrow 2"/>
          <p:cNvSpPr/>
          <p:nvPr/>
        </p:nvSpPr>
        <p:spPr>
          <a:xfrm>
            <a:off x="1598060" y="1480007"/>
            <a:ext cx="1687396" cy="36576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Left Arrow 4"/>
          <p:cNvSpPr/>
          <p:nvPr/>
        </p:nvSpPr>
        <p:spPr>
          <a:xfrm>
            <a:off x="5816338" y="1621409"/>
            <a:ext cx="2211528" cy="366702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87628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4E7560-4CAE-45D1-AAEC-6E4E6943D6ED}"/>
              </a:ext>
            </a:extLst>
          </p:cNvPr>
          <p:cNvSpPr txBox="1"/>
          <p:nvPr/>
        </p:nvSpPr>
        <p:spPr>
          <a:xfrm>
            <a:off x="3998105" y="2080297"/>
            <a:ext cx="4295091" cy="1123712"/>
          </a:xfrm>
          <a:prstGeom prst="roundRect">
            <a:avLst/>
          </a:prstGeom>
          <a:solidFill>
            <a:schemeClr val="bg1"/>
          </a:solidFill>
        </p:spPr>
        <p:txBody>
          <a:bodyPr wrap="square" rtlCol="0">
            <a:spAutoFit/>
          </a:bodyPr>
          <a:lstStyle/>
          <a:p>
            <a:pPr algn="ctr"/>
            <a:r>
              <a:rPr lang="vi-VN" sz="6000" b="1" dirty="0">
                <a:solidFill>
                  <a:srgbClr val="002060"/>
                </a:solidFill>
                <a:latin typeface="#9Slide07 Cadena" panose="02000503000000020004" pitchFamily="2" charset="0"/>
                <a:cs typeface="Pattaya" panose="00000500000000000000" pitchFamily="2" charset="-34"/>
              </a:rPr>
              <a:t>Luyện đọc</a:t>
            </a:r>
            <a:endParaRPr lang="en-US" sz="60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id="{02CECDBA-571C-4E57-A309-02EF2B2EA38A}"/>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14636" y="3072688"/>
            <a:ext cx="3791861" cy="3791861"/>
          </a:xfrm>
          <a:prstGeom prst="rect">
            <a:avLst/>
          </a:prstGeom>
        </p:spPr>
      </p:pic>
      <p:grpSp>
        <p:nvGrpSpPr>
          <p:cNvPr id="7" name="Group 6">
            <a:extLst>
              <a:ext uri="{FF2B5EF4-FFF2-40B4-BE49-F238E27FC236}">
                <a16:creationId xmlns:a16="http://schemas.microsoft.com/office/drawing/2014/main" id="{2071141B-3486-45C1-9AD8-C3C4D94F43FF}"/>
              </a:ext>
            </a:extLst>
          </p:cNvPr>
          <p:cNvGrpSpPr/>
          <p:nvPr/>
        </p:nvGrpSpPr>
        <p:grpSpPr>
          <a:xfrm>
            <a:off x="8699768" y="419931"/>
            <a:ext cx="3898804" cy="3009069"/>
            <a:chOff x="8699768" y="419931"/>
            <a:chExt cx="3898804" cy="3009069"/>
          </a:xfrm>
        </p:grpSpPr>
        <p:pic>
          <p:nvPicPr>
            <p:cNvPr id="9" name="Picture 33">
              <a:extLst>
                <a:ext uri="{FF2B5EF4-FFF2-40B4-BE49-F238E27FC236}">
                  <a16:creationId xmlns:a16="http://schemas.microsoft.com/office/drawing/2014/main" id="{4C175CEF-C7A0-4973-BDB6-B66ACB94C8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699768" y="419931"/>
              <a:ext cx="3898804" cy="3009069"/>
            </a:xfrm>
            <a:prstGeom prst="rect">
              <a:avLst/>
            </a:prstGeom>
          </p:spPr>
        </p:pic>
        <p:sp>
          <p:nvSpPr>
            <p:cNvPr id="10" name="TextBox 9">
              <a:extLst>
                <a:ext uri="{FF2B5EF4-FFF2-40B4-BE49-F238E27FC236}">
                  <a16:creationId xmlns:a16="http://schemas.microsoft.com/office/drawing/2014/main" id="{E0EB086D-6D2B-4A6A-92D4-E395E3CFBF38}"/>
                </a:ext>
              </a:extLst>
            </p:cNvPr>
            <p:cNvSpPr txBox="1"/>
            <p:nvPr/>
          </p:nvSpPr>
          <p:spPr>
            <a:xfrm>
              <a:off x="8994528" y="1040284"/>
              <a:ext cx="3309283" cy="1815882"/>
            </a:xfrm>
            <a:prstGeom prst="rect">
              <a:avLst/>
            </a:prstGeom>
            <a:noFill/>
          </p:spPr>
          <p:txBody>
            <a:bodyPr wrap="square" rtlCol="0">
              <a:spAutoFit/>
            </a:bodyPr>
            <a:lstStyle/>
            <a:p>
              <a:pPr algn="ctr"/>
              <a:r>
                <a:rPr lang="vi-VN" sz="2800" dirty="0">
                  <a:solidFill>
                    <a:srgbClr val="002060"/>
                  </a:solidFill>
                  <a:latin typeface="Pattaya" panose="00000500000000000000" pitchFamily="2" charset="-34"/>
                  <a:cs typeface="Pattaya" panose="00000500000000000000" pitchFamily="2" charset="-34"/>
                </a:rPr>
                <a:t>Hãy giúp mình làm Misa vui bằng cách đọc thật tốt bài đọc nhé!</a:t>
              </a:r>
              <a:endParaRPr lang="en-US" sz="2800"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330386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1334125" y="1004341"/>
            <a:ext cx="10107223" cy="4362138"/>
          </a:xfrm>
          <a:custGeom>
            <a:avLst/>
            <a:gdLst>
              <a:gd name="connsiteX0" fmla="*/ 0 w 10107223"/>
              <a:gd name="connsiteY0" fmla="*/ 452746 h 4362138"/>
              <a:gd name="connsiteX1" fmla="*/ 452746 w 10107223"/>
              <a:gd name="connsiteY1" fmla="*/ 0 h 4362138"/>
              <a:gd name="connsiteX2" fmla="*/ 9654477 w 10107223"/>
              <a:gd name="connsiteY2" fmla="*/ 0 h 4362138"/>
              <a:gd name="connsiteX3" fmla="*/ 10107223 w 10107223"/>
              <a:gd name="connsiteY3" fmla="*/ 452746 h 4362138"/>
              <a:gd name="connsiteX4" fmla="*/ 10107223 w 10107223"/>
              <a:gd name="connsiteY4" fmla="*/ 3909392 h 4362138"/>
              <a:gd name="connsiteX5" fmla="*/ 9654477 w 10107223"/>
              <a:gd name="connsiteY5" fmla="*/ 4362138 h 4362138"/>
              <a:gd name="connsiteX6" fmla="*/ 452746 w 10107223"/>
              <a:gd name="connsiteY6" fmla="*/ 4362138 h 4362138"/>
              <a:gd name="connsiteX7" fmla="*/ 0 w 10107223"/>
              <a:gd name="connsiteY7" fmla="*/ 3909392 h 4362138"/>
              <a:gd name="connsiteX8" fmla="*/ 0 w 10107223"/>
              <a:gd name="connsiteY8" fmla="*/ 452746 h 43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7223" h="4362138" fill="none" extrusionOk="0">
                <a:moveTo>
                  <a:pt x="0" y="452746"/>
                </a:moveTo>
                <a:cubicBezTo>
                  <a:pt x="35731" y="229174"/>
                  <a:pt x="196388" y="-1845"/>
                  <a:pt x="452746" y="0"/>
                </a:cubicBezTo>
                <a:cubicBezTo>
                  <a:pt x="3353161" y="109595"/>
                  <a:pt x="5226723" y="16756"/>
                  <a:pt x="9654477" y="0"/>
                </a:cubicBezTo>
                <a:cubicBezTo>
                  <a:pt x="9887866" y="-13778"/>
                  <a:pt x="10110606" y="215279"/>
                  <a:pt x="10107223" y="452746"/>
                </a:cubicBezTo>
                <a:cubicBezTo>
                  <a:pt x="10050905" y="1450191"/>
                  <a:pt x="10140134" y="2600256"/>
                  <a:pt x="10107223" y="3909392"/>
                </a:cubicBezTo>
                <a:cubicBezTo>
                  <a:pt x="10071530" y="4171660"/>
                  <a:pt x="9930091" y="4359572"/>
                  <a:pt x="9654477" y="4362138"/>
                </a:cubicBezTo>
                <a:cubicBezTo>
                  <a:pt x="6194704" y="4225937"/>
                  <a:pt x="2313860" y="4287362"/>
                  <a:pt x="452746" y="4362138"/>
                </a:cubicBezTo>
                <a:cubicBezTo>
                  <a:pt x="190427" y="4345260"/>
                  <a:pt x="-27039" y="4147972"/>
                  <a:pt x="0" y="3909392"/>
                </a:cubicBezTo>
                <a:cubicBezTo>
                  <a:pt x="-157566" y="3476861"/>
                  <a:pt x="130870" y="1066314"/>
                  <a:pt x="0" y="452746"/>
                </a:cubicBezTo>
                <a:close/>
              </a:path>
              <a:path w="10107223" h="4362138" stroke="0" extrusionOk="0">
                <a:moveTo>
                  <a:pt x="0" y="452746"/>
                </a:moveTo>
                <a:cubicBezTo>
                  <a:pt x="-9656" y="181027"/>
                  <a:pt x="231934" y="-39020"/>
                  <a:pt x="452746" y="0"/>
                </a:cubicBezTo>
                <a:cubicBezTo>
                  <a:pt x="3292591" y="47539"/>
                  <a:pt x="7247538" y="42437"/>
                  <a:pt x="9654477" y="0"/>
                </a:cubicBezTo>
                <a:cubicBezTo>
                  <a:pt x="9918269" y="-7284"/>
                  <a:pt x="10125685" y="173062"/>
                  <a:pt x="10107223" y="452746"/>
                </a:cubicBezTo>
                <a:cubicBezTo>
                  <a:pt x="10024856" y="1549164"/>
                  <a:pt x="10125236" y="2844568"/>
                  <a:pt x="10107223" y="3909392"/>
                </a:cubicBezTo>
                <a:cubicBezTo>
                  <a:pt x="10121046" y="4200637"/>
                  <a:pt x="9880238" y="4336442"/>
                  <a:pt x="9654477" y="4362138"/>
                </a:cubicBezTo>
                <a:cubicBezTo>
                  <a:pt x="8615086" y="4335784"/>
                  <a:pt x="4588593" y="4243282"/>
                  <a:pt x="452746" y="4362138"/>
                </a:cubicBezTo>
                <a:cubicBezTo>
                  <a:pt x="188286" y="4347892"/>
                  <a:pt x="6436" y="4167239"/>
                  <a:pt x="0" y="3909392"/>
                </a:cubicBezTo>
                <a:cubicBezTo>
                  <a:pt x="88535" y="3424367"/>
                  <a:pt x="49637" y="1074664"/>
                  <a:pt x="0" y="452746"/>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208143" y="1231635"/>
            <a:ext cx="3775713" cy="1084912"/>
          </a:xfrm>
          <a:prstGeom prst="rect">
            <a:avLst/>
          </a:prstGeom>
          <a:noFill/>
        </p:spPr>
        <p:txBody>
          <a:bodyPr wrap="none" lIns="68580" tIns="34290" rIns="68580" bIns="34290">
            <a:spAutoFit/>
          </a:bodyPr>
          <a:lstStyle/>
          <a:p>
            <a:pPr algn="ctr"/>
            <a:r>
              <a:rPr lang="vi-VN"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Chia đoạn</a:t>
            </a:r>
            <a:endParaRPr lang="en-US"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2231675" y="2619600"/>
            <a:ext cx="1800108"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0000"/>
                </a:solidFill>
                <a:latin typeface="#9Slide07 Cadena" panose="02000503000000020004" pitchFamily="2" charset="0"/>
              </a:rPr>
              <a:t>Đoạn 1:</a:t>
            </a:r>
            <a:endParaRPr lang="en-US" sz="4000" b="1" dirty="0">
              <a:ln w="13462">
                <a:solidFill>
                  <a:schemeClr val="bg2">
                    <a:lumMod val="40000"/>
                    <a:lumOff val="60000"/>
                  </a:schemeClr>
                </a:solidFill>
                <a:prstDash val="solid"/>
              </a:ln>
              <a:solidFill>
                <a:srgbClr val="FF0000"/>
              </a:solidFill>
              <a:latin typeface="#9Slide07 Cadena" panose="02000503000000020004"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997" y="-10646"/>
            <a:ext cx="4570243" cy="6855365"/>
          </a:xfrm>
          <a:prstGeom prst="rect">
            <a:avLst/>
          </a:prstGeom>
        </p:spPr>
      </p:pic>
      <p:sp>
        <p:nvSpPr>
          <p:cNvPr id="26" name="Rectangle: Rounded Corners 25">
            <a:extLst>
              <a:ext uri="{FF2B5EF4-FFF2-40B4-BE49-F238E27FC236}">
                <a16:creationId xmlns:a16="http://schemas.microsoft.com/office/drawing/2014/main" id="{9E87C138-F6D3-482A-BE2F-D701029EC1CE}"/>
              </a:ext>
            </a:extLst>
          </p:cNvPr>
          <p:cNvSpPr/>
          <p:nvPr/>
        </p:nvSpPr>
        <p:spPr>
          <a:xfrm>
            <a:off x="3314364" y="2472956"/>
            <a:ext cx="7475376" cy="817079"/>
          </a:xfrm>
          <a:prstGeom prst="roundRect">
            <a:avLst>
              <a:gd name="adj" fmla="val 0"/>
            </a:avLst>
          </a:prstGeom>
          <a:noFill/>
          <a:ln w="38100">
            <a:no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đầu </a:t>
            </a:r>
            <a:r>
              <a:rPr lang="vi-VN" sz="3200" b="1">
                <a:solidFill>
                  <a:srgbClr val="002060"/>
                </a:solidFill>
                <a:latin typeface="AvantGarde" panose="00000400000000000000" pitchFamily="2" charset="0"/>
                <a:ea typeface="AvantGarde" panose="00000400000000000000" pitchFamily="2" charset="0"/>
                <a:cs typeface="AvantGarde" panose="00000400000000000000" pitchFamily="2" charset="0"/>
              </a:rPr>
              <a:t>đến “...đọc được.”</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7" name="Rectangle 26">
            <a:extLst>
              <a:ext uri="{FF2B5EF4-FFF2-40B4-BE49-F238E27FC236}">
                <a16:creationId xmlns:a16="http://schemas.microsoft.com/office/drawing/2014/main" id="{876FA87D-66D4-4E79-ADEE-A54B58A7A5C6}"/>
              </a:ext>
            </a:extLst>
          </p:cNvPr>
          <p:cNvSpPr/>
          <p:nvPr/>
        </p:nvSpPr>
        <p:spPr>
          <a:xfrm>
            <a:off x="2216093" y="3296676"/>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FF00"/>
                </a:solidFill>
                <a:latin typeface="#9Slide07 Cadena" panose="02000503000000020004" pitchFamily="2" charset="0"/>
              </a:rPr>
              <a:t>Đoạn 2:</a:t>
            </a:r>
            <a:endParaRPr lang="en-US" sz="4000" b="1" dirty="0">
              <a:ln w="13462">
                <a:solidFill>
                  <a:schemeClr val="bg2">
                    <a:lumMod val="40000"/>
                    <a:lumOff val="60000"/>
                  </a:schemeClr>
                </a:solidFill>
                <a:prstDash val="solid"/>
              </a:ln>
              <a:solidFill>
                <a:srgbClr val="FFFF00"/>
              </a:solidFill>
              <a:latin typeface="#9Slide07 Cadena" panose="02000503000000020004" pitchFamily="2" charset="0"/>
            </a:endParaRPr>
          </a:p>
        </p:txBody>
      </p:sp>
      <p:sp>
        <p:nvSpPr>
          <p:cNvPr id="28" name="Rectangle: Rounded Corners 27">
            <a:extLst>
              <a:ext uri="{FF2B5EF4-FFF2-40B4-BE49-F238E27FC236}">
                <a16:creationId xmlns:a16="http://schemas.microsoft.com/office/drawing/2014/main" id="{4AEF1488-AEE2-438A-B748-968A6113C5D8}"/>
              </a:ext>
            </a:extLst>
          </p:cNvPr>
          <p:cNvSpPr/>
          <p:nvPr/>
        </p:nvSpPr>
        <p:spPr>
          <a:xfrm>
            <a:off x="3457848" y="3230537"/>
            <a:ext cx="7188408" cy="817079"/>
          </a:xfrm>
          <a:prstGeom prst="roundRect">
            <a:avLst>
              <a:gd name="adj" fmla="val 0"/>
            </a:avLst>
          </a:prstGeom>
          <a:noFill/>
          <a:ln w="38100">
            <a:no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Tiếp theo đến “...cái đuôi.”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2174406" y="4116225"/>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00B050"/>
                </a:solidFill>
                <a:latin typeface="#9Slide07 Cadena" panose="02000503000000020004" pitchFamily="2" charset="0"/>
              </a:rPr>
              <a:t>Đoạn 3:</a:t>
            </a:r>
            <a:endParaRPr lang="en-US" sz="4000" b="1" dirty="0">
              <a:ln w="13462">
                <a:solidFill>
                  <a:schemeClr val="bg2">
                    <a:lumMod val="40000"/>
                    <a:lumOff val="60000"/>
                  </a:schemeClr>
                </a:solidFill>
                <a:prstDash val="solid"/>
              </a:ln>
              <a:solidFill>
                <a:srgbClr val="00B050"/>
              </a:solidFill>
              <a:latin typeface="#9Slide07 Cadena" panose="02000503000000020004" pitchFamily="2" charset="0"/>
            </a:endParaRPr>
          </a:p>
        </p:txBody>
      </p:sp>
      <p:sp>
        <p:nvSpPr>
          <p:cNvPr id="42" name="Rectangle: Rounded Corners 41">
            <a:extLst>
              <a:ext uri="{FF2B5EF4-FFF2-40B4-BE49-F238E27FC236}">
                <a16:creationId xmlns:a16="http://schemas.microsoft.com/office/drawing/2014/main" id="{65A114D8-7A6A-4292-AA9A-45E820AAD673}"/>
              </a:ext>
            </a:extLst>
          </p:cNvPr>
          <p:cNvSpPr/>
          <p:nvPr/>
        </p:nvSpPr>
        <p:spPr>
          <a:xfrm>
            <a:off x="2972298" y="4009445"/>
            <a:ext cx="5357285" cy="817079"/>
          </a:xfrm>
          <a:prstGeom prst="roundRect">
            <a:avLst>
              <a:gd name="adj" fmla="val 0"/>
            </a:avLst>
          </a:prstGeom>
          <a:noFill/>
          <a:ln w="38100">
            <a:no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Đoạn còn lại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37447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80">
                                          <p:stCondLst>
                                            <p:cond delay="0"/>
                                          </p:stCondLst>
                                        </p:cTn>
                                        <p:tgtEl>
                                          <p:spTgt spid="26"/>
                                        </p:tgtEl>
                                      </p:cBhvr>
                                    </p:animEffect>
                                    <p:anim calcmode="lin" valueType="num">
                                      <p:cBhvr>
                                        <p:cTn id="2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 dur="26">
                                          <p:stCondLst>
                                            <p:cond delay="650"/>
                                          </p:stCondLst>
                                        </p:cTn>
                                        <p:tgtEl>
                                          <p:spTgt spid="26"/>
                                        </p:tgtEl>
                                      </p:cBhvr>
                                      <p:to x="100000" y="60000"/>
                                    </p:animScale>
                                    <p:animScale>
                                      <p:cBhvr>
                                        <p:cTn id="26" dur="166" decel="50000">
                                          <p:stCondLst>
                                            <p:cond delay="676"/>
                                          </p:stCondLst>
                                        </p:cTn>
                                        <p:tgtEl>
                                          <p:spTgt spid="26"/>
                                        </p:tgtEl>
                                      </p:cBhvr>
                                      <p:to x="100000" y="100000"/>
                                    </p:animScale>
                                    <p:animScale>
                                      <p:cBhvr>
                                        <p:cTn id="27" dur="26">
                                          <p:stCondLst>
                                            <p:cond delay="1312"/>
                                          </p:stCondLst>
                                        </p:cTn>
                                        <p:tgtEl>
                                          <p:spTgt spid="26"/>
                                        </p:tgtEl>
                                      </p:cBhvr>
                                      <p:to x="100000" y="80000"/>
                                    </p:animScale>
                                    <p:animScale>
                                      <p:cBhvr>
                                        <p:cTn id="28" dur="166" decel="50000">
                                          <p:stCondLst>
                                            <p:cond delay="1338"/>
                                          </p:stCondLst>
                                        </p:cTn>
                                        <p:tgtEl>
                                          <p:spTgt spid="26"/>
                                        </p:tgtEl>
                                      </p:cBhvr>
                                      <p:to x="100000" y="100000"/>
                                    </p:animScale>
                                    <p:animScale>
                                      <p:cBhvr>
                                        <p:cTn id="29" dur="26">
                                          <p:stCondLst>
                                            <p:cond delay="1642"/>
                                          </p:stCondLst>
                                        </p:cTn>
                                        <p:tgtEl>
                                          <p:spTgt spid="26"/>
                                        </p:tgtEl>
                                      </p:cBhvr>
                                      <p:to x="100000" y="90000"/>
                                    </p:animScale>
                                    <p:animScale>
                                      <p:cBhvr>
                                        <p:cTn id="30" dur="166" decel="50000">
                                          <p:stCondLst>
                                            <p:cond delay="1668"/>
                                          </p:stCondLst>
                                        </p:cTn>
                                        <p:tgtEl>
                                          <p:spTgt spid="26"/>
                                        </p:tgtEl>
                                      </p:cBhvr>
                                      <p:to x="100000" y="100000"/>
                                    </p:animScale>
                                    <p:animScale>
                                      <p:cBhvr>
                                        <p:cTn id="31" dur="26">
                                          <p:stCondLst>
                                            <p:cond delay="1808"/>
                                          </p:stCondLst>
                                        </p:cTn>
                                        <p:tgtEl>
                                          <p:spTgt spid="26"/>
                                        </p:tgtEl>
                                      </p:cBhvr>
                                      <p:to x="100000" y="95000"/>
                                    </p:animScale>
                                    <p:animScale>
                                      <p:cBhvr>
                                        <p:cTn id="32" dur="166" decel="50000">
                                          <p:stCondLst>
                                            <p:cond delay="1834"/>
                                          </p:stCondLst>
                                        </p:cTn>
                                        <p:tgtEl>
                                          <p:spTgt spid="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80">
                                          <p:stCondLst>
                                            <p:cond delay="0"/>
                                          </p:stCondLst>
                                        </p:cTn>
                                        <p:tgtEl>
                                          <p:spTgt spid="28"/>
                                        </p:tgtEl>
                                      </p:cBhvr>
                                    </p:animEffect>
                                    <p:anim calcmode="lin" valueType="num">
                                      <p:cBhvr>
                                        <p:cTn id="4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8" dur="26">
                                          <p:stCondLst>
                                            <p:cond delay="650"/>
                                          </p:stCondLst>
                                        </p:cTn>
                                        <p:tgtEl>
                                          <p:spTgt spid="28"/>
                                        </p:tgtEl>
                                      </p:cBhvr>
                                      <p:to x="100000" y="60000"/>
                                    </p:animScale>
                                    <p:animScale>
                                      <p:cBhvr>
                                        <p:cTn id="49" dur="166" decel="50000">
                                          <p:stCondLst>
                                            <p:cond delay="676"/>
                                          </p:stCondLst>
                                        </p:cTn>
                                        <p:tgtEl>
                                          <p:spTgt spid="28"/>
                                        </p:tgtEl>
                                      </p:cBhvr>
                                      <p:to x="100000" y="100000"/>
                                    </p:animScale>
                                    <p:animScale>
                                      <p:cBhvr>
                                        <p:cTn id="50" dur="26">
                                          <p:stCondLst>
                                            <p:cond delay="1312"/>
                                          </p:stCondLst>
                                        </p:cTn>
                                        <p:tgtEl>
                                          <p:spTgt spid="28"/>
                                        </p:tgtEl>
                                      </p:cBhvr>
                                      <p:to x="100000" y="80000"/>
                                    </p:animScale>
                                    <p:animScale>
                                      <p:cBhvr>
                                        <p:cTn id="51" dur="166" decel="50000">
                                          <p:stCondLst>
                                            <p:cond delay="1338"/>
                                          </p:stCondLst>
                                        </p:cTn>
                                        <p:tgtEl>
                                          <p:spTgt spid="28"/>
                                        </p:tgtEl>
                                      </p:cBhvr>
                                      <p:to x="100000" y="100000"/>
                                    </p:animScale>
                                    <p:animScale>
                                      <p:cBhvr>
                                        <p:cTn id="52" dur="26">
                                          <p:stCondLst>
                                            <p:cond delay="1642"/>
                                          </p:stCondLst>
                                        </p:cTn>
                                        <p:tgtEl>
                                          <p:spTgt spid="28"/>
                                        </p:tgtEl>
                                      </p:cBhvr>
                                      <p:to x="100000" y="90000"/>
                                    </p:animScale>
                                    <p:animScale>
                                      <p:cBhvr>
                                        <p:cTn id="53" dur="166" decel="50000">
                                          <p:stCondLst>
                                            <p:cond delay="1668"/>
                                          </p:stCondLst>
                                        </p:cTn>
                                        <p:tgtEl>
                                          <p:spTgt spid="28"/>
                                        </p:tgtEl>
                                      </p:cBhvr>
                                      <p:to x="100000" y="100000"/>
                                    </p:animScale>
                                    <p:animScale>
                                      <p:cBhvr>
                                        <p:cTn id="54" dur="26">
                                          <p:stCondLst>
                                            <p:cond delay="1808"/>
                                          </p:stCondLst>
                                        </p:cTn>
                                        <p:tgtEl>
                                          <p:spTgt spid="28"/>
                                        </p:tgtEl>
                                      </p:cBhvr>
                                      <p:to x="100000" y="95000"/>
                                    </p:animScale>
                                    <p:animScale>
                                      <p:cBhvr>
                                        <p:cTn id="55" dur="166" decel="50000">
                                          <p:stCondLst>
                                            <p:cond delay="1834"/>
                                          </p:stCondLst>
                                        </p:cTn>
                                        <p:tgtEl>
                                          <p:spTgt spid="2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80">
                                          <p:stCondLst>
                                            <p:cond delay="0"/>
                                          </p:stCondLst>
                                        </p:cTn>
                                        <p:tgtEl>
                                          <p:spTgt spid="42"/>
                                        </p:tgtEl>
                                      </p:cBhvr>
                                    </p:animEffect>
                                    <p:anim calcmode="lin" valueType="num">
                                      <p:cBhvr>
                                        <p:cTn id="6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71" dur="26">
                                          <p:stCondLst>
                                            <p:cond delay="650"/>
                                          </p:stCondLst>
                                        </p:cTn>
                                        <p:tgtEl>
                                          <p:spTgt spid="42"/>
                                        </p:tgtEl>
                                      </p:cBhvr>
                                      <p:to x="100000" y="60000"/>
                                    </p:animScale>
                                    <p:animScale>
                                      <p:cBhvr>
                                        <p:cTn id="72" dur="166" decel="50000">
                                          <p:stCondLst>
                                            <p:cond delay="676"/>
                                          </p:stCondLst>
                                        </p:cTn>
                                        <p:tgtEl>
                                          <p:spTgt spid="42"/>
                                        </p:tgtEl>
                                      </p:cBhvr>
                                      <p:to x="100000" y="100000"/>
                                    </p:animScale>
                                    <p:animScale>
                                      <p:cBhvr>
                                        <p:cTn id="73" dur="26">
                                          <p:stCondLst>
                                            <p:cond delay="1312"/>
                                          </p:stCondLst>
                                        </p:cTn>
                                        <p:tgtEl>
                                          <p:spTgt spid="42"/>
                                        </p:tgtEl>
                                      </p:cBhvr>
                                      <p:to x="100000" y="80000"/>
                                    </p:animScale>
                                    <p:animScale>
                                      <p:cBhvr>
                                        <p:cTn id="74" dur="166" decel="50000">
                                          <p:stCondLst>
                                            <p:cond delay="1338"/>
                                          </p:stCondLst>
                                        </p:cTn>
                                        <p:tgtEl>
                                          <p:spTgt spid="42"/>
                                        </p:tgtEl>
                                      </p:cBhvr>
                                      <p:to x="100000" y="100000"/>
                                    </p:animScale>
                                    <p:animScale>
                                      <p:cBhvr>
                                        <p:cTn id="75" dur="26">
                                          <p:stCondLst>
                                            <p:cond delay="1642"/>
                                          </p:stCondLst>
                                        </p:cTn>
                                        <p:tgtEl>
                                          <p:spTgt spid="42"/>
                                        </p:tgtEl>
                                      </p:cBhvr>
                                      <p:to x="100000" y="90000"/>
                                    </p:animScale>
                                    <p:animScale>
                                      <p:cBhvr>
                                        <p:cTn id="76" dur="166" decel="50000">
                                          <p:stCondLst>
                                            <p:cond delay="1668"/>
                                          </p:stCondLst>
                                        </p:cTn>
                                        <p:tgtEl>
                                          <p:spTgt spid="42"/>
                                        </p:tgtEl>
                                      </p:cBhvr>
                                      <p:to x="100000" y="100000"/>
                                    </p:animScale>
                                    <p:animScale>
                                      <p:cBhvr>
                                        <p:cTn id="77" dur="26">
                                          <p:stCondLst>
                                            <p:cond delay="1808"/>
                                          </p:stCondLst>
                                        </p:cTn>
                                        <p:tgtEl>
                                          <p:spTgt spid="42"/>
                                        </p:tgtEl>
                                      </p:cBhvr>
                                      <p:to x="100000" y="95000"/>
                                    </p:animScale>
                                    <p:animScale>
                                      <p:cBhvr>
                                        <p:cTn id="78"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27" grpId="0"/>
      <p:bldP spid="28" grpId="0"/>
      <p:bldP spid="29"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11444756"/>
              <a:gd name="connsiteY0" fmla="*/ 652073 h 6282618"/>
              <a:gd name="connsiteX1" fmla="*/ 652073 w 11444756"/>
              <a:gd name="connsiteY1" fmla="*/ 0 h 6282618"/>
              <a:gd name="connsiteX2" fmla="*/ 10792683 w 11444756"/>
              <a:gd name="connsiteY2" fmla="*/ 0 h 6282618"/>
              <a:gd name="connsiteX3" fmla="*/ 11444756 w 11444756"/>
              <a:gd name="connsiteY3" fmla="*/ 652073 h 6282618"/>
              <a:gd name="connsiteX4" fmla="*/ 11444756 w 11444756"/>
              <a:gd name="connsiteY4" fmla="*/ 5630545 h 6282618"/>
              <a:gd name="connsiteX5" fmla="*/ 10792683 w 11444756"/>
              <a:gd name="connsiteY5" fmla="*/ 6282618 h 6282618"/>
              <a:gd name="connsiteX6" fmla="*/ 652073 w 11444756"/>
              <a:gd name="connsiteY6" fmla="*/ 6282618 h 6282618"/>
              <a:gd name="connsiteX7" fmla="*/ 0 w 11444756"/>
              <a:gd name="connsiteY7" fmla="*/ 5630545 h 6282618"/>
              <a:gd name="connsiteX8" fmla="*/ 0 w 11444756"/>
              <a:gd name="connsiteY8" fmla="*/ 652073 h 62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282618" fill="none" extrusionOk="0">
                <a:moveTo>
                  <a:pt x="0" y="652073"/>
                </a:moveTo>
                <a:cubicBezTo>
                  <a:pt x="28669" y="313184"/>
                  <a:pt x="233267" y="-17150"/>
                  <a:pt x="652073" y="0"/>
                </a:cubicBezTo>
                <a:cubicBezTo>
                  <a:pt x="5011884" y="109595"/>
                  <a:pt x="9455310" y="16756"/>
                  <a:pt x="10792683" y="0"/>
                </a:cubicBezTo>
                <a:cubicBezTo>
                  <a:pt x="11119917" y="-27211"/>
                  <a:pt x="11461425" y="353921"/>
                  <a:pt x="11444756" y="652073"/>
                </a:cubicBezTo>
                <a:cubicBezTo>
                  <a:pt x="11388438" y="2088169"/>
                  <a:pt x="11477667" y="4283466"/>
                  <a:pt x="11444756" y="5630545"/>
                </a:cubicBezTo>
                <a:cubicBezTo>
                  <a:pt x="11385390" y="6011005"/>
                  <a:pt x="11221364" y="6275740"/>
                  <a:pt x="10792683" y="6282618"/>
                </a:cubicBezTo>
                <a:cubicBezTo>
                  <a:pt x="5857689" y="6146417"/>
                  <a:pt x="1926479" y="6207842"/>
                  <a:pt x="652073" y="6282618"/>
                </a:cubicBezTo>
                <a:cubicBezTo>
                  <a:pt x="270524" y="6253166"/>
                  <a:pt x="-39941" y="5973740"/>
                  <a:pt x="0" y="5630545"/>
                </a:cubicBezTo>
                <a:cubicBezTo>
                  <a:pt x="-157566" y="3494894"/>
                  <a:pt x="130870" y="2771255"/>
                  <a:pt x="0" y="652073"/>
                </a:cubicBezTo>
                <a:close/>
              </a:path>
              <a:path w="11444756" h="6282618" stroke="0" extrusionOk="0">
                <a:moveTo>
                  <a:pt x="0" y="652073"/>
                </a:moveTo>
                <a:cubicBezTo>
                  <a:pt x="-18118" y="251276"/>
                  <a:pt x="295669" y="-4974"/>
                  <a:pt x="652073" y="0"/>
                </a:cubicBezTo>
                <a:cubicBezTo>
                  <a:pt x="2545482" y="47539"/>
                  <a:pt x="8532148" y="42437"/>
                  <a:pt x="10792683" y="0"/>
                </a:cubicBezTo>
                <a:cubicBezTo>
                  <a:pt x="11182606" y="-15786"/>
                  <a:pt x="11455655" y="274445"/>
                  <a:pt x="11444756" y="652073"/>
                </a:cubicBezTo>
                <a:cubicBezTo>
                  <a:pt x="11362389" y="1927926"/>
                  <a:pt x="11462769" y="3276265"/>
                  <a:pt x="11444756" y="5630545"/>
                </a:cubicBezTo>
                <a:cubicBezTo>
                  <a:pt x="11453964" y="6018121"/>
                  <a:pt x="11123889" y="6252012"/>
                  <a:pt x="10792683" y="6282618"/>
                </a:cubicBezTo>
                <a:cubicBezTo>
                  <a:pt x="7682367" y="6256264"/>
                  <a:pt x="5009874" y="6163762"/>
                  <a:pt x="652073" y="6282618"/>
                </a:cubicBezTo>
                <a:cubicBezTo>
                  <a:pt x="251133" y="6242287"/>
                  <a:pt x="24480" y="6020351"/>
                  <a:pt x="0" y="5630545"/>
                </a:cubicBezTo>
                <a:cubicBezTo>
                  <a:pt x="88535" y="4936218"/>
                  <a:pt x="49637" y="2144726"/>
                  <a:pt x="0" y="652073"/>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797510"/>
            <a:ext cx="10807908" cy="5262979"/>
          </a:xfrm>
          <a:prstGeom prst="rect">
            <a:avLst/>
          </a:prstGeom>
        </p:spPr>
        <p:txBody>
          <a:bodyPr wrap="square">
            <a:spAutoFit/>
          </a:bodyPr>
          <a:lstStyle/>
          <a:p>
            <a:pPr algn="ctr"/>
            <a:r>
              <a:rPr lang="vi-VN" sz="44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3200" dirty="0">
              <a:solidFill>
                <a:srgbClr val="000000"/>
              </a:solidFill>
              <a:latin typeface="Calibri" panose="020F0502020204030204" pitchFamily="34"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nhặt trên đường một mảnh gỗ mỏng, dính đầy cát bụi. Cắt mảnh gỗ thành nhiều miếng nhỏ, cụ bảo:</a:t>
            </a:r>
          </a:p>
          <a:p>
            <a:pPr algn="just"/>
            <a:r>
              <a:rPr lang="vi-VN" sz="3200" dirty="0">
                <a:solidFill>
                  <a:srgbClr val="000000"/>
                </a:solidFill>
                <a:latin typeface="Calibri" panose="020F0502020204030204" pitchFamily="34" charset="0"/>
                <a:cs typeface="Calibri" panose="020F0502020204030204" pitchFamily="34" charset="0"/>
              </a:rPr>
              <a:t>     - Ta sẽ khắc trên mỗi miếng gỗ một chữ cái. Con sẽ học nhận mặt từng chữ, rồi ghép các chữ ấy lại thành tiếng.</a:t>
            </a:r>
          </a:p>
          <a:p>
            <a:pPr algn="just"/>
            <a:r>
              <a:rPr lang="vi-VN" sz="3200" dirty="0">
                <a:solidFill>
                  <a:srgbClr val="000000"/>
                </a:solidFill>
                <a:latin typeface="Calibri" panose="020F0502020204030204" pitchFamily="34" charset="0"/>
                <a:cs typeface="Calibri" panose="020F0502020204030204" pitchFamily="34" charset="0"/>
              </a:rPr>
              <a:t>       Từ hôm đó, lúc nào túi tôi cũng đầy những miếng gỗ dẹp. Không bao lâu, tôi đã thuộc tất cả các chữ cái. Nhưng biết đọc là một chuyện khác. Không phải ngày một ngày hai mà đọc được.</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25" name="Picture 24">
            <a:extLst>
              <a:ext uri="{FF2B5EF4-FFF2-40B4-BE49-F238E27FC236}">
                <a16:creationId xmlns:a16="http://schemas.microsoft.com/office/drawing/2014/main" id="{3F05F733-5D3D-4811-A2B0-3FF81ECBE31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18208" t="26363" r="73917" b="55632"/>
          <a:stretch/>
        </p:blipFill>
        <p:spPr>
          <a:xfrm>
            <a:off x="426295" y="1614648"/>
            <a:ext cx="714717" cy="918690"/>
          </a:xfrm>
          <a:prstGeom prst="rect">
            <a:avLst/>
          </a:prstGeom>
        </p:spPr>
      </p:pic>
    </p:spTree>
    <p:extLst>
      <p:ext uri="{BB962C8B-B14F-4D97-AF65-F5344CB8AC3E}">
        <p14:creationId xmlns:p14="http://schemas.microsoft.com/office/powerpoint/2010/main" val="936728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11444756"/>
              <a:gd name="connsiteY0" fmla="*/ 652073 h 6282618"/>
              <a:gd name="connsiteX1" fmla="*/ 652073 w 11444756"/>
              <a:gd name="connsiteY1" fmla="*/ 0 h 6282618"/>
              <a:gd name="connsiteX2" fmla="*/ 10792683 w 11444756"/>
              <a:gd name="connsiteY2" fmla="*/ 0 h 6282618"/>
              <a:gd name="connsiteX3" fmla="*/ 11444756 w 11444756"/>
              <a:gd name="connsiteY3" fmla="*/ 652073 h 6282618"/>
              <a:gd name="connsiteX4" fmla="*/ 11444756 w 11444756"/>
              <a:gd name="connsiteY4" fmla="*/ 5630545 h 6282618"/>
              <a:gd name="connsiteX5" fmla="*/ 10792683 w 11444756"/>
              <a:gd name="connsiteY5" fmla="*/ 6282618 h 6282618"/>
              <a:gd name="connsiteX6" fmla="*/ 652073 w 11444756"/>
              <a:gd name="connsiteY6" fmla="*/ 6282618 h 6282618"/>
              <a:gd name="connsiteX7" fmla="*/ 0 w 11444756"/>
              <a:gd name="connsiteY7" fmla="*/ 5630545 h 6282618"/>
              <a:gd name="connsiteX8" fmla="*/ 0 w 11444756"/>
              <a:gd name="connsiteY8" fmla="*/ 652073 h 62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282618" fill="none" extrusionOk="0">
                <a:moveTo>
                  <a:pt x="0" y="652073"/>
                </a:moveTo>
                <a:cubicBezTo>
                  <a:pt x="28669" y="313184"/>
                  <a:pt x="233267" y="-17150"/>
                  <a:pt x="652073" y="0"/>
                </a:cubicBezTo>
                <a:cubicBezTo>
                  <a:pt x="5011884" y="109595"/>
                  <a:pt x="9455310" y="16756"/>
                  <a:pt x="10792683" y="0"/>
                </a:cubicBezTo>
                <a:cubicBezTo>
                  <a:pt x="11119917" y="-27211"/>
                  <a:pt x="11461425" y="353921"/>
                  <a:pt x="11444756" y="652073"/>
                </a:cubicBezTo>
                <a:cubicBezTo>
                  <a:pt x="11388438" y="2088169"/>
                  <a:pt x="11477667" y="4283466"/>
                  <a:pt x="11444756" y="5630545"/>
                </a:cubicBezTo>
                <a:cubicBezTo>
                  <a:pt x="11385390" y="6011005"/>
                  <a:pt x="11221364" y="6275740"/>
                  <a:pt x="10792683" y="6282618"/>
                </a:cubicBezTo>
                <a:cubicBezTo>
                  <a:pt x="5857689" y="6146417"/>
                  <a:pt x="1926479" y="6207842"/>
                  <a:pt x="652073" y="6282618"/>
                </a:cubicBezTo>
                <a:cubicBezTo>
                  <a:pt x="270524" y="6253166"/>
                  <a:pt x="-39941" y="5973740"/>
                  <a:pt x="0" y="5630545"/>
                </a:cubicBezTo>
                <a:cubicBezTo>
                  <a:pt x="-157566" y="3494894"/>
                  <a:pt x="130870" y="2771255"/>
                  <a:pt x="0" y="652073"/>
                </a:cubicBezTo>
                <a:close/>
              </a:path>
              <a:path w="11444756" h="6282618" stroke="0" extrusionOk="0">
                <a:moveTo>
                  <a:pt x="0" y="652073"/>
                </a:moveTo>
                <a:cubicBezTo>
                  <a:pt x="-18118" y="251276"/>
                  <a:pt x="295669" y="-4974"/>
                  <a:pt x="652073" y="0"/>
                </a:cubicBezTo>
                <a:cubicBezTo>
                  <a:pt x="2545482" y="47539"/>
                  <a:pt x="8532148" y="42437"/>
                  <a:pt x="10792683" y="0"/>
                </a:cubicBezTo>
                <a:cubicBezTo>
                  <a:pt x="11182606" y="-15786"/>
                  <a:pt x="11455655" y="274445"/>
                  <a:pt x="11444756" y="652073"/>
                </a:cubicBezTo>
                <a:cubicBezTo>
                  <a:pt x="11362389" y="1927926"/>
                  <a:pt x="11462769" y="3276265"/>
                  <a:pt x="11444756" y="5630545"/>
                </a:cubicBezTo>
                <a:cubicBezTo>
                  <a:pt x="11453964" y="6018121"/>
                  <a:pt x="11123889" y="6252012"/>
                  <a:pt x="10792683" y="6282618"/>
                </a:cubicBezTo>
                <a:cubicBezTo>
                  <a:pt x="7682367" y="6256264"/>
                  <a:pt x="5009874" y="6163762"/>
                  <a:pt x="652073" y="6282618"/>
                </a:cubicBezTo>
                <a:cubicBezTo>
                  <a:pt x="251133" y="6242287"/>
                  <a:pt x="24480" y="6020351"/>
                  <a:pt x="0" y="5630545"/>
                </a:cubicBezTo>
                <a:cubicBezTo>
                  <a:pt x="88535" y="4936218"/>
                  <a:pt x="49637" y="2144726"/>
                  <a:pt x="0" y="652073"/>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597082"/>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Khi dạy tôi, thầy Vi-ta-li nghĩ rằng nghĩ rằng cùng lúc có thể dạy cả chủ chó Ca-pi để làm xiếc. Dĩ nhiên, Ca-pi không đọc lên được những chữ nó thấy vì nó không biết nói, nhưng nó biết lấy ra những chữ mà thầy tôi đọc lên.</a:t>
            </a:r>
          </a:p>
          <a:p>
            <a:pPr algn="just"/>
            <a:r>
              <a:rPr lang="vi-VN" sz="3200" dirty="0">
                <a:solidFill>
                  <a:srgbClr val="000000"/>
                </a:solidFill>
                <a:latin typeface="Calibri" panose="020F0502020204030204" pitchFamily="34" charset="0"/>
                <a:cs typeface="Calibri" panose="020F0502020204030204" pitchFamily="34" charset="0"/>
              </a:rPr>
              <a:t>       Buổi đầu, tôi học tấn tới hơn Ca-pi nhiều. Nhưng nếu tôi thông minh hơn nó, thì nó cũng có trí nhớ tốt hơn tôi. Cái gì đã vào đầu nó rồi thì nó không bao giờ quên.</a:t>
            </a:r>
          </a:p>
          <a:p>
            <a:pPr algn="just"/>
            <a:r>
              <a:rPr lang="vi-VN" sz="3200" dirty="0">
                <a:solidFill>
                  <a:srgbClr val="000000"/>
                </a:solidFill>
                <a:latin typeface="Calibri" panose="020F0502020204030204" pitchFamily="34" charset="0"/>
                <a:cs typeface="Calibri" panose="020F0502020204030204" pitchFamily="34" charset="0"/>
              </a:rPr>
              <a:t>      Một hôm tôi đọc sai, thầy tôi nói:</a:t>
            </a:r>
          </a:p>
          <a:p>
            <a:pPr algn="just"/>
            <a:r>
              <a:rPr lang="vi-VN" sz="3200" dirty="0">
                <a:solidFill>
                  <a:srgbClr val="000000"/>
                </a:solidFill>
                <a:latin typeface="Calibri" panose="020F0502020204030204" pitchFamily="34" charset="0"/>
                <a:cs typeface="Calibri" panose="020F0502020204030204" pitchFamily="34" charset="0"/>
              </a:rPr>
              <a:t>    - Ca-pi sẽ biết đọc trước Rê-mi.</a:t>
            </a:r>
          </a:p>
          <a:p>
            <a:pPr algn="just"/>
            <a:r>
              <a:rPr lang="vi-VN" sz="3200" dirty="0">
                <a:solidFill>
                  <a:srgbClr val="000000"/>
                </a:solidFill>
                <a:latin typeface="Calibri" panose="020F0502020204030204" pitchFamily="34" charset="0"/>
                <a:cs typeface="Calibri" panose="020F0502020204030204" pitchFamily="34" charset="0"/>
              </a:rPr>
              <a:t>     Con chó có lẽ hiểu nên đắc chí vẫy vẫy cái đuôi.</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7729907B-7D20-45B2-B9D7-415DB09D18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25583" t="26363" r="64792" b="55632"/>
          <a:stretch/>
        </p:blipFill>
        <p:spPr>
          <a:xfrm>
            <a:off x="929376" y="1036680"/>
            <a:ext cx="710431" cy="747149"/>
          </a:xfrm>
          <a:prstGeom prst="rect">
            <a:avLst/>
          </a:prstGeom>
        </p:spPr>
      </p:pic>
    </p:spTree>
    <p:extLst>
      <p:ext uri="{BB962C8B-B14F-4D97-AF65-F5344CB8AC3E}">
        <p14:creationId xmlns:p14="http://schemas.microsoft.com/office/powerpoint/2010/main" val="3144340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376710"/>
          </a:xfrm>
          <a:custGeom>
            <a:avLst/>
            <a:gdLst>
              <a:gd name="connsiteX0" fmla="*/ 0 w 11444756"/>
              <a:gd name="connsiteY0" fmla="*/ 661839 h 6376710"/>
              <a:gd name="connsiteX1" fmla="*/ 661839 w 11444756"/>
              <a:gd name="connsiteY1" fmla="*/ 0 h 6376710"/>
              <a:gd name="connsiteX2" fmla="*/ 10782917 w 11444756"/>
              <a:gd name="connsiteY2" fmla="*/ 0 h 6376710"/>
              <a:gd name="connsiteX3" fmla="*/ 11444756 w 11444756"/>
              <a:gd name="connsiteY3" fmla="*/ 661839 h 6376710"/>
              <a:gd name="connsiteX4" fmla="*/ 11444756 w 11444756"/>
              <a:gd name="connsiteY4" fmla="*/ 5714871 h 6376710"/>
              <a:gd name="connsiteX5" fmla="*/ 10782917 w 11444756"/>
              <a:gd name="connsiteY5" fmla="*/ 6376710 h 6376710"/>
              <a:gd name="connsiteX6" fmla="*/ 661839 w 11444756"/>
              <a:gd name="connsiteY6" fmla="*/ 6376710 h 6376710"/>
              <a:gd name="connsiteX7" fmla="*/ 0 w 11444756"/>
              <a:gd name="connsiteY7" fmla="*/ 5714871 h 6376710"/>
              <a:gd name="connsiteX8" fmla="*/ 0 w 11444756"/>
              <a:gd name="connsiteY8" fmla="*/ 661839 h 63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376710" fill="none" extrusionOk="0">
                <a:moveTo>
                  <a:pt x="0" y="661839"/>
                </a:moveTo>
                <a:cubicBezTo>
                  <a:pt x="44169" y="329040"/>
                  <a:pt x="274132" y="-6484"/>
                  <a:pt x="661839" y="0"/>
                </a:cubicBezTo>
                <a:cubicBezTo>
                  <a:pt x="4541714" y="109595"/>
                  <a:pt x="9171246" y="16756"/>
                  <a:pt x="10782917" y="0"/>
                </a:cubicBezTo>
                <a:cubicBezTo>
                  <a:pt x="11097502" y="-42136"/>
                  <a:pt x="11462936" y="363914"/>
                  <a:pt x="11444756" y="661839"/>
                </a:cubicBezTo>
                <a:cubicBezTo>
                  <a:pt x="11388438" y="2268983"/>
                  <a:pt x="11477667" y="4537564"/>
                  <a:pt x="11444756" y="5714871"/>
                </a:cubicBezTo>
                <a:cubicBezTo>
                  <a:pt x="11433266" y="6084330"/>
                  <a:pt x="11191421" y="6372398"/>
                  <a:pt x="10782917" y="6376710"/>
                </a:cubicBezTo>
                <a:cubicBezTo>
                  <a:pt x="6165192" y="6240509"/>
                  <a:pt x="4771740" y="6301934"/>
                  <a:pt x="661839" y="6376710"/>
                </a:cubicBezTo>
                <a:cubicBezTo>
                  <a:pt x="256375" y="6321792"/>
                  <a:pt x="-41325" y="6062873"/>
                  <a:pt x="0" y="5714871"/>
                </a:cubicBezTo>
                <a:cubicBezTo>
                  <a:pt x="-157566" y="4984577"/>
                  <a:pt x="130870" y="2635970"/>
                  <a:pt x="0" y="661839"/>
                </a:cubicBezTo>
                <a:close/>
              </a:path>
              <a:path w="11444756" h="6376710" stroke="0" extrusionOk="0">
                <a:moveTo>
                  <a:pt x="0" y="661839"/>
                </a:moveTo>
                <a:cubicBezTo>
                  <a:pt x="-9659" y="274635"/>
                  <a:pt x="323302" y="-36023"/>
                  <a:pt x="661839" y="0"/>
                </a:cubicBezTo>
                <a:cubicBezTo>
                  <a:pt x="5561223" y="47539"/>
                  <a:pt x="8452618" y="42437"/>
                  <a:pt x="10782917" y="0"/>
                </a:cubicBezTo>
                <a:cubicBezTo>
                  <a:pt x="11189215" y="-21604"/>
                  <a:pt x="11447573" y="291793"/>
                  <a:pt x="11444756" y="661839"/>
                </a:cubicBezTo>
                <a:cubicBezTo>
                  <a:pt x="11362389" y="1398067"/>
                  <a:pt x="11462769" y="3209118"/>
                  <a:pt x="11444756" y="5714871"/>
                </a:cubicBezTo>
                <a:cubicBezTo>
                  <a:pt x="11450273" y="6096838"/>
                  <a:pt x="11144680" y="6372731"/>
                  <a:pt x="10782917" y="6376710"/>
                </a:cubicBezTo>
                <a:cubicBezTo>
                  <a:pt x="9380548" y="6350356"/>
                  <a:pt x="3167455" y="6257854"/>
                  <a:pt x="661839" y="6376710"/>
                </a:cubicBezTo>
                <a:cubicBezTo>
                  <a:pt x="264830" y="6345595"/>
                  <a:pt x="9629" y="6092068"/>
                  <a:pt x="0" y="5714871"/>
                </a:cubicBezTo>
                <a:cubicBezTo>
                  <a:pt x="88535" y="3913867"/>
                  <a:pt x="49637" y="2495159"/>
                  <a:pt x="0" y="661839"/>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445555"/>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Từ đó, tôi không dám sao nhãng một phút nào. Ít lâu sau, tôi đọc được, trong khi con Ca-pi đáng thương chỉ biết “viết” tên nó bằng cách rút những chữ gỗ trong bảng chữ cái.</a:t>
            </a: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a:p>
            <a:pPr algn="r"/>
            <a:r>
              <a:rPr lang="vi-VN" sz="3200" b="1" dirty="0">
                <a:solidFill>
                  <a:srgbClr val="000000"/>
                </a:solidFill>
                <a:latin typeface="Calibri" panose="020F0502020204030204" pitchFamily="34" charset="0"/>
                <a:cs typeface="Calibri" panose="020F0502020204030204" pitchFamily="34" charset="0"/>
              </a:rPr>
              <a:t>Theo HÉC-TO MA-LÔ</a:t>
            </a:r>
          </a:p>
        </p:txBody>
      </p:sp>
      <p:pic>
        <p:nvPicPr>
          <p:cNvPr id="5" name="Picture 4">
            <a:extLst>
              <a:ext uri="{FF2B5EF4-FFF2-40B4-BE49-F238E27FC236}">
                <a16:creationId xmlns:a16="http://schemas.microsoft.com/office/drawing/2014/main" id="{62E19D45-4695-4F4B-932E-EB29B91C5E8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35182" t="26363" r="56244" b="55632"/>
          <a:stretch/>
        </p:blipFill>
        <p:spPr>
          <a:xfrm>
            <a:off x="744719" y="956694"/>
            <a:ext cx="586323" cy="692224"/>
          </a:xfrm>
          <a:prstGeom prst="rect">
            <a:avLst/>
          </a:prstGeom>
        </p:spPr>
      </p:pic>
    </p:spTree>
    <p:extLst>
      <p:ext uri="{BB962C8B-B14F-4D97-AF65-F5344CB8AC3E}">
        <p14:creationId xmlns:p14="http://schemas.microsoft.com/office/powerpoint/2010/main" val="45043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4332158" y="1484026"/>
            <a:ext cx="3942413" cy="4362138"/>
          </a:xfrm>
          <a:custGeom>
            <a:avLst/>
            <a:gdLst>
              <a:gd name="connsiteX0" fmla="*/ 0 w 3942413"/>
              <a:gd name="connsiteY0" fmla="*/ 409183 h 4362138"/>
              <a:gd name="connsiteX1" fmla="*/ 409183 w 3942413"/>
              <a:gd name="connsiteY1" fmla="*/ 0 h 4362138"/>
              <a:gd name="connsiteX2" fmla="*/ 3533230 w 3942413"/>
              <a:gd name="connsiteY2" fmla="*/ 0 h 4362138"/>
              <a:gd name="connsiteX3" fmla="*/ 3942413 w 3942413"/>
              <a:gd name="connsiteY3" fmla="*/ 409183 h 4362138"/>
              <a:gd name="connsiteX4" fmla="*/ 3942413 w 3942413"/>
              <a:gd name="connsiteY4" fmla="*/ 3952955 h 4362138"/>
              <a:gd name="connsiteX5" fmla="*/ 3533230 w 3942413"/>
              <a:gd name="connsiteY5" fmla="*/ 4362138 h 4362138"/>
              <a:gd name="connsiteX6" fmla="*/ 409183 w 3942413"/>
              <a:gd name="connsiteY6" fmla="*/ 4362138 h 4362138"/>
              <a:gd name="connsiteX7" fmla="*/ 0 w 3942413"/>
              <a:gd name="connsiteY7" fmla="*/ 3952955 h 4362138"/>
              <a:gd name="connsiteX8" fmla="*/ 0 w 3942413"/>
              <a:gd name="connsiteY8" fmla="*/ 409183 h 43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2413" h="4362138" fill="none" extrusionOk="0">
                <a:moveTo>
                  <a:pt x="0" y="409183"/>
                </a:moveTo>
                <a:cubicBezTo>
                  <a:pt x="35189" y="209269"/>
                  <a:pt x="142010" y="-12038"/>
                  <a:pt x="409183" y="0"/>
                </a:cubicBezTo>
                <a:cubicBezTo>
                  <a:pt x="836280" y="109595"/>
                  <a:pt x="3184028" y="16756"/>
                  <a:pt x="3533230" y="0"/>
                </a:cubicBezTo>
                <a:cubicBezTo>
                  <a:pt x="3756056" y="-2614"/>
                  <a:pt x="3945532" y="194795"/>
                  <a:pt x="3942413" y="409183"/>
                </a:cubicBezTo>
                <a:cubicBezTo>
                  <a:pt x="3886095" y="1120069"/>
                  <a:pt x="3975324" y="3500474"/>
                  <a:pt x="3942413" y="3952955"/>
                </a:cubicBezTo>
                <a:cubicBezTo>
                  <a:pt x="3927398" y="4184083"/>
                  <a:pt x="3764656" y="4361592"/>
                  <a:pt x="3533230" y="4362138"/>
                </a:cubicBezTo>
                <a:cubicBezTo>
                  <a:pt x="3049545" y="4225937"/>
                  <a:pt x="822717" y="4287362"/>
                  <a:pt x="409183" y="4362138"/>
                </a:cubicBezTo>
                <a:cubicBezTo>
                  <a:pt x="167737" y="4340880"/>
                  <a:pt x="-7552" y="4175739"/>
                  <a:pt x="0" y="3952955"/>
                </a:cubicBezTo>
                <a:cubicBezTo>
                  <a:pt x="-157566" y="2241057"/>
                  <a:pt x="130870" y="1869082"/>
                  <a:pt x="0" y="409183"/>
                </a:cubicBezTo>
                <a:close/>
              </a:path>
              <a:path w="3942413" h="4362138" stroke="0" extrusionOk="0">
                <a:moveTo>
                  <a:pt x="0" y="409183"/>
                </a:moveTo>
                <a:cubicBezTo>
                  <a:pt x="-1455" y="179932"/>
                  <a:pt x="200168" y="-22653"/>
                  <a:pt x="409183" y="0"/>
                </a:cubicBezTo>
                <a:cubicBezTo>
                  <a:pt x="1230511" y="47539"/>
                  <a:pt x="2231147" y="42437"/>
                  <a:pt x="3533230" y="0"/>
                </a:cubicBezTo>
                <a:cubicBezTo>
                  <a:pt x="3767258" y="-4261"/>
                  <a:pt x="3961068" y="153248"/>
                  <a:pt x="3942413" y="409183"/>
                </a:cubicBezTo>
                <a:cubicBezTo>
                  <a:pt x="3860046" y="1166162"/>
                  <a:pt x="3960426" y="2384839"/>
                  <a:pt x="3942413" y="3952955"/>
                </a:cubicBezTo>
                <a:cubicBezTo>
                  <a:pt x="3947114" y="4192954"/>
                  <a:pt x="3735880" y="4337445"/>
                  <a:pt x="3533230" y="4362138"/>
                </a:cubicBezTo>
                <a:cubicBezTo>
                  <a:pt x="2106349" y="4335784"/>
                  <a:pt x="1919243" y="4243282"/>
                  <a:pt x="409183" y="4362138"/>
                </a:cubicBezTo>
                <a:cubicBezTo>
                  <a:pt x="151918" y="4331227"/>
                  <a:pt x="8852" y="4189673"/>
                  <a:pt x="0" y="3952955"/>
                </a:cubicBezTo>
                <a:cubicBezTo>
                  <a:pt x="88535" y="3026534"/>
                  <a:pt x="49637" y="1290087"/>
                  <a:pt x="0" y="409183"/>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5113644" y="1820826"/>
            <a:ext cx="259430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rPr>
              <a:t>Từ khó </a:t>
            </a:r>
            <a:endParaRPr lang="en-US"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5243488" y="2986240"/>
            <a:ext cx="2020425"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rgbClr val="FF0000"/>
                </a:solidFill>
                <a:latin typeface="#9Slide03 Quicksand" panose="00000500000000000000" pitchFamily="2" charset="0"/>
              </a:rPr>
              <a:t>Vi-ta-li</a:t>
            </a:r>
            <a:endParaRPr lang="en-US" sz="4800" b="1" dirty="0">
              <a:ln w="13462">
                <a:solidFill>
                  <a:schemeClr val="bg2">
                    <a:lumMod val="40000"/>
                    <a:lumOff val="60000"/>
                  </a:schemeClr>
                </a:solidFill>
                <a:prstDash val="solid"/>
              </a:ln>
              <a:solidFill>
                <a:srgbClr val="FF0000"/>
              </a:solidFill>
              <a:latin typeface="#9Slide03 Quicksand" panose="00000500000000000000"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7" name="Rectangle 26">
            <a:extLst>
              <a:ext uri="{FF2B5EF4-FFF2-40B4-BE49-F238E27FC236}">
                <a16:creationId xmlns:a16="http://schemas.microsoft.com/office/drawing/2014/main" id="{876FA87D-66D4-4E79-ADEE-A54B58A7A5C6}"/>
              </a:ext>
            </a:extLst>
          </p:cNvPr>
          <p:cNvSpPr/>
          <p:nvPr/>
        </p:nvSpPr>
        <p:spPr>
          <a:xfrm>
            <a:off x="5424626" y="3815111"/>
            <a:ext cx="1658146"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rPr>
              <a:t>Ca-pi</a:t>
            </a:r>
            <a:endParaRPr lang="en-US"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5297360" y="4786605"/>
            <a:ext cx="1831271" cy="807913"/>
          </a:xfrm>
          <a:prstGeom prst="rect">
            <a:avLst/>
          </a:prstGeom>
          <a:noFill/>
          <a:ln>
            <a:noFill/>
          </a:ln>
        </p:spPr>
        <p:txBody>
          <a:bodyPr wrap="none" lIns="68580" tIns="34290" rIns="68580" bIns="34290">
            <a:spAutoFit/>
          </a:bodyPr>
          <a:lstStyle/>
          <a:p>
            <a:pPr algn="ctr"/>
            <a:r>
              <a:rPr lang="vi-VN" sz="4800" b="1">
                <a:ln w="13462">
                  <a:solidFill>
                    <a:schemeClr val="bg2">
                      <a:lumMod val="40000"/>
                      <a:lumOff val="60000"/>
                    </a:schemeClr>
                  </a:solidFill>
                  <a:prstDash val="solid"/>
                </a:ln>
                <a:solidFill>
                  <a:srgbClr val="00B050"/>
                </a:solidFill>
                <a:latin typeface="#9Slide03 Quicksand" panose="00000500000000000000" pitchFamily="2" charset="0"/>
              </a:rPr>
              <a:t>Rê-mi</a:t>
            </a:r>
            <a:endParaRPr lang="en-US" sz="4800" b="1" dirty="0">
              <a:ln w="13462">
                <a:solidFill>
                  <a:schemeClr val="bg2">
                    <a:lumMod val="40000"/>
                    <a:lumOff val="60000"/>
                  </a:schemeClr>
                </a:solidFill>
                <a:prstDash val="solid"/>
              </a:ln>
              <a:solidFill>
                <a:srgbClr val="00B050"/>
              </a:solidFill>
              <a:latin typeface="#9Slide03 Quicksand" panose="00000500000000000000" pitchFamily="2" charset="0"/>
            </a:endParaRPr>
          </a:p>
        </p:txBody>
      </p:sp>
      <p:pic>
        <p:nvPicPr>
          <p:cNvPr id="13" name="Picture 12">
            <a:extLst>
              <a:ext uri="{FF2B5EF4-FFF2-40B4-BE49-F238E27FC236}">
                <a16:creationId xmlns:a16="http://schemas.microsoft.com/office/drawing/2014/main" id="{640EF119-79B8-48AB-9AC5-AB0D898C7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724" y="17997"/>
            <a:ext cx="4570243" cy="6855365"/>
          </a:xfrm>
          <a:prstGeom prst="rect">
            <a:avLst/>
          </a:prstGeom>
        </p:spPr>
      </p:pic>
    </p:spTree>
    <p:extLst>
      <p:ext uri="{BB962C8B-B14F-4D97-AF65-F5344CB8AC3E}">
        <p14:creationId xmlns:p14="http://schemas.microsoft.com/office/powerpoint/2010/main" val="3962337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456829"/>
            <a:ext cx="11118574" cy="6216926"/>
          </a:xfrm>
          <a:custGeom>
            <a:avLst/>
            <a:gdLst>
              <a:gd name="connsiteX0" fmla="*/ 0 w 11118574"/>
              <a:gd name="connsiteY0" fmla="*/ 645255 h 6216926"/>
              <a:gd name="connsiteX1" fmla="*/ 645255 w 11118574"/>
              <a:gd name="connsiteY1" fmla="*/ 0 h 6216926"/>
              <a:gd name="connsiteX2" fmla="*/ 10473319 w 11118574"/>
              <a:gd name="connsiteY2" fmla="*/ 0 h 6216926"/>
              <a:gd name="connsiteX3" fmla="*/ 11118574 w 11118574"/>
              <a:gd name="connsiteY3" fmla="*/ 645255 h 6216926"/>
              <a:gd name="connsiteX4" fmla="*/ 11118574 w 11118574"/>
              <a:gd name="connsiteY4" fmla="*/ 5571671 h 6216926"/>
              <a:gd name="connsiteX5" fmla="*/ 10473319 w 11118574"/>
              <a:gd name="connsiteY5" fmla="*/ 6216926 h 6216926"/>
              <a:gd name="connsiteX6" fmla="*/ 645255 w 11118574"/>
              <a:gd name="connsiteY6" fmla="*/ 6216926 h 6216926"/>
              <a:gd name="connsiteX7" fmla="*/ 0 w 11118574"/>
              <a:gd name="connsiteY7" fmla="*/ 5571671 h 6216926"/>
              <a:gd name="connsiteX8" fmla="*/ 0 w 11118574"/>
              <a:gd name="connsiteY8" fmla="*/ 645255 h 6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6216926" fill="none" extrusionOk="0">
                <a:moveTo>
                  <a:pt x="0" y="645255"/>
                </a:moveTo>
                <a:cubicBezTo>
                  <a:pt x="11250" y="297226"/>
                  <a:pt x="278169" y="-3134"/>
                  <a:pt x="645255" y="0"/>
                </a:cubicBezTo>
                <a:cubicBezTo>
                  <a:pt x="3138821" y="109595"/>
                  <a:pt x="8511368" y="16756"/>
                  <a:pt x="10473319" y="0"/>
                </a:cubicBezTo>
                <a:cubicBezTo>
                  <a:pt x="10795063" y="-28637"/>
                  <a:pt x="11126554" y="318562"/>
                  <a:pt x="11118574" y="645255"/>
                </a:cubicBezTo>
                <a:cubicBezTo>
                  <a:pt x="11062256" y="1720182"/>
                  <a:pt x="11151485" y="4983122"/>
                  <a:pt x="11118574" y="5571671"/>
                </a:cubicBezTo>
                <a:cubicBezTo>
                  <a:pt x="11062175" y="5947349"/>
                  <a:pt x="10884263" y="6211450"/>
                  <a:pt x="10473319" y="6216926"/>
                </a:cubicBezTo>
                <a:cubicBezTo>
                  <a:pt x="6850504" y="6080725"/>
                  <a:pt x="2166687" y="6142150"/>
                  <a:pt x="645255" y="6216926"/>
                </a:cubicBezTo>
                <a:cubicBezTo>
                  <a:pt x="251420" y="6165403"/>
                  <a:pt x="-60066" y="5902566"/>
                  <a:pt x="0" y="5571671"/>
                </a:cubicBezTo>
                <a:cubicBezTo>
                  <a:pt x="-157566" y="3840693"/>
                  <a:pt x="130870" y="2522747"/>
                  <a:pt x="0" y="645255"/>
                </a:cubicBezTo>
                <a:close/>
              </a:path>
              <a:path w="11118574" h="6216926" stroke="0" extrusionOk="0">
                <a:moveTo>
                  <a:pt x="0" y="645255"/>
                </a:moveTo>
                <a:cubicBezTo>
                  <a:pt x="-10832" y="264579"/>
                  <a:pt x="330801" y="-55942"/>
                  <a:pt x="645255" y="0"/>
                </a:cubicBezTo>
                <a:cubicBezTo>
                  <a:pt x="3464774" y="47539"/>
                  <a:pt x="8978779" y="42437"/>
                  <a:pt x="10473319" y="0"/>
                </a:cubicBezTo>
                <a:cubicBezTo>
                  <a:pt x="10886949" y="-30342"/>
                  <a:pt x="11135345" y="261966"/>
                  <a:pt x="11118574" y="645255"/>
                </a:cubicBezTo>
                <a:cubicBezTo>
                  <a:pt x="11036207" y="1522014"/>
                  <a:pt x="11136587" y="4759613"/>
                  <a:pt x="11118574" y="5571671"/>
                </a:cubicBezTo>
                <a:cubicBezTo>
                  <a:pt x="11123898" y="5943903"/>
                  <a:pt x="10782299" y="6166787"/>
                  <a:pt x="10473319" y="6216926"/>
                </a:cubicBezTo>
                <a:cubicBezTo>
                  <a:pt x="7341098" y="6190572"/>
                  <a:pt x="4932348" y="6098070"/>
                  <a:pt x="645255" y="6216926"/>
                </a:cubicBezTo>
                <a:cubicBezTo>
                  <a:pt x="245874" y="6174414"/>
                  <a:pt x="39525" y="5975950"/>
                  <a:pt x="0" y="5571671"/>
                </a:cubicBezTo>
                <a:cubicBezTo>
                  <a:pt x="88535" y="4505887"/>
                  <a:pt x="49637" y="1239445"/>
                  <a:pt x="0" y="645255"/>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68372" y="1807118"/>
            <a:ext cx="6960433" cy="3516347"/>
          </a:xfrm>
          <a:prstGeom prst="rect">
            <a:avLst/>
          </a:prstGeom>
          <a:noFill/>
        </p:spPr>
        <p:txBody>
          <a:bodyPr wrap="square" lIns="68580" tIns="34290" rIns="68580" bIns="34290">
            <a:spAutoFit/>
          </a:bodyPr>
          <a:lstStyle/>
          <a:p>
            <a:pPr algn="just"/>
            <a:r>
              <a:rPr lang="vi-VN" sz="2800" b="1" dirty="0">
                <a:ln w="13462">
                  <a:noFill/>
                  <a:prstDash val="solid"/>
                </a:ln>
                <a:solidFill>
                  <a:srgbClr val="002060"/>
                </a:solidFill>
                <a:latin typeface="Pattaya" panose="00000500000000000000" pitchFamily="2" charset="-34"/>
                <a:cs typeface="Pattaya" panose="00000500000000000000" pitchFamily="2" charset="-34"/>
              </a:rPr>
              <a:t>Mẩu chuyện trên trích từ tiểu thuyết </a:t>
            </a:r>
            <a:r>
              <a:rPr lang="vi-VN" sz="2800" b="1" dirty="0">
                <a:ln w="13462">
                  <a:noFill/>
                  <a:prstDash val="solid"/>
                </a:ln>
                <a:solidFill>
                  <a:srgbClr val="C00000"/>
                </a:solidFill>
                <a:latin typeface="Pattaya" panose="00000500000000000000" pitchFamily="2" charset="-34"/>
                <a:cs typeface="Pattaya" panose="00000500000000000000" pitchFamily="2" charset="-34"/>
              </a:rPr>
              <a:t>Không gia đình</a:t>
            </a:r>
            <a:r>
              <a:rPr lang="vi-VN" sz="2800" b="1" dirty="0">
                <a:ln w="13462">
                  <a:noFill/>
                  <a:prstDash val="solid"/>
                </a:ln>
                <a:solidFill>
                  <a:srgbClr val="002060"/>
                </a:solidFill>
                <a:latin typeface="Pattaya" panose="00000500000000000000" pitchFamily="2" charset="-34"/>
                <a:cs typeface="Pattaya" panose="00000500000000000000" pitchFamily="2" charset="-34"/>
              </a:rPr>
              <a:t> của nhà văn Pháp Héc-to Ma-lô viết về cuộc đời lưu lạc của chú bé Rê-mi. Bị bắt cóc và vứt ra lề đường từ lúc mới sinh, Rê-mi được một gia đình nghèo nuôi, rồi được chủ một gánh xiếc rong là cụ Vi-ta-li dìu dắt nên người. Trải bao thăng trầm, cuối cùng cậu đã tìm được gia đình và sống hạnh phúc bên những người ruột thịt.</a:t>
            </a:r>
            <a:endParaRPr lang="en-US" sz="2800" b="1" dirty="0">
              <a:ln w="13462">
                <a:noFill/>
                <a:prstDash val="solid"/>
              </a:ln>
              <a:solidFill>
                <a:srgbClr val="002060"/>
              </a:solidFill>
              <a:latin typeface="Pattaya" panose="00000500000000000000" pitchFamily="2" charset="-34"/>
              <a:cs typeface="Pattaya" panose="00000500000000000000" pitchFamily="2" charset="-34"/>
            </a:endParaRPr>
          </a:p>
        </p:txBody>
      </p:sp>
      <p:pic>
        <p:nvPicPr>
          <p:cNvPr id="1026" name="Picture 2" descr="Không gia đình">
            <a:extLst>
              <a:ext uri="{FF2B5EF4-FFF2-40B4-BE49-F238E27FC236}">
                <a16:creationId xmlns:a16="http://schemas.microsoft.com/office/drawing/2014/main" id="{5B129566-71D0-4AD6-B1BD-6FFB8126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6" y="900803"/>
            <a:ext cx="3447009" cy="505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92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1566095"/>
            <a:ext cx="11118574" cy="4754358"/>
          </a:xfrm>
          <a:custGeom>
            <a:avLst/>
            <a:gdLst>
              <a:gd name="connsiteX0" fmla="*/ 0 w 11118574"/>
              <a:gd name="connsiteY0" fmla="*/ 493455 h 4754358"/>
              <a:gd name="connsiteX1" fmla="*/ 493455 w 11118574"/>
              <a:gd name="connsiteY1" fmla="*/ 0 h 4754358"/>
              <a:gd name="connsiteX2" fmla="*/ 10625119 w 11118574"/>
              <a:gd name="connsiteY2" fmla="*/ 0 h 4754358"/>
              <a:gd name="connsiteX3" fmla="*/ 11118574 w 11118574"/>
              <a:gd name="connsiteY3" fmla="*/ 493455 h 4754358"/>
              <a:gd name="connsiteX4" fmla="*/ 11118574 w 11118574"/>
              <a:gd name="connsiteY4" fmla="*/ 4260903 h 4754358"/>
              <a:gd name="connsiteX5" fmla="*/ 10625119 w 11118574"/>
              <a:gd name="connsiteY5" fmla="*/ 4754358 h 4754358"/>
              <a:gd name="connsiteX6" fmla="*/ 493455 w 11118574"/>
              <a:gd name="connsiteY6" fmla="*/ 4754358 h 4754358"/>
              <a:gd name="connsiteX7" fmla="*/ 0 w 11118574"/>
              <a:gd name="connsiteY7" fmla="*/ 4260903 h 4754358"/>
              <a:gd name="connsiteX8" fmla="*/ 0 w 11118574"/>
              <a:gd name="connsiteY8" fmla="*/ 493455 h 475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4754358" fill="none" extrusionOk="0">
                <a:moveTo>
                  <a:pt x="0" y="493455"/>
                </a:moveTo>
                <a:cubicBezTo>
                  <a:pt x="22718" y="237759"/>
                  <a:pt x="194126" y="-7834"/>
                  <a:pt x="493455" y="0"/>
                </a:cubicBezTo>
                <a:cubicBezTo>
                  <a:pt x="2435034" y="109595"/>
                  <a:pt x="8817952" y="16756"/>
                  <a:pt x="10625119" y="0"/>
                </a:cubicBezTo>
                <a:cubicBezTo>
                  <a:pt x="10884050" y="-11248"/>
                  <a:pt x="11119964" y="226094"/>
                  <a:pt x="11118574" y="493455"/>
                </a:cubicBezTo>
                <a:cubicBezTo>
                  <a:pt x="11062256" y="1610265"/>
                  <a:pt x="11151485" y="3264166"/>
                  <a:pt x="11118574" y="4260903"/>
                </a:cubicBezTo>
                <a:cubicBezTo>
                  <a:pt x="11078862" y="4547031"/>
                  <a:pt x="10936245" y="4750485"/>
                  <a:pt x="10625119" y="4754358"/>
                </a:cubicBezTo>
                <a:cubicBezTo>
                  <a:pt x="6179600" y="4618157"/>
                  <a:pt x="5264981" y="4679582"/>
                  <a:pt x="493455" y="4754358"/>
                </a:cubicBezTo>
                <a:cubicBezTo>
                  <a:pt x="207235" y="4735532"/>
                  <a:pt x="-6725" y="4530580"/>
                  <a:pt x="0" y="4260903"/>
                </a:cubicBezTo>
                <a:cubicBezTo>
                  <a:pt x="-157566" y="3850485"/>
                  <a:pt x="130870" y="1442437"/>
                  <a:pt x="0" y="493455"/>
                </a:cubicBezTo>
                <a:close/>
              </a:path>
              <a:path w="11118574" h="4754358" stroke="0" extrusionOk="0">
                <a:moveTo>
                  <a:pt x="0" y="493455"/>
                </a:moveTo>
                <a:cubicBezTo>
                  <a:pt x="-11072" y="196076"/>
                  <a:pt x="239932" y="-25368"/>
                  <a:pt x="493455" y="0"/>
                </a:cubicBezTo>
                <a:cubicBezTo>
                  <a:pt x="3763653" y="47539"/>
                  <a:pt x="6134218" y="42437"/>
                  <a:pt x="10625119" y="0"/>
                </a:cubicBezTo>
                <a:cubicBezTo>
                  <a:pt x="10902538" y="-2592"/>
                  <a:pt x="11137902" y="189897"/>
                  <a:pt x="11118574" y="493455"/>
                </a:cubicBezTo>
                <a:cubicBezTo>
                  <a:pt x="11036207" y="1355460"/>
                  <a:pt x="11136587" y="3278242"/>
                  <a:pt x="11118574" y="4260903"/>
                </a:cubicBezTo>
                <a:cubicBezTo>
                  <a:pt x="11134751" y="4581649"/>
                  <a:pt x="10868381" y="4723390"/>
                  <a:pt x="10625119" y="4754358"/>
                </a:cubicBezTo>
                <a:cubicBezTo>
                  <a:pt x="8641233" y="4728004"/>
                  <a:pt x="2148669" y="4635502"/>
                  <a:pt x="493455" y="4754358"/>
                </a:cubicBezTo>
                <a:cubicBezTo>
                  <a:pt x="209949" y="4743509"/>
                  <a:pt x="11020" y="4546790"/>
                  <a:pt x="0" y="4260903"/>
                </a:cubicBezTo>
                <a:cubicBezTo>
                  <a:pt x="88535" y="3573059"/>
                  <a:pt x="49637" y="2199210"/>
                  <a:pt x="0" y="493455"/>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35769" y="1687642"/>
            <a:ext cx="332046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Chú thích</a:t>
            </a:r>
            <a:endParaRPr lang="en-US"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761779" y="2680221"/>
            <a:ext cx="4206921"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n</a:t>
            </a:r>
            <a:r>
              <a:rPr lang="vi-VN" sz="3600" b="1" dirty="0">
                <a:ln w="13462">
                  <a:noFill/>
                  <a:prstDash val="solid"/>
                </a:ln>
                <a:solidFill>
                  <a:srgbClr val="FF0000"/>
                </a:solidFill>
                <a:latin typeface="#9Slide03 Quicksand" panose="00000500000000000000" pitchFamily="2" charset="0"/>
              </a:rPr>
              <a:t>gày một ngày hai</a:t>
            </a:r>
            <a:endParaRPr lang="en-US" sz="3600" b="1" dirty="0">
              <a:ln w="13462">
                <a:noFill/>
                <a:prstDash val="solid"/>
              </a:ln>
              <a:solidFill>
                <a:srgbClr val="FF0000"/>
              </a:solidFill>
              <a:latin typeface="#9Slide03 Quicksand" panose="00000500000000000000" pitchFamily="2" charset="0"/>
            </a:endParaRPr>
          </a:p>
        </p:txBody>
      </p:sp>
      <p:sp>
        <p:nvSpPr>
          <p:cNvPr id="8" name="TextBox 7">
            <a:extLst>
              <a:ext uri="{FF2B5EF4-FFF2-40B4-BE49-F238E27FC236}">
                <a16:creationId xmlns:a16="http://schemas.microsoft.com/office/drawing/2014/main" id="{C9272B56-F240-4FF6-8AC1-96D6E975A9C9}"/>
              </a:ext>
            </a:extLst>
          </p:cNvPr>
          <p:cNvSpPr txBox="1"/>
          <p:nvPr/>
        </p:nvSpPr>
        <p:spPr>
          <a:xfrm>
            <a:off x="5042046" y="2756079"/>
            <a:ext cx="5975724"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nhanh chóng, có kết quả ngay.</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9" name="Rectangle 8">
            <a:extLst>
              <a:ext uri="{FF2B5EF4-FFF2-40B4-BE49-F238E27FC236}">
                <a16:creationId xmlns:a16="http://schemas.microsoft.com/office/drawing/2014/main" id="{E34B76CF-ABF0-414D-AF73-B4D33CBE5C08}"/>
              </a:ext>
            </a:extLst>
          </p:cNvPr>
          <p:cNvSpPr/>
          <p:nvPr/>
        </p:nvSpPr>
        <p:spPr>
          <a:xfrm>
            <a:off x="2114715" y="3459320"/>
            <a:ext cx="1501053"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t</a:t>
            </a:r>
            <a:r>
              <a:rPr lang="vi-VN" sz="3600" b="1" dirty="0">
                <a:ln w="13462">
                  <a:noFill/>
                  <a:prstDash val="solid"/>
                </a:ln>
                <a:solidFill>
                  <a:srgbClr val="FF0000"/>
                </a:solidFill>
                <a:latin typeface="#9Slide03 Quicksand" panose="00000500000000000000" pitchFamily="2" charset="0"/>
              </a:rPr>
              <a:t>ấn tới</a:t>
            </a:r>
            <a:endParaRPr lang="en-US" sz="3600" b="1" dirty="0">
              <a:ln w="13462">
                <a:noFill/>
                <a:prstDash val="solid"/>
              </a:ln>
              <a:solidFill>
                <a:srgbClr val="FF0000"/>
              </a:solidFill>
              <a:latin typeface="#9Slide03 Quicksand" panose="00000500000000000000" pitchFamily="2" charset="0"/>
            </a:endParaRPr>
          </a:p>
        </p:txBody>
      </p:sp>
      <p:sp>
        <p:nvSpPr>
          <p:cNvPr id="10" name="TextBox 9">
            <a:extLst>
              <a:ext uri="{FF2B5EF4-FFF2-40B4-BE49-F238E27FC236}">
                <a16:creationId xmlns:a16="http://schemas.microsoft.com/office/drawing/2014/main" id="{686D0434-F3A2-4D20-BD1D-12DD827E0036}"/>
              </a:ext>
            </a:extLst>
          </p:cNvPr>
          <p:cNvSpPr txBox="1"/>
          <p:nvPr/>
        </p:nvSpPr>
        <p:spPr>
          <a:xfrm>
            <a:off x="4967097" y="3524722"/>
            <a:ext cx="5975724"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tiến bộ, đạt nhiều kết quả.</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11" name="Rectangle 10">
            <a:extLst>
              <a:ext uri="{FF2B5EF4-FFF2-40B4-BE49-F238E27FC236}">
                <a16:creationId xmlns:a16="http://schemas.microsoft.com/office/drawing/2014/main" id="{7E3028EF-2A4B-4359-B6A8-19B08D0C5D15}"/>
              </a:ext>
            </a:extLst>
          </p:cNvPr>
          <p:cNvSpPr/>
          <p:nvPr/>
        </p:nvSpPr>
        <p:spPr>
          <a:xfrm>
            <a:off x="2035366" y="4294578"/>
            <a:ext cx="1659750"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đ</a:t>
            </a:r>
            <a:r>
              <a:rPr lang="vi-VN" sz="3600" b="1" dirty="0">
                <a:ln w="13462">
                  <a:noFill/>
                  <a:prstDash val="solid"/>
                </a:ln>
                <a:solidFill>
                  <a:srgbClr val="FF0000"/>
                </a:solidFill>
                <a:latin typeface="#9Slide03 Quicksand" panose="00000500000000000000" pitchFamily="2" charset="0"/>
              </a:rPr>
              <a:t>ắc chí</a:t>
            </a:r>
            <a:endParaRPr lang="en-US" sz="3600" b="1" dirty="0">
              <a:ln w="13462">
                <a:noFill/>
                <a:prstDash val="solid"/>
              </a:ln>
              <a:solidFill>
                <a:srgbClr val="FF0000"/>
              </a:solidFill>
              <a:latin typeface="#9Slide03 Quicksand" panose="00000500000000000000" pitchFamily="2" charset="0"/>
            </a:endParaRPr>
          </a:p>
        </p:txBody>
      </p:sp>
      <p:sp>
        <p:nvSpPr>
          <p:cNvPr id="12" name="TextBox 11">
            <a:extLst>
              <a:ext uri="{FF2B5EF4-FFF2-40B4-BE49-F238E27FC236}">
                <a16:creationId xmlns:a16="http://schemas.microsoft.com/office/drawing/2014/main" id="{BA2AE6D1-40DC-4838-9DE9-98A705D5D543}"/>
              </a:ext>
            </a:extLst>
          </p:cNvPr>
          <p:cNvSpPr txBox="1"/>
          <p:nvPr/>
        </p:nvSpPr>
        <p:spPr>
          <a:xfrm>
            <a:off x="4479334" y="4359980"/>
            <a:ext cx="7045378"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tỏ ra thích thú vì đạt được mong muốn.</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14" name="Rectangle 13">
            <a:extLst>
              <a:ext uri="{FF2B5EF4-FFF2-40B4-BE49-F238E27FC236}">
                <a16:creationId xmlns:a16="http://schemas.microsoft.com/office/drawing/2014/main" id="{C8B41091-7623-4CCF-9FA1-9DF6B1913C44}"/>
              </a:ext>
            </a:extLst>
          </p:cNvPr>
          <p:cNvSpPr/>
          <p:nvPr/>
        </p:nvSpPr>
        <p:spPr>
          <a:xfrm>
            <a:off x="1292818" y="5125339"/>
            <a:ext cx="2400337"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s</a:t>
            </a:r>
            <a:r>
              <a:rPr lang="vi-VN" sz="3600" b="1" dirty="0">
                <a:ln w="13462">
                  <a:noFill/>
                  <a:prstDash val="solid"/>
                </a:ln>
                <a:solidFill>
                  <a:srgbClr val="FF0000"/>
                </a:solidFill>
                <a:latin typeface="#9Slide03 Quicksand" panose="00000500000000000000" pitchFamily="2" charset="0"/>
              </a:rPr>
              <a:t>ao nhãng</a:t>
            </a:r>
            <a:endParaRPr lang="en-US" sz="3600" b="1" dirty="0">
              <a:ln w="13462">
                <a:noFill/>
                <a:prstDash val="solid"/>
              </a:ln>
              <a:solidFill>
                <a:srgbClr val="FF0000"/>
              </a:solidFill>
              <a:latin typeface="#9Slide03 Quicksand" panose="00000500000000000000" pitchFamily="2" charset="0"/>
            </a:endParaRPr>
          </a:p>
        </p:txBody>
      </p:sp>
      <p:sp>
        <p:nvSpPr>
          <p:cNvPr id="15" name="TextBox 14">
            <a:extLst>
              <a:ext uri="{FF2B5EF4-FFF2-40B4-BE49-F238E27FC236}">
                <a16:creationId xmlns:a16="http://schemas.microsoft.com/office/drawing/2014/main" id="{44AD05DD-5FC0-43F4-8172-2351A9105CAC}"/>
              </a:ext>
            </a:extLst>
          </p:cNvPr>
          <p:cNvSpPr txBox="1"/>
          <p:nvPr/>
        </p:nvSpPr>
        <p:spPr>
          <a:xfrm>
            <a:off x="4166922" y="5190741"/>
            <a:ext cx="7357790"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quên đi, không để tâm vào việc phải làm.</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Tree>
    <p:extLst>
      <p:ext uri="{BB962C8B-B14F-4D97-AF65-F5344CB8AC3E}">
        <p14:creationId xmlns:p14="http://schemas.microsoft.com/office/powerpoint/2010/main" val="2033202278"/>
      </p:ext>
    </p:extLst>
  </p:cSld>
  <p:clrMapOvr>
    <a:masterClrMapping/>
  </p:clrMapOvr>
  <p:transition spd="slow">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14:presetBounceEnd="6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0000">
                                          <p:cBhvr additive="base">
                                            <p:cTn id="12" dur="13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13"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13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4"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14:presetBounceEnd="60000">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14:bounceEnd="60000">
                                          <p:cBhvr additive="base">
                                            <p:cTn id="34" dur="13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35"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14:presetBounceEnd="60000">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14:bounceEnd="60000">
                                          <p:cBhvr additive="base">
                                            <p:cTn id="45" dur="13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46"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9" grpId="0"/>
          <p:bldP spid="10" grpId="0"/>
          <p:bldP spid="11" grpId="0"/>
          <p:bldP spid="12"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300" fill="hold"/>
                                            <p:tgtEl>
                                              <p:spTgt spid="8"/>
                                            </p:tgtEl>
                                            <p:attrNameLst>
                                              <p:attrName>ppt_x</p:attrName>
                                            </p:attrNameLst>
                                          </p:cBhvr>
                                          <p:tavLst>
                                            <p:tav tm="0">
                                              <p:val>
                                                <p:strVal val="0-#ppt_w/2"/>
                                              </p:val>
                                            </p:tav>
                                            <p:tav tm="100000">
                                              <p:val>
                                                <p:strVal val="#ppt_x"/>
                                              </p:val>
                                            </p:tav>
                                          </p:tavLst>
                                        </p:anim>
                                        <p:anim calcmode="lin" valueType="num">
                                          <p:cBhvr additive="base">
                                            <p:cTn id="13"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300" fill="hold"/>
                                            <p:tgtEl>
                                              <p:spTgt spid="10"/>
                                            </p:tgtEl>
                                            <p:attrNameLst>
                                              <p:attrName>ppt_x</p:attrName>
                                            </p:attrNameLst>
                                          </p:cBhvr>
                                          <p:tavLst>
                                            <p:tav tm="0">
                                              <p:val>
                                                <p:strVal val="0-#ppt_w/2"/>
                                              </p:val>
                                            </p:tav>
                                            <p:tav tm="100000">
                                              <p:val>
                                                <p:strVal val="#ppt_x"/>
                                              </p:val>
                                            </p:tav>
                                          </p:tavLst>
                                        </p:anim>
                                        <p:anim calcmode="lin" valueType="num">
                                          <p:cBhvr additive="base">
                                            <p:cTn id="24"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300" fill="hold"/>
                                            <p:tgtEl>
                                              <p:spTgt spid="12"/>
                                            </p:tgtEl>
                                            <p:attrNameLst>
                                              <p:attrName>ppt_x</p:attrName>
                                            </p:attrNameLst>
                                          </p:cBhvr>
                                          <p:tavLst>
                                            <p:tav tm="0">
                                              <p:val>
                                                <p:strVal val="0-#ppt_w/2"/>
                                              </p:val>
                                            </p:tav>
                                            <p:tav tm="100000">
                                              <p:val>
                                                <p:strVal val="#ppt_x"/>
                                              </p:val>
                                            </p:tav>
                                          </p:tavLst>
                                        </p:anim>
                                        <p:anim calcmode="lin" valueType="num">
                                          <p:cBhvr additive="base">
                                            <p:cTn id="35"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300" fill="hold"/>
                                            <p:tgtEl>
                                              <p:spTgt spid="15"/>
                                            </p:tgtEl>
                                            <p:attrNameLst>
                                              <p:attrName>ppt_x</p:attrName>
                                            </p:attrNameLst>
                                          </p:cBhvr>
                                          <p:tavLst>
                                            <p:tav tm="0">
                                              <p:val>
                                                <p:strVal val="0-#ppt_w/2"/>
                                              </p:val>
                                            </p:tav>
                                            <p:tav tm="100000">
                                              <p:val>
                                                <p:strVal val="#ppt_x"/>
                                              </p:val>
                                            </p:tav>
                                          </p:tavLst>
                                        </p:anim>
                                        <p:anim calcmode="lin" valueType="num">
                                          <p:cBhvr additive="base">
                                            <p:cTn id="46"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9" grpId="0"/>
          <p:bldP spid="10" grpId="0"/>
          <p:bldP spid="11" grpId="0"/>
          <p:bldP spid="12" grpId="0"/>
          <p:bldP spid="14" grpId="0"/>
          <p:bldP spid="1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6137930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657</Words>
  <Application>Microsoft Office PowerPoint</Application>
  <PresentationFormat>Widescreen</PresentationFormat>
  <Paragraphs>89</Paragraphs>
  <Slides>19</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Arial</vt:lpstr>
      <vt:lpstr>Patrick Hand</vt:lpstr>
      <vt:lpstr>Times New Roman</vt:lpstr>
      <vt:lpstr>#9Slide03 Quicksand</vt:lpstr>
      <vt:lpstr>Roboto</vt:lpstr>
      <vt:lpstr>iCiel Nabila</vt:lpstr>
      <vt:lpstr>字魂27号-布丁体</vt:lpstr>
      <vt:lpstr>#9Slide07 Cadena</vt:lpstr>
      <vt:lpstr>Calibri Light</vt:lpstr>
      <vt:lpstr>AvantGarde</vt:lpstr>
      <vt:lpstr>Calibri</vt:lpstr>
      <vt:lpstr>Pattaya</vt:lpstr>
      <vt:lpstr>Browallia New</vt:lpstr>
      <vt:lpstr>Kozuka Mincho Pro 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phgiang.k21dgdth@gmail.com</dc:creator>
  <cp:lastModifiedBy>Gnoc</cp:lastModifiedBy>
  <cp:revision>43</cp:revision>
  <dcterms:created xsi:type="dcterms:W3CDTF">2022-04-11T07:29:22Z</dcterms:created>
  <dcterms:modified xsi:type="dcterms:W3CDTF">2024-05-10T15:51:31Z</dcterms:modified>
</cp:coreProperties>
</file>