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276" r:id="rId3"/>
    <p:sldId id="259" r:id="rId4"/>
    <p:sldId id="260" r:id="rId5"/>
    <p:sldId id="256" r:id="rId6"/>
    <p:sldId id="261" r:id="rId7"/>
    <p:sldId id="277" r:id="rId8"/>
    <p:sldId id="278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6DD0-FB01-497D-831E-A30E25B804E4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7FEC-CB64-4164-BE44-0DE4A1F157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580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27CC48-BE65-4830-A045-646D23C78EB4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71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176-FB54-4D61-AC70-3C58F5C795D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FE3-CB1E-4033-9F17-E7AE452B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176-FB54-4D61-AC70-3C58F5C795D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FE3-CB1E-4033-9F17-E7AE452B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7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176-FB54-4D61-AC70-3C58F5C795D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FE3-CB1E-4033-9F17-E7AE452B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176-FB54-4D61-AC70-3C58F5C795D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FE3-CB1E-4033-9F17-E7AE452B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3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176-FB54-4D61-AC70-3C58F5C795D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FE3-CB1E-4033-9F17-E7AE452B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5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176-FB54-4D61-AC70-3C58F5C795D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FE3-CB1E-4033-9F17-E7AE452B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176-FB54-4D61-AC70-3C58F5C795D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FE3-CB1E-4033-9F17-E7AE452B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176-FB54-4D61-AC70-3C58F5C795D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FE3-CB1E-4033-9F17-E7AE452B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8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176-FB54-4D61-AC70-3C58F5C795D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FE3-CB1E-4033-9F17-E7AE452B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176-FB54-4D61-AC70-3C58F5C795D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FE3-CB1E-4033-9F17-E7AE452B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176-FB54-4D61-AC70-3C58F5C795D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FE3-CB1E-4033-9F17-E7AE452B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6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4176-FB54-4D61-AC70-3C58F5C795D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5FE3-CB1E-4033-9F17-E7AE452B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5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0.gif"/><Relationship Id="rId7" Type="http://schemas.openxmlformats.org/officeDocument/2006/relationships/image" Target="../media/image13.wmf"/><Relationship Id="rId12" Type="http://schemas.openxmlformats.org/officeDocument/2006/relationships/image" Target="../media/image17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Hoa%208%20-%20Bai%2033%20Tiet%2050%20DIEU%20CHE%20HIDRO%20-%20PHAN%20UNG%20THE.ppt#12. Slide 12" TargetMode="External"/><Relationship Id="rId11" Type="http://schemas.openxmlformats.org/officeDocument/2006/relationships/image" Target="../media/image16.wmf"/><Relationship Id="rId5" Type="http://schemas.openxmlformats.org/officeDocument/2006/relationships/image" Target="../media/image12.wmf"/><Relationship Id="rId10" Type="http://schemas.openxmlformats.org/officeDocument/2006/relationships/image" Target="../media/image15.wmf"/><Relationship Id="rId4" Type="http://schemas.openxmlformats.org/officeDocument/2006/relationships/image" Target="../media/image11.gif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8721" y="5309707"/>
            <a:ext cx="6096397" cy="2471812"/>
          </a:xfrm>
          <a:custGeom>
            <a:avLst/>
            <a:gdLst/>
            <a:ahLst/>
            <a:cxnLst/>
            <a:rect l="l" t="t" r="r" b="b"/>
            <a:pathLst>
              <a:path w="9144596" h="3707718">
                <a:moveTo>
                  <a:pt x="0" y="0"/>
                </a:moveTo>
                <a:lnTo>
                  <a:pt x="9144596" y="0"/>
                </a:lnTo>
                <a:lnTo>
                  <a:pt x="9144596" y="3707718"/>
                </a:lnTo>
                <a:lnTo>
                  <a:pt x="0" y="3707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85201" y="4227523"/>
            <a:ext cx="8631807" cy="3499805"/>
          </a:xfrm>
          <a:custGeom>
            <a:avLst/>
            <a:gdLst/>
            <a:ahLst/>
            <a:cxnLst/>
            <a:rect l="l" t="t" r="r" b="b"/>
            <a:pathLst>
              <a:path w="12947711" h="5249708">
                <a:moveTo>
                  <a:pt x="0" y="0"/>
                </a:moveTo>
                <a:lnTo>
                  <a:pt x="12947711" y="0"/>
                </a:lnTo>
                <a:lnTo>
                  <a:pt x="12947711" y="5249708"/>
                </a:lnTo>
                <a:lnTo>
                  <a:pt x="0" y="5249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30660" y="4696225"/>
            <a:ext cx="2339201" cy="2743200"/>
          </a:xfrm>
          <a:custGeom>
            <a:avLst/>
            <a:gdLst/>
            <a:ahLst/>
            <a:cxnLst/>
            <a:rect l="l" t="t" r="r" b="b"/>
            <a:pathLst>
              <a:path w="3508802" h="4114800">
                <a:moveTo>
                  <a:pt x="0" y="0"/>
                </a:moveTo>
                <a:lnTo>
                  <a:pt x="3508802" y="0"/>
                </a:lnTo>
                <a:lnTo>
                  <a:pt x="35088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096079" y="5114914"/>
            <a:ext cx="1724277" cy="1905821"/>
          </a:xfrm>
          <a:custGeom>
            <a:avLst/>
            <a:gdLst/>
            <a:ahLst/>
            <a:cxnLst/>
            <a:rect l="l" t="t" r="r" b="b"/>
            <a:pathLst>
              <a:path w="3261914" h="4114800">
                <a:moveTo>
                  <a:pt x="0" y="0"/>
                </a:moveTo>
                <a:lnTo>
                  <a:pt x="3261914" y="0"/>
                </a:lnTo>
                <a:lnTo>
                  <a:pt x="3261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64489" y="3938107"/>
            <a:ext cx="2409029" cy="2743200"/>
          </a:xfrm>
          <a:custGeom>
            <a:avLst/>
            <a:gdLst/>
            <a:ahLst/>
            <a:cxnLst/>
            <a:rect l="l" t="t" r="r" b="b"/>
            <a:pathLst>
              <a:path w="3613543" h="4114800">
                <a:moveTo>
                  <a:pt x="0" y="0"/>
                </a:moveTo>
                <a:lnTo>
                  <a:pt x="3613542" y="0"/>
                </a:lnTo>
                <a:lnTo>
                  <a:pt x="3613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914904">
            <a:off x="9974233" y="3095169"/>
            <a:ext cx="3294236" cy="2743200"/>
          </a:xfrm>
          <a:custGeom>
            <a:avLst/>
            <a:gdLst/>
            <a:ahLst/>
            <a:cxnLst/>
            <a:rect l="l" t="t" r="r" b="b"/>
            <a:pathLst>
              <a:path w="4941354" h="4114800">
                <a:moveTo>
                  <a:pt x="0" y="0"/>
                </a:moveTo>
                <a:lnTo>
                  <a:pt x="4941354" y="0"/>
                </a:lnTo>
                <a:lnTo>
                  <a:pt x="49413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17763" y="-576850"/>
            <a:ext cx="4876800" cy="1974574"/>
          </a:xfrm>
          <a:custGeom>
            <a:avLst/>
            <a:gdLst/>
            <a:ahLst/>
            <a:cxnLst/>
            <a:rect l="l" t="t" r="r" b="b"/>
            <a:pathLst>
              <a:path w="7315200" h="2961861">
                <a:moveTo>
                  <a:pt x="0" y="0"/>
                </a:moveTo>
                <a:lnTo>
                  <a:pt x="7315200" y="0"/>
                </a:lnTo>
                <a:lnTo>
                  <a:pt x="7315200" y="2961861"/>
                </a:lnTo>
                <a:lnTo>
                  <a:pt x="0" y="29618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74405" y="-321412"/>
            <a:ext cx="4876800" cy="1974574"/>
          </a:xfrm>
          <a:custGeom>
            <a:avLst/>
            <a:gdLst/>
            <a:ahLst/>
            <a:cxnLst/>
            <a:rect l="l" t="t" r="r" b="b"/>
            <a:pathLst>
              <a:path w="7315200" h="2961861">
                <a:moveTo>
                  <a:pt x="0" y="0"/>
                </a:moveTo>
                <a:lnTo>
                  <a:pt x="7315200" y="0"/>
                </a:lnTo>
                <a:lnTo>
                  <a:pt x="7315200" y="2961861"/>
                </a:lnTo>
                <a:lnTo>
                  <a:pt x="0" y="29618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7A0FC-38BF-4633-E0EF-819887AA3ACE}"/>
              </a:ext>
            </a:extLst>
          </p:cNvPr>
          <p:cNvSpPr txBox="1"/>
          <p:nvPr/>
        </p:nvSpPr>
        <p:spPr>
          <a:xfrm>
            <a:off x="2812434" y="2041414"/>
            <a:ext cx="69230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Nunito Bold" charset="0"/>
              </a:rPr>
              <a:t>MÔN </a:t>
            </a:r>
            <a:r>
              <a:rPr lang="en-US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Nunito Bold" charset="0"/>
              </a:rPr>
              <a:t>TOÁN </a:t>
            </a:r>
            <a:r>
              <a:rPr lang="en-US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Nunito Bold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Nunito Bold" charset="0"/>
              </a:rPr>
              <a:t>BÀI 9: SO SÁNH CÁC SỐ CÓ NHIỀU CHỮ SỐ (TIẾT 1)</a:t>
            </a:r>
            <a:endParaRPr lang="en-US" sz="3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Cambria" pitchFamily="18" charset="0"/>
              <a:ea typeface="Cambria" pitchFamily="18" charset="0"/>
              <a:cs typeface="Nunito Bold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087D252-CAE4-7A20-7373-16FAF5FEF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154" y="524118"/>
            <a:ext cx="3295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pPr algn="ctr"/>
            <a:r>
              <a:rPr lang="en-US" altLang="en-US" sz="1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  <a:p>
            <a:pPr algn="ctr"/>
            <a:endParaRPr lang="en-US" alt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427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2362200" y="2590800"/>
            <a:ext cx="7620000" cy="1828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.Vn3DH"/>
              </a:rPr>
              <a:t>XIN TRÂN TRỌNG CẢM ƠN</a:t>
            </a:r>
          </a:p>
        </p:txBody>
      </p:sp>
      <p:pic>
        <p:nvPicPr>
          <p:cNvPr id="48132" name="Picture 4" descr="BALLOO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698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BALLOO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981200"/>
            <a:ext cx="9620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BALLOO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4050" y="5410200"/>
            <a:ext cx="590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BALLOO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914400"/>
            <a:ext cx="1503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BALLOO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4267200"/>
            <a:ext cx="1503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BALLOO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1449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BALLOO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19800"/>
            <a:ext cx="4254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 descr="cac hanh t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1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1193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3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4"/>
          <p:cNvPicPr>
            <a:picLocks noChangeAspect="1" noChangeArrowheads="1"/>
          </p:cNvPicPr>
          <p:nvPr/>
        </p:nvPicPr>
        <p:blipFill>
          <a:blip r:embed="rId5" cstate="print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72000"/>
            <a:ext cx="1781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3" name="AutoShape 15">
            <a:hlinkClick r:id="rId6"/>
          </p:cNvPr>
          <p:cNvSpPr>
            <a:spLocks noChangeArrowheads="1"/>
          </p:cNvSpPr>
          <p:nvPr/>
        </p:nvSpPr>
        <p:spPr bwMode="auto">
          <a:xfrm>
            <a:off x="7696200" y="1371600"/>
            <a:ext cx="1066800" cy="838200"/>
          </a:xfrm>
          <a:prstGeom prst="star5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>
              <a:solidFill>
                <a:srgbClr val="FFFF00"/>
              </a:solidFill>
              <a:latin typeface=".VnBlack" pitchFamily="34" charset="0"/>
              <a:cs typeface="Arial" charset="0"/>
            </a:endParaRPr>
          </a:p>
        </p:txBody>
      </p:sp>
      <p:pic>
        <p:nvPicPr>
          <p:cNvPr id="14351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8768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90800" y="5181600"/>
            <a:ext cx="381000" cy="1524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47" name="AutoShap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14600" y="5791200"/>
            <a:ext cx="3048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 sz="2800">
              <a:latin typeface="Arial" charset="0"/>
            </a:endParaRPr>
          </a:p>
        </p:txBody>
      </p:sp>
      <p:sp>
        <p:nvSpPr>
          <p:cNvPr id="48148" name="AutoShap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90800" y="5486400"/>
            <a:ext cx="533400" cy="304800"/>
          </a:xfrm>
          <a:prstGeom prst="star5">
            <a:avLst/>
          </a:prstGeom>
          <a:solidFill>
            <a:srgbClr val="FF9D5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49" name="AutoShap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 flipH="1">
            <a:off x="2209800" y="5257800"/>
            <a:ext cx="685800" cy="3810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50" name="AutoShape 2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95600" y="6019800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51" name="AutoShap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67000" y="4953000"/>
            <a:ext cx="381000" cy="2286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4359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228600"/>
            <a:ext cx="24685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4" name="AutoShape 26"/>
          <p:cNvSpPr>
            <a:spLocks noChangeArrowheads="1"/>
          </p:cNvSpPr>
          <p:nvPr/>
        </p:nvSpPr>
        <p:spPr bwMode="auto">
          <a:xfrm>
            <a:off x="3276600" y="990600"/>
            <a:ext cx="1143000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4362" name="Group 31"/>
          <p:cNvGrpSpPr>
            <a:grpSpLocks/>
          </p:cNvGrpSpPr>
          <p:nvPr/>
        </p:nvGrpSpPr>
        <p:grpSpPr bwMode="auto">
          <a:xfrm>
            <a:off x="1524000" y="0"/>
            <a:ext cx="9164638" cy="6916738"/>
            <a:chOff x="0" y="-24"/>
            <a:chExt cx="5773" cy="4357"/>
          </a:xfrm>
        </p:grpSpPr>
        <p:pic>
          <p:nvPicPr>
            <p:cNvPr id="14363" name="Picture 32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33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34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35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57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3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43" grpId="0" animBg="1"/>
      <p:bldP spid="48146" grpId="0" animBg="1"/>
      <p:bldP spid="48148" grpId="0" animBg="1"/>
      <p:bldP spid="48149" grpId="0" animBg="1"/>
      <p:bldP spid="48149" grpId="1" animBg="1"/>
      <p:bldP spid="48150" grpId="0" animBg="1"/>
      <p:bldP spid="48151" grpId="0" animBg="1"/>
      <p:bldP spid="48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10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2747964" y="2035214"/>
            <a:ext cx="8428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tổng</a:t>
            </a:r>
            <a:r>
              <a:rPr lang="en-US" sz="3600" b="1" dirty="0">
                <a:latin typeface="Times New Roman" panose="02020603050405020304" pitchFamily="18" charset="0"/>
              </a:rPr>
              <a:t>: 917 000</a:t>
            </a: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3132274" y="2775028"/>
            <a:ext cx="71873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917 000 = 900 000 + 10 000 + 7 000 </a:t>
            </a:r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3212828" y="4853176"/>
            <a:ext cx="69139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latin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80 503 024</a:t>
            </a: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2747964" y="3652847"/>
            <a:ext cx="87734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</a:rPr>
              <a:t>: 8 </a:t>
            </a:r>
            <a:r>
              <a:rPr lang="en-US" sz="3600" b="1" dirty="0" err="1">
                <a:latin typeface="Times New Roman" panose="02020603050405020304" pitchFamily="18" charset="0"/>
              </a:rPr>
              <a:t>chục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triệu</a:t>
            </a:r>
            <a:r>
              <a:rPr lang="en-US" sz="3600" b="1" dirty="0">
                <a:latin typeface="Times New Roman" panose="02020603050405020304" pitchFamily="18" charset="0"/>
              </a:rPr>
              <a:t>, 5 </a:t>
            </a:r>
            <a:r>
              <a:rPr lang="en-US" sz="3600" b="1" dirty="0" err="1">
                <a:latin typeface="Times New Roman" panose="02020603050405020304" pitchFamily="18" charset="0"/>
              </a:rPr>
              <a:t>trăm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nghìn</a:t>
            </a:r>
            <a:r>
              <a:rPr lang="en-US" sz="3600" b="1" dirty="0">
                <a:latin typeface="Times New Roman" panose="02020603050405020304" pitchFamily="18" charset="0"/>
              </a:rPr>
              <a:t>, 3 </a:t>
            </a:r>
            <a:r>
              <a:rPr lang="en-US" sz="3600" b="1" dirty="0" err="1">
                <a:latin typeface="Times New Roman" panose="02020603050405020304" pitchFamily="18" charset="0"/>
              </a:rPr>
              <a:t>nghìn</a:t>
            </a:r>
            <a:r>
              <a:rPr lang="en-US" sz="3600" b="1" dirty="0">
                <a:latin typeface="Times New Roman" panose="02020603050405020304" pitchFamily="18" charset="0"/>
              </a:rPr>
              <a:t>, 2 </a:t>
            </a:r>
            <a:r>
              <a:rPr lang="en-US" sz="3600" b="1" dirty="0" err="1">
                <a:latin typeface="Times New Roman" panose="02020603050405020304" pitchFamily="18" charset="0"/>
              </a:rPr>
              <a:t>chục</a:t>
            </a:r>
            <a:r>
              <a:rPr lang="en-US" sz="3600" b="1" dirty="0">
                <a:latin typeface="Times New Roman" panose="02020603050405020304" pitchFamily="18" charset="0"/>
              </a:rPr>
              <a:t>, 4 </a:t>
            </a:r>
            <a:r>
              <a:rPr lang="en-US" sz="3600" b="1" dirty="0" err="1">
                <a:latin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vị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1346814" y="2035214"/>
            <a:ext cx="1090613" cy="98107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5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12033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8" grpId="0"/>
      <p:bldP spid="44091" grpId="0"/>
      <p:bldP spid="4409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425389" y="1169894"/>
            <a:ext cx="9843246" cy="55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4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4187" y="1772923"/>
            <a:ext cx="8334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264 115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3 366 967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82843" y="2789782"/>
            <a:ext cx="1021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264 115 &lt; 3 366 967 hay 3 366 967 &gt; 264 115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54089" y="3853642"/>
            <a:ext cx="8334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51"/>
          <p:cNvSpPr>
            <a:spLocks noChangeArrowheads="1"/>
          </p:cNvSpPr>
          <p:nvPr/>
        </p:nvSpPr>
        <p:spPr bwMode="auto">
          <a:xfrm>
            <a:off x="694123" y="1499734"/>
            <a:ext cx="1090613" cy="98107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5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530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4187" y="1772923"/>
            <a:ext cx="8334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217 466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213 972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82843" y="2789782"/>
            <a:ext cx="1021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217 466 &gt; 213 972 hay 217 466 &lt; 213 972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9429" y="3868196"/>
            <a:ext cx="10282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51"/>
          <p:cNvSpPr>
            <a:spLocks noChangeArrowheads="1"/>
          </p:cNvSpPr>
          <p:nvPr/>
        </p:nvSpPr>
        <p:spPr bwMode="auto">
          <a:xfrm>
            <a:off x="694123" y="1499734"/>
            <a:ext cx="1090613" cy="98107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5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6220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83120" y="1711334"/>
            <a:ext cx="8334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4115" y="3693331"/>
            <a:ext cx="10282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029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323</Words>
  <Application>Microsoft Office PowerPoint</Application>
  <PresentationFormat>Widescreen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.Vn3DH</vt:lpstr>
      <vt:lpstr>.VnBlack</vt:lpstr>
      <vt:lpstr>Arial</vt:lpstr>
      <vt:lpstr>Calibri</vt:lpstr>
      <vt:lpstr>Calibri Light</vt:lpstr>
      <vt:lpstr>Cambria</vt:lpstr>
      <vt:lpstr>Nunito Bold</vt:lpstr>
      <vt:lpstr>SimSun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57</cp:revision>
  <dcterms:created xsi:type="dcterms:W3CDTF">2021-10-18T02:59:54Z</dcterms:created>
  <dcterms:modified xsi:type="dcterms:W3CDTF">2024-09-10T13:38:06Z</dcterms:modified>
</cp:coreProperties>
</file>