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67" r:id="rId2"/>
    <p:sldId id="271" r:id="rId3"/>
    <p:sldId id="268" r:id="rId4"/>
    <p:sldId id="259" r:id="rId5"/>
    <p:sldId id="260" r:id="rId6"/>
    <p:sldId id="262" r:id="rId7"/>
    <p:sldId id="272" r:id="rId8"/>
    <p:sldId id="273" r:id="rId9"/>
    <p:sldId id="263" r:id="rId10"/>
    <p:sldId id="274" r:id="rId11"/>
    <p:sldId id="264" r:id="rId12"/>
    <p:sldId id="265" r:id="rId13"/>
    <p:sldId id="266" r:id="rId14"/>
  </p:sldIdLst>
  <p:sldSz cx="18288000" cy="10287000"/>
  <p:notesSz cx="6858000" cy="9144000"/>
  <p:embeddedFontLst>
    <p:embeddedFont>
      <p:font typeface=".VnBook-Antiqua" panose="020B7200000000000000" pitchFamily="34" charset="0"/>
      <p:regular r:id="rId16"/>
      <p:bold r:id="rId17"/>
    </p:embeddedFont>
    <p:embeddedFont>
      <p:font typeface="Bungee" panose="020B0604020202020204" charset="0"/>
      <p:regular r:id="rId18"/>
    </p:embeddedFont>
    <p:embeddedFont>
      <p:font typeface="IreneFlorentina" panose="020B0604020202020204" charset="0"/>
      <p:regular r:id="rId19"/>
    </p:embeddedFont>
    <p:embeddedFont>
      <p:font typeface="Paytone One" panose="020B0604020202020204" charset="0"/>
      <p:regular r:id="rId20"/>
    </p:embeddedFont>
    <p:embeddedFont>
      <p:font typeface="Saira" panose="020B0604020202020204" charset="0"/>
      <p:regular r:id="rId21"/>
    </p:embeddedFont>
    <p:embeddedFont>
      <p:font typeface="Sedgwick Ave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105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CCCE8-C406-48E5-B688-0136AEF518A8}" type="datetimeFigureOut">
              <a:rPr lang="en-US" smtClean="0"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10510-2C13-42E8-A89D-22689245C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58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10510-2C13-42E8-A89D-22689245C5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50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6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Đi Qua Ngã Tư Đường Phố - Nhạc Thiếu Nhi Hoạt Hình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920"/>
            <a:ext cx="2126687" cy="146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7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1028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1" y="0"/>
            <a:ext cx="9525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8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6000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6000"/>
              </a:blip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466100" y="8082031"/>
            <a:ext cx="4455385" cy="450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3"/>
              </a:lnSpc>
            </a:pPr>
            <a:endParaRPr/>
          </a:p>
        </p:txBody>
      </p:sp>
      <p:grpSp>
        <p:nvGrpSpPr>
          <p:cNvPr id="6" name="Group 6"/>
          <p:cNvGrpSpPr/>
          <p:nvPr/>
        </p:nvGrpSpPr>
        <p:grpSpPr>
          <a:xfrm>
            <a:off x="5921486" y="6266049"/>
            <a:ext cx="6293165" cy="4020951"/>
            <a:chOff x="0" y="0"/>
            <a:chExt cx="8170548" cy="5836717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8170548" cy="5836717"/>
              <a:chOff x="0" y="0"/>
              <a:chExt cx="2108097" cy="150594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108097" cy="1505942"/>
              </a:xfrm>
              <a:custGeom>
                <a:avLst/>
                <a:gdLst/>
                <a:ahLst/>
                <a:cxnLst/>
                <a:rect l="l" t="t" r="r" b="b"/>
                <a:pathLst>
                  <a:path w="2108097" h="1505942">
                    <a:moveTo>
                      <a:pt x="64433" y="0"/>
                    </a:moveTo>
                    <a:lnTo>
                      <a:pt x="2043665" y="0"/>
                    </a:lnTo>
                    <a:cubicBezTo>
                      <a:pt x="2079250" y="0"/>
                      <a:pt x="2108097" y="28848"/>
                      <a:pt x="2108097" y="64433"/>
                    </a:cubicBezTo>
                    <a:lnTo>
                      <a:pt x="2108097" y="1441509"/>
                    </a:lnTo>
                    <a:cubicBezTo>
                      <a:pt x="2108097" y="1477094"/>
                      <a:pt x="2079250" y="1505942"/>
                      <a:pt x="2043665" y="1505942"/>
                    </a:cubicBezTo>
                    <a:lnTo>
                      <a:pt x="64433" y="1505942"/>
                    </a:lnTo>
                    <a:cubicBezTo>
                      <a:pt x="47344" y="1505942"/>
                      <a:pt x="30955" y="1499153"/>
                      <a:pt x="18872" y="1487070"/>
                    </a:cubicBezTo>
                    <a:cubicBezTo>
                      <a:pt x="6788" y="1474986"/>
                      <a:pt x="0" y="1458597"/>
                      <a:pt x="0" y="1441509"/>
                    </a:cubicBezTo>
                    <a:lnTo>
                      <a:pt x="0" y="64433"/>
                    </a:lnTo>
                    <a:cubicBezTo>
                      <a:pt x="0" y="28848"/>
                      <a:pt x="28848" y="0"/>
                      <a:pt x="64433" y="0"/>
                    </a:cubicBezTo>
                    <a:close/>
                  </a:path>
                </a:pathLst>
              </a:custGeom>
              <a:solidFill>
                <a:srgbClr val="EFBE9C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108097" cy="1553567"/>
              </a:xfrm>
              <a:prstGeom prst="rect">
                <a:avLst/>
              </a:prstGeom>
            </p:spPr>
            <p:txBody>
              <a:bodyPr lIns="38892" tIns="38892" rIns="38892" bIns="38892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223314" y="275233"/>
              <a:ext cx="7732680" cy="47468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123"/>
                </a:lnSpc>
              </a:pP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Khi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bố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mẹ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chưa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đón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thì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các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em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cần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quay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về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lớp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với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cô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giáo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,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không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chạy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nhảy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,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nô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đùa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trên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sân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58514" y="6266049"/>
            <a:ext cx="5929486" cy="4301507"/>
            <a:chOff x="0" y="0"/>
            <a:chExt cx="8097799" cy="5510745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8097799" cy="5208201"/>
              <a:chOff x="0" y="0"/>
              <a:chExt cx="1685947" cy="108433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685947" cy="1084338"/>
              </a:xfrm>
              <a:custGeom>
                <a:avLst/>
                <a:gdLst/>
                <a:ahLst/>
                <a:cxnLst/>
                <a:rect l="l" t="t" r="r" b="b"/>
                <a:pathLst>
                  <a:path w="1685947" h="1084338">
                    <a:moveTo>
                      <a:pt x="80566" y="0"/>
                    </a:moveTo>
                    <a:lnTo>
                      <a:pt x="1605381" y="0"/>
                    </a:lnTo>
                    <a:cubicBezTo>
                      <a:pt x="1626749" y="0"/>
                      <a:pt x="1647241" y="8488"/>
                      <a:pt x="1662350" y="23597"/>
                    </a:cubicBezTo>
                    <a:cubicBezTo>
                      <a:pt x="1677459" y="38706"/>
                      <a:pt x="1685947" y="59199"/>
                      <a:pt x="1685947" y="80566"/>
                    </a:cubicBezTo>
                    <a:lnTo>
                      <a:pt x="1685947" y="1003772"/>
                    </a:lnTo>
                    <a:cubicBezTo>
                      <a:pt x="1685947" y="1025139"/>
                      <a:pt x="1677459" y="1045632"/>
                      <a:pt x="1662350" y="1060741"/>
                    </a:cubicBezTo>
                    <a:cubicBezTo>
                      <a:pt x="1647241" y="1075850"/>
                      <a:pt x="1626749" y="1084338"/>
                      <a:pt x="1605381" y="1084338"/>
                    </a:cubicBezTo>
                    <a:lnTo>
                      <a:pt x="80566" y="1084338"/>
                    </a:lnTo>
                    <a:cubicBezTo>
                      <a:pt x="59199" y="1084338"/>
                      <a:pt x="38706" y="1075850"/>
                      <a:pt x="23597" y="1060741"/>
                    </a:cubicBezTo>
                    <a:cubicBezTo>
                      <a:pt x="8488" y="1045632"/>
                      <a:pt x="0" y="1025139"/>
                      <a:pt x="0" y="1003772"/>
                    </a:cubicBezTo>
                    <a:lnTo>
                      <a:pt x="0" y="80566"/>
                    </a:lnTo>
                    <a:cubicBezTo>
                      <a:pt x="0" y="59199"/>
                      <a:pt x="8488" y="38706"/>
                      <a:pt x="23597" y="23597"/>
                    </a:cubicBezTo>
                    <a:cubicBezTo>
                      <a:pt x="38706" y="8488"/>
                      <a:pt x="59199" y="0"/>
                      <a:pt x="80566" y="0"/>
                    </a:cubicBezTo>
                    <a:close/>
                  </a:path>
                </a:pathLst>
              </a:custGeom>
              <a:solidFill>
                <a:srgbClr val="EFBE9C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1685947" cy="1131963"/>
              </a:xfrm>
              <a:prstGeom prst="rect">
                <a:avLst/>
              </a:prstGeom>
            </p:spPr>
            <p:txBody>
              <a:bodyPr lIns="38892" tIns="38892" rIns="38892" bIns="38892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431372" y="368435"/>
              <a:ext cx="7235057" cy="5142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43"/>
                </a:lnSpc>
              </a:pPr>
              <a:r>
                <a:rPr lang="en-US" sz="6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Khi</a:t>
              </a:r>
              <a:r>
                <a:rPr lang="en-US" sz="6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6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ngồi</a:t>
              </a:r>
              <a:r>
                <a:rPr lang="en-US" sz="6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6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sau</a:t>
              </a:r>
              <a:r>
                <a:rPr lang="en-US" sz="6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6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xe</a:t>
              </a:r>
              <a:r>
                <a:rPr lang="en-US" sz="6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6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cần</a:t>
              </a:r>
              <a:r>
                <a:rPr lang="en-US" sz="6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6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đội</a:t>
              </a:r>
              <a:r>
                <a:rPr lang="en-US" sz="6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6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mũ</a:t>
              </a:r>
              <a:r>
                <a:rPr lang="en-US" sz="6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6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bảo</a:t>
              </a:r>
              <a:r>
                <a:rPr lang="en-US" sz="6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6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hiểm</a:t>
              </a:r>
              <a:r>
                <a:rPr lang="en-US" sz="6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6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đúng</a:t>
              </a:r>
              <a:r>
                <a:rPr lang="en-US" sz="6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6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quy</a:t>
              </a:r>
              <a:r>
                <a:rPr lang="en-US" sz="6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6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định</a:t>
              </a:r>
              <a:r>
                <a:rPr lang="en-US" sz="6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.</a:t>
              </a:r>
            </a:p>
            <a:p>
              <a:pPr algn="ctr">
                <a:lnSpc>
                  <a:spcPts val="3828"/>
                </a:lnSpc>
              </a:pPr>
              <a:endParaRPr lang="en-US" sz="3959" dirty="0">
                <a:solidFill>
                  <a:srgbClr val="693F2A"/>
                </a:solidFill>
                <a:latin typeface="IreneFlorentina"/>
                <a:ea typeface="IreneFlorentina"/>
                <a:cs typeface="IreneFlorentina"/>
                <a:sym typeface="IreneFlorentina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2358514" y="1028700"/>
            <a:ext cx="5631558" cy="5237349"/>
          </a:xfrm>
          <a:custGeom>
            <a:avLst/>
            <a:gdLst/>
            <a:ahLst/>
            <a:cxnLst/>
            <a:rect l="l" t="t" r="r" b="b"/>
            <a:pathLst>
              <a:path w="5631558" h="5237349">
                <a:moveTo>
                  <a:pt x="0" y="0"/>
                </a:moveTo>
                <a:lnTo>
                  <a:pt x="5631558" y="0"/>
                </a:lnTo>
                <a:lnTo>
                  <a:pt x="5631558" y="5237349"/>
                </a:lnTo>
                <a:lnTo>
                  <a:pt x="0" y="52373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33535" y="1028700"/>
            <a:ext cx="5033256" cy="5071291"/>
          </a:xfrm>
          <a:custGeom>
            <a:avLst/>
            <a:gdLst/>
            <a:ahLst/>
            <a:cxnLst/>
            <a:rect l="l" t="t" r="r" b="b"/>
            <a:pathLst>
              <a:path w="5033256" h="5071291">
                <a:moveTo>
                  <a:pt x="0" y="0"/>
                </a:moveTo>
                <a:lnTo>
                  <a:pt x="5033256" y="0"/>
                </a:lnTo>
                <a:lnTo>
                  <a:pt x="5033256" y="5071291"/>
                </a:lnTo>
                <a:lnTo>
                  <a:pt x="0" y="50712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238603" y="1028700"/>
            <a:ext cx="5810793" cy="4663161"/>
          </a:xfrm>
          <a:custGeom>
            <a:avLst/>
            <a:gdLst/>
            <a:ahLst/>
            <a:cxnLst/>
            <a:rect l="l" t="t" r="r" b="b"/>
            <a:pathLst>
              <a:path w="5810793" h="4663161">
                <a:moveTo>
                  <a:pt x="0" y="0"/>
                </a:moveTo>
                <a:lnTo>
                  <a:pt x="5810794" y="0"/>
                </a:lnTo>
                <a:lnTo>
                  <a:pt x="5810794" y="4663161"/>
                </a:lnTo>
                <a:lnTo>
                  <a:pt x="0" y="46631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0" y="6266049"/>
            <a:ext cx="5777623" cy="4065351"/>
            <a:chOff x="0" y="0"/>
            <a:chExt cx="7606555" cy="5538708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7606555" cy="5538708"/>
              <a:chOff x="0" y="0"/>
              <a:chExt cx="1962581" cy="1429052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962581" cy="1429052"/>
              </a:xfrm>
              <a:custGeom>
                <a:avLst/>
                <a:gdLst/>
                <a:ahLst/>
                <a:cxnLst/>
                <a:rect l="l" t="t" r="r" b="b"/>
                <a:pathLst>
                  <a:path w="1962581" h="1429052">
                    <a:moveTo>
                      <a:pt x="69210" y="0"/>
                    </a:moveTo>
                    <a:lnTo>
                      <a:pt x="1893371" y="0"/>
                    </a:lnTo>
                    <a:cubicBezTo>
                      <a:pt x="1911726" y="0"/>
                      <a:pt x="1929330" y="7292"/>
                      <a:pt x="1942310" y="20271"/>
                    </a:cubicBezTo>
                    <a:cubicBezTo>
                      <a:pt x="1955289" y="33251"/>
                      <a:pt x="1962581" y="50854"/>
                      <a:pt x="1962581" y="69210"/>
                    </a:cubicBezTo>
                    <a:lnTo>
                      <a:pt x="1962581" y="1359842"/>
                    </a:lnTo>
                    <a:cubicBezTo>
                      <a:pt x="1962581" y="1398066"/>
                      <a:pt x="1931594" y="1429052"/>
                      <a:pt x="1893371" y="1429052"/>
                    </a:cubicBezTo>
                    <a:lnTo>
                      <a:pt x="69210" y="1429052"/>
                    </a:lnTo>
                    <a:cubicBezTo>
                      <a:pt x="50854" y="1429052"/>
                      <a:pt x="33251" y="1421760"/>
                      <a:pt x="20271" y="1408781"/>
                    </a:cubicBezTo>
                    <a:cubicBezTo>
                      <a:pt x="7292" y="1395801"/>
                      <a:pt x="0" y="1378197"/>
                      <a:pt x="0" y="1359842"/>
                    </a:cubicBezTo>
                    <a:lnTo>
                      <a:pt x="0" y="69210"/>
                    </a:lnTo>
                    <a:cubicBezTo>
                      <a:pt x="0" y="30986"/>
                      <a:pt x="30986" y="0"/>
                      <a:pt x="69210" y="0"/>
                    </a:cubicBezTo>
                    <a:close/>
                  </a:path>
                </a:pathLst>
              </a:custGeom>
              <a:solidFill>
                <a:srgbClr val="EFBE9C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47625"/>
                <a:ext cx="1962581" cy="1476677"/>
              </a:xfrm>
              <a:prstGeom prst="rect">
                <a:avLst/>
              </a:prstGeom>
            </p:spPr>
            <p:txBody>
              <a:bodyPr lIns="38892" tIns="38892" rIns="38892" bIns="38892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179648" y="258328"/>
              <a:ext cx="7201354" cy="50318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843"/>
                </a:lnSpc>
              </a:pP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Nhắc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bố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mẹ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đến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đón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con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đúng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16h50’,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để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xe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đúng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nơi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quy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định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tại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cổng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chính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,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đi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xe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đúng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làn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đường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trên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sân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.</a:t>
              </a: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4527" y="-193076"/>
            <a:ext cx="6769623" cy="6608845"/>
          </a:xfrm>
          <a:custGeom>
            <a:avLst/>
            <a:gdLst/>
            <a:ahLst/>
            <a:cxnLst/>
            <a:rect l="l" t="t" r="r" b="b"/>
            <a:pathLst>
              <a:path w="6769623" h="6608845">
                <a:moveTo>
                  <a:pt x="0" y="0"/>
                </a:moveTo>
                <a:lnTo>
                  <a:pt x="6769623" y="0"/>
                </a:lnTo>
                <a:lnTo>
                  <a:pt x="6769623" y="6608844"/>
                </a:lnTo>
                <a:lnTo>
                  <a:pt x="0" y="660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24202" y="456131"/>
            <a:ext cx="7661029" cy="5838086"/>
          </a:xfrm>
          <a:custGeom>
            <a:avLst/>
            <a:gdLst/>
            <a:ahLst/>
            <a:cxnLst/>
            <a:rect l="l" t="t" r="r" b="b"/>
            <a:pathLst>
              <a:path w="7661029" h="5838086">
                <a:moveTo>
                  <a:pt x="0" y="0"/>
                </a:moveTo>
                <a:lnTo>
                  <a:pt x="7661029" y="0"/>
                </a:lnTo>
                <a:lnTo>
                  <a:pt x="7661029" y="5838086"/>
                </a:lnTo>
                <a:lnTo>
                  <a:pt x="0" y="58380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037" r="-1403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48597" y="6787846"/>
            <a:ext cx="6421486" cy="3404818"/>
            <a:chOff x="0" y="0"/>
            <a:chExt cx="8561982" cy="453975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8561982" cy="4539757"/>
              <a:chOff x="0" y="0"/>
              <a:chExt cx="1782589" cy="94516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782589" cy="945169"/>
              </a:xfrm>
              <a:custGeom>
                <a:avLst/>
                <a:gdLst/>
                <a:ahLst/>
                <a:cxnLst/>
                <a:rect l="l" t="t" r="r" b="b"/>
                <a:pathLst>
                  <a:path w="1782589" h="945169">
                    <a:moveTo>
                      <a:pt x="76198" y="0"/>
                    </a:moveTo>
                    <a:lnTo>
                      <a:pt x="1706391" y="0"/>
                    </a:lnTo>
                    <a:cubicBezTo>
                      <a:pt x="1748474" y="0"/>
                      <a:pt x="1782589" y="34115"/>
                      <a:pt x="1782589" y="76198"/>
                    </a:cubicBezTo>
                    <a:lnTo>
                      <a:pt x="1782589" y="868971"/>
                    </a:lnTo>
                    <a:cubicBezTo>
                      <a:pt x="1782589" y="889180"/>
                      <a:pt x="1774561" y="908561"/>
                      <a:pt x="1760271" y="922851"/>
                    </a:cubicBezTo>
                    <a:cubicBezTo>
                      <a:pt x="1745981" y="937141"/>
                      <a:pt x="1726600" y="945169"/>
                      <a:pt x="1706391" y="945169"/>
                    </a:cubicBezTo>
                    <a:lnTo>
                      <a:pt x="76198" y="945169"/>
                    </a:lnTo>
                    <a:cubicBezTo>
                      <a:pt x="34115" y="945169"/>
                      <a:pt x="0" y="911054"/>
                      <a:pt x="0" y="868971"/>
                    </a:cubicBezTo>
                    <a:lnTo>
                      <a:pt x="0" y="76198"/>
                    </a:lnTo>
                    <a:cubicBezTo>
                      <a:pt x="0" y="34115"/>
                      <a:pt x="34115" y="0"/>
                      <a:pt x="76198" y="0"/>
                    </a:cubicBezTo>
                    <a:close/>
                  </a:path>
                </a:pathLst>
              </a:custGeom>
              <a:solidFill>
                <a:srgbClr val="EFBE9C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47625"/>
                <a:ext cx="1782589" cy="992794"/>
              </a:xfrm>
              <a:prstGeom prst="rect">
                <a:avLst/>
              </a:prstGeom>
            </p:spPr>
            <p:txBody>
              <a:bodyPr lIns="38892" tIns="38892" rIns="38892" bIns="38892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456097" y="368435"/>
              <a:ext cx="7649786" cy="3761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43"/>
                </a:lnSpc>
              </a:pP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Chấp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hành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tốt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các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biển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báo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giao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thông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,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chỉ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dẫn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của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các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chú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công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an.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682267" y="6294217"/>
            <a:ext cx="7318968" cy="3898447"/>
            <a:chOff x="111994" y="189714"/>
            <a:chExt cx="9758624" cy="5197928"/>
          </a:xfrm>
        </p:grpSpPr>
        <p:grpSp>
          <p:nvGrpSpPr>
            <p:cNvPr id="10" name="Group 10"/>
            <p:cNvGrpSpPr/>
            <p:nvPr/>
          </p:nvGrpSpPr>
          <p:grpSpPr>
            <a:xfrm>
              <a:off x="111994" y="189714"/>
              <a:ext cx="9758624" cy="5197928"/>
              <a:chOff x="23317" y="39498"/>
              <a:chExt cx="2031728" cy="108219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23317" y="176528"/>
                <a:ext cx="1983408" cy="945169"/>
              </a:xfrm>
              <a:custGeom>
                <a:avLst/>
                <a:gdLst/>
                <a:ahLst/>
                <a:cxnLst/>
                <a:rect l="l" t="t" r="r" b="b"/>
                <a:pathLst>
                  <a:path w="1983408" h="945169">
                    <a:moveTo>
                      <a:pt x="68483" y="0"/>
                    </a:moveTo>
                    <a:lnTo>
                      <a:pt x="1914925" y="0"/>
                    </a:lnTo>
                    <a:cubicBezTo>
                      <a:pt x="1952747" y="0"/>
                      <a:pt x="1983408" y="30661"/>
                      <a:pt x="1983408" y="68483"/>
                    </a:cubicBezTo>
                    <a:lnTo>
                      <a:pt x="1983408" y="876686"/>
                    </a:lnTo>
                    <a:cubicBezTo>
                      <a:pt x="1983408" y="894849"/>
                      <a:pt x="1976193" y="912268"/>
                      <a:pt x="1963350" y="925111"/>
                    </a:cubicBezTo>
                    <a:cubicBezTo>
                      <a:pt x="1950507" y="937954"/>
                      <a:pt x="1933088" y="945169"/>
                      <a:pt x="1914925" y="945169"/>
                    </a:cubicBezTo>
                    <a:lnTo>
                      <a:pt x="68483" y="945169"/>
                    </a:lnTo>
                    <a:cubicBezTo>
                      <a:pt x="30661" y="945169"/>
                      <a:pt x="0" y="914508"/>
                      <a:pt x="0" y="876686"/>
                    </a:cubicBezTo>
                    <a:lnTo>
                      <a:pt x="0" y="68483"/>
                    </a:lnTo>
                    <a:cubicBezTo>
                      <a:pt x="0" y="30661"/>
                      <a:pt x="30661" y="0"/>
                      <a:pt x="68483" y="0"/>
                    </a:cubicBezTo>
                    <a:close/>
                  </a:path>
                </a:pathLst>
              </a:custGeom>
              <a:solidFill>
                <a:srgbClr val="EFBE9C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1637" y="39498"/>
                <a:ext cx="1983408" cy="992794"/>
              </a:xfrm>
              <a:prstGeom prst="rect">
                <a:avLst/>
              </a:prstGeom>
            </p:spPr>
            <p:txBody>
              <a:bodyPr lIns="38892" tIns="38892" rIns="38892" bIns="38892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619473" y="1159095"/>
              <a:ext cx="8511577" cy="36733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43"/>
                </a:lnSpc>
              </a:pP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Nhắc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bố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mẹ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không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đi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xe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trong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sân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trường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,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hạn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chế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đưa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đón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các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con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bằng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ô </a:t>
              </a:r>
              <a:r>
                <a:rPr lang="en-US" sz="4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tô</a:t>
              </a:r>
              <a:r>
                <a:rPr lang="en-US" sz="4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.</a:t>
              </a: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297865"/>
            <a:ext cx="18288000" cy="6037412"/>
            <a:chOff x="0" y="0"/>
            <a:chExt cx="24384000" cy="8049883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4384000" cy="8049883"/>
              <a:chOff x="0" y="0"/>
              <a:chExt cx="5076705" cy="167597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076705" cy="1675971"/>
              </a:xfrm>
              <a:custGeom>
                <a:avLst/>
                <a:gdLst/>
                <a:ahLst/>
                <a:cxnLst/>
                <a:rect l="l" t="t" r="r" b="b"/>
                <a:pathLst>
                  <a:path w="5076705" h="1675971">
                    <a:moveTo>
                      <a:pt x="26756" y="0"/>
                    </a:moveTo>
                    <a:lnTo>
                      <a:pt x="5049950" y="0"/>
                    </a:lnTo>
                    <a:cubicBezTo>
                      <a:pt x="5057046" y="0"/>
                      <a:pt x="5063851" y="2819"/>
                      <a:pt x="5068869" y="7837"/>
                    </a:cubicBezTo>
                    <a:cubicBezTo>
                      <a:pt x="5073886" y="12854"/>
                      <a:pt x="5076705" y="19660"/>
                      <a:pt x="5076705" y="26756"/>
                    </a:cubicBezTo>
                    <a:lnTo>
                      <a:pt x="5076705" y="1649216"/>
                    </a:lnTo>
                    <a:cubicBezTo>
                      <a:pt x="5076705" y="1656312"/>
                      <a:pt x="5073886" y="1663117"/>
                      <a:pt x="5068869" y="1668135"/>
                    </a:cubicBezTo>
                    <a:cubicBezTo>
                      <a:pt x="5063851" y="1673153"/>
                      <a:pt x="5057046" y="1675971"/>
                      <a:pt x="5049950" y="1675971"/>
                    </a:cubicBezTo>
                    <a:lnTo>
                      <a:pt x="26756" y="1675971"/>
                    </a:lnTo>
                    <a:cubicBezTo>
                      <a:pt x="11979" y="1675971"/>
                      <a:pt x="0" y="1663992"/>
                      <a:pt x="0" y="1649216"/>
                    </a:cubicBezTo>
                    <a:lnTo>
                      <a:pt x="0" y="26756"/>
                    </a:lnTo>
                    <a:cubicBezTo>
                      <a:pt x="0" y="19660"/>
                      <a:pt x="2819" y="12854"/>
                      <a:pt x="7837" y="7837"/>
                    </a:cubicBezTo>
                    <a:cubicBezTo>
                      <a:pt x="12854" y="2819"/>
                      <a:pt x="19660" y="0"/>
                      <a:pt x="26756" y="0"/>
                    </a:cubicBezTo>
                    <a:close/>
                  </a:path>
                </a:pathLst>
              </a:custGeom>
              <a:solidFill>
                <a:srgbClr val="EFBE9C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5076705" cy="1723596"/>
              </a:xfrm>
              <a:prstGeom prst="rect">
                <a:avLst/>
              </a:prstGeom>
            </p:spPr>
            <p:txBody>
              <a:bodyPr lIns="38892" tIns="38892" rIns="38892" bIns="38892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98939" y="-479291"/>
              <a:ext cx="21786123" cy="8046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99"/>
                </a:lnSpc>
              </a:pPr>
              <a:r>
                <a:rPr lang="en-US" sz="6759" dirty="0" err="1">
                  <a:solidFill>
                    <a:srgbClr val="693F2A"/>
                  </a:solidFill>
                  <a:latin typeface="Bungee"/>
                  <a:ea typeface="Bungee"/>
                  <a:cs typeface="Bungee"/>
                  <a:sym typeface="Bungee"/>
                </a:rPr>
                <a:t>Chúc</a:t>
              </a:r>
              <a:r>
                <a:rPr lang="en-US" sz="6759" dirty="0">
                  <a:solidFill>
                    <a:srgbClr val="693F2A"/>
                  </a:solidFill>
                  <a:latin typeface="Bungee"/>
                  <a:ea typeface="Bungee"/>
                  <a:cs typeface="Bungee"/>
                  <a:sym typeface="Bungee"/>
                </a:rPr>
                <a:t> </a:t>
              </a:r>
              <a:r>
                <a:rPr lang="en-US" sz="6759" dirty="0" err="1">
                  <a:solidFill>
                    <a:srgbClr val="693F2A"/>
                  </a:solidFill>
                  <a:latin typeface="Bungee"/>
                  <a:ea typeface="Bungee"/>
                  <a:cs typeface="Bungee"/>
                  <a:sym typeface="Bungee"/>
                </a:rPr>
                <a:t>quý</a:t>
              </a:r>
              <a:r>
                <a:rPr lang="en-US" sz="6759" dirty="0">
                  <a:solidFill>
                    <a:srgbClr val="693F2A"/>
                  </a:solidFill>
                  <a:latin typeface="Bungee"/>
                  <a:ea typeface="Bungee"/>
                  <a:cs typeface="Bungee"/>
                  <a:sym typeface="Bungee"/>
                </a:rPr>
                <a:t> </a:t>
              </a:r>
              <a:r>
                <a:rPr lang="en-US" sz="6759" dirty="0" err="1">
                  <a:solidFill>
                    <a:srgbClr val="693F2A"/>
                  </a:solidFill>
                  <a:latin typeface="Bungee"/>
                  <a:ea typeface="Bungee"/>
                  <a:cs typeface="Bungee"/>
                  <a:sym typeface="Bungee"/>
                </a:rPr>
                <a:t>thầy</a:t>
              </a:r>
              <a:r>
                <a:rPr lang="en-US" sz="6759" dirty="0">
                  <a:solidFill>
                    <a:srgbClr val="693F2A"/>
                  </a:solidFill>
                  <a:latin typeface="Bungee"/>
                  <a:ea typeface="Bungee"/>
                  <a:cs typeface="Bungee"/>
                  <a:sym typeface="Bungee"/>
                </a:rPr>
                <a:t> </a:t>
              </a:r>
              <a:r>
                <a:rPr lang="en-US" sz="6759" dirty="0" err="1">
                  <a:solidFill>
                    <a:srgbClr val="693F2A"/>
                  </a:solidFill>
                  <a:latin typeface="Bungee"/>
                  <a:ea typeface="Bungee"/>
                  <a:cs typeface="Bungee"/>
                  <a:sym typeface="Bungee"/>
                </a:rPr>
                <a:t>cô</a:t>
              </a:r>
              <a:r>
                <a:rPr lang="en-US" sz="6759" dirty="0">
                  <a:solidFill>
                    <a:srgbClr val="693F2A"/>
                  </a:solidFill>
                  <a:latin typeface="Bungee"/>
                  <a:ea typeface="Bungee"/>
                  <a:cs typeface="Bungee"/>
                  <a:sym typeface="Bungee"/>
                </a:rPr>
                <a:t> </a:t>
              </a:r>
              <a:r>
                <a:rPr lang="en-US" sz="6759" dirty="0" err="1">
                  <a:solidFill>
                    <a:srgbClr val="693F2A"/>
                  </a:solidFill>
                  <a:latin typeface="Bungee"/>
                  <a:ea typeface="Bungee"/>
                  <a:cs typeface="Bungee"/>
                  <a:sym typeface="Bungee"/>
                </a:rPr>
                <a:t>sức</a:t>
              </a:r>
              <a:r>
                <a:rPr lang="en-US" sz="6759" dirty="0">
                  <a:solidFill>
                    <a:srgbClr val="693F2A"/>
                  </a:solidFill>
                  <a:latin typeface="Bungee"/>
                  <a:ea typeface="Bungee"/>
                  <a:cs typeface="Bungee"/>
                  <a:sym typeface="Bungee"/>
                </a:rPr>
                <a:t> </a:t>
              </a:r>
              <a:r>
                <a:rPr lang="en-US" sz="6759" dirty="0" err="1">
                  <a:solidFill>
                    <a:srgbClr val="693F2A"/>
                  </a:solidFill>
                  <a:latin typeface="Bungee"/>
                  <a:ea typeface="Bungee"/>
                  <a:cs typeface="Bungee"/>
                  <a:sym typeface="Bungee"/>
                </a:rPr>
                <a:t>khỏe</a:t>
              </a:r>
              <a:endParaRPr lang="en-US" sz="6759" dirty="0">
                <a:solidFill>
                  <a:srgbClr val="693F2A"/>
                </a:solidFill>
                <a:latin typeface="Bungee"/>
                <a:ea typeface="Bungee"/>
                <a:cs typeface="Bungee"/>
                <a:sym typeface="Bungee"/>
              </a:endParaRPr>
            </a:p>
            <a:p>
              <a:pPr algn="ctr">
                <a:lnSpc>
                  <a:spcPts val="16899"/>
                </a:lnSpc>
              </a:pPr>
              <a:r>
                <a:rPr lang="en-US" sz="6759" dirty="0" err="1">
                  <a:solidFill>
                    <a:srgbClr val="693F2A"/>
                  </a:solidFill>
                  <a:latin typeface="Bungee"/>
                  <a:ea typeface="Bungee"/>
                  <a:cs typeface="Bungee"/>
                  <a:sym typeface="Bungee"/>
                </a:rPr>
                <a:t>chúc</a:t>
              </a:r>
              <a:r>
                <a:rPr lang="en-US" sz="6759" dirty="0">
                  <a:solidFill>
                    <a:srgbClr val="693F2A"/>
                  </a:solidFill>
                  <a:latin typeface="Bungee"/>
                  <a:ea typeface="Bungee"/>
                  <a:cs typeface="Bungee"/>
                  <a:sym typeface="Bungee"/>
                </a:rPr>
                <a:t> </a:t>
              </a:r>
              <a:r>
                <a:rPr lang="en-US" sz="6759" dirty="0" err="1">
                  <a:solidFill>
                    <a:srgbClr val="693F2A"/>
                  </a:solidFill>
                  <a:latin typeface="Bungee"/>
                  <a:ea typeface="Bungee"/>
                  <a:cs typeface="Bungee"/>
                  <a:sym typeface="Bungee"/>
                </a:rPr>
                <a:t>các</a:t>
              </a:r>
              <a:r>
                <a:rPr lang="en-US" sz="6759" dirty="0">
                  <a:solidFill>
                    <a:srgbClr val="693F2A"/>
                  </a:solidFill>
                  <a:latin typeface="Bungee"/>
                  <a:ea typeface="Bungee"/>
                  <a:cs typeface="Bungee"/>
                  <a:sym typeface="Bungee"/>
                </a:rPr>
                <a:t> </a:t>
              </a:r>
              <a:r>
                <a:rPr lang="en-US" sz="6759" dirty="0" err="1">
                  <a:solidFill>
                    <a:srgbClr val="693F2A"/>
                  </a:solidFill>
                  <a:latin typeface="Bungee"/>
                  <a:ea typeface="Bungee"/>
                  <a:cs typeface="Bungee"/>
                  <a:sym typeface="Bungee"/>
                </a:rPr>
                <a:t>em</a:t>
              </a:r>
              <a:r>
                <a:rPr lang="en-US" sz="6759" dirty="0">
                  <a:solidFill>
                    <a:srgbClr val="693F2A"/>
                  </a:solidFill>
                  <a:latin typeface="Bungee"/>
                  <a:ea typeface="Bungee"/>
                  <a:cs typeface="Bungee"/>
                  <a:sym typeface="Bungee"/>
                </a:rPr>
                <a:t> </a:t>
              </a:r>
              <a:r>
                <a:rPr lang="en-US" sz="6759" dirty="0" err="1">
                  <a:solidFill>
                    <a:srgbClr val="693F2A"/>
                  </a:solidFill>
                  <a:latin typeface="Bungee"/>
                  <a:ea typeface="Bungee"/>
                  <a:cs typeface="Bungee"/>
                  <a:sym typeface="Bungee"/>
                </a:rPr>
                <a:t>chăm</a:t>
              </a:r>
              <a:r>
                <a:rPr lang="en-US" sz="6759" dirty="0">
                  <a:solidFill>
                    <a:srgbClr val="693F2A"/>
                  </a:solidFill>
                  <a:latin typeface="Bungee"/>
                  <a:ea typeface="Bungee"/>
                  <a:cs typeface="Bungee"/>
                  <a:sym typeface="Bungee"/>
                </a:rPr>
                <a:t> </a:t>
              </a:r>
              <a:r>
                <a:rPr lang="en-US" sz="6759" dirty="0" err="1">
                  <a:solidFill>
                    <a:srgbClr val="693F2A"/>
                  </a:solidFill>
                  <a:latin typeface="Bungee"/>
                  <a:ea typeface="Bungee"/>
                  <a:cs typeface="Bungee"/>
                  <a:sym typeface="Bungee"/>
                </a:rPr>
                <a:t>ngoan</a:t>
              </a:r>
              <a:r>
                <a:rPr lang="en-US" sz="6759" dirty="0">
                  <a:solidFill>
                    <a:srgbClr val="693F2A"/>
                  </a:solidFill>
                  <a:latin typeface="Bungee"/>
                  <a:ea typeface="Bungee"/>
                  <a:cs typeface="Bungee"/>
                  <a:sym typeface="Bungee"/>
                </a:rPr>
                <a:t> </a:t>
              </a:r>
            </a:p>
            <a:p>
              <a:pPr algn="ctr">
                <a:lnSpc>
                  <a:spcPts val="16899"/>
                </a:lnSpc>
              </a:pPr>
              <a:r>
                <a:rPr lang="en-US" sz="6759" dirty="0" err="1">
                  <a:solidFill>
                    <a:srgbClr val="693F2A"/>
                  </a:solidFill>
                  <a:latin typeface="Bungee"/>
                  <a:ea typeface="Bungee"/>
                  <a:cs typeface="Bungee"/>
                  <a:sym typeface="Bungee"/>
                </a:rPr>
                <a:t>học</a:t>
              </a:r>
              <a:r>
                <a:rPr lang="en-US" sz="6759" dirty="0">
                  <a:solidFill>
                    <a:srgbClr val="693F2A"/>
                  </a:solidFill>
                  <a:latin typeface="Bungee"/>
                  <a:ea typeface="Bungee"/>
                  <a:cs typeface="Bungee"/>
                  <a:sym typeface="Bungee"/>
                </a:rPr>
                <a:t> </a:t>
              </a:r>
              <a:r>
                <a:rPr lang="en-US" sz="6759" dirty="0" err="1">
                  <a:solidFill>
                    <a:srgbClr val="693F2A"/>
                  </a:solidFill>
                  <a:latin typeface="Bungee"/>
                  <a:ea typeface="Bungee"/>
                  <a:cs typeface="Bungee"/>
                  <a:sym typeface="Bungee"/>
                </a:rPr>
                <a:t>giỏi</a:t>
              </a:r>
              <a:endParaRPr lang="en-US" sz="6759" dirty="0">
                <a:solidFill>
                  <a:srgbClr val="693F2A"/>
                </a:solidFill>
                <a:latin typeface="Bungee"/>
                <a:ea typeface="Bungee"/>
                <a:cs typeface="Bungee"/>
                <a:sym typeface="Bungee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4610583" y="3465085"/>
            <a:ext cx="3677417" cy="7210622"/>
          </a:xfrm>
          <a:custGeom>
            <a:avLst/>
            <a:gdLst/>
            <a:ahLst/>
            <a:cxnLst/>
            <a:rect l="l" t="t" r="r" b="b"/>
            <a:pathLst>
              <a:path w="3677417" h="7210622">
                <a:moveTo>
                  <a:pt x="0" y="0"/>
                </a:moveTo>
                <a:lnTo>
                  <a:pt x="3677417" y="0"/>
                </a:lnTo>
                <a:lnTo>
                  <a:pt x="3677417" y="7210623"/>
                </a:lnTo>
                <a:lnTo>
                  <a:pt x="0" y="7210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75253">
            <a:off x="3607043" y="-1864296"/>
            <a:ext cx="11564398" cy="4842591"/>
          </a:xfrm>
          <a:custGeom>
            <a:avLst/>
            <a:gdLst/>
            <a:ahLst/>
            <a:cxnLst/>
            <a:rect l="l" t="t" r="r" b="b"/>
            <a:pathLst>
              <a:path w="11564398" h="4842591">
                <a:moveTo>
                  <a:pt x="0" y="0"/>
                </a:moveTo>
                <a:lnTo>
                  <a:pt x="11564397" y="0"/>
                </a:lnTo>
                <a:lnTo>
                  <a:pt x="11564397" y="4842591"/>
                </a:lnTo>
                <a:lnTo>
                  <a:pt x="0" y="4842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673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1319" y="148917"/>
            <a:ext cx="17017370" cy="2247347"/>
            <a:chOff x="0" y="87239"/>
            <a:chExt cx="4481941" cy="591894"/>
          </a:xfrm>
        </p:grpSpPr>
        <p:sp>
          <p:nvSpPr>
            <p:cNvPr id="3" name="Freeform 3"/>
            <p:cNvSpPr/>
            <p:nvPr/>
          </p:nvSpPr>
          <p:spPr>
            <a:xfrm>
              <a:off x="0" y="201265"/>
              <a:ext cx="4481941" cy="289705"/>
            </a:xfrm>
            <a:custGeom>
              <a:avLst/>
              <a:gdLst/>
              <a:ahLst/>
              <a:cxnLst/>
              <a:rect l="l" t="t" r="r" b="b"/>
              <a:pathLst>
                <a:path w="4481941" h="620469">
                  <a:moveTo>
                    <a:pt x="0" y="0"/>
                  </a:moveTo>
                  <a:lnTo>
                    <a:pt x="4481941" y="0"/>
                  </a:lnTo>
                  <a:lnTo>
                    <a:pt x="4481941" y="620469"/>
                  </a:lnTo>
                  <a:lnTo>
                    <a:pt x="0" y="620469"/>
                  </a:lnTo>
                  <a:close/>
                </a:path>
              </a:pathLst>
            </a:custGeom>
            <a:solidFill>
              <a:srgbClr val="DCE39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87239"/>
              <a:ext cx="4481941" cy="59189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5901"/>
                </a:lnSpc>
              </a:pPr>
              <a:r>
                <a:rPr lang="en-US" sz="5223" spc="674" dirty="0" err="1">
                  <a:solidFill>
                    <a:srgbClr val="693F2A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Nội</a:t>
              </a:r>
              <a:r>
                <a:rPr lang="en-US" sz="5223" spc="674" dirty="0">
                  <a:solidFill>
                    <a:srgbClr val="693F2A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 dung </a:t>
              </a:r>
              <a:r>
                <a:rPr lang="en-US" sz="5223" spc="674" dirty="0" err="1">
                  <a:solidFill>
                    <a:srgbClr val="693F2A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Tiết</a:t>
              </a:r>
              <a:r>
                <a:rPr lang="en-US" sz="5223" spc="674" dirty="0">
                  <a:solidFill>
                    <a:srgbClr val="693F2A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 </a:t>
              </a:r>
              <a:r>
                <a:rPr lang="en-US" sz="5223" spc="674" dirty="0" err="1">
                  <a:solidFill>
                    <a:srgbClr val="693F2A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sinh</a:t>
              </a:r>
              <a:r>
                <a:rPr lang="en-US" sz="5223" spc="674" dirty="0">
                  <a:solidFill>
                    <a:srgbClr val="693F2A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 </a:t>
              </a:r>
              <a:r>
                <a:rPr lang="en-US" sz="5223" spc="674" dirty="0" err="1">
                  <a:solidFill>
                    <a:srgbClr val="693F2A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hoạt</a:t>
              </a:r>
              <a:r>
                <a:rPr lang="en-US" sz="5223" spc="674" dirty="0">
                  <a:solidFill>
                    <a:srgbClr val="693F2A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 </a:t>
              </a:r>
              <a:r>
                <a:rPr lang="en-US" sz="5223" spc="674" dirty="0" err="1">
                  <a:solidFill>
                    <a:srgbClr val="693F2A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tập</a:t>
              </a:r>
              <a:r>
                <a:rPr lang="en-US" sz="5223" spc="674" dirty="0">
                  <a:solidFill>
                    <a:srgbClr val="693F2A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 </a:t>
              </a:r>
              <a:r>
                <a:rPr lang="en-US" sz="5223" spc="674" dirty="0" err="1">
                  <a:solidFill>
                    <a:srgbClr val="693F2A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thể</a:t>
              </a:r>
              <a:r>
                <a:rPr lang="en-US" sz="5223" spc="674" dirty="0">
                  <a:solidFill>
                    <a:srgbClr val="693F2A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 </a:t>
              </a:r>
              <a:r>
                <a:rPr lang="en-US" sz="5223" spc="674" dirty="0" err="1">
                  <a:solidFill>
                    <a:srgbClr val="693F2A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tuần</a:t>
              </a:r>
              <a:r>
                <a:rPr lang="en-US" sz="5223" spc="674" dirty="0">
                  <a:solidFill>
                    <a:srgbClr val="693F2A"/>
                  </a:solidFill>
                  <a:latin typeface="Sedgwick Ave"/>
                  <a:ea typeface="Sedgwick Ave"/>
                  <a:cs typeface="Sedgwick Ave"/>
                  <a:sym typeface="Sedgwick Ave"/>
                </a:rPr>
                <a:t> 3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79171" y="3063488"/>
            <a:ext cx="6110034" cy="2492618"/>
            <a:chOff x="0" y="0"/>
            <a:chExt cx="1609227" cy="6564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09227" cy="656492"/>
            </a:xfrm>
            <a:custGeom>
              <a:avLst/>
              <a:gdLst/>
              <a:ahLst/>
              <a:cxnLst/>
              <a:rect l="l" t="t" r="r" b="b"/>
              <a:pathLst>
                <a:path w="1609227" h="656492">
                  <a:moveTo>
                    <a:pt x="64621" y="0"/>
                  </a:moveTo>
                  <a:lnTo>
                    <a:pt x="1544606" y="0"/>
                  </a:lnTo>
                  <a:cubicBezTo>
                    <a:pt x="1580295" y="0"/>
                    <a:pt x="1609227" y="28932"/>
                    <a:pt x="1609227" y="64621"/>
                  </a:cubicBezTo>
                  <a:lnTo>
                    <a:pt x="1609227" y="591871"/>
                  </a:lnTo>
                  <a:cubicBezTo>
                    <a:pt x="1609227" y="627560"/>
                    <a:pt x="1580295" y="656492"/>
                    <a:pt x="1544606" y="656492"/>
                  </a:cubicBezTo>
                  <a:lnTo>
                    <a:pt x="64621" y="656492"/>
                  </a:lnTo>
                  <a:cubicBezTo>
                    <a:pt x="28932" y="656492"/>
                    <a:pt x="0" y="627560"/>
                    <a:pt x="0" y="591871"/>
                  </a:cubicBezTo>
                  <a:lnTo>
                    <a:pt x="0" y="64621"/>
                  </a:lnTo>
                  <a:cubicBezTo>
                    <a:pt x="0" y="28932"/>
                    <a:pt x="28932" y="0"/>
                    <a:pt x="64621" y="0"/>
                  </a:cubicBezTo>
                  <a:close/>
                </a:path>
              </a:pathLst>
            </a:custGeom>
            <a:solidFill>
              <a:srgbClr val="DCE39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14300"/>
              <a:ext cx="1609227" cy="770792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5631"/>
                </a:lnSpc>
              </a:pPr>
              <a:r>
                <a:rPr lang="en-US" sz="6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Phần</a:t>
              </a:r>
              <a:r>
                <a:rPr lang="en-US" sz="6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1: </a:t>
              </a:r>
            </a:p>
            <a:p>
              <a:pPr algn="ctr">
                <a:lnSpc>
                  <a:spcPts val="5631"/>
                </a:lnSpc>
              </a:pPr>
              <a:r>
                <a:rPr lang="en-US" sz="6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Sinh</a:t>
              </a:r>
              <a:r>
                <a:rPr lang="en-US" sz="6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6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hoạt</a:t>
              </a:r>
              <a:r>
                <a:rPr lang="en-US" sz="6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6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lớp</a:t>
              </a:r>
              <a:r>
                <a:rPr lang="en-US" sz="6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79171" y="6741784"/>
            <a:ext cx="13910088" cy="2926601"/>
            <a:chOff x="0" y="-277228"/>
            <a:chExt cx="3663562" cy="770792"/>
          </a:xfrm>
        </p:grpSpPr>
        <p:sp>
          <p:nvSpPr>
            <p:cNvPr id="9" name="Freeform 9"/>
            <p:cNvSpPr/>
            <p:nvPr/>
          </p:nvSpPr>
          <p:spPr>
            <a:xfrm>
              <a:off x="0" y="-181502"/>
              <a:ext cx="3663562" cy="656492"/>
            </a:xfrm>
            <a:custGeom>
              <a:avLst/>
              <a:gdLst/>
              <a:ahLst/>
              <a:cxnLst/>
              <a:rect l="l" t="t" r="r" b="b"/>
              <a:pathLst>
                <a:path w="3663562" h="656492">
                  <a:moveTo>
                    <a:pt x="28385" y="0"/>
                  </a:moveTo>
                  <a:lnTo>
                    <a:pt x="3635177" y="0"/>
                  </a:lnTo>
                  <a:cubicBezTo>
                    <a:pt x="3650854" y="0"/>
                    <a:pt x="3663562" y="12708"/>
                    <a:pt x="3663562" y="28385"/>
                  </a:cubicBezTo>
                  <a:lnTo>
                    <a:pt x="3663562" y="628107"/>
                  </a:lnTo>
                  <a:cubicBezTo>
                    <a:pt x="3663562" y="643784"/>
                    <a:pt x="3650854" y="656492"/>
                    <a:pt x="3635177" y="656492"/>
                  </a:cubicBezTo>
                  <a:lnTo>
                    <a:pt x="28385" y="656492"/>
                  </a:lnTo>
                  <a:cubicBezTo>
                    <a:pt x="12708" y="656492"/>
                    <a:pt x="0" y="643784"/>
                    <a:pt x="0" y="628107"/>
                  </a:cubicBezTo>
                  <a:lnTo>
                    <a:pt x="0" y="28385"/>
                  </a:lnTo>
                  <a:cubicBezTo>
                    <a:pt x="0" y="12708"/>
                    <a:pt x="12708" y="0"/>
                    <a:pt x="28385" y="0"/>
                  </a:cubicBezTo>
                  <a:close/>
                </a:path>
              </a:pathLst>
            </a:custGeom>
            <a:solidFill>
              <a:srgbClr val="DCE39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77228"/>
              <a:ext cx="3663562" cy="770792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5628"/>
                </a:lnSpc>
              </a:pP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Phần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2: 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Sinh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hoạt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theo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chủ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đề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: Chia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sẻ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việc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thực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hiện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An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toàn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giao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thông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ở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cổng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8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trường</a:t>
              </a:r>
              <a:r>
                <a:rPr lang="en-US" sz="48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</a:p>
          </p:txBody>
        </p:sp>
      </p:grpSp>
      <p:sp>
        <p:nvSpPr>
          <p:cNvPr id="11" name="Freeform 11"/>
          <p:cNvSpPr/>
          <p:nvPr/>
        </p:nvSpPr>
        <p:spPr>
          <a:xfrm rot="16200000">
            <a:off x="7451831" y="3419676"/>
            <a:ext cx="2976347" cy="2057400"/>
          </a:xfrm>
          <a:custGeom>
            <a:avLst/>
            <a:gdLst/>
            <a:ahLst/>
            <a:cxnLst/>
            <a:rect l="l" t="t" r="r" b="b"/>
            <a:pathLst>
              <a:path w="2976347" h="2057400">
                <a:moveTo>
                  <a:pt x="0" y="0"/>
                </a:moveTo>
                <a:lnTo>
                  <a:pt x="2976347" y="0"/>
                </a:lnTo>
                <a:lnTo>
                  <a:pt x="297634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9968705" y="2057283"/>
            <a:ext cx="5544813" cy="2381735"/>
            <a:chOff x="0" y="-39902"/>
            <a:chExt cx="1460362" cy="62728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60362" cy="522514"/>
            </a:xfrm>
            <a:custGeom>
              <a:avLst/>
              <a:gdLst/>
              <a:ahLst/>
              <a:cxnLst/>
              <a:rect l="l" t="t" r="r" b="b"/>
              <a:pathLst>
                <a:path w="1460362" h="522514">
                  <a:moveTo>
                    <a:pt x="71209" y="0"/>
                  </a:moveTo>
                  <a:lnTo>
                    <a:pt x="1389154" y="0"/>
                  </a:lnTo>
                  <a:cubicBezTo>
                    <a:pt x="1428481" y="0"/>
                    <a:pt x="1460362" y="31881"/>
                    <a:pt x="1460362" y="71209"/>
                  </a:cubicBezTo>
                  <a:lnTo>
                    <a:pt x="1460362" y="451305"/>
                  </a:lnTo>
                  <a:cubicBezTo>
                    <a:pt x="1460362" y="490632"/>
                    <a:pt x="1428481" y="522514"/>
                    <a:pt x="1389154" y="522514"/>
                  </a:cubicBezTo>
                  <a:lnTo>
                    <a:pt x="71209" y="522514"/>
                  </a:lnTo>
                  <a:cubicBezTo>
                    <a:pt x="31881" y="522514"/>
                    <a:pt x="0" y="490632"/>
                    <a:pt x="0" y="451305"/>
                  </a:cubicBezTo>
                  <a:lnTo>
                    <a:pt x="0" y="71209"/>
                  </a:lnTo>
                  <a:cubicBezTo>
                    <a:pt x="0" y="31881"/>
                    <a:pt x="31881" y="0"/>
                    <a:pt x="71209" y="0"/>
                  </a:cubicBezTo>
                  <a:close/>
                </a:path>
              </a:pathLst>
            </a:custGeom>
            <a:solidFill>
              <a:srgbClr val="DCE39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9902"/>
              <a:ext cx="1460362" cy="627289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5351"/>
                </a:lnSpc>
              </a:pPr>
              <a:r>
                <a:rPr lang="en-US" sz="6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Sơ</a:t>
              </a:r>
              <a:r>
                <a:rPr lang="en-US" sz="6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6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kết</a:t>
              </a:r>
              <a:r>
                <a:rPr lang="en-US" sz="6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6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thi</a:t>
              </a:r>
              <a:r>
                <a:rPr lang="en-US" sz="6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6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đua</a:t>
              </a:r>
              <a:r>
                <a:rPr lang="en-US" sz="6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</a:p>
            <a:p>
              <a:pPr algn="ctr">
                <a:lnSpc>
                  <a:spcPts val="5351"/>
                </a:lnSpc>
              </a:pPr>
              <a:r>
                <a:rPr lang="en-US" sz="6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tuần</a:t>
              </a:r>
              <a:r>
                <a:rPr lang="en-US" sz="6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3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990803" y="4652986"/>
            <a:ext cx="5544813" cy="2381735"/>
            <a:chOff x="0" y="-61051"/>
            <a:chExt cx="1460362" cy="627289"/>
          </a:xfrm>
        </p:grpSpPr>
        <p:sp>
          <p:nvSpPr>
            <p:cNvPr id="16" name="Freeform 16"/>
            <p:cNvSpPr/>
            <p:nvPr/>
          </p:nvSpPr>
          <p:spPr>
            <a:xfrm>
              <a:off x="0" y="-33428"/>
              <a:ext cx="1460362" cy="522514"/>
            </a:xfrm>
            <a:custGeom>
              <a:avLst/>
              <a:gdLst/>
              <a:ahLst/>
              <a:cxnLst/>
              <a:rect l="l" t="t" r="r" b="b"/>
              <a:pathLst>
                <a:path w="1460362" h="522514">
                  <a:moveTo>
                    <a:pt x="71209" y="0"/>
                  </a:moveTo>
                  <a:lnTo>
                    <a:pt x="1389154" y="0"/>
                  </a:lnTo>
                  <a:cubicBezTo>
                    <a:pt x="1428481" y="0"/>
                    <a:pt x="1460362" y="31881"/>
                    <a:pt x="1460362" y="71209"/>
                  </a:cubicBezTo>
                  <a:lnTo>
                    <a:pt x="1460362" y="451305"/>
                  </a:lnTo>
                  <a:cubicBezTo>
                    <a:pt x="1460362" y="490632"/>
                    <a:pt x="1428481" y="522514"/>
                    <a:pt x="1389154" y="522514"/>
                  </a:cubicBezTo>
                  <a:lnTo>
                    <a:pt x="71209" y="522514"/>
                  </a:lnTo>
                  <a:cubicBezTo>
                    <a:pt x="31881" y="522514"/>
                    <a:pt x="0" y="490632"/>
                    <a:pt x="0" y="451305"/>
                  </a:cubicBezTo>
                  <a:lnTo>
                    <a:pt x="0" y="71209"/>
                  </a:lnTo>
                  <a:cubicBezTo>
                    <a:pt x="0" y="31881"/>
                    <a:pt x="31881" y="0"/>
                    <a:pt x="71209" y="0"/>
                  </a:cubicBezTo>
                  <a:close/>
                </a:path>
              </a:pathLst>
            </a:custGeom>
            <a:solidFill>
              <a:srgbClr val="DCE39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1051"/>
              <a:ext cx="1460362" cy="627289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5208"/>
                </a:lnSpc>
              </a:pPr>
              <a:r>
                <a:rPr lang="en-US" sz="5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Kế</a:t>
              </a:r>
              <a:r>
                <a:rPr lang="en-US" sz="5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5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hoạch</a:t>
              </a:r>
              <a:r>
                <a:rPr lang="en-US" sz="5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5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hoạt</a:t>
              </a:r>
              <a:r>
                <a:rPr lang="en-US" sz="5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5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động</a:t>
              </a:r>
              <a:r>
                <a:rPr lang="en-US" sz="5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54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tuần</a:t>
              </a:r>
              <a:r>
                <a:rPr lang="en-US" sz="54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4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0" y="5005321"/>
            <a:ext cx="2570514" cy="4663064"/>
          </a:xfrm>
          <a:custGeom>
            <a:avLst/>
            <a:gdLst/>
            <a:ahLst/>
            <a:cxnLst/>
            <a:rect l="l" t="t" r="r" b="b"/>
            <a:pathLst>
              <a:path w="2570514" h="4663064">
                <a:moveTo>
                  <a:pt x="0" y="0"/>
                </a:moveTo>
                <a:lnTo>
                  <a:pt x="2570514" y="0"/>
                </a:lnTo>
                <a:lnTo>
                  <a:pt x="2570514" y="4663064"/>
                </a:lnTo>
                <a:lnTo>
                  <a:pt x="0" y="46630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3683709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6000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71600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6000"/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760674" y="-424240"/>
            <a:ext cx="14766652" cy="7245673"/>
            <a:chOff x="0" y="0"/>
            <a:chExt cx="19688869" cy="9660897"/>
          </a:xfrm>
        </p:grpSpPr>
        <p:grpSp>
          <p:nvGrpSpPr>
            <p:cNvPr id="6" name="Group 6"/>
            <p:cNvGrpSpPr/>
            <p:nvPr/>
          </p:nvGrpSpPr>
          <p:grpSpPr>
            <a:xfrm>
              <a:off x="339260" y="0"/>
              <a:ext cx="19010350" cy="9660897"/>
              <a:chOff x="0" y="0"/>
              <a:chExt cx="3755131" cy="190832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755131" cy="1908325"/>
              </a:xfrm>
              <a:custGeom>
                <a:avLst/>
                <a:gdLst/>
                <a:ahLst/>
                <a:cxnLst/>
                <a:rect l="l" t="t" r="r" b="b"/>
                <a:pathLst>
                  <a:path w="3755131" h="1908325">
                    <a:moveTo>
                      <a:pt x="0" y="0"/>
                    </a:moveTo>
                    <a:lnTo>
                      <a:pt x="3755131" y="0"/>
                    </a:lnTo>
                    <a:lnTo>
                      <a:pt x="3755131" y="1908325"/>
                    </a:lnTo>
                    <a:lnTo>
                      <a:pt x="0" y="1908325"/>
                    </a:lnTo>
                    <a:close/>
                  </a:path>
                </a:pathLst>
              </a:custGeom>
              <a:solidFill>
                <a:srgbClr val="B68969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66675"/>
                <a:ext cx="3755131" cy="19750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31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9024454"/>
              <a:ext cx="19688869" cy="636443"/>
              <a:chOff x="0" y="0"/>
              <a:chExt cx="3889159" cy="12571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889160" cy="125717"/>
              </a:xfrm>
              <a:custGeom>
                <a:avLst/>
                <a:gdLst/>
                <a:ahLst/>
                <a:cxnLst/>
                <a:rect l="l" t="t" r="r" b="b"/>
                <a:pathLst>
                  <a:path w="3889160" h="125717">
                    <a:moveTo>
                      <a:pt x="0" y="0"/>
                    </a:moveTo>
                    <a:lnTo>
                      <a:pt x="3889160" y="0"/>
                    </a:lnTo>
                    <a:lnTo>
                      <a:pt x="3889160" y="125717"/>
                    </a:lnTo>
                    <a:lnTo>
                      <a:pt x="0" y="125717"/>
                    </a:lnTo>
                    <a:close/>
                  </a:path>
                </a:pathLst>
              </a:custGeom>
              <a:solidFill>
                <a:srgbClr val="C0C77C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3889159" cy="192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31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339260" y="0"/>
              <a:ext cx="9505175" cy="9024454"/>
            </a:xfrm>
            <a:custGeom>
              <a:avLst/>
              <a:gdLst/>
              <a:ahLst/>
              <a:cxnLst/>
              <a:rect l="l" t="t" r="r" b="b"/>
              <a:pathLst>
                <a:path w="9505175" h="9024454">
                  <a:moveTo>
                    <a:pt x="0" y="0"/>
                  </a:moveTo>
                  <a:lnTo>
                    <a:pt x="9505175" y="0"/>
                  </a:lnTo>
                  <a:lnTo>
                    <a:pt x="9505175" y="9024454"/>
                  </a:lnTo>
                  <a:lnTo>
                    <a:pt x="0" y="9024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t="-2663" b="-2663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9844435" y="0"/>
              <a:ext cx="9505175" cy="9024454"/>
            </a:xfrm>
            <a:custGeom>
              <a:avLst/>
              <a:gdLst/>
              <a:ahLst/>
              <a:cxnLst/>
              <a:rect l="l" t="t" r="r" b="b"/>
              <a:pathLst>
                <a:path w="9505175" h="9024454">
                  <a:moveTo>
                    <a:pt x="0" y="0"/>
                  </a:moveTo>
                  <a:lnTo>
                    <a:pt x="9505175" y="0"/>
                  </a:lnTo>
                  <a:lnTo>
                    <a:pt x="9505175" y="9024454"/>
                  </a:lnTo>
                  <a:lnTo>
                    <a:pt x="0" y="9024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6000"/>
              </a:blip>
              <a:stretch>
                <a:fillRect t="-2663" b="-266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9024454"/>
              <a:ext cx="9844435" cy="636443"/>
            </a:xfrm>
            <a:custGeom>
              <a:avLst/>
              <a:gdLst/>
              <a:ahLst/>
              <a:cxnLst/>
              <a:rect l="l" t="t" r="r" b="b"/>
              <a:pathLst>
                <a:path w="9844435" h="636443">
                  <a:moveTo>
                    <a:pt x="0" y="0"/>
                  </a:moveTo>
                  <a:lnTo>
                    <a:pt x="9844435" y="0"/>
                  </a:lnTo>
                  <a:lnTo>
                    <a:pt x="9844435" y="636443"/>
                  </a:lnTo>
                  <a:lnTo>
                    <a:pt x="0" y="636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8000"/>
              </a:blip>
              <a:stretch>
                <a:fillRect t="-1405890" b="-40898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9844435" y="9024454"/>
              <a:ext cx="9844435" cy="636443"/>
            </a:xfrm>
            <a:custGeom>
              <a:avLst/>
              <a:gdLst/>
              <a:ahLst/>
              <a:cxnLst/>
              <a:rect l="l" t="t" r="r" b="b"/>
              <a:pathLst>
                <a:path w="9844435" h="636443">
                  <a:moveTo>
                    <a:pt x="0" y="0"/>
                  </a:moveTo>
                  <a:lnTo>
                    <a:pt x="9844434" y="0"/>
                  </a:lnTo>
                  <a:lnTo>
                    <a:pt x="9844434" y="636443"/>
                  </a:lnTo>
                  <a:lnTo>
                    <a:pt x="0" y="636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8000"/>
              </a:blip>
              <a:stretch>
                <a:fillRect t="-1405890" b="-40898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2498276" y="904875"/>
            <a:ext cx="13291448" cy="5142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71"/>
              </a:lnSpc>
            </a:pPr>
            <a:r>
              <a:rPr lang="en-US" sz="15993" dirty="0" err="1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Sinh</a:t>
            </a:r>
            <a:r>
              <a:rPr lang="en-US" sz="15993" dirty="0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15993" dirty="0" err="1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hoạt</a:t>
            </a:r>
            <a:r>
              <a:rPr lang="en-US" sz="15993" dirty="0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15993" dirty="0" err="1">
                <a:solidFill>
                  <a:srgbClr val="FFFFFF"/>
                </a:solidFill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endParaRPr lang="en-US" sz="15993" dirty="0">
              <a:solidFill>
                <a:srgbClr val="FFFFFF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6809453" y="272731"/>
            <a:ext cx="4669094" cy="1105722"/>
            <a:chOff x="0" y="0"/>
            <a:chExt cx="6225459" cy="1474295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6225459" cy="1474295"/>
              <a:chOff x="0" y="0"/>
              <a:chExt cx="1606242" cy="38038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606242" cy="380386"/>
              </a:xfrm>
              <a:custGeom>
                <a:avLst/>
                <a:gdLst/>
                <a:ahLst/>
                <a:cxnLst/>
                <a:rect l="l" t="t" r="r" b="b"/>
                <a:pathLst>
                  <a:path w="1606242" h="380386">
                    <a:moveTo>
                      <a:pt x="64741" y="0"/>
                    </a:moveTo>
                    <a:lnTo>
                      <a:pt x="1541500" y="0"/>
                    </a:lnTo>
                    <a:cubicBezTo>
                      <a:pt x="1558671" y="0"/>
                      <a:pt x="1575138" y="6821"/>
                      <a:pt x="1587279" y="18962"/>
                    </a:cubicBezTo>
                    <a:cubicBezTo>
                      <a:pt x="1599421" y="31104"/>
                      <a:pt x="1606242" y="47571"/>
                      <a:pt x="1606242" y="64741"/>
                    </a:cubicBezTo>
                    <a:lnTo>
                      <a:pt x="1606242" y="315644"/>
                    </a:lnTo>
                    <a:cubicBezTo>
                      <a:pt x="1606242" y="332815"/>
                      <a:pt x="1599421" y="349282"/>
                      <a:pt x="1587279" y="361423"/>
                    </a:cubicBezTo>
                    <a:cubicBezTo>
                      <a:pt x="1575138" y="373565"/>
                      <a:pt x="1558671" y="380386"/>
                      <a:pt x="1541500" y="380386"/>
                    </a:cubicBezTo>
                    <a:lnTo>
                      <a:pt x="64741" y="380386"/>
                    </a:lnTo>
                    <a:cubicBezTo>
                      <a:pt x="47571" y="380386"/>
                      <a:pt x="31104" y="373565"/>
                      <a:pt x="18962" y="361423"/>
                    </a:cubicBezTo>
                    <a:cubicBezTo>
                      <a:pt x="6821" y="349282"/>
                      <a:pt x="0" y="332815"/>
                      <a:pt x="0" y="315644"/>
                    </a:cubicBezTo>
                    <a:lnTo>
                      <a:pt x="0" y="64741"/>
                    </a:lnTo>
                    <a:cubicBezTo>
                      <a:pt x="0" y="47571"/>
                      <a:pt x="6821" y="31104"/>
                      <a:pt x="18962" y="18962"/>
                    </a:cubicBezTo>
                    <a:cubicBezTo>
                      <a:pt x="31104" y="6821"/>
                      <a:pt x="47571" y="0"/>
                      <a:pt x="6474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1606242" cy="4280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232218" y="88876"/>
              <a:ext cx="5761024" cy="11917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565"/>
                </a:lnSpc>
              </a:pPr>
              <a:r>
                <a:rPr lang="en-US" sz="5403" dirty="0" err="1">
                  <a:solidFill>
                    <a:srgbClr val="693F2A"/>
                  </a:solidFill>
                  <a:latin typeface="Saira"/>
                  <a:ea typeface="Saira"/>
                  <a:cs typeface="Saira"/>
                  <a:sym typeface="Saira"/>
                </a:rPr>
                <a:t>Lớp</a:t>
              </a:r>
              <a:r>
                <a:rPr lang="en-US" sz="5403" dirty="0">
                  <a:solidFill>
                    <a:srgbClr val="693F2A"/>
                  </a:solidFill>
                  <a:latin typeface="Saira"/>
                  <a:ea typeface="Saira"/>
                  <a:cs typeface="Saira"/>
                  <a:sym typeface="Saira"/>
                </a:rPr>
                <a:t> 1A2 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2498276" y="2648268"/>
            <a:ext cx="1497288" cy="1414937"/>
          </a:xfrm>
          <a:custGeom>
            <a:avLst/>
            <a:gdLst/>
            <a:ahLst/>
            <a:cxnLst/>
            <a:rect l="l" t="t" r="r" b="b"/>
            <a:pathLst>
              <a:path w="1497288" h="1414937">
                <a:moveTo>
                  <a:pt x="0" y="0"/>
                </a:moveTo>
                <a:lnTo>
                  <a:pt x="1497288" y="0"/>
                </a:lnTo>
                <a:lnTo>
                  <a:pt x="1497288" y="1414938"/>
                </a:lnTo>
                <a:lnTo>
                  <a:pt x="0" y="1414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292436" y="2648268"/>
            <a:ext cx="1497288" cy="1414937"/>
          </a:xfrm>
          <a:custGeom>
            <a:avLst/>
            <a:gdLst/>
            <a:ahLst/>
            <a:cxnLst/>
            <a:rect l="l" t="t" r="r" b="b"/>
            <a:pathLst>
              <a:path w="1497288" h="1414937">
                <a:moveTo>
                  <a:pt x="0" y="0"/>
                </a:moveTo>
                <a:lnTo>
                  <a:pt x="1497288" y="0"/>
                </a:lnTo>
                <a:lnTo>
                  <a:pt x="1497288" y="1414938"/>
                </a:lnTo>
                <a:lnTo>
                  <a:pt x="0" y="14149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-1143000" y="6305656"/>
            <a:ext cx="21312336" cy="6057688"/>
            <a:chOff x="0" y="0"/>
            <a:chExt cx="28416448" cy="8076918"/>
          </a:xfrm>
        </p:grpSpPr>
        <p:sp>
          <p:nvSpPr>
            <p:cNvPr id="25" name="Freeform 25"/>
            <p:cNvSpPr/>
            <p:nvPr/>
          </p:nvSpPr>
          <p:spPr>
            <a:xfrm>
              <a:off x="11763009" y="0"/>
              <a:ext cx="16653439" cy="8076918"/>
            </a:xfrm>
            <a:custGeom>
              <a:avLst/>
              <a:gdLst/>
              <a:ahLst/>
              <a:cxnLst/>
              <a:rect l="l" t="t" r="r" b="b"/>
              <a:pathLst>
                <a:path w="16653439" h="8076918">
                  <a:moveTo>
                    <a:pt x="0" y="0"/>
                  </a:moveTo>
                  <a:lnTo>
                    <a:pt x="16653439" y="0"/>
                  </a:lnTo>
                  <a:lnTo>
                    <a:pt x="16653439" y="8076918"/>
                  </a:lnTo>
                  <a:lnTo>
                    <a:pt x="0" y="8076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11618"/>
              <a:ext cx="11763009" cy="7748882"/>
            </a:xfrm>
            <a:custGeom>
              <a:avLst/>
              <a:gdLst/>
              <a:ahLst/>
              <a:cxnLst/>
              <a:rect l="l" t="t" r="r" b="b"/>
              <a:pathLst>
                <a:path w="11763009" h="7748882">
                  <a:moveTo>
                    <a:pt x="0" y="0"/>
                  </a:moveTo>
                  <a:lnTo>
                    <a:pt x="11763009" y="0"/>
                  </a:lnTo>
                  <a:lnTo>
                    <a:pt x="11763009" y="7748882"/>
                  </a:lnTo>
                  <a:lnTo>
                    <a:pt x="0" y="7748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3528" y="429339"/>
            <a:ext cx="16877500" cy="1714731"/>
            <a:chOff x="0" y="-52050"/>
            <a:chExt cx="4445103" cy="4516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45103" cy="299216"/>
            </a:xfrm>
            <a:custGeom>
              <a:avLst/>
              <a:gdLst/>
              <a:ahLst/>
              <a:cxnLst/>
              <a:rect l="l" t="t" r="r" b="b"/>
              <a:pathLst>
                <a:path w="4445103" h="299216">
                  <a:moveTo>
                    <a:pt x="0" y="0"/>
                  </a:moveTo>
                  <a:lnTo>
                    <a:pt x="4445103" y="0"/>
                  </a:lnTo>
                  <a:lnTo>
                    <a:pt x="4445103" y="299216"/>
                  </a:lnTo>
                  <a:lnTo>
                    <a:pt x="0" y="299216"/>
                  </a:lnTo>
                  <a:close/>
                </a:path>
              </a:pathLst>
            </a:custGeom>
            <a:solidFill>
              <a:srgbClr val="DCE39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2050"/>
              <a:ext cx="4445103" cy="4516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310"/>
                </a:lnSpc>
              </a:pPr>
              <a:r>
                <a:rPr lang="en-US" sz="8000" dirty="0" err="1">
                  <a:solidFill>
                    <a:srgbClr val="693F2A"/>
                  </a:solidFill>
                  <a:latin typeface=".VnBook-Antiqua" panose="020B7200000000000000" pitchFamily="34" charset="0"/>
                  <a:ea typeface="IreneFlorentina"/>
                  <a:cs typeface="IreneFlorentina"/>
                  <a:sym typeface="IreneFlorentina"/>
                </a:rPr>
                <a:t>Kế</a:t>
              </a:r>
              <a:r>
                <a:rPr lang="en-US" sz="8000" dirty="0">
                  <a:solidFill>
                    <a:srgbClr val="693F2A"/>
                  </a:solidFill>
                  <a:latin typeface=".VnBook-Antiqua" panose="020B7200000000000000" pitchFamily="34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8000" dirty="0" err="1">
                  <a:solidFill>
                    <a:srgbClr val="693F2A"/>
                  </a:solidFill>
                  <a:latin typeface=".VnBook-Antiqua" panose="020B7200000000000000" pitchFamily="34" charset="0"/>
                  <a:ea typeface="IreneFlorentina"/>
                  <a:cs typeface="IreneFlorentina"/>
                  <a:sym typeface="IreneFlorentina"/>
                </a:rPr>
                <a:t>hoạch</a:t>
              </a:r>
              <a:r>
                <a:rPr lang="en-US" sz="8000" dirty="0">
                  <a:solidFill>
                    <a:srgbClr val="693F2A"/>
                  </a:solidFill>
                  <a:latin typeface=".VnBook-Antiqua" panose="020B7200000000000000" pitchFamily="34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8000" dirty="0" err="1">
                  <a:solidFill>
                    <a:srgbClr val="693F2A"/>
                  </a:solidFill>
                  <a:latin typeface=".VnBook-Antiqua" panose="020B7200000000000000" pitchFamily="34" charset="0"/>
                  <a:ea typeface="IreneFlorentina"/>
                  <a:cs typeface="IreneFlorentina"/>
                  <a:sym typeface="IreneFlorentina"/>
                </a:rPr>
                <a:t>hoạt</a:t>
              </a:r>
              <a:r>
                <a:rPr lang="en-US" sz="8000" dirty="0">
                  <a:solidFill>
                    <a:srgbClr val="693F2A"/>
                  </a:solidFill>
                  <a:latin typeface=".VnBook-Antiqua" panose="020B7200000000000000" pitchFamily="34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8000" dirty="0" err="1">
                  <a:solidFill>
                    <a:srgbClr val="693F2A"/>
                  </a:solidFill>
                  <a:latin typeface=".VnBook-Antiqua" panose="020B7200000000000000" pitchFamily="34" charset="0"/>
                  <a:ea typeface="IreneFlorentina"/>
                  <a:cs typeface="IreneFlorentina"/>
                  <a:sym typeface="IreneFlorentina"/>
                </a:rPr>
                <a:t>động</a:t>
              </a:r>
              <a:r>
                <a:rPr lang="en-US" sz="8000" dirty="0">
                  <a:solidFill>
                    <a:srgbClr val="693F2A"/>
                  </a:solidFill>
                  <a:latin typeface=".VnBook-Antiqua" panose="020B7200000000000000" pitchFamily="34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8000" dirty="0" err="1">
                  <a:solidFill>
                    <a:srgbClr val="693F2A"/>
                  </a:solidFill>
                  <a:latin typeface=".VnBook-Antiqua" panose="020B7200000000000000" pitchFamily="34" charset="0"/>
                  <a:ea typeface="IreneFlorentina"/>
                  <a:cs typeface="IreneFlorentina"/>
                  <a:sym typeface="IreneFlorentina"/>
                </a:rPr>
                <a:t>tuần</a:t>
              </a:r>
              <a:r>
                <a:rPr lang="en-US" sz="8000" dirty="0">
                  <a:solidFill>
                    <a:srgbClr val="693F2A"/>
                  </a:solidFill>
                  <a:latin typeface=".VnBook-Antiqua" panose="020B7200000000000000" pitchFamily="34" charset="0"/>
                  <a:ea typeface="IreneFlorentina"/>
                  <a:cs typeface="IreneFlorentina"/>
                  <a:sym typeface="IreneFlorentina"/>
                </a:rPr>
                <a:t> 4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57761" y="1937526"/>
            <a:ext cx="16049638" cy="2519030"/>
            <a:chOff x="0" y="-76812"/>
            <a:chExt cx="4227065" cy="6634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74149" cy="558673"/>
            </a:xfrm>
            <a:custGeom>
              <a:avLst/>
              <a:gdLst/>
              <a:ahLst/>
              <a:cxnLst/>
              <a:rect l="l" t="t" r="r" b="b"/>
              <a:pathLst>
                <a:path w="4074149" h="558673">
                  <a:moveTo>
                    <a:pt x="25524" y="0"/>
                  </a:moveTo>
                  <a:lnTo>
                    <a:pt x="4048625" y="0"/>
                  </a:lnTo>
                  <a:cubicBezTo>
                    <a:pt x="4062721" y="0"/>
                    <a:pt x="4074149" y="11428"/>
                    <a:pt x="4074149" y="25524"/>
                  </a:cubicBezTo>
                  <a:lnTo>
                    <a:pt x="4074149" y="533149"/>
                  </a:lnTo>
                  <a:cubicBezTo>
                    <a:pt x="4074149" y="539918"/>
                    <a:pt x="4071460" y="546410"/>
                    <a:pt x="4066673" y="551197"/>
                  </a:cubicBezTo>
                  <a:cubicBezTo>
                    <a:pt x="4061886" y="555984"/>
                    <a:pt x="4055394" y="558673"/>
                    <a:pt x="4048625" y="558673"/>
                  </a:cubicBezTo>
                  <a:lnTo>
                    <a:pt x="25524" y="558673"/>
                  </a:lnTo>
                  <a:cubicBezTo>
                    <a:pt x="11428" y="558673"/>
                    <a:pt x="0" y="547245"/>
                    <a:pt x="0" y="533149"/>
                  </a:cubicBezTo>
                  <a:lnTo>
                    <a:pt x="0" y="25524"/>
                  </a:lnTo>
                  <a:cubicBezTo>
                    <a:pt x="0" y="11428"/>
                    <a:pt x="11428" y="0"/>
                    <a:pt x="25524" y="0"/>
                  </a:cubicBezTo>
                  <a:close/>
                </a:path>
              </a:pathLst>
            </a:custGeom>
            <a:solidFill>
              <a:srgbClr val="DCE39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52916" y="-76812"/>
              <a:ext cx="4074149" cy="66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210"/>
                </a:lnSpc>
              </a:pPr>
              <a:r>
                <a:rPr lang="en-US" sz="3722" dirty="0">
                  <a:solidFill>
                    <a:srgbClr val="693F2A"/>
                  </a:solidFill>
                  <a:latin typeface="IreneFlorentina"/>
                  <a:ea typeface="IreneFlorentina"/>
                  <a:cs typeface="IreneFlorentina"/>
                  <a:sym typeface="IreneFlorentina"/>
                </a:rPr>
                <a:t>   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1.Về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nề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nếp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: </a:t>
              </a:r>
            </a:p>
            <a:p>
              <a:pPr algn="l">
                <a:lnSpc>
                  <a:spcPts val="5210"/>
                </a:lnSpc>
              </a:pP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Duy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trì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tốt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việc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xếp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hàng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ra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vào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lớp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.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Thực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hiện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tốt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việc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xếp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hàng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khi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ra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về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,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đi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nhẹ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nói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khẽ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,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không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chạy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57761" y="4301035"/>
            <a:ext cx="16049638" cy="2530953"/>
            <a:chOff x="0" y="-69587"/>
            <a:chExt cx="4227065" cy="6665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74149" cy="561814"/>
            </a:xfrm>
            <a:custGeom>
              <a:avLst/>
              <a:gdLst/>
              <a:ahLst/>
              <a:cxnLst/>
              <a:rect l="l" t="t" r="r" b="b"/>
              <a:pathLst>
                <a:path w="4074149" h="561814">
                  <a:moveTo>
                    <a:pt x="25524" y="0"/>
                  </a:moveTo>
                  <a:lnTo>
                    <a:pt x="4048625" y="0"/>
                  </a:lnTo>
                  <a:cubicBezTo>
                    <a:pt x="4062721" y="0"/>
                    <a:pt x="4074149" y="11428"/>
                    <a:pt x="4074149" y="25524"/>
                  </a:cubicBezTo>
                  <a:lnTo>
                    <a:pt x="4074149" y="536289"/>
                  </a:lnTo>
                  <a:cubicBezTo>
                    <a:pt x="4074149" y="543059"/>
                    <a:pt x="4071460" y="549551"/>
                    <a:pt x="4066673" y="554338"/>
                  </a:cubicBezTo>
                  <a:cubicBezTo>
                    <a:pt x="4061886" y="559124"/>
                    <a:pt x="4055394" y="561814"/>
                    <a:pt x="4048625" y="561814"/>
                  </a:cubicBezTo>
                  <a:lnTo>
                    <a:pt x="25524" y="561814"/>
                  </a:lnTo>
                  <a:cubicBezTo>
                    <a:pt x="11428" y="561814"/>
                    <a:pt x="0" y="550386"/>
                    <a:pt x="0" y="536289"/>
                  </a:cubicBezTo>
                  <a:lnTo>
                    <a:pt x="0" y="25524"/>
                  </a:lnTo>
                  <a:cubicBezTo>
                    <a:pt x="0" y="11428"/>
                    <a:pt x="11428" y="0"/>
                    <a:pt x="25524" y="0"/>
                  </a:cubicBezTo>
                  <a:close/>
                </a:path>
              </a:pathLst>
            </a:custGeom>
            <a:solidFill>
              <a:srgbClr val="DCE39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52916" y="-69587"/>
              <a:ext cx="4074149" cy="666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210"/>
                </a:lnSpc>
              </a:pPr>
              <a:r>
                <a:rPr lang="en-US" sz="3722" dirty="0">
                  <a:solidFill>
                    <a:srgbClr val="693F2A"/>
                  </a:solidFill>
                  <a:latin typeface="IreneFlorentina"/>
                  <a:ea typeface="IreneFlorentina"/>
                  <a:cs typeface="IreneFlorentina"/>
                  <a:sym typeface="IreneFlorentina"/>
                </a:rPr>
                <a:t>   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2.Về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học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tập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: </a:t>
              </a:r>
            </a:p>
            <a:p>
              <a:pPr algn="l">
                <a:lnSpc>
                  <a:spcPts val="5210"/>
                </a:lnSpc>
              </a:pP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Chăm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chú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nghe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giảng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,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hăng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hái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tự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tin. </a:t>
              </a:r>
            </a:p>
            <a:p>
              <a:pPr algn="l">
                <a:lnSpc>
                  <a:spcPts val="5210"/>
                </a:lnSpc>
              </a:pP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Thực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hiện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tốt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chia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sẻ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nhóm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4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và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chia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sẻ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trước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lớp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57761" y="6667132"/>
            <a:ext cx="16049638" cy="3784723"/>
            <a:chOff x="0" y="-64965"/>
            <a:chExt cx="4227065" cy="996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74149" cy="892025"/>
            </a:xfrm>
            <a:custGeom>
              <a:avLst/>
              <a:gdLst/>
              <a:ahLst/>
              <a:cxnLst/>
              <a:rect l="l" t="t" r="r" b="b"/>
              <a:pathLst>
                <a:path w="4074149" h="892025">
                  <a:moveTo>
                    <a:pt x="25524" y="0"/>
                  </a:moveTo>
                  <a:lnTo>
                    <a:pt x="4048625" y="0"/>
                  </a:lnTo>
                  <a:cubicBezTo>
                    <a:pt x="4062721" y="0"/>
                    <a:pt x="4074149" y="11428"/>
                    <a:pt x="4074149" y="25524"/>
                  </a:cubicBezTo>
                  <a:lnTo>
                    <a:pt x="4074149" y="866500"/>
                  </a:lnTo>
                  <a:cubicBezTo>
                    <a:pt x="4074149" y="873270"/>
                    <a:pt x="4071460" y="879762"/>
                    <a:pt x="4066673" y="884549"/>
                  </a:cubicBezTo>
                  <a:cubicBezTo>
                    <a:pt x="4061886" y="889335"/>
                    <a:pt x="4055394" y="892025"/>
                    <a:pt x="4048625" y="892025"/>
                  </a:cubicBezTo>
                  <a:lnTo>
                    <a:pt x="25524" y="892025"/>
                  </a:lnTo>
                  <a:cubicBezTo>
                    <a:pt x="11428" y="892025"/>
                    <a:pt x="0" y="880597"/>
                    <a:pt x="0" y="866500"/>
                  </a:cubicBezTo>
                  <a:lnTo>
                    <a:pt x="0" y="25524"/>
                  </a:lnTo>
                  <a:cubicBezTo>
                    <a:pt x="0" y="11428"/>
                    <a:pt x="11428" y="0"/>
                    <a:pt x="25524" y="0"/>
                  </a:cubicBezTo>
                  <a:close/>
                </a:path>
              </a:pathLst>
            </a:custGeom>
            <a:solidFill>
              <a:srgbClr val="DCE39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52916" y="-64965"/>
              <a:ext cx="4074149" cy="996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210"/>
                </a:lnSpc>
              </a:pPr>
              <a:r>
                <a:rPr lang="en-US" sz="3722" dirty="0">
                  <a:solidFill>
                    <a:srgbClr val="693F2A"/>
                  </a:solidFill>
                  <a:latin typeface="IreneFlorentina"/>
                  <a:ea typeface="IreneFlorentina"/>
                  <a:cs typeface="IreneFlorentina"/>
                  <a:sym typeface="IreneFlorentina"/>
                </a:rPr>
                <a:t>   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3.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Côngtác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khác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:</a:t>
              </a:r>
            </a:p>
            <a:p>
              <a:pPr algn="l">
                <a:lnSpc>
                  <a:spcPts val="5210"/>
                </a:lnSpc>
              </a:pP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+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Tiếp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tục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thực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hiện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nội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quy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trường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lớp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, </a:t>
              </a:r>
            </a:p>
            <a:p>
              <a:pPr algn="l">
                <a:lnSpc>
                  <a:spcPts val="5210"/>
                </a:lnSpc>
              </a:pP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thực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hiện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quy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định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ATGT.</a:t>
              </a:r>
            </a:p>
            <a:p>
              <a:pPr algn="l">
                <a:lnSpc>
                  <a:spcPts val="5210"/>
                </a:lnSpc>
              </a:pP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+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Tiếp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tục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thực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hiện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các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phong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trào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</a:p>
            <a:p>
              <a:pPr algn="l">
                <a:lnSpc>
                  <a:spcPts val="5210"/>
                </a:lnSpc>
              </a:pP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của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trường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, </a:t>
              </a:r>
              <a:r>
                <a:rPr lang="en-US" sz="4000" dirty="0" err="1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lớp</a:t>
              </a:r>
              <a:r>
                <a:rPr lang="en-US" sz="4000" dirty="0">
                  <a:solidFill>
                    <a:srgbClr val="693F2A"/>
                  </a:solidFill>
                  <a:latin typeface="UTM Avo" panose="02040603050506020204" pitchFamily="18" charset="0"/>
                  <a:ea typeface="IreneFlorentina"/>
                  <a:cs typeface="IreneFlorentina"/>
                  <a:sym typeface="IreneFlorentina"/>
                </a:rPr>
                <a:t>.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3549044" y="6676466"/>
            <a:ext cx="4738956" cy="3610534"/>
          </a:xfrm>
          <a:custGeom>
            <a:avLst/>
            <a:gdLst/>
            <a:ahLst/>
            <a:cxnLst/>
            <a:rect l="l" t="t" r="r" b="b"/>
            <a:pathLst>
              <a:path w="4738956" h="3610534">
                <a:moveTo>
                  <a:pt x="0" y="0"/>
                </a:moveTo>
                <a:lnTo>
                  <a:pt x="4738956" y="0"/>
                </a:lnTo>
                <a:lnTo>
                  <a:pt x="4738956" y="3610534"/>
                </a:lnTo>
                <a:lnTo>
                  <a:pt x="0" y="36105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490" r="-13490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0818" y="2282703"/>
            <a:ext cx="1526943" cy="1828675"/>
          </a:xfrm>
          <a:custGeom>
            <a:avLst/>
            <a:gdLst/>
            <a:ahLst/>
            <a:cxnLst/>
            <a:rect l="l" t="t" r="r" b="b"/>
            <a:pathLst>
              <a:path w="1526943" h="1828675">
                <a:moveTo>
                  <a:pt x="0" y="0"/>
                </a:moveTo>
                <a:lnTo>
                  <a:pt x="1526944" y="0"/>
                </a:lnTo>
                <a:lnTo>
                  <a:pt x="1526944" y="1828674"/>
                </a:lnTo>
                <a:lnTo>
                  <a:pt x="0" y="182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6529" y="4717478"/>
            <a:ext cx="1526943" cy="1828675"/>
          </a:xfrm>
          <a:custGeom>
            <a:avLst/>
            <a:gdLst/>
            <a:ahLst/>
            <a:cxnLst/>
            <a:rect l="l" t="t" r="r" b="b"/>
            <a:pathLst>
              <a:path w="1526943" h="1828675">
                <a:moveTo>
                  <a:pt x="0" y="0"/>
                </a:moveTo>
                <a:lnTo>
                  <a:pt x="1526944" y="0"/>
                </a:lnTo>
                <a:lnTo>
                  <a:pt x="1526944" y="1828674"/>
                </a:lnTo>
                <a:lnTo>
                  <a:pt x="0" y="182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0696" y="7567395"/>
            <a:ext cx="1526943" cy="1828675"/>
          </a:xfrm>
          <a:custGeom>
            <a:avLst/>
            <a:gdLst/>
            <a:ahLst/>
            <a:cxnLst/>
            <a:rect l="l" t="t" r="r" b="b"/>
            <a:pathLst>
              <a:path w="1526943" h="1828675">
                <a:moveTo>
                  <a:pt x="0" y="0"/>
                </a:moveTo>
                <a:lnTo>
                  <a:pt x="1526944" y="0"/>
                </a:lnTo>
                <a:lnTo>
                  <a:pt x="1526944" y="1828674"/>
                </a:lnTo>
                <a:lnTo>
                  <a:pt x="0" y="182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2400" y="342900"/>
            <a:ext cx="18288000" cy="994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1.04583 0.01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92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88336766386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" y="0"/>
            <a:ext cx="1827276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8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0" y="4503000"/>
            <a:ext cx="8948000" cy="5811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0" y="-1238250"/>
            <a:ext cx="8948000" cy="6305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3000"/>
            <a:ext cx="9525000" cy="578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50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4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10668000" cy="103047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0"/>
            <a:ext cx="9448800" cy="1030478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275</Words>
  <Application>Microsoft Office PowerPoint</Application>
  <PresentationFormat>Custom</PresentationFormat>
  <Paragraphs>29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Sedgwick Ave</vt:lpstr>
      <vt:lpstr>Saira</vt:lpstr>
      <vt:lpstr>UTM Avo</vt:lpstr>
      <vt:lpstr>Arial</vt:lpstr>
      <vt:lpstr>Bungee</vt:lpstr>
      <vt:lpstr>IreneFlorentina</vt:lpstr>
      <vt:lpstr>Paytone One</vt:lpstr>
      <vt:lpstr>Calibri</vt:lpstr>
      <vt:lpstr>.VnBook-Antiqua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thầy cô</dc:title>
  <cp:lastModifiedBy>HP</cp:lastModifiedBy>
  <cp:revision>13</cp:revision>
  <dcterms:created xsi:type="dcterms:W3CDTF">2006-08-16T00:00:00Z</dcterms:created>
  <dcterms:modified xsi:type="dcterms:W3CDTF">2024-10-14T16:03:34Z</dcterms:modified>
  <dc:identifier>DAGSGrmKf7c</dc:identifier>
</cp:coreProperties>
</file>