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wav" ContentType="audio/wav"/>
  <Default Extension="wdp" ContentType="image/vnd.ms-photo"/>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 id="2147483698" r:id="rId2"/>
  </p:sldMasterIdLst>
  <p:notesMasterIdLst>
    <p:notesMasterId r:id="rId19"/>
  </p:notesMasterIdLst>
  <p:sldIdLst>
    <p:sldId id="341" r:id="rId3"/>
    <p:sldId id="342" r:id="rId4"/>
    <p:sldId id="286" r:id="rId5"/>
    <p:sldId id="346" r:id="rId6"/>
    <p:sldId id="359" r:id="rId7"/>
    <p:sldId id="321" r:id="rId8"/>
    <p:sldId id="344" r:id="rId9"/>
    <p:sldId id="360" r:id="rId10"/>
    <p:sldId id="365" r:id="rId11"/>
    <p:sldId id="350" r:id="rId12"/>
    <p:sldId id="361" r:id="rId13"/>
    <p:sldId id="363" r:id="rId14"/>
    <p:sldId id="364" r:id="rId15"/>
    <p:sldId id="368" r:id="rId16"/>
    <p:sldId id="367" r:id="rId17"/>
    <p:sldId id="340"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er" initials="U" lastIdx="1" clrIdx="0">
    <p:extLst>
      <p:ext uri="{19B8F6BF-5375-455C-9EA6-DF929625EA0E}">
        <p15:presenceInfo xmlns="" xmlns:p15="http://schemas.microsoft.com/office/powerpoint/2012/main" userId="Us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DDDDDD"/>
    <a:srgbClr val="CC99FF"/>
    <a:srgbClr val="EAEAEA"/>
    <a:srgbClr val="FF99CC"/>
    <a:srgbClr val="CCECFF"/>
    <a:srgbClr val="99CCFF"/>
    <a:srgbClr val="FFFF99"/>
    <a:srgbClr val="FFCCFF"/>
    <a:srgbClr val="FFFF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02" autoAdjust="0"/>
    <p:restoredTop sz="94662" autoAdjust="0"/>
  </p:normalViewPr>
  <p:slideViewPr>
    <p:cSldViewPr snapToGrid="0">
      <p:cViewPr varScale="1">
        <p:scale>
          <a:sx n="70" d="100"/>
          <a:sy n="70" d="100"/>
        </p:scale>
        <p:origin x="-708" y="-90"/>
      </p:cViewPr>
      <p:guideLst>
        <p:guide orient="horz" pos="2160"/>
        <p:guide pos="3840"/>
      </p:guideLst>
    </p:cSldViewPr>
  </p:slideViewPr>
  <p:notesTextViewPr>
    <p:cViewPr>
      <p:scale>
        <a:sx n="1" d="1"/>
        <a:sy n="1" d="1"/>
      </p:scale>
      <p:origin x="0" y="0"/>
    </p:cViewPr>
  </p:notesTextViewPr>
  <p:sorterViewPr>
    <p:cViewPr>
      <p:scale>
        <a:sx n="100" d="100"/>
        <a:sy n="100" d="100"/>
      </p:scale>
      <p:origin x="0" y="328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AFAEEB3-7DC0-4574-94F2-478DE0A66D69}" type="datetimeFigureOut">
              <a:rPr lang="en-US" smtClean="0"/>
              <a:pPr/>
              <a:t>12/26/2024</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5DD5EED-FE3F-49BF-8632-DA3DF1C39BFF}" type="slidenum">
              <a:rPr lang="en-US" smtClean="0"/>
              <a:pPr/>
              <a:t>‹#›</a:t>
            </a:fld>
            <a:endParaRPr lang="en-US"/>
          </a:p>
        </p:txBody>
      </p:sp>
    </p:spTree>
    <p:extLst>
      <p:ext uri="{BB962C8B-B14F-4D97-AF65-F5344CB8AC3E}">
        <p14:creationId xmlns:p14="http://schemas.microsoft.com/office/powerpoint/2010/main" val="37224019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txBox="1">
            <a:spLocks noGrp="1" noChangeArrowheads="1"/>
          </p:cNvSpPr>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b"/>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r" eaLnBrk="1" hangingPunct="1"/>
            <a:fld id="{EB5B8007-F28A-4C3E-A48D-DDE012D8153F}" type="slidenum">
              <a:rPr lang="en-US" altLang="en-US" sz="1200">
                <a:cs typeface="Arial" panose="020B0604020202020204" pitchFamily="34" charset="0"/>
              </a:rPr>
              <a:pPr algn="r" eaLnBrk="1" hangingPunct="1"/>
              <a:t>16</a:t>
            </a:fld>
            <a:endParaRPr lang="en-US" altLang="en-US" sz="1200">
              <a:cs typeface="Arial" panose="020B0604020202020204" pitchFamily="34" charset="0"/>
            </a:endParaRPr>
          </a:p>
        </p:txBody>
      </p:sp>
      <p:sp>
        <p:nvSpPr>
          <p:cNvPr id="15363" name="Rectangle 2"/>
          <p:cNvSpPr>
            <a:spLocks noGrp="1" noRot="1" noChangeAspect="1" noChangeArrowheads="1" noTextEdit="1"/>
          </p:cNvSpPr>
          <p:nvPr>
            <p:ph type="sldImg"/>
          </p:nvPr>
        </p:nvSpPr>
        <p:spPr>
          <a:xfrm>
            <a:off x="381000" y="685800"/>
            <a:ext cx="6096000" cy="3429000"/>
          </a:xfrm>
        </p:spPr>
      </p:sp>
      <p:sp>
        <p:nvSpPr>
          <p:cNvPr id="15364" name="Rectangle 3"/>
          <p:cNvSpPr>
            <a:spLocks noGrp="1" noChangeArrowheads="1"/>
          </p:cNvSpPr>
          <p:nvPr>
            <p:ph type="body" idx="1"/>
          </p:nvPr>
        </p:nvSpPr>
        <p:spPr>
          <a:noFill/>
        </p:spPr>
        <p:txBody>
          <a:bodyPr/>
          <a:lstStyle/>
          <a:p>
            <a:pPr eaLnBrk="1" hangingPunct="1"/>
            <a:endParaRPr lang="vi-VN" altLang="en-US">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39EBB33-98A2-4261-B620-85D719C1CA1F}" type="datetimeFigureOut">
              <a:rPr lang="en-US" smtClean="0">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7123439-CFDB-4B3F-B236-70DCA003C98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581873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9EBB33-98A2-4261-B620-85D719C1CA1F}" type="datetimeFigureOut">
              <a:rPr lang="en-US" smtClean="0">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7123439-CFDB-4B3F-B236-70DCA003C98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383363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9EBB33-98A2-4261-B620-85D719C1CA1F}" type="datetimeFigureOut">
              <a:rPr lang="en-US" smtClean="0">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7123439-CFDB-4B3F-B236-70DCA003C98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512560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39EBB33-98A2-4261-B620-85D719C1CA1F}" type="datetimeFigureOut">
              <a:rPr lang="en-US" smtClean="0">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7123439-CFDB-4B3F-B236-70DCA003C98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102211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9EBB33-98A2-4261-B620-85D719C1CA1F}" type="datetimeFigureOut">
              <a:rPr lang="en-US" smtClean="0">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7123439-CFDB-4B3F-B236-70DCA003C98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281122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39EBB33-98A2-4261-B620-85D719C1CA1F}" type="datetimeFigureOut">
              <a:rPr lang="en-US" smtClean="0">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7123439-CFDB-4B3F-B236-70DCA003C98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870004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39EBB33-98A2-4261-B620-85D719C1CA1F}" type="datetimeFigureOut">
              <a:rPr lang="en-US" smtClean="0">
                <a:solidFill>
                  <a:prstClr val="black">
                    <a:tint val="75000"/>
                  </a:prstClr>
                </a:solidFill>
              </a:rPr>
              <a:pPr/>
              <a:t>12/26/2024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7123439-CFDB-4B3F-B236-70DCA003C98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178230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39EBB33-98A2-4261-B620-85D719C1CA1F}" type="datetimeFigureOut">
              <a:rPr lang="en-US" smtClean="0">
                <a:solidFill>
                  <a:prstClr val="black">
                    <a:tint val="75000"/>
                  </a:prstClr>
                </a:solidFill>
              </a:rPr>
              <a:pPr/>
              <a:t>12/26/2024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97123439-CFDB-4B3F-B236-70DCA003C98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8869571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39EBB33-98A2-4261-B620-85D719C1CA1F}" type="datetimeFigureOut">
              <a:rPr lang="en-US" smtClean="0">
                <a:solidFill>
                  <a:prstClr val="black">
                    <a:tint val="75000"/>
                  </a:prstClr>
                </a:solidFill>
              </a:rPr>
              <a:pPr/>
              <a:t>12/26/2024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97123439-CFDB-4B3F-B236-70DCA003C98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6586275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9EBB33-98A2-4261-B620-85D719C1CA1F}" type="datetimeFigureOut">
              <a:rPr lang="en-US" smtClean="0">
                <a:solidFill>
                  <a:prstClr val="black">
                    <a:tint val="75000"/>
                  </a:prstClr>
                </a:solidFill>
              </a:rPr>
              <a:pPr/>
              <a:t>12/26/2024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97123439-CFDB-4B3F-B236-70DCA003C98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7140012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39EBB33-98A2-4261-B620-85D719C1CA1F}" type="datetimeFigureOut">
              <a:rPr lang="en-US" smtClean="0">
                <a:solidFill>
                  <a:prstClr val="black">
                    <a:tint val="75000"/>
                  </a:prstClr>
                </a:solidFill>
              </a:rPr>
              <a:pPr/>
              <a:t>12/26/2024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7123439-CFDB-4B3F-B236-70DCA003C98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322794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9EBB33-98A2-4261-B620-85D719C1CA1F}" type="datetimeFigureOut">
              <a:rPr lang="en-US" smtClean="0">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7123439-CFDB-4B3F-B236-70DCA003C98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688098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39EBB33-98A2-4261-B620-85D719C1CA1F}" type="datetimeFigureOut">
              <a:rPr lang="en-US" smtClean="0">
                <a:solidFill>
                  <a:prstClr val="black">
                    <a:tint val="75000"/>
                  </a:prstClr>
                </a:solidFill>
              </a:rPr>
              <a:pPr/>
              <a:t>12/26/2024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7123439-CFDB-4B3F-B236-70DCA003C98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704169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9EBB33-98A2-4261-B620-85D719C1CA1F}" type="datetimeFigureOut">
              <a:rPr lang="en-US" smtClean="0">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7123439-CFDB-4B3F-B236-70DCA003C98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50705249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9EBB33-98A2-4261-B620-85D719C1CA1F}" type="datetimeFigureOut">
              <a:rPr lang="en-US" smtClean="0">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7123439-CFDB-4B3F-B236-70DCA003C98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125664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239EBB33-98A2-4261-B620-85D719C1CA1F}" type="datetimeFigureOut">
              <a:rPr lang="en-US" smtClean="0">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7123439-CFDB-4B3F-B236-70DCA003C98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21725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39EBB33-98A2-4261-B620-85D719C1CA1F}" type="datetimeFigureOut">
              <a:rPr lang="en-US" smtClean="0">
                <a:solidFill>
                  <a:prstClr val="black">
                    <a:tint val="75000"/>
                  </a:prstClr>
                </a:solidFill>
              </a:rPr>
              <a:pPr/>
              <a:t>12/26/2024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7123439-CFDB-4B3F-B236-70DCA003C98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5825958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39EBB33-98A2-4261-B620-85D719C1CA1F}" type="datetimeFigureOut">
              <a:rPr lang="en-US" smtClean="0">
                <a:solidFill>
                  <a:prstClr val="black">
                    <a:tint val="75000"/>
                  </a:prstClr>
                </a:solidFill>
              </a:rPr>
              <a:pPr/>
              <a:t>12/26/2024</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97123439-CFDB-4B3F-B236-70DCA003C98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442861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39EBB33-98A2-4261-B620-85D719C1CA1F}" type="datetimeFigureOut">
              <a:rPr lang="en-US" smtClean="0">
                <a:solidFill>
                  <a:prstClr val="black">
                    <a:tint val="75000"/>
                  </a:prstClr>
                </a:solidFill>
              </a:rPr>
              <a:pPr/>
              <a:t>12/26/2024</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97123439-CFDB-4B3F-B236-70DCA003C98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027527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9EBB33-98A2-4261-B620-85D719C1CA1F}" type="datetimeFigureOut">
              <a:rPr lang="en-US" smtClean="0">
                <a:solidFill>
                  <a:prstClr val="black">
                    <a:tint val="75000"/>
                  </a:prstClr>
                </a:solidFill>
              </a:rPr>
              <a:pPr/>
              <a:t>12/26/2024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97123439-CFDB-4B3F-B236-70DCA003C98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001012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39EBB33-98A2-4261-B620-85D719C1CA1F}" type="datetimeFigureOut">
              <a:rPr lang="en-US" smtClean="0">
                <a:solidFill>
                  <a:prstClr val="black">
                    <a:tint val="75000"/>
                  </a:prstClr>
                </a:solidFill>
              </a:rPr>
              <a:pPr/>
              <a:t>12/26/2024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7123439-CFDB-4B3F-B236-70DCA003C98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598649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239EBB33-98A2-4261-B620-85D719C1CA1F}" type="datetimeFigureOut">
              <a:rPr lang="en-US" smtClean="0">
                <a:solidFill>
                  <a:prstClr val="black">
                    <a:tint val="75000"/>
                  </a:prstClr>
                </a:solidFill>
              </a:rPr>
              <a:pPr/>
              <a:t>12/26/2024</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7123439-CFDB-4B3F-B236-70DCA003C98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518293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9EBB33-98A2-4261-B620-85D719C1CA1F}" type="datetimeFigureOut">
              <a:rPr lang="en-US" smtClean="0">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123439-CFDB-4B3F-B236-70DCA003C98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72372325"/>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9EBB33-98A2-4261-B620-85D719C1CA1F}" type="datetimeFigureOut">
              <a:rPr lang="en-US" smtClean="0">
                <a:solidFill>
                  <a:prstClr val="black">
                    <a:tint val="75000"/>
                  </a:prstClr>
                </a:solidFill>
              </a:rPr>
              <a:pPr/>
              <a:t>12/26/2024</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123439-CFDB-4B3F-B236-70DCA003C98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184298369"/>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wmf"/><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gif"/><Relationship Id="rId5" Type="http://schemas.openxmlformats.org/officeDocument/2006/relationships/image" Target="../media/image4.gif"/><Relationship Id="rId4" Type="http://schemas.openxmlformats.org/officeDocument/2006/relationships/image" Target="../media/image3.wmf"/></Relationships>
</file>

<file path=ppt/slides/_rels/slide10.xml.rels><?xml version="1.0" encoding="UTF-8" standalone="yes"?>
<Relationships xmlns="http://schemas.openxmlformats.org/package/2006/relationships"><Relationship Id="rId2" Type="http://schemas.openxmlformats.org/officeDocument/2006/relationships/image" Target="../media/image10.gif"/><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8.xml"/><Relationship Id="rId6" Type="http://schemas.openxmlformats.org/officeDocument/2006/relationships/image" Target="../media/image12.gif"/><Relationship Id="rId5" Type="http://schemas.openxmlformats.org/officeDocument/2006/relationships/image" Target="../media/image11.wmf"/><Relationship Id="rId4" Type="http://schemas.openxmlformats.org/officeDocument/2006/relationships/audio" Target="../media/audio3.wav"/></Relationships>
</file>

<file path=ppt/slides/_rels/slide12.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8.xml"/><Relationship Id="rId6" Type="http://schemas.openxmlformats.org/officeDocument/2006/relationships/image" Target="../media/image12.gif"/><Relationship Id="rId5" Type="http://schemas.openxmlformats.org/officeDocument/2006/relationships/image" Target="../media/image11.wmf"/><Relationship Id="rId4" Type="http://schemas.openxmlformats.org/officeDocument/2006/relationships/audio" Target="../media/audio3.wav"/></Relationships>
</file>

<file path=ppt/slides/_rels/slide13.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8.xml"/><Relationship Id="rId6" Type="http://schemas.openxmlformats.org/officeDocument/2006/relationships/image" Target="../media/image12.gif"/><Relationship Id="rId5" Type="http://schemas.openxmlformats.org/officeDocument/2006/relationships/image" Target="../media/image11.wmf"/><Relationship Id="rId4" Type="http://schemas.openxmlformats.org/officeDocument/2006/relationships/audio" Target="../media/audio3.wav"/></Relationships>
</file>

<file path=ppt/slides/_rels/slide14.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audio" Target="../media/audio1.wav"/><Relationship Id="rId1" Type="http://schemas.openxmlformats.org/officeDocument/2006/relationships/slideLayout" Target="../slideLayouts/slideLayout18.xml"/><Relationship Id="rId6" Type="http://schemas.openxmlformats.org/officeDocument/2006/relationships/image" Target="../media/image12.gif"/><Relationship Id="rId5" Type="http://schemas.openxmlformats.org/officeDocument/2006/relationships/image" Target="../media/image11.wmf"/><Relationship Id="rId4" Type="http://schemas.openxmlformats.org/officeDocument/2006/relationships/audio" Target="../media/audio3.wav"/></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8.xml"/><Relationship Id="rId1" Type="http://schemas.openxmlformats.org/officeDocument/2006/relationships/tags" Target="../tags/tag1.xml"/><Relationship Id="rId4" Type="http://schemas.openxmlformats.org/officeDocument/2006/relationships/image" Target="../media/image13.png"/></Relationships>
</file>

<file path=ppt/slides/_rels/slide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3.xml"/><Relationship Id="rId5" Type="http://schemas.openxmlformats.org/officeDocument/2006/relationships/image" Target="../media/image7.png"/><Relationship Id="rId4" Type="http://schemas.microsoft.com/office/2007/relationships/hdphoto" Target="../media/hdphoto1.wdp"/></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9.png"/><Relationship Id="rId1" Type="http://schemas.openxmlformats.org/officeDocument/2006/relationships/slideLayout" Target="../slideLayouts/slideLayout13.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9.png"/><Relationship Id="rId1" Type="http://schemas.openxmlformats.org/officeDocument/2006/relationships/slideLayout" Target="../slideLayouts/slideLayout13.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3.xml"/><Relationship Id="rId5" Type="http://schemas.openxmlformats.org/officeDocument/2006/relationships/image" Target="../media/image7.png"/><Relationship Id="rId4" Type="http://schemas.microsoft.com/office/2007/relationships/hdphoto" Target="../media/hdphoto1.wdp"/></Relationships>
</file>

<file path=ppt/slides/_rels/slide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9.png"/><Relationship Id="rId1" Type="http://schemas.openxmlformats.org/officeDocument/2006/relationships/slideLayout" Target="../slideLayouts/slideLayout13.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9.png"/><Relationship Id="rId1" Type="http://schemas.openxmlformats.org/officeDocument/2006/relationships/slideLayout" Target="../slideLayouts/slideLayout13.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1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893" y="4826080"/>
            <a:ext cx="1524000"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54" name="Text Box 18"/>
          <p:cNvSpPr txBox="1">
            <a:spLocks noChangeArrowheads="1"/>
          </p:cNvSpPr>
          <p:nvPr/>
        </p:nvSpPr>
        <p:spPr bwMode="auto">
          <a:xfrm>
            <a:off x="3085980" y="4602021"/>
            <a:ext cx="7301644" cy="1122998"/>
          </a:xfrm>
          <a:prstGeom prst="rect">
            <a:avLst/>
          </a:prstGeom>
          <a:noFill/>
          <a:ln>
            <a:noFill/>
          </a:ln>
          <a:effectLst/>
          <a:extLst/>
        </p:spPr>
        <p:txBody>
          <a:bodyPr wrap="square" lIns="107666" tIns="53833" rIns="107666" bIns="53833">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3300" b="1" i="1" dirty="0" smtClean="0">
                <a:solidFill>
                  <a:srgbClr val="0000CC"/>
                </a:solidFill>
                <a:latin typeface="Times New Roman" panose="02020603050405020304" pitchFamily="18" charset="0"/>
              </a:rPr>
              <a:t>         </a:t>
            </a:r>
            <a:r>
              <a:rPr lang="en-US" altLang="en-US" sz="3300" b="1" i="1" dirty="0" err="1" smtClean="0">
                <a:solidFill>
                  <a:srgbClr val="0000CC"/>
                </a:solidFill>
                <a:latin typeface="Times New Roman" panose="02020603050405020304" pitchFamily="18" charset="0"/>
              </a:rPr>
              <a:t>Giáo</a:t>
            </a:r>
            <a:r>
              <a:rPr lang="en-US" altLang="en-US" sz="3300" b="1" i="1" dirty="0" smtClean="0">
                <a:solidFill>
                  <a:srgbClr val="0000CC"/>
                </a:solidFill>
                <a:latin typeface="Times New Roman" panose="02020603050405020304" pitchFamily="18" charset="0"/>
              </a:rPr>
              <a:t> </a:t>
            </a:r>
            <a:r>
              <a:rPr lang="en-US" altLang="en-US" sz="3300" b="1" i="1" dirty="0" err="1">
                <a:solidFill>
                  <a:srgbClr val="0000CC"/>
                </a:solidFill>
                <a:latin typeface="Times New Roman" panose="02020603050405020304" pitchFamily="18" charset="0"/>
              </a:rPr>
              <a:t>viên</a:t>
            </a:r>
            <a:r>
              <a:rPr lang="en-US" altLang="en-US" sz="3300" b="1" i="1">
                <a:solidFill>
                  <a:srgbClr val="0000CC"/>
                </a:solidFill>
                <a:latin typeface="Times New Roman" panose="02020603050405020304" pitchFamily="18" charset="0"/>
              </a:rPr>
              <a:t>: </a:t>
            </a:r>
            <a:r>
              <a:rPr lang="en-US" altLang="en-US" sz="3300" b="1" i="1" smtClean="0">
                <a:solidFill>
                  <a:srgbClr val="0000CC"/>
                </a:solidFill>
                <a:latin typeface="Times New Roman" panose="02020603050405020304" pitchFamily="18" charset="0"/>
              </a:rPr>
              <a:t>Phạm Thị Hòe</a:t>
            </a:r>
            <a:endParaRPr lang="en-US" altLang="en-US" sz="3300" b="1" i="1" dirty="0">
              <a:solidFill>
                <a:srgbClr val="0000CC"/>
              </a:solidFill>
              <a:latin typeface="Times New Roman" panose="02020603050405020304" pitchFamily="18" charset="0"/>
            </a:endParaRPr>
          </a:p>
          <a:p>
            <a:pPr eaLnBrk="1" hangingPunct="1"/>
            <a:r>
              <a:rPr lang="en-US" altLang="en-US" sz="3300" b="1" i="1" dirty="0">
                <a:solidFill>
                  <a:srgbClr val="0000CC"/>
                </a:solidFill>
                <a:latin typeface="Times New Roman" panose="02020603050405020304" pitchFamily="18" charset="0"/>
              </a:rPr>
              <a:t> </a:t>
            </a:r>
            <a:r>
              <a:rPr lang="en-US" altLang="en-US" sz="3300" b="1" i="1" dirty="0" smtClean="0">
                <a:solidFill>
                  <a:srgbClr val="0000CC"/>
                </a:solidFill>
                <a:latin typeface="Times New Roman" panose="02020603050405020304" pitchFamily="18" charset="0"/>
              </a:rPr>
              <a:t>         </a:t>
            </a:r>
            <a:r>
              <a:rPr lang="en-US" altLang="en-US" sz="3300" b="1" i="1" dirty="0" err="1" smtClean="0">
                <a:solidFill>
                  <a:srgbClr val="0000CC"/>
                </a:solidFill>
                <a:latin typeface="Times New Roman" panose="02020603050405020304" pitchFamily="18" charset="0"/>
              </a:rPr>
              <a:t>Lớp</a:t>
            </a:r>
            <a:r>
              <a:rPr lang="en-US" altLang="en-US" sz="3300" b="1" i="1">
                <a:solidFill>
                  <a:srgbClr val="0000CC"/>
                </a:solidFill>
                <a:latin typeface="Times New Roman" panose="02020603050405020304" pitchFamily="18" charset="0"/>
              </a:rPr>
              <a:t>:  </a:t>
            </a:r>
            <a:r>
              <a:rPr lang="en-US" altLang="en-US" sz="3300" b="1" i="1" smtClean="0">
                <a:solidFill>
                  <a:srgbClr val="0000CC"/>
                </a:solidFill>
                <a:latin typeface="Times New Roman" panose="02020603050405020304" pitchFamily="18" charset="0"/>
              </a:rPr>
              <a:t>3A4</a:t>
            </a:r>
            <a:endParaRPr lang="en-US" altLang="en-US" sz="3300" b="1" i="1" dirty="0">
              <a:solidFill>
                <a:srgbClr val="0000CC"/>
              </a:solidFill>
              <a:latin typeface="Times New Roman" panose="02020603050405020304" pitchFamily="18" charset="0"/>
            </a:endParaRPr>
          </a:p>
        </p:txBody>
      </p:sp>
      <p:pic>
        <p:nvPicPr>
          <p:cNvPr id="2055" name="Picture 22" descr="bd21315_"/>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86285" y="6433383"/>
            <a:ext cx="6140284" cy="224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6" name="Picture 5" descr="POINSET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5400000" flipV="1">
            <a:off x="206159" y="-200999"/>
            <a:ext cx="1560910" cy="19993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 name="Picture 5" descr="POINSET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rot="5400000">
            <a:off x="10473002" y="-136895"/>
            <a:ext cx="1566863" cy="18711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Picture 7" descr="BƯỚM 58"/>
          <p:cNvPicPr>
            <a:picLocks noChangeAspect="1" noChangeArrowheads="1" noCrop="1"/>
          </p:cNvPicPr>
          <p:nvPr/>
        </p:nvPicPr>
        <p:blipFill>
          <a:blip r:embed="rId5"/>
          <a:srcRect/>
          <a:stretch>
            <a:fillRect/>
          </a:stretch>
        </p:blipFill>
        <p:spPr bwMode="auto">
          <a:xfrm rot="9961410">
            <a:off x="10330115" y="351822"/>
            <a:ext cx="1104295" cy="14418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60" name="Picture 8" descr="animal-14[1]"/>
          <p:cNvPicPr>
            <a:picLocks noChangeAspect="1" noChangeArrowheads="1" noCrop="1"/>
          </p:cNvPicPr>
          <p:nvPr/>
        </p:nvPicPr>
        <p:blipFill>
          <a:blip r:embed="rId6"/>
          <a:srcRect/>
          <a:stretch>
            <a:fillRect/>
          </a:stretch>
        </p:blipFill>
        <p:spPr bwMode="auto">
          <a:xfrm rot="417220" flipH="1">
            <a:off x="495427" y="4114744"/>
            <a:ext cx="1060752" cy="7727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5" descr="POINSET3"/>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8826817" y="4488039"/>
            <a:ext cx="3246937" cy="23192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Text Box 3"/>
          <p:cNvSpPr txBox="1">
            <a:spLocks noChangeArrowheads="1"/>
          </p:cNvSpPr>
          <p:nvPr/>
        </p:nvSpPr>
        <p:spPr bwMode="auto">
          <a:xfrm>
            <a:off x="2406090" y="135004"/>
            <a:ext cx="7518400" cy="4780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07666" tIns="53833" rIns="107666" bIns="53833">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spcBef>
                <a:spcPct val="50000"/>
              </a:spcBef>
            </a:pPr>
            <a:r>
              <a:rPr lang="en-US" altLang="en-US" sz="2400" b="1" dirty="0">
                <a:solidFill>
                  <a:srgbClr val="7030A0"/>
                </a:solidFill>
                <a:latin typeface="Times New Roman" panose="02020603050405020304" pitchFamily="18" charset="0"/>
              </a:rPr>
              <a:t>TRƯỜNG </a:t>
            </a:r>
            <a:r>
              <a:rPr lang="en-US" altLang="en-US" sz="2400" b="1">
                <a:solidFill>
                  <a:srgbClr val="7030A0"/>
                </a:solidFill>
                <a:latin typeface="Times New Roman" panose="02020603050405020304" pitchFamily="18" charset="0"/>
              </a:rPr>
              <a:t>TIỂU </a:t>
            </a:r>
            <a:r>
              <a:rPr lang="en-US" altLang="en-US" sz="2400" b="1" smtClean="0">
                <a:solidFill>
                  <a:srgbClr val="7030A0"/>
                </a:solidFill>
                <a:latin typeface="Times New Roman" panose="02020603050405020304" pitchFamily="18" charset="0"/>
              </a:rPr>
              <a:t>HỌC ĐA PHÚC</a:t>
            </a:r>
            <a:endParaRPr lang="en-US" altLang="en-US" sz="2400" b="1" dirty="0">
              <a:solidFill>
                <a:srgbClr val="7030A0"/>
              </a:solidFill>
              <a:latin typeface="Times New Roman" panose="02020603050405020304" pitchFamily="18" charset="0"/>
            </a:endParaRPr>
          </a:p>
        </p:txBody>
      </p:sp>
      <p:sp>
        <p:nvSpPr>
          <p:cNvPr id="7" name="Rectangle 6"/>
          <p:cNvSpPr/>
          <p:nvPr/>
        </p:nvSpPr>
        <p:spPr>
          <a:xfrm>
            <a:off x="1708390" y="1463276"/>
            <a:ext cx="8761003" cy="5467123"/>
          </a:xfrm>
          <a:prstGeom prst="rect">
            <a:avLst/>
          </a:prstGeom>
          <a:noFill/>
        </p:spPr>
        <p:txBody>
          <a:bodyPr wrap="none" lIns="91440" tIns="45720" rIns="91440" bIns="45720">
            <a:prstTxWarp prst="textArchUp">
              <a:avLst>
                <a:gd name="adj" fmla="val 10569776"/>
              </a:avLst>
            </a:prstTxWarp>
            <a:spAutoFit/>
          </a:bodyPr>
          <a:lstStyle/>
          <a:p>
            <a:pPr algn="ctr"/>
            <a:r>
              <a:rPr lang="en-US" sz="4800" b="1" dirty="0" smtClean="0">
                <a:ln w="0"/>
                <a:solidFill>
                  <a:srgbClr val="7030A0"/>
                </a:solidFill>
                <a:latin typeface="Times New Roman" pitchFamily="18" charset="0"/>
                <a:cs typeface="Times New Roman" pitchFamily="18" charset="0"/>
              </a:rPr>
              <a:t>CHÀO MỪNG QUÝ THẦY CÔ</a:t>
            </a:r>
            <a:endParaRPr lang="en-US" sz="4800" b="1" cap="none" spc="0" dirty="0">
              <a:ln w="0"/>
              <a:solidFill>
                <a:srgbClr val="7030A0"/>
              </a:solidFill>
              <a:latin typeface="Times New Roman" pitchFamily="18" charset="0"/>
              <a:cs typeface="Times New Roman" pitchFamily="18" charset="0"/>
            </a:endParaRPr>
          </a:p>
        </p:txBody>
      </p:sp>
      <p:sp>
        <p:nvSpPr>
          <p:cNvPr id="14" name="Text Box 14"/>
          <p:cNvSpPr txBox="1">
            <a:spLocks noChangeArrowheads="1"/>
          </p:cNvSpPr>
          <p:nvPr/>
        </p:nvSpPr>
        <p:spPr bwMode="auto">
          <a:xfrm>
            <a:off x="1528350" y="3333614"/>
            <a:ext cx="9157063" cy="5396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07666" tIns="53833" rIns="107666" bIns="53833">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defTabSz="685800" eaLnBrk="1" fontAlgn="auto" hangingPunct="1">
              <a:spcBef>
                <a:spcPts val="0"/>
              </a:spcBef>
              <a:spcAft>
                <a:spcPts val="0"/>
              </a:spcAft>
              <a:buClr>
                <a:srgbClr val="000000"/>
              </a:buClr>
              <a:defRPr/>
            </a:pPr>
            <a:r>
              <a:rPr lang="en-US" sz="2800" b="1" kern="0" dirty="0" smtClean="0">
                <a:ln w="9525">
                  <a:solidFill>
                    <a:srgbClr val="FFFFFF"/>
                  </a:solidFill>
                  <a:prstDash val="solid"/>
                </a:ln>
                <a:solidFill>
                  <a:srgbClr val="FF0000"/>
                </a:solidFill>
                <a:latin typeface="Times New Roman" panose="02020603050405020304" pitchFamily="18" charset="0"/>
                <a:cs typeface="Times New Roman" panose="02020603050405020304" pitchFamily="18" charset="0"/>
                <a:sym typeface="Arial"/>
              </a:rPr>
              <a:t>ĐẾN DỰ GIỜ CHUYÊN ĐỀ MÔN TIẾNG VIỆT LỚP 3</a:t>
            </a:r>
            <a:endParaRPr lang="en-US" sz="2800" b="1" kern="0" dirty="0">
              <a:ln w="9525">
                <a:solidFill>
                  <a:srgbClr val="FFFFFF"/>
                </a:solidFill>
                <a:prstDash val="solid"/>
              </a:ln>
              <a:solidFill>
                <a:srgbClr val="FF0000"/>
              </a:solidFill>
              <a:latin typeface="Times New Roman" panose="02020603050405020304" pitchFamily="18" charset="0"/>
              <a:cs typeface="Times New Roman" panose="02020603050405020304" pitchFamily="18" charset="0"/>
              <a:sym typeface="Arial"/>
            </a:endParaRPr>
          </a:p>
        </p:txBody>
      </p:sp>
    </p:spTree>
    <p:extLst>
      <p:ext uri="{BB962C8B-B14F-4D97-AF65-F5344CB8AC3E}">
        <p14:creationId xmlns:p14="http://schemas.microsoft.com/office/powerpoint/2010/main" val="22148939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1" name="WordArt 13"/>
          <p:cNvSpPr>
            <a:spLocks noTextEdit="1"/>
          </p:cNvSpPr>
          <p:nvPr/>
        </p:nvSpPr>
        <p:spPr>
          <a:xfrm>
            <a:off x="210236" y="528033"/>
            <a:ext cx="11925837" cy="1502535"/>
          </a:xfrm>
          <a:prstGeom prst="rect">
            <a:avLst/>
          </a:prstGeom>
        </p:spPr>
        <p:txBody>
          <a:bodyPr wrap="none" lIns="68516" tIns="34258" rIns="68516" bIns="34258" fromWordArt="1">
            <a:prstTxWarp prst="textPlain">
              <a:avLst>
                <a:gd name="adj" fmla="val 50000"/>
              </a:avLst>
            </a:prstTxWarp>
            <a:normAutofit/>
          </a:bodyPr>
          <a:lstStyle/>
          <a:p>
            <a:pPr algn="ctr"/>
            <a:r>
              <a:rPr lang="en-US" sz="3600" b="1" dirty="0" smtClean="0">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outerShdw dist="35921" dir="2699999" sy="50000" kx="2115830" algn="bl" rotWithShape="0">
                    <a:srgbClr val="C0C0C0">
                      <a:alpha val="79999"/>
                    </a:srgbClr>
                  </a:outerShdw>
                </a:effectLst>
                <a:latin typeface="Times New Roman" pitchFamily="18" charset="0"/>
                <a:ea typeface="Arial" panose="020B0604020202020204" pitchFamily="34" charset="0"/>
                <a:cs typeface="Times New Roman" pitchFamily="18" charset="0"/>
              </a:rPr>
              <a:t>TRÒ CHƠI: RUNG CHUÔNG VÀNG</a:t>
            </a:r>
            <a:endParaRPr lang="en-US" sz="3600" b="1" dirty="0">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outerShdw dist="35921" dir="2699999" sy="50000" kx="2115830" algn="bl" rotWithShape="0">
                  <a:srgbClr val="C0C0C0">
                    <a:alpha val="79999"/>
                  </a:srgbClr>
                </a:outerShdw>
              </a:effectLst>
              <a:latin typeface="Times New Roman" pitchFamily="18" charset="0"/>
              <a:ea typeface="Arial" panose="020B0604020202020204" pitchFamily="34" charset="0"/>
              <a:cs typeface="Times New Roman" pitchFamily="18" charset="0"/>
            </a:endParaRPr>
          </a:p>
        </p:txBody>
      </p:sp>
      <p:sp>
        <p:nvSpPr>
          <p:cNvPr id="14351" name="AutoShape 15" descr="Kết quả hình ảnh cho gift png"/>
          <p:cNvSpPr>
            <a:spLocks noChangeAspect="1"/>
          </p:cNvSpPr>
          <p:nvPr/>
        </p:nvSpPr>
        <p:spPr>
          <a:xfrm>
            <a:off x="5943674" y="3276600"/>
            <a:ext cx="304414" cy="304800"/>
          </a:xfrm>
          <a:prstGeom prst="rect">
            <a:avLst/>
          </a:prstGeom>
          <a:noFill/>
          <a:ln w="9525">
            <a:noFill/>
          </a:ln>
        </p:spPr>
        <p:txBody>
          <a:bodyPr lIns="68516" tIns="34258" rIns="68516" bIns="34258"/>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indent="0" eaLnBrk="1" hangingPunct="1">
              <a:spcBef>
                <a:spcPct val="0"/>
              </a:spcBef>
              <a:buNone/>
            </a:pPr>
            <a:endParaRPr lang="vi-VN" altLang="en-US" sz="1800" dirty="0"/>
          </a:p>
        </p:txBody>
      </p:sp>
      <p:pic>
        <p:nvPicPr>
          <p:cNvPr id="7" name="Picture 16" descr="Bellcoll"/>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429556" y="2276726"/>
            <a:ext cx="8242478" cy="43430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881930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4101"/>
                                        </p:tgtEl>
                                        <p:attrNameLst>
                                          <p:attrName>style.visibility</p:attrName>
                                        </p:attrNameLst>
                                      </p:cBhvr>
                                      <p:to>
                                        <p:strVal val="visible"/>
                                      </p:to>
                                    </p:set>
                                    <p:animEffect transition="in" filter="dissolve">
                                      <p:cBhvr>
                                        <p:cTn id="7" dur="500"/>
                                        <p:tgtEl>
                                          <p:spTgt spid="4101"/>
                                        </p:tgtEl>
                                      </p:cBhvr>
                                    </p:animEffect>
                                  </p:childTnLst>
                                </p:cTn>
                              </p:par>
                              <p:par>
                                <p:cTn id="8" presetID="9" presetClass="entr" presetSubtype="0" fill="hold" grpId="0" nodeType="withEffect" nodePh="1">
                                  <p:stCondLst>
                                    <p:cond delay="0"/>
                                  </p:stCondLst>
                                  <p:endCondLst>
                                    <p:cond evt="begin" delay="0">
                                      <p:tn val="8"/>
                                    </p:cond>
                                  </p:endCondLst>
                                  <p:childTnLst>
                                    <p:set>
                                      <p:cBhvr>
                                        <p:cTn id="9" dur="1" fill="hold">
                                          <p:stCondLst>
                                            <p:cond delay="0"/>
                                          </p:stCondLst>
                                        </p:cTn>
                                        <p:tgtEl>
                                          <p:spTgt spid="14351"/>
                                        </p:tgtEl>
                                        <p:attrNameLst>
                                          <p:attrName>style.visibility</p:attrName>
                                        </p:attrNameLst>
                                      </p:cBhvr>
                                      <p:to>
                                        <p:strVal val="visible"/>
                                      </p:to>
                                    </p:set>
                                    <p:animEffect transition="in" filter="dissolve">
                                      <p:cBhvr>
                                        <p:cTn id="10" dur="500"/>
                                        <p:tgtEl>
                                          <p:spTgt spid="143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51" grpId="0" animBg="1"/>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4211" name="Text Box 5"/>
          <p:cNvSpPr txBox="1">
            <a:spLocks noChangeArrowheads="1"/>
          </p:cNvSpPr>
          <p:nvPr/>
        </p:nvSpPr>
        <p:spPr bwMode="auto">
          <a:xfrm>
            <a:off x="2235200" y="2819400"/>
            <a:ext cx="7416800" cy="369888"/>
          </a:xfrm>
          <a:prstGeom prst="rect">
            <a:avLst/>
          </a:prstGeom>
          <a:noFill/>
          <a:ln w="9525">
            <a:noFill/>
            <a:miter lim="800000"/>
            <a:headEnd/>
            <a:tailEnd/>
          </a:ln>
        </p:spPr>
        <p:txBody>
          <a:bodyPr>
            <a:spAutoFit/>
          </a:bodyPr>
          <a:lstStyle/>
          <a:p>
            <a:pPr>
              <a:spcBef>
                <a:spcPct val="50000"/>
              </a:spcBef>
            </a:pPr>
            <a:endParaRPr lang="en-US">
              <a:cs typeface="Times New Roman" pitchFamily="18" charset="0"/>
            </a:endParaRPr>
          </a:p>
        </p:txBody>
      </p:sp>
      <p:sp>
        <p:nvSpPr>
          <p:cNvPr id="3110" name="AutoShape 38"/>
          <p:cNvSpPr>
            <a:spLocks noChangeArrowheads="1"/>
          </p:cNvSpPr>
          <p:nvPr/>
        </p:nvSpPr>
        <p:spPr bwMode="auto">
          <a:xfrm>
            <a:off x="9855200" y="573088"/>
            <a:ext cx="1524000" cy="914400"/>
          </a:xfrm>
          <a:prstGeom prst="star16">
            <a:avLst>
              <a:gd name="adj" fmla="val 37500"/>
            </a:avLst>
          </a:prstGeom>
          <a:gradFill rotWithShape="1">
            <a:gsLst>
              <a:gs pos="0">
                <a:schemeClr val="bg1"/>
              </a:gs>
              <a:gs pos="100000">
                <a:srgbClr val="7B77C7"/>
              </a:gs>
            </a:gsLst>
            <a:path path="shape">
              <a:fillToRect l="50000" t="50000" r="50000" b="50000"/>
            </a:path>
          </a:gradFill>
          <a:ln w="9525">
            <a:solidFill>
              <a:schemeClr val="tx1"/>
            </a:solidFill>
            <a:miter lim="800000"/>
            <a:headEnd/>
            <a:tailEnd/>
          </a:ln>
        </p:spPr>
        <p:txBody>
          <a:bodyPr wrap="none" anchor="ctr"/>
          <a:lstStyle/>
          <a:p>
            <a:r>
              <a:rPr kumimoji="1" lang="en-US" altLang="ja-JP" sz="4400">
                <a:solidFill>
                  <a:srgbClr val="FF0000"/>
                </a:solidFill>
                <a:latin typeface="Times New Roman" pitchFamily="18" charset="0"/>
              </a:rPr>
              <a:t>0</a:t>
            </a:r>
          </a:p>
        </p:txBody>
      </p:sp>
      <p:sp>
        <p:nvSpPr>
          <p:cNvPr id="3111" name="AutoShape 39"/>
          <p:cNvSpPr>
            <a:spLocks noChangeArrowheads="1"/>
          </p:cNvSpPr>
          <p:nvPr/>
        </p:nvSpPr>
        <p:spPr bwMode="auto">
          <a:xfrm>
            <a:off x="9855200" y="573088"/>
            <a:ext cx="1524000" cy="914400"/>
          </a:xfrm>
          <a:prstGeom prst="star16">
            <a:avLst>
              <a:gd name="adj" fmla="val 37500"/>
            </a:avLst>
          </a:prstGeom>
          <a:gradFill rotWithShape="1">
            <a:gsLst>
              <a:gs pos="0">
                <a:schemeClr val="bg1"/>
              </a:gs>
              <a:gs pos="100000">
                <a:srgbClr val="89B593"/>
              </a:gs>
            </a:gsLst>
            <a:path path="shape">
              <a:fillToRect l="50000" t="50000" r="50000" b="50000"/>
            </a:path>
          </a:gradFill>
          <a:ln w="9525">
            <a:solidFill>
              <a:schemeClr val="tx1"/>
            </a:solidFill>
            <a:miter lim="800000"/>
            <a:headEnd/>
            <a:tailEnd/>
          </a:ln>
        </p:spPr>
        <p:txBody>
          <a:bodyPr wrap="none" anchor="ctr"/>
          <a:lstStyle/>
          <a:p>
            <a:r>
              <a:rPr kumimoji="1" lang="en-US" altLang="ja-JP" sz="4400">
                <a:solidFill>
                  <a:srgbClr val="800000"/>
                </a:solidFill>
                <a:latin typeface="Times New Roman" pitchFamily="18" charset="0"/>
              </a:rPr>
              <a:t>1</a:t>
            </a:r>
          </a:p>
        </p:txBody>
      </p:sp>
      <p:sp>
        <p:nvSpPr>
          <p:cNvPr id="3112" name="AutoShape 40"/>
          <p:cNvSpPr>
            <a:spLocks noChangeArrowheads="1"/>
          </p:cNvSpPr>
          <p:nvPr/>
        </p:nvSpPr>
        <p:spPr bwMode="auto">
          <a:xfrm>
            <a:off x="9855200" y="573088"/>
            <a:ext cx="1524000" cy="914400"/>
          </a:xfrm>
          <a:prstGeom prst="star16">
            <a:avLst>
              <a:gd name="adj" fmla="val 37500"/>
            </a:avLst>
          </a:prstGeom>
          <a:gradFill rotWithShape="1">
            <a:gsLst>
              <a:gs pos="0">
                <a:schemeClr val="bg1"/>
              </a:gs>
              <a:gs pos="100000">
                <a:srgbClr val="FC4254"/>
              </a:gs>
            </a:gsLst>
            <a:path path="shape">
              <a:fillToRect l="50000" t="50000" r="50000" b="50000"/>
            </a:path>
          </a:gradFill>
          <a:ln w="9525">
            <a:solidFill>
              <a:schemeClr val="tx1"/>
            </a:solidFill>
            <a:miter lim="800000"/>
            <a:headEnd/>
            <a:tailEnd/>
          </a:ln>
        </p:spPr>
        <p:txBody>
          <a:bodyPr wrap="none" anchor="ctr"/>
          <a:lstStyle/>
          <a:p>
            <a:r>
              <a:rPr kumimoji="1" lang="en-US" altLang="ja-JP" sz="4400">
                <a:solidFill>
                  <a:srgbClr val="0033CC"/>
                </a:solidFill>
                <a:latin typeface="Times New Roman" pitchFamily="18" charset="0"/>
              </a:rPr>
              <a:t>2</a:t>
            </a:r>
          </a:p>
        </p:txBody>
      </p:sp>
      <p:sp>
        <p:nvSpPr>
          <p:cNvPr id="3113" name="AutoShape 41"/>
          <p:cNvSpPr>
            <a:spLocks noChangeArrowheads="1"/>
          </p:cNvSpPr>
          <p:nvPr/>
        </p:nvSpPr>
        <p:spPr bwMode="auto">
          <a:xfrm>
            <a:off x="9855200" y="608013"/>
            <a:ext cx="1524000" cy="914400"/>
          </a:xfrm>
          <a:prstGeom prst="star16">
            <a:avLst>
              <a:gd name="adj" fmla="val 37500"/>
            </a:avLst>
          </a:prstGeom>
          <a:gradFill rotWithShape="1">
            <a:gsLst>
              <a:gs pos="0">
                <a:schemeClr val="bg1"/>
              </a:gs>
              <a:gs pos="100000">
                <a:srgbClr val="FC4254"/>
              </a:gs>
            </a:gsLst>
            <a:path path="shape">
              <a:fillToRect l="50000" t="50000" r="50000" b="50000"/>
            </a:path>
          </a:gradFill>
          <a:ln w="9525">
            <a:solidFill>
              <a:schemeClr val="tx1"/>
            </a:solidFill>
            <a:miter lim="800000"/>
            <a:headEnd/>
            <a:tailEnd/>
          </a:ln>
        </p:spPr>
        <p:txBody>
          <a:bodyPr wrap="none" anchor="ctr"/>
          <a:lstStyle/>
          <a:p>
            <a:r>
              <a:rPr kumimoji="1" lang="en-US" altLang="ja-JP" sz="4400" dirty="0">
                <a:solidFill>
                  <a:srgbClr val="0033CC"/>
                </a:solidFill>
                <a:latin typeface="Times New Roman" pitchFamily="18" charset="0"/>
              </a:rPr>
              <a:t>3</a:t>
            </a:r>
          </a:p>
        </p:txBody>
      </p:sp>
      <p:sp>
        <p:nvSpPr>
          <p:cNvPr id="3147" name="AutoShape 75"/>
          <p:cNvSpPr>
            <a:spLocks noChangeArrowheads="1"/>
          </p:cNvSpPr>
          <p:nvPr/>
        </p:nvSpPr>
        <p:spPr bwMode="auto">
          <a:xfrm>
            <a:off x="9855200" y="608013"/>
            <a:ext cx="1524000" cy="914400"/>
          </a:xfrm>
          <a:prstGeom prst="star16">
            <a:avLst>
              <a:gd name="adj" fmla="val 37500"/>
            </a:avLst>
          </a:prstGeom>
          <a:gradFill rotWithShape="1">
            <a:gsLst>
              <a:gs pos="0">
                <a:schemeClr val="bg1"/>
              </a:gs>
              <a:gs pos="100000">
                <a:srgbClr val="FC4254"/>
              </a:gs>
            </a:gsLst>
            <a:path path="shape">
              <a:fillToRect l="50000" t="50000" r="50000" b="50000"/>
            </a:path>
          </a:gradFill>
          <a:ln w="9525">
            <a:solidFill>
              <a:schemeClr val="tx1"/>
            </a:solidFill>
            <a:miter lim="800000"/>
            <a:headEnd/>
            <a:tailEnd/>
          </a:ln>
        </p:spPr>
        <p:txBody>
          <a:bodyPr wrap="none" anchor="ctr"/>
          <a:lstStyle/>
          <a:p>
            <a:r>
              <a:rPr kumimoji="1" lang="en-US" altLang="ja-JP" sz="4400">
                <a:solidFill>
                  <a:srgbClr val="0033CC"/>
                </a:solidFill>
                <a:latin typeface="Times New Roman" pitchFamily="18" charset="0"/>
              </a:rPr>
              <a:t>4</a:t>
            </a:r>
          </a:p>
        </p:txBody>
      </p:sp>
      <p:sp>
        <p:nvSpPr>
          <p:cNvPr id="3148" name="AutoShape 76"/>
          <p:cNvSpPr>
            <a:spLocks noChangeArrowheads="1"/>
          </p:cNvSpPr>
          <p:nvPr/>
        </p:nvSpPr>
        <p:spPr bwMode="auto">
          <a:xfrm>
            <a:off x="9855200" y="609600"/>
            <a:ext cx="1524000" cy="914400"/>
          </a:xfrm>
          <a:prstGeom prst="star16">
            <a:avLst>
              <a:gd name="adj" fmla="val 37500"/>
            </a:avLst>
          </a:prstGeom>
          <a:gradFill rotWithShape="1">
            <a:gsLst>
              <a:gs pos="0">
                <a:schemeClr val="bg1"/>
              </a:gs>
              <a:gs pos="100000">
                <a:srgbClr val="FC4254"/>
              </a:gs>
            </a:gsLst>
            <a:path path="shape">
              <a:fillToRect l="50000" t="50000" r="50000" b="50000"/>
            </a:path>
          </a:gradFill>
          <a:ln w="9525">
            <a:solidFill>
              <a:schemeClr val="tx1"/>
            </a:solidFill>
            <a:miter lim="800000"/>
            <a:headEnd/>
            <a:tailEnd/>
          </a:ln>
        </p:spPr>
        <p:txBody>
          <a:bodyPr wrap="none" anchor="ctr"/>
          <a:lstStyle/>
          <a:p>
            <a:r>
              <a:rPr kumimoji="1" lang="en-US" altLang="ja-JP" sz="4400" dirty="0">
                <a:solidFill>
                  <a:srgbClr val="0033CC"/>
                </a:solidFill>
                <a:latin typeface="Times New Roman" pitchFamily="18" charset="0"/>
              </a:rPr>
              <a:t>5</a:t>
            </a:r>
          </a:p>
        </p:txBody>
      </p:sp>
      <p:grpSp>
        <p:nvGrpSpPr>
          <p:cNvPr id="2" name="Group 139"/>
          <p:cNvGrpSpPr>
            <a:grpSpLocks/>
          </p:cNvGrpSpPr>
          <p:nvPr/>
        </p:nvGrpSpPr>
        <p:grpSpPr bwMode="auto">
          <a:xfrm>
            <a:off x="2349500" y="5675314"/>
            <a:ext cx="5259917" cy="1030287"/>
            <a:chOff x="912" y="2592"/>
            <a:chExt cx="3072" cy="960"/>
          </a:xfrm>
        </p:grpSpPr>
        <p:sp>
          <p:nvSpPr>
            <p:cNvPr id="94228" name="Oval 140"/>
            <p:cNvSpPr>
              <a:spLocks noChangeArrowheads="1"/>
            </p:cNvSpPr>
            <p:nvPr/>
          </p:nvSpPr>
          <p:spPr bwMode="auto">
            <a:xfrm>
              <a:off x="912" y="2592"/>
              <a:ext cx="3072" cy="960"/>
            </a:xfrm>
            <a:prstGeom prst="ellipse">
              <a:avLst/>
            </a:prstGeom>
            <a:solidFill>
              <a:srgbClr val="FF0000"/>
            </a:solidFill>
            <a:ln w="9525">
              <a:solidFill>
                <a:srgbClr val="FF0000"/>
              </a:solidFill>
              <a:round/>
              <a:headEnd/>
              <a:tailEnd/>
            </a:ln>
          </p:spPr>
          <p:txBody>
            <a:bodyPr wrap="none" anchor="ctr"/>
            <a:lstStyle/>
            <a:p>
              <a:endParaRPr kumimoji="1" lang="ja-JP" altLang="en-US" sz="2400">
                <a:latin typeface="Times New Roman" pitchFamily="18" charset="0"/>
              </a:endParaRPr>
            </a:p>
          </p:txBody>
        </p:sp>
        <p:sp>
          <p:nvSpPr>
            <p:cNvPr id="94229" name="WordArt 141"/>
            <p:cNvSpPr>
              <a:spLocks noChangeArrowheads="1" noChangeShapeType="1" noTextEdit="1"/>
            </p:cNvSpPr>
            <p:nvPr/>
          </p:nvSpPr>
          <p:spPr bwMode="auto">
            <a:xfrm>
              <a:off x="1488" y="2880"/>
              <a:ext cx="1884" cy="408"/>
            </a:xfrm>
            <a:prstGeom prst="rect">
              <a:avLst/>
            </a:prstGeom>
          </p:spPr>
          <p:txBody>
            <a:bodyPr wrap="none" fromWordArt="1">
              <a:prstTxWarp prst="textPlain">
                <a:avLst>
                  <a:gd name="adj" fmla="val 50000"/>
                </a:avLst>
              </a:prstTxWarp>
            </a:bodyPr>
            <a:lstStyle/>
            <a:p>
              <a:r>
                <a:rPr lang="en-US" sz="3600" i="1" kern="10">
                  <a:ln w="9525">
                    <a:solidFill>
                      <a:srgbClr val="E5FB13"/>
                    </a:solidFill>
                    <a:round/>
                    <a:headEnd/>
                    <a:tailEnd/>
                  </a:ln>
                  <a:solidFill>
                    <a:srgbClr val="E5FB13"/>
                  </a:solidFill>
                  <a:latin typeface="Times New Roman"/>
                  <a:cs typeface="Times New Roman"/>
                </a:rPr>
                <a:t>Hết giờ</a:t>
              </a:r>
            </a:p>
          </p:txBody>
        </p:sp>
      </p:grpSp>
      <p:pic>
        <p:nvPicPr>
          <p:cNvPr id="94221" name="Picture 34" descr="POINTSTA"/>
          <p:cNvPicPr>
            <a:picLocks noChangeAspect="1" noChangeArrowheads="1"/>
          </p:cNvPicPr>
          <p:nvPr/>
        </p:nvPicPr>
        <p:blipFill>
          <a:blip r:embed="rId5"/>
          <a:srcRect/>
          <a:stretch>
            <a:fillRect/>
          </a:stretch>
        </p:blipFill>
        <p:spPr bwMode="auto">
          <a:xfrm>
            <a:off x="0" y="5616576"/>
            <a:ext cx="1828800" cy="1241425"/>
          </a:xfrm>
          <a:prstGeom prst="rect">
            <a:avLst/>
          </a:prstGeom>
          <a:noFill/>
          <a:ln w="9525">
            <a:noFill/>
            <a:miter lim="800000"/>
            <a:headEnd/>
            <a:tailEnd/>
          </a:ln>
        </p:spPr>
      </p:pic>
      <p:sp>
        <p:nvSpPr>
          <p:cNvPr id="20" name="Text Box 3"/>
          <p:cNvSpPr txBox="1">
            <a:spLocks noChangeArrowheads="1"/>
          </p:cNvSpPr>
          <p:nvPr/>
        </p:nvSpPr>
        <p:spPr bwMode="auto">
          <a:xfrm>
            <a:off x="914400" y="695325"/>
            <a:ext cx="8737600" cy="585788"/>
          </a:xfrm>
          <a:prstGeom prst="rect">
            <a:avLst/>
          </a:prstGeom>
          <a:solidFill>
            <a:srgbClr val="FFC000"/>
          </a:solidFill>
          <a:ln w="9525">
            <a:noFill/>
            <a:miter lim="800000"/>
            <a:headEnd/>
            <a:tailEnd/>
          </a:ln>
          <a:effectLst>
            <a:prstShdw prst="shdw17" dist="17961" dir="2700000">
              <a:srgbClr val="7A9999"/>
            </a:prstShdw>
          </a:effectLst>
        </p:spPr>
        <p:txBody>
          <a:bodyPr>
            <a:spAutoFit/>
          </a:bodyPr>
          <a:lstStyle/>
          <a:p>
            <a:pPr algn="ctr">
              <a:spcBef>
                <a:spcPct val="50000"/>
              </a:spcBef>
            </a:pPr>
            <a:r>
              <a:rPr lang="en-US" sz="3200" i="1" dirty="0" err="1">
                <a:solidFill>
                  <a:schemeClr val="tx1"/>
                </a:solidFill>
                <a:latin typeface="Times New Roman" pitchFamily="18" charset="0"/>
              </a:rPr>
              <a:t>Hãy</a:t>
            </a:r>
            <a:r>
              <a:rPr lang="en-US" sz="3200" i="1" dirty="0">
                <a:solidFill>
                  <a:schemeClr val="tx1"/>
                </a:solidFill>
                <a:latin typeface="Times New Roman" pitchFamily="18" charset="0"/>
              </a:rPr>
              <a:t> </a:t>
            </a:r>
            <a:r>
              <a:rPr lang="en-US" sz="3200" i="1" dirty="0" err="1">
                <a:solidFill>
                  <a:schemeClr val="tx1"/>
                </a:solidFill>
                <a:latin typeface="Times New Roman" pitchFamily="18" charset="0"/>
              </a:rPr>
              <a:t>chọn</a:t>
            </a:r>
            <a:r>
              <a:rPr lang="en-US" sz="3200" i="1" dirty="0">
                <a:solidFill>
                  <a:schemeClr val="tx1"/>
                </a:solidFill>
                <a:latin typeface="Times New Roman" pitchFamily="18" charset="0"/>
              </a:rPr>
              <a:t> </a:t>
            </a:r>
            <a:r>
              <a:rPr lang="en-US" sz="3200" i="1" dirty="0" err="1">
                <a:solidFill>
                  <a:schemeClr val="tx1"/>
                </a:solidFill>
                <a:latin typeface="Times New Roman" pitchFamily="18" charset="0"/>
              </a:rPr>
              <a:t>đáp</a:t>
            </a:r>
            <a:r>
              <a:rPr lang="en-US" sz="3200" i="1" dirty="0">
                <a:solidFill>
                  <a:schemeClr val="tx1"/>
                </a:solidFill>
                <a:latin typeface="Times New Roman" pitchFamily="18" charset="0"/>
              </a:rPr>
              <a:t> </a:t>
            </a:r>
            <a:r>
              <a:rPr lang="en-US" sz="3200" i="1" dirty="0" err="1">
                <a:solidFill>
                  <a:schemeClr val="tx1"/>
                </a:solidFill>
                <a:latin typeface="Times New Roman" pitchFamily="18" charset="0"/>
              </a:rPr>
              <a:t>án</a:t>
            </a:r>
            <a:r>
              <a:rPr lang="en-US" sz="3200" i="1" dirty="0">
                <a:solidFill>
                  <a:schemeClr val="tx1"/>
                </a:solidFill>
                <a:latin typeface="Times New Roman" pitchFamily="18" charset="0"/>
              </a:rPr>
              <a:t> </a:t>
            </a:r>
            <a:r>
              <a:rPr lang="en-US" sz="3200" i="1" dirty="0" err="1">
                <a:solidFill>
                  <a:schemeClr val="tx1"/>
                </a:solidFill>
                <a:latin typeface="Times New Roman" pitchFamily="18" charset="0"/>
              </a:rPr>
              <a:t>đúng</a:t>
            </a:r>
            <a:r>
              <a:rPr lang="en-US" sz="3200" i="1" dirty="0">
                <a:solidFill>
                  <a:schemeClr val="tx1"/>
                </a:solidFill>
                <a:latin typeface="Times New Roman" pitchFamily="18" charset="0"/>
              </a:rPr>
              <a:t> </a:t>
            </a:r>
            <a:r>
              <a:rPr lang="en-US" sz="3200" i="1" dirty="0" err="1">
                <a:solidFill>
                  <a:schemeClr val="tx1"/>
                </a:solidFill>
                <a:latin typeface="Times New Roman" pitchFamily="18" charset="0"/>
              </a:rPr>
              <a:t>nhất</a:t>
            </a:r>
            <a:endParaRPr lang="en-US" sz="3200" dirty="0">
              <a:solidFill>
                <a:schemeClr val="tx1"/>
              </a:solidFill>
              <a:latin typeface="VNI-Book"/>
              <a:cs typeface="Times New Roman" pitchFamily="18" charset="0"/>
            </a:endParaRPr>
          </a:p>
        </p:txBody>
      </p:sp>
      <p:sp>
        <p:nvSpPr>
          <p:cNvPr id="21" name="Text Box 37"/>
          <p:cNvSpPr txBox="1">
            <a:spLocks noChangeArrowheads="1"/>
          </p:cNvSpPr>
          <p:nvPr/>
        </p:nvSpPr>
        <p:spPr bwMode="auto">
          <a:xfrm>
            <a:off x="914400" y="2298700"/>
            <a:ext cx="10464800" cy="2215991"/>
          </a:xfrm>
          <a:prstGeom prst="rect">
            <a:avLst/>
          </a:prstGeom>
          <a:noFill/>
          <a:ln w="9525">
            <a:noFill/>
            <a:miter lim="800000"/>
            <a:headEnd/>
            <a:tailEnd/>
          </a:ln>
        </p:spPr>
        <p:txBody>
          <a:bodyPr>
            <a:spAutoFit/>
          </a:bodyPr>
          <a:lstStyle/>
          <a:p>
            <a:pPr lvl="0">
              <a:defRPr/>
            </a:pPr>
            <a:r>
              <a:rPr lang="en-US" sz="3200" b="1" kern="0" dirty="0" smtClean="0">
                <a:solidFill>
                  <a:srgbClr val="002060"/>
                </a:solidFill>
                <a:latin typeface="Times New Roman" pitchFamily="18" charset="0"/>
                <a:ea typeface="Arial-Rounded" pitchFamily="34" charset="0"/>
                <a:cs typeface="Times New Roman" pitchFamily="18" charset="0"/>
                <a:sym typeface="Arial"/>
              </a:rPr>
              <a:t> </a:t>
            </a:r>
            <a:r>
              <a:rPr lang="en-US" sz="3200" b="1" kern="0" dirty="0" smtClean="0">
                <a:latin typeface="Times New Roman" pitchFamily="18" charset="0"/>
                <a:ea typeface="Arial-Rounded" pitchFamily="34" charset="0"/>
                <a:cs typeface="Times New Roman" pitchFamily="18" charset="0"/>
                <a:sym typeface="Arial"/>
              </a:rPr>
              <a:t>A</a:t>
            </a:r>
            <a:r>
              <a:rPr lang="vi-VN" sz="3200" b="1" kern="0" dirty="0" smtClean="0">
                <a:latin typeface="Times New Roman" pitchFamily="18" charset="0"/>
                <a:ea typeface="Arial-Rounded" pitchFamily="34" charset="0"/>
                <a:cs typeface="Times New Roman" pitchFamily="18" charset="0"/>
                <a:sym typeface="Arial"/>
              </a:rPr>
              <a:t>. </a:t>
            </a:r>
            <a:r>
              <a:rPr lang="en-US" sz="3200" b="1" kern="0" dirty="0" err="1" smtClean="0">
                <a:latin typeface="Times New Roman" pitchFamily="18" charset="0"/>
                <a:ea typeface="Arial-Rounded" pitchFamily="34" charset="0"/>
                <a:cs typeface="Times New Roman" pitchFamily="18" charset="0"/>
                <a:sym typeface="Arial"/>
              </a:rPr>
              <a:t>Bà</a:t>
            </a:r>
            <a:r>
              <a:rPr lang="en-US" sz="3200" b="1" kern="0" dirty="0" smtClean="0">
                <a:latin typeface="Times New Roman" pitchFamily="18" charset="0"/>
                <a:ea typeface="Arial-Rounded" pitchFamily="34" charset="0"/>
                <a:cs typeface="Times New Roman" pitchFamily="18" charset="0"/>
                <a:sym typeface="Arial"/>
              </a:rPr>
              <a:t> </a:t>
            </a:r>
            <a:r>
              <a:rPr lang="en-US" sz="3200" b="1" kern="0" dirty="0" err="1" smtClean="0">
                <a:latin typeface="Times New Roman" pitchFamily="18" charset="0"/>
                <a:ea typeface="Arial-Rounded" pitchFamily="34" charset="0"/>
                <a:cs typeface="Times New Roman" pitchFamily="18" charset="0"/>
                <a:sym typeface="Arial"/>
              </a:rPr>
              <a:t>nội</a:t>
            </a:r>
            <a:endParaRPr lang="vi-VN" sz="3200" b="1" kern="0" dirty="0" smtClean="0">
              <a:latin typeface="Times New Roman" pitchFamily="18" charset="0"/>
              <a:ea typeface="Arial-Rounded" pitchFamily="34" charset="0"/>
              <a:cs typeface="Times New Roman" pitchFamily="18" charset="0"/>
              <a:sym typeface="Arial"/>
            </a:endParaRPr>
          </a:p>
          <a:p>
            <a:pPr lvl="0">
              <a:buClr>
                <a:srgbClr val="000000"/>
              </a:buClr>
              <a:defRPr/>
            </a:pPr>
            <a:endParaRPr lang="en-US" sz="3200" b="1" kern="0" dirty="0" smtClean="0">
              <a:latin typeface="Times New Roman" pitchFamily="18" charset="0"/>
              <a:ea typeface="Arial-Rounded" pitchFamily="34" charset="0"/>
              <a:cs typeface="Times New Roman" pitchFamily="18" charset="0"/>
              <a:sym typeface="Arial"/>
            </a:endParaRPr>
          </a:p>
          <a:p>
            <a:pPr lvl="0">
              <a:buClr>
                <a:srgbClr val="000000"/>
              </a:buClr>
              <a:defRPr/>
            </a:pPr>
            <a:r>
              <a:rPr lang="en-US" sz="3200" b="1" kern="0" dirty="0" smtClean="0">
                <a:latin typeface="Times New Roman" pitchFamily="18" charset="0"/>
                <a:ea typeface="Arial-Rounded" pitchFamily="34" charset="0"/>
                <a:cs typeface="Times New Roman" pitchFamily="18" charset="0"/>
                <a:sym typeface="Arial"/>
              </a:rPr>
              <a:t> B. </a:t>
            </a:r>
            <a:r>
              <a:rPr lang="en-US" sz="3200" b="1" kern="0" dirty="0" err="1" smtClean="0">
                <a:latin typeface="Times New Roman" pitchFamily="18" charset="0"/>
                <a:ea typeface="Arial-Rounded" pitchFamily="34" charset="0"/>
                <a:cs typeface="Times New Roman" pitchFamily="18" charset="0"/>
                <a:sym typeface="Arial"/>
              </a:rPr>
              <a:t>Bà</a:t>
            </a:r>
            <a:r>
              <a:rPr lang="en-US" sz="3200" b="1" kern="0" dirty="0" smtClean="0">
                <a:latin typeface="Times New Roman" pitchFamily="18" charset="0"/>
                <a:ea typeface="Arial-Rounded" pitchFamily="34" charset="0"/>
                <a:cs typeface="Times New Roman" pitchFamily="18" charset="0"/>
                <a:sym typeface="Arial"/>
              </a:rPr>
              <a:t> </a:t>
            </a:r>
            <a:r>
              <a:rPr lang="en-US" sz="3200" b="1" kern="0" dirty="0" err="1" smtClean="0">
                <a:latin typeface="Times New Roman" pitchFamily="18" charset="0"/>
                <a:ea typeface="Arial-Rounded" pitchFamily="34" charset="0"/>
                <a:cs typeface="Times New Roman" pitchFamily="18" charset="0"/>
                <a:sym typeface="Arial"/>
              </a:rPr>
              <a:t>ngoại</a:t>
            </a:r>
            <a:endParaRPr lang="en-US" sz="3200" b="1" kern="0" dirty="0" smtClean="0">
              <a:latin typeface="Times New Roman" pitchFamily="18" charset="0"/>
              <a:ea typeface="Arial-Rounded" pitchFamily="34" charset="0"/>
              <a:cs typeface="Times New Roman" pitchFamily="18" charset="0"/>
              <a:sym typeface="Arial"/>
            </a:endParaRPr>
          </a:p>
          <a:p>
            <a:pPr marL="342900" indent="-342900" algn="just">
              <a:spcBef>
                <a:spcPct val="50000"/>
              </a:spcBef>
              <a:defRPr/>
            </a:pPr>
            <a:endParaRPr lang="en-US" sz="2800" dirty="0">
              <a:latin typeface="VNI-Avo" pitchFamily="2" charset="0"/>
            </a:endParaRPr>
          </a:p>
        </p:txBody>
      </p:sp>
      <p:sp>
        <p:nvSpPr>
          <p:cNvPr id="22" name="Text Box 4"/>
          <p:cNvSpPr txBox="1">
            <a:spLocks noChangeArrowheads="1"/>
          </p:cNvSpPr>
          <p:nvPr/>
        </p:nvSpPr>
        <p:spPr bwMode="auto">
          <a:xfrm>
            <a:off x="891117" y="1487489"/>
            <a:ext cx="9370483" cy="584775"/>
          </a:xfrm>
          <a:prstGeom prst="rect">
            <a:avLst/>
          </a:prstGeom>
          <a:ln/>
        </p:spPr>
        <p:style>
          <a:lnRef idx="2">
            <a:schemeClr val="accent2"/>
          </a:lnRef>
          <a:fillRef idx="1">
            <a:schemeClr val="lt1"/>
          </a:fillRef>
          <a:effectRef idx="0">
            <a:schemeClr val="accent2"/>
          </a:effectRef>
          <a:fontRef idx="minor">
            <a:schemeClr val="dk1"/>
          </a:fontRef>
        </p:style>
        <p:txBody>
          <a:bodyPr>
            <a:spAutoFit/>
          </a:bodyPr>
          <a:lstStyle/>
          <a:p>
            <a:pPr marL="342900" indent="-342900" algn="just">
              <a:spcBef>
                <a:spcPct val="50000"/>
              </a:spcBef>
              <a:defRPr/>
            </a:pPr>
            <a:r>
              <a:rPr lang="en-US" sz="3200" b="1" dirty="0" err="1" smtClean="0">
                <a:latin typeface="Times New Roman" pitchFamily="18" charset="0"/>
                <a:cs typeface="Times New Roman" pitchFamily="18" charset="0"/>
              </a:rPr>
              <a:t>Câu</a:t>
            </a:r>
            <a:r>
              <a:rPr lang="en-US" sz="3200" b="1" dirty="0" smtClean="0">
                <a:latin typeface="Times New Roman" pitchFamily="18" charset="0"/>
                <a:cs typeface="Times New Roman" pitchFamily="18" charset="0"/>
              </a:rPr>
              <a:t> 1: </a:t>
            </a:r>
            <a:r>
              <a:rPr lang="vi-VN" sz="3200" b="1" dirty="0" smtClean="0">
                <a:latin typeface="Times New Roman" pitchFamily="18" charset="0"/>
                <a:cs typeface="Times New Roman" pitchFamily="18" charset="0"/>
              </a:rPr>
              <a:t>Người phụ nữ sinh ra mẹ mình là ai?</a:t>
            </a:r>
            <a:endParaRPr lang="en-US" sz="3200" b="1" dirty="0" smtClean="0">
              <a:latin typeface="Times New Roman" pitchFamily="18" charset="0"/>
              <a:cs typeface="Times New Roman" pitchFamily="18" charset="0"/>
            </a:endParaRPr>
          </a:p>
        </p:txBody>
      </p:sp>
      <p:sp>
        <p:nvSpPr>
          <p:cNvPr id="24" name="Text Box 39"/>
          <p:cNvSpPr txBox="1">
            <a:spLocks noChangeArrowheads="1"/>
          </p:cNvSpPr>
          <p:nvPr/>
        </p:nvSpPr>
        <p:spPr bwMode="auto">
          <a:xfrm>
            <a:off x="1016000" y="3657600"/>
            <a:ext cx="4580467" cy="2015936"/>
          </a:xfrm>
          <a:prstGeom prst="rect">
            <a:avLst/>
          </a:prstGeom>
          <a:noFill/>
          <a:ln w="9525">
            <a:noFill/>
            <a:miter lim="800000"/>
            <a:headEnd/>
            <a:tailEnd/>
          </a:ln>
        </p:spPr>
        <p:txBody>
          <a:bodyPr>
            <a:spAutoFit/>
          </a:bodyPr>
          <a:lstStyle/>
          <a:p>
            <a:pPr marL="342900" lvl="0" indent="-342900" algn="just">
              <a:spcBef>
                <a:spcPct val="50000"/>
              </a:spcBef>
            </a:pPr>
            <a:endParaRPr lang="en-US" sz="3200" b="1" kern="0" dirty="0" smtClean="0">
              <a:solidFill>
                <a:srgbClr val="002060"/>
              </a:solidFill>
              <a:latin typeface="Times New Roman" pitchFamily="18" charset="0"/>
              <a:ea typeface="Arial-Rounded" pitchFamily="34" charset="0"/>
              <a:cs typeface="Times New Roman" pitchFamily="18" charset="0"/>
              <a:sym typeface="Arial"/>
            </a:endParaRPr>
          </a:p>
          <a:p>
            <a:pPr marL="342900" lvl="0" indent="-342900" algn="just">
              <a:spcBef>
                <a:spcPct val="50000"/>
              </a:spcBef>
            </a:pPr>
            <a:r>
              <a:rPr lang="en-US" sz="3200" b="1" kern="0" dirty="0" smtClean="0">
                <a:latin typeface="Times New Roman" pitchFamily="18" charset="0"/>
                <a:ea typeface="Arial-Rounded" pitchFamily="34" charset="0"/>
                <a:cs typeface="Times New Roman" pitchFamily="18" charset="0"/>
                <a:sym typeface="Arial"/>
              </a:rPr>
              <a:t>C. </a:t>
            </a:r>
            <a:r>
              <a:rPr lang="en-US" sz="3200" b="1" kern="0" dirty="0" err="1" smtClean="0">
                <a:latin typeface="Times New Roman" pitchFamily="18" charset="0"/>
                <a:ea typeface="Arial-Rounded" pitchFamily="34" charset="0"/>
                <a:cs typeface="Times New Roman" pitchFamily="18" charset="0"/>
                <a:sym typeface="Arial"/>
              </a:rPr>
              <a:t>Ông</a:t>
            </a:r>
            <a:r>
              <a:rPr lang="en-US" sz="3200" b="1" kern="0" dirty="0" smtClean="0">
                <a:latin typeface="Times New Roman" pitchFamily="18" charset="0"/>
                <a:ea typeface="Arial-Rounded" pitchFamily="34" charset="0"/>
                <a:cs typeface="Times New Roman" pitchFamily="18" charset="0"/>
                <a:sym typeface="Arial"/>
              </a:rPr>
              <a:t> </a:t>
            </a:r>
            <a:r>
              <a:rPr lang="en-US" sz="3200" b="1" kern="0" dirty="0" err="1" smtClean="0">
                <a:latin typeface="Times New Roman" pitchFamily="18" charset="0"/>
                <a:ea typeface="Arial-Rounded" pitchFamily="34" charset="0"/>
                <a:cs typeface="Times New Roman" pitchFamily="18" charset="0"/>
                <a:sym typeface="Arial"/>
              </a:rPr>
              <a:t>nội</a:t>
            </a:r>
            <a:endParaRPr lang="en-US" sz="3200" b="1" kern="0" dirty="0" smtClean="0">
              <a:latin typeface="Times New Roman" pitchFamily="18" charset="0"/>
              <a:ea typeface="Arial-Rounded" pitchFamily="34" charset="0"/>
              <a:cs typeface="Times New Roman" pitchFamily="18" charset="0"/>
              <a:sym typeface="Arial"/>
            </a:endParaRPr>
          </a:p>
          <a:p>
            <a:pPr marL="342900" indent="-342900" algn="just">
              <a:spcBef>
                <a:spcPct val="50000"/>
              </a:spcBef>
            </a:pPr>
            <a:endParaRPr lang="en-US" sz="3000" dirty="0">
              <a:solidFill>
                <a:schemeClr val="tx1"/>
              </a:solidFill>
              <a:latin typeface="Times New Roman" pitchFamily="18" charset="0"/>
              <a:cs typeface="Times New Roman" pitchFamily="18" charset="0"/>
            </a:endParaRPr>
          </a:p>
        </p:txBody>
      </p:sp>
      <p:sp>
        <p:nvSpPr>
          <p:cNvPr id="3" name="Oval 2"/>
          <p:cNvSpPr/>
          <p:nvPr/>
        </p:nvSpPr>
        <p:spPr>
          <a:xfrm>
            <a:off x="786613" y="3386951"/>
            <a:ext cx="812800" cy="490537"/>
          </a:xfrm>
          <a:prstGeom prst="ellipse">
            <a:avLst/>
          </a:prstGeom>
        </p:spPr>
        <p:style>
          <a:lnRef idx="2">
            <a:schemeClr val="accent4"/>
          </a:lnRef>
          <a:fillRef idx="1">
            <a:schemeClr val="lt1"/>
          </a:fillRef>
          <a:effectRef idx="0">
            <a:schemeClr val="accent4"/>
          </a:effectRef>
          <a:fontRef idx="minor">
            <a:schemeClr val="dk1"/>
          </a:fontRef>
        </p:style>
        <p:txBody>
          <a:bodyPr anchor="ctr"/>
          <a:lstStyle/>
          <a:p>
            <a:pPr algn="ctr">
              <a:defRPr/>
            </a:pPr>
            <a:r>
              <a:rPr lang="en-US" sz="3200" b="1" dirty="0">
                <a:solidFill>
                  <a:srgbClr val="FF0000"/>
                </a:solidFill>
                <a:latin typeface="Times New Roman" pitchFamily="18" charset="0"/>
                <a:cs typeface="Times New Roman" pitchFamily="18" charset="0"/>
              </a:rPr>
              <a:t>B</a:t>
            </a:r>
          </a:p>
        </p:txBody>
      </p:sp>
      <p:pic>
        <p:nvPicPr>
          <p:cNvPr id="23" name="Picture 4" descr="chuong"/>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9401578" y="4724401"/>
            <a:ext cx="2133600"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push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1" fill="hold" grpId="0" nodeType="clickEffect">
                                  <p:stCondLst>
                                    <p:cond delay="0"/>
                                  </p:stCondLst>
                                  <p:iterate type="lt">
                                    <p:tmPct val="0"/>
                                  </p:iterate>
                                  <p:childTnLst>
                                    <p:set>
                                      <p:cBhvr>
                                        <p:cTn id="6" dur="1" fill="hold">
                                          <p:stCondLst>
                                            <p:cond delay="0"/>
                                          </p:stCondLst>
                                        </p:cTn>
                                        <p:tgtEl>
                                          <p:spTgt spid="20"/>
                                        </p:tgtEl>
                                        <p:attrNameLst>
                                          <p:attrName>style.visibility</p:attrName>
                                        </p:attrNameLst>
                                      </p:cBhvr>
                                      <p:to>
                                        <p:strVal val="visible"/>
                                      </p:to>
                                    </p:set>
                                    <p:animEffect transition="in" filter="wheel(1)">
                                      <p:cBhvr>
                                        <p:cTn id="7" dur="2000"/>
                                        <p:tgtEl>
                                          <p:spTgt spid="20"/>
                                        </p:tgtEl>
                                      </p:cBhvr>
                                    </p:animEffect>
                                  </p:childTnLst>
                                </p:cTn>
                              </p:par>
                              <p:par>
                                <p:cTn id="8" presetID="42" presetClass="entr" presetSubtype="0" fill="hold" grpId="0" nodeType="withEffect">
                                  <p:stCondLst>
                                    <p:cond delay="0"/>
                                  </p:stCondLst>
                                  <p:childTnLst>
                                    <p:set>
                                      <p:cBhvr>
                                        <p:cTn id="9" dur="1" fill="hold">
                                          <p:stCondLst>
                                            <p:cond delay="0"/>
                                          </p:stCondLst>
                                        </p:cTn>
                                        <p:tgtEl>
                                          <p:spTgt spid="22"/>
                                        </p:tgtEl>
                                        <p:attrNameLst>
                                          <p:attrName>style.visibility</p:attrName>
                                        </p:attrNameLst>
                                      </p:cBhvr>
                                      <p:to>
                                        <p:strVal val="visible"/>
                                      </p:to>
                                    </p:set>
                                    <p:animEffect transition="in" filter="fade">
                                      <p:cBhvr>
                                        <p:cTn id="10" dur="1000"/>
                                        <p:tgtEl>
                                          <p:spTgt spid="22"/>
                                        </p:tgtEl>
                                      </p:cBhvr>
                                    </p:animEffect>
                                    <p:anim calcmode="lin" valueType="num">
                                      <p:cBhvr>
                                        <p:cTn id="11" dur="1000" fill="hold"/>
                                        <p:tgtEl>
                                          <p:spTgt spid="22"/>
                                        </p:tgtEl>
                                        <p:attrNameLst>
                                          <p:attrName>ppt_x</p:attrName>
                                        </p:attrNameLst>
                                      </p:cBhvr>
                                      <p:tavLst>
                                        <p:tav tm="0">
                                          <p:val>
                                            <p:strVal val="#ppt_x"/>
                                          </p:val>
                                        </p:tav>
                                        <p:tav tm="100000">
                                          <p:val>
                                            <p:strVal val="#ppt_x"/>
                                          </p:val>
                                        </p:tav>
                                      </p:tavLst>
                                    </p:anim>
                                    <p:anim calcmode="lin" valueType="num">
                                      <p:cBhvr>
                                        <p:cTn id="12" dur="1000" fill="hold"/>
                                        <p:tgtEl>
                                          <p:spTgt spid="22"/>
                                        </p:tgtEl>
                                        <p:attrNameLst>
                                          <p:attrName>ppt_y</p:attrName>
                                        </p:attrNameLst>
                                      </p:cBhvr>
                                      <p:tavLst>
                                        <p:tav tm="0">
                                          <p:val>
                                            <p:strVal val="#ppt_y+.1"/>
                                          </p:val>
                                        </p:tav>
                                        <p:tav tm="100000">
                                          <p:val>
                                            <p:strVal val="#ppt_y"/>
                                          </p:val>
                                        </p:tav>
                                      </p:tavLst>
                                    </p:anim>
                                  </p:childTnLst>
                                </p:cTn>
                              </p:par>
                              <p:par>
                                <p:cTn id="13" presetID="22" presetClass="entr" presetSubtype="4" fill="hold" grpId="0" nodeType="withEffect">
                                  <p:stCondLst>
                                    <p:cond delay="0"/>
                                  </p:stCondLst>
                                  <p:childTnLst>
                                    <p:set>
                                      <p:cBhvr>
                                        <p:cTn id="14" dur="1" fill="hold">
                                          <p:stCondLst>
                                            <p:cond delay="0"/>
                                          </p:stCondLst>
                                        </p:cTn>
                                        <p:tgtEl>
                                          <p:spTgt spid="21"/>
                                        </p:tgtEl>
                                        <p:attrNameLst>
                                          <p:attrName>style.visibility</p:attrName>
                                        </p:attrNameLst>
                                      </p:cBhvr>
                                      <p:to>
                                        <p:strVal val="visible"/>
                                      </p:to>
                                    </p:set>
                                    <p:animEffect transition="in" filter="wipe(down)">
                                      <p:cBhvr>
                                        <p:cTn id="15" dur="500"/>
                                        <p:tgtEl>
                                          <p:spTgt spid="21"/>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24"/>
                                        </p:tgtEl>
                                        <p:attrNameLst>
                                          <p:attrName>style.visibility</p:attrName>
                                        </p:attrNameLst>
                                      </p:cBhvr>
                                      <p:to>
                                        <p:strVal val="visible"/>
                                      </p:to>
                                    </p:set>
                                    <p:animEffect transition="in" filter="barn(inVertical)">
                                      <p:cBhvr>
                                        <p:cTn id="18" dur="500"/>
                                        <p:tgtEl>
                                          <p:spTgt spid="24"/>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6" presetClass="entr" presetSubtype="21" fill="hold" grpId="1" nodeType="clickEffect">
                                  <p:stCondLst>
                                    <p:cond delay="0"/>
                                  </p:stCondLst>
                                  <p:childTnLst>
                                    <p:set>
                                      <p:cBhvr>
                                        <p:cTn id="22" dur="1" fill="hold">
                                          <p:stCondLst>
                                            <p:cond delay="0"/>
                                          </p:stCondLst>
                                        </p:cTn>
                                        <p:tgtEl>
                                          <p:spTgt spid="3148"/>
                                        </p:tgtEl>
                                        <p:attrNameLst>
                                          <p:attrName>style.visibility</p:attrName>
                                        </p:attrNameLst>
                                      </p:cBhvr>
                                      <p:to>
                                        <p:strVal val="visible"/>
                                      </p:to>
                                    </p:set>
                                    <p:animEffect transition="in" filter="barn(inVertical)">
                                      <p:cBhvr>
                                        <p:cTn id="23" dur="500"/>
                                        <p:tgtEl>
                                          <p:spTgt spid="3148"/>
                                        </p:tgtEl>
                                      </p:cBhvr>
                                    </p:animEffect>
                                  </p:childTnLst>
                                </p:cTn>
                              </p:par>
                              <p:par>
                                <p:cTn id="24" presetID="16" presetClass="entr" presetSubtype="21" fill="hold" grpId="1" nodeType="withEffect">
                                  <p:stCondLst>
                                    <p:cond delay="0"/>
                                  </p:stCondLst>
                                  <p:childTnLst>
                                    <p:set>
                                      <p:cBhvr>
                                        <p:cTn id="25" dur="1" fill="hold">
                                          <p:stCondLst>
                                            <p:cond delay="0"/>
                                          </p:stCondLst>
                                        </p:cTn>
                                        <p:tgtEl>
                                          <p:spTgt spid="3147"/>
                                        </p:tgtEl>
                                        <p:attrNameLst>
                                          <p:attrName>style.visibility</p:attrName>
                                        </p:attrNameLst>
                                      </p:cBhvr>
                                      <p:to>
                                        <p:strVal val="visible"/>
                                      </p:to>
                                    </p:set>
                                    <p:animEffect transition="in" filter="barn(inVertical)">
                                      <p:cBhvr>
                                        <p:cTn id="26" dur="500"/>
                                        <p:tgtEl>
                                          <p:spTgt spid="3147"/>
                                        </p:tgtEl>
                                      </p:cBhvr>
                                    </p:animEffect>
                                  </p:childTnLst>
                                </p:cTn>
                              </p:par>
                              <p:par>
                                <p:cTn id="27" presetID="16" presetClass="entr" presetSubtype="21" fill="hold" grpId="1" nodeType="withEffect">
                                  <p:stCondLst>
                                    <p:cond delay="0"/>
                                  </p:stCondLst>
                                  <p:childTnLst>
                                    <p:set>
                                      <p:cBhvr>
                                        <p:cTn id="28" dur="1" fill="hold">
                                          <p:stCondLst>
                                            <p:cond delay="0"/>
                                          </p:stCondLst>
                                        </p:cTn>
                                        <p:tgtEl>
                                          <p:spTgt spid="3113"/>
                                        </p:tgtEl>
                                        <p:attrNameLst>
                                          <p:attrName>style.visibility</p:attrName>
                                        </p:attrNameLst>
                                      </p:cBhvr>
                                      <p:to>
                                        <p:strVal val="visible"/>
                                      </p:to>
                                    </p:set>
                                    <p:animEffect transition="in" filter="barn(inVertical)">
                                      <p:cBhvr>
                                        <p:cTn id="29" dur="500"/>
                                        <p:tgtEl>
                                          <p:spTgt spid="3113"/>
                                        </p:tgtEl>
                                      </p:cBhvr>
                                    </p:animEffect>
                                  </p:childTnLst>
                                </p:cTn>
                              </p:par>
                              <p:par>
                                <p:cTn id="30" presetID="16" presetClass="entr" presetSubtype="21" fill="hold" grpId="1" nodeType="withEffect">
                                  <p:stCondLst>
                                    <p:cond delay="0"/>
                                  </p:stCondLst>
                                  <p:childTnLst>
                                    <p:set>
                                      <p:cBhvr>
                                        <p:cTn id="31" dur="1" fill="hold">
                                          <p:stCondLst>
                                            <p:cond delay="0"/>
                                          </p:stCondLst>
                                        </p:cTn>
                                        <p:tgtEl>
                                          <p:spTgt spid="3112"/>
                                        </p:tgtEl>
                                        <p:attrNameLst>
                                          <p:attrName>style.visibility</p:attrName>
                                        </p:attrNameLst>
                                      </p:cBhvr>
                                      <p:to>
                                        <p:strVal val="visible"/>
                                      </p:to>
                                    </p:set>
                                    <p:animEffect transition="in" filter="barn(inVertical)">
                                      <p:cBhvr>
                                        <p:cTn id="32" dur="500"/>
                                        <p:tgtEl>
                                          <p:spTgt spid="3112"/>
                                        </p:tgtEl>
                                      </p:cBhvr>
                                    </p:animEffect>
                                  </p:childTnLst>
                                </p:cTn>
                              </p:par>
                              <p:par>
                                <p:cTn id="33" presetID="16" presetClass="entr" presetSubtype="21" fill="hold" grpId="1" nodeType="withEffect">
                                  <p:stCondLst>
                                    <p:cond delay="0"/>
                                  </p:stCondLst>
                                  <p:childTnLst>
                                    <p:set>
                                      <p:cBhvr>
                                        <p:cTn id="34" dur="1" fill="hold">
                                          <p:stCondLst>
                                            <p:cond delay="0"/>
                                          </p:stCondLst>
                                        </p:cTn>
                                        <p:tgtEl>
                                          <p:spTgt spid="3111"/>
                                        </p:tgtEl>
                                        <p:attrNameLst>
                                          <p:attrName>style.visibility</p:attrName>
                                        </p:attrNameLst>
                                      </p:cBhvr>
                                      <p:to>
                                        <p:strVal val="visible"/>
                                      </p:to>
                                    </p:set>
                                    <p:animEffect transition="in" filter="barn(inVertical)">
                                      <p:cBhvr>
                                        <p:cTn id="35" dur="500"/>
                                        <p:tgtEl>
                                          <p:spTgt spid="3111"/>
                                        </p:tgtEl>
                                      </p:cBhvr>
                                    </p:animEffect>
                                  </p:childTnLst>
                                </p:cTn>
                              </p:par>
                              <p:par>
                                <p:cTn id="36" presetID="16" presetClass="entr" presetSubtype="21" fill="hold" grpId="1" nodeType="withEffect">
                                  <p:stCondLst>
                                    <p:cond delay="0"/>
                                  </p:stCondLst>
                                  <p:childTnLst>
                                    <p:set>
                                      <p:cBhvr>
                                        <p:cTn id="37" dur="1" fill="hold">
                                          <p:stCondLst>
                                            <p:cond delay="0"/>
                                          </p:stCondLst>
                                        </p:cTn>
                                        <p:tgtEl>
                                          <p:spTgt spid="3110"/>
                                        </p:tgtEl>
                                        <p:attrNameLst>
                                          <p:attrName>style.visibility</p:attrName>
                                        </p:attrNameLst>
                                      </p:cBhvr>
                                      <p:to>
                                        <p:strVal val="visible"/>
                                      </p:to>
                                    </p:set>
                                    <p:animEffect transition="in" filter="barn(inVertical)">
                                      <p:cBhvr>
                                        <p:cTn id="38" dur="500"/>
                                        <p:tgtEl>
                                          <p:spTgt spid="3110"/>
                                        </p:tgtEl>
                                      </p:cBhvr>
                                    </p:animEffect>
                                  </p:childTnLst>
                                </p:cTn>
                              </p:par>
                            </p:childTnLst>
                          </p:cTn>
                        </p:par>
                      </p:childTnLst>
                    </p:cTn>
                  </p:par>
                  <p:par>
                    <p:cTn id="39" fill="hold">
                      <p:stCondLst>
                        <p:cond delay="indefinite"/>
                      </p:stCondLst>
                      <p:childTnLst>
                        <p:par>
                          <p:cTn id="40" fill="hold">
                            <p:stCondLst>
                              <p:cond delay="0"/>
                            </p:stCondLst>
                            <p:childTnLst>
                              <p:par>
                                <p:cTn id="41" presetID="54" presetClass="exit" presetSubtype="0" decel="100000" fill="hold" grpId="0" nodeType="clickEffect">
                                  <p:stCondLst>
                                    <p:cond delay="0"/>
                                  </p:stCondLst>
                                  <p:childTnLst>
                                    <p:anim calcmode="lin" valueType="num">
                                      <p:cBhvr>
                                        <p:cTn id="42" dur="2000"/>
                                        <p:tgtEl>
                                          <p:spTgt spid="3148"/>
                                        </p:tgtEl>
                                        <p:attrNameLst>
                                          <p:attrName>ppt_w</p:attrName>
                                        </p:attrNameLst>
                                      </p:cBhvr>
                                      <p:tavLst>
                                        <p:tav tm="0">
                                          <p:val>
                                            <p:strVal val="ppt_w"/>
                                          </p:val>
                                        </p:tav>
                                        <p:tav tm="100000">
                                          <p:val>
                                            <p:strVal val="ppt_w*0.05"/>
                                          </p:val>
                                        </p:tav>
                                      </p:tavLst>
                                    </p:anim>
                                    <p:anim calcmode="lin" valueType="num">
                                      <p:cBhvr>
                                        <p:cTn id="43" dur="2000"/>
                                        <p:tgtEl>
                                          <p:spTgt spid="3148"/>
                                        </p:tgtEl>
                                        <p:attrNameLst>
                                          <p:attrName>ppt_h</p:attrName>
                                        </p:attrNameLst>
                                      </p:cBhvr>
                                      <p:tavLst>
                                        <p:tav tm="0">
                                          <p:val>
                                            <p:strVal val="ppt_h"/>
                                          </p:val>
                                        </p:tav>
                                        <p:tav tm="100000">
                                          <p:val>
                                            <p:strVal val="ppt_h"/>
                                          </p:val>
                                        </p:tav>
                                      </p:tavLst>
                                    </p:anim>
                                    <p:anim calcmode="lin" valueType="num">
                                      <p:cBhvr>
                                        <p:cTn id="44" dur="2000"/>
                                        <p:tgtEl>
                                          <p:spTgt spid="3148"/>
                                        </p:tgtEl>
                                        <p:attrNameLst>
                                          <p:attrName>ppt_x</p:attrName>
                                        </p:attrNameLst>
                                      </p:cBhvr>
                                      <p:tavLst>
                                        <p:tav tm="0">
                                          <p:val>
                                            <p:strVal val="ppt_x"/>
                                          </p:val>
                                        </p:tav>
                                        <p:tav tm="100000">
                                          <p:val>
                                            <p:strVal val="ppt_x-.2"/>
                                          </p:val>
                                        </p:tav>
                                      </p:tavLst>
                                    </p:anim>
                                    <p:anim calcmode="lin" valueType="num">
                                      <p:cBhvr>
                                        <p:cTn id="45" dur="2000"/>
                                        <p:tgtEl>
                                          <p:spTgt spid="3148"/>
                                        </p:tgtEl>
                                        <p:attrNameLst>
                                          <p:attrName>ppt_y</p:attrName>
                                        </p:attrNameLst>
                                      </p:cBhvr>
                                      <p:tavLst>
                                        <p:tav tm="0">
                                          <p:val>
                                            <p:strVal val="ppt_y"/>
                                          </p:val>
                                        </p:tav>
                                        <p:tav tm="100000">
                                          <p:val>
                                            <p:strVal val="ppt_y"/>
                                          </p:val>
                                        </p:tav>
                                      </p:tavLst>
                                    </p:anim>
                                    <p:animEffect transition="out" filter="fade">
                                      <p:cBhvr>
                                        <p:cTn id="46" dur="2000"/>
                                        <p:tgtEl>
                                          <p:spTgt spid="3148"/>
                                        </p:tgtEl>
                                      </p:cBhvr>
                                    </p:animEffect>
                                    <p:set>
                                      <p:cBhvr>
                                        <p:cTn id="47" dur="1" fill="hold">
                                          <p:stCondLst>
                                            <p:cond delay="1999"/>
                                          </p:stCondLst>
                                        </p:cTn>
                                        <p:tgtEl>
                                          <p:spTgt spid="3148"/>
                                        </p:tgtEl>
                                        <p:attrNameLst>
                                          <p:attrName>style.visibility</p:attrName>
                                        </p:attrNameLst>
                                      </p:cBhvr>
                                      <p:to>
                                        <p:strVal val="hidden"/>
                                      </p:to>
                                    </p:set>
                                  </p:childTnLst>
                                  <p:subTnLst>
                                    <p:audio>
                                      <p:cMediaNode>
                                        <p:cTn display="0" masterRel="sameClick">
                                          <p:stCondLst>
                                            <p:cond evt="begin" delay="0">
                                              <p:tn val="41"/>
                                            </p:cond>
                                          </p:stCondLst>
                                          <p:endCondLst>
                                            <p:cond evt="onStopAudio" delay="0">
                                              <p:tgtEl>
                                                <p:sldTgt/>
                                              </p:tgtEl>
                                            </p:cond>
                                          </p:endCondLst>
                                        </p:cTn>
                                        <p:tgtEl>
                                          <p:sndTgt r:embed="rId2" name="click.wav"/>
                                        </p:tgtEl>
                                      </p:cMediaNode>
                                    </p:audio>
                                  </p:subTnLst>
                                </p:cTn>
                              </p:par>
                            </p:childTnLst>
                          </p:cTn>
                        </p:par>
                        <p:par>
                          <p:cTn id="48" fill="hold" nodeType="afterGroup">
                            <p:stCondLst>
                              <p:cond delay="2000"/>
                            </p:stCondLst>
                            <p:childTnLst>
                              <p:par>
                                <p:cTn id="49" presetID="54" presetClass="exit" presetSubtype="0" decel="100000" fill="hold" grpId="0" nodeType="afterEffect">
                                  <p:stCondLst>
                                    <p:cond delay="0"/>
                                  </p:stCondLst>
                                  <p:childTnLst>
                                    <p:anim calcmode="lin" valueType="num">
                                      <p:cBhvr>
                                        <p:cTn id="50" dur="2000"/>
                                        <p:tgtEl>
                                          <p:spTgt spid="3147"/>
                                        </p:tgtEl>
                                        <p:attrNameLst>
                                          <p:attrName>ppt_w</p:attrName>
                                        </p:attrNameLst>
                                      </p:cBhvr>
                                      <p:tavLst>
                                        <p:tav tm="0">
                                          <p:val>
                                            <p:strVal val="ppt_w"/>
                                          </p:val>
                                        </p:tav>
                                        <p:tav tm="100000">
                                          <p:val>
                                            <p:strVal val="ppt_w*0.05"/>
                                          </p:val>
                                        </p:tav>
                                      </p:tavLst>
                                    </p:anim>
                                    <p:anim calcmode="lin" valueType="num">
                                      <p:cBhvr>
                                        <p:cTn id="51" dur="2000"/>
                                        <p:tgtEl>
                                          <p:spTgt spid="3147"/>
                                        </p:tgtEl>
                                        <p:attrNameLst>
                                          <p:attrName>ppt_h</p:attrName>
                                        </p:attrNameLst>
                                      </p:cBhvr>
                                      <p:tavLst>
                                        <p:tav tm="0">
                                          <p:val>
                                            <p:strVal val="ppt_h"/>
                                          </p:val>
                                        </p:tav>
                                        <p:tav tm="100000">
                                          <p:val>
                                            <p:strVal val="ppt_h"/>
                                          </p:val>
                                        </p:tav>
                                      </p:tavLst>
                                    </p:anim>
                                    <p:anim calcmode="lin" valueType="num">
                                      <p:cBhvr>
                                        <p:cTn id="52" dur="2000"/>
                                        <p:tgtEl>
                                          <p:spTgt spid="3147"/>
                                        </p:tgtEl>
                                        <p:attrNameLst>
                                          <p:attrName>ppt_x</p:attrName>
                                        </p:attrNameLst>
                                      </p:cBhvr>
                                      <p:tavLst>
                                        <p:tav tm="0">
                                          <p:val>
                                            <p:strVal val="ppt_x"/>
                                          </p:val>
                                        </p:tav>
                                        <p:tav tm="100000">
                                          <p:val>
                                            <p:strVal val="ppt_x-.2"/>
                                          </p:val>
                                        </p:tav>
                                      </p:tavLst>
                                    </p:anim>
                                    <p:anim calcmode="lin" valueType="num">
                                      <p:cBhvr>
                                        <p:cTn id="53" dur="2000"/>
                                        <p:tgtEl>
                                          <p:spTgt spid="3147"/>
                                        </p:tgtEl>
                                        <p:attrNameLst>
                                          <p:attrName>ppt_y</p:attrName>
                                        </p:attrNameLst>
                                      </p:cBhvr>
                                      <p:tavLst>
                                        <p:tav tm="0">
                                          <p:val>
                                            <p:strVal val="ppt_y"/>
                                          </p:val>
                                        </p:tav>
                                        <p:tav tm="100000">
                                          <p:val>
                                            <p:strVal val="ppt_y"/>
                                          </p:val>
                                        </p:tav>
                                      </p:tavLst>
                                    </p:anim>
                                    <p:animEffect transition="out" filter="fade">
                                      <p:cBhvr>
                                        <p:cTn id="54" dur="2000"/>
                                        <p:tgtEl>
                                          <p:spTgt spid="3147"/>
                                        </p:tgtEl>
                                      </p:cBhvr>
                                    </p:animEffect>
                                    <p:set>
                                      <p:cBhvr>
                                        <p:cTn id="55" dur="1" fill="hold">
                                          <p:stCondLst>
                                            <p:cond delay="1999"/>
                                          </p:stCondLst>
                                        </p:cTn>
                                        <p:tgtEl>
                                          <p:spTgt spid="3147"/>
                                        </p:tgtEl>
                                        <p:attrNameLst>
                                          <p:attrName>style.visibility</p:attrName>
                                        </p:attrNameLst>
                                      </p:cBhvr>
                                      <p:to>
                                        <p:strVal val="hidden"/>
                                      </p:to>
                                    </p:set>
                                  </p:childTnLst>
                                  <p:subTnLst>
                                    <p:audio>
                                      <p:cMediaNode>
                                        <p:cTn display="0" masterRel="sameClick">
                                          <p:stCondLst>
                                            <p:cond evt="begin" delay="0">
                                              <p:tn val="49"/>
                                            </p:cond>
                                          </p:stCondLst>
                                          <p:endCondLst>
                                            <p:cond evt="onStopAudio" delay="0">
                                              <p:tgtEl>
                                                <p:sldTgt/>
                                              </p:tgtEl>
                                            </p:cond>
                                          </p:endCondLst>
                                        </p:cTn>
                                        <p:tgtEl>
                                          <p:sndTgt r:embed="rId2" name="click.wav"/>
                                        </p:tgtEl>
                                      </p:cMediaNode>
                                    </p:audio>
                                  </p:subTnLst>
                                </p:cTn>
                              </p:par>
                            </p:childTnLst>
                          </p:cTn>
                        </p:par>
                        <p:par>
                          <p:cTn id="56" fill="hold" nodeType="afterGroup">
                            <p:stCondLst>
                              <p:cond delay="4000"/>
                            </p:stCondLst>
                            <p:childTnLst>
                              <p:par>
                                <p:cTn id="57" presetID="54" presetClass="exit" presetSubtype="0" decel="100000" fill="hold" grpId="0" nodeType="afterEffect">
                                  <p:stCondLst>
                                    <p:cond delay="0"/>
                                  </p:stCondLst>
                                  <p:childTnLst>
                                    <p:anim calcmode="lin" valueType="num">
                                      <p:cBhvr>
                                        <p:cTn id="58" dur="2000"/>
                                        <p:tgtEl>
                                          <p:spTgt spid="3113"/>
                                        </p:tgtEl>
                                        <p:attrNameLst>
                                          <p:attrName>ppt_w</p:attrName>
                                        </p:attrNameLst>
                                      </p:cBhvr>
                                      <p:tavLst>
                                        <p:tav tm="0">
                                          <p:val>
                                            <p:strVal val="ppt_w"/>
                                          </p:val>
                                        </p:tav>
                                        <p:tav tm="100000">
                                          <p:val>
                                            <p:strVal val="ppt_w*0.05"/>
                                          </p:val>
                                        </p:tav>
                                      </p:tavLst>
                                    </p:anim>
                                    <p:anim calcmode="lin" valueType="num">
                                      <p:cBhvr>
                                        <p:cTn id="59" dur="2000"/>
                                        <p:tgtEl>
                                          <p:spTgt spid="3113"/>
                                        </p:tgtEl>
                                        <p:attrNameLst>
                                          <p:attrName>ppt_h</p:attrName>
                                        </p:attrNameLst>
                                      </p:cBhvr>
                                      <p:tavLst>
                                        <p:tav tm="0">
                                          <p:val>
                                            <p:strVal val="ppt_h"/>
                                          </p:val>
                                        </p:tav>
                                        <p:tav tm="100000">
                                          <p:val>
                                            <p:strVal val="ppt_h"/>
                                          </p:val>
                                        </p:tav>
                                      </p:tavLst>
                                    </p:anim>
                                    <p:anim calcmode="lin" valueType="num">
                                      <p:cBhvr>
                                        <p:cTn id="60" dur="2000"/>
                                        <p:tgtEl>
                                          <p:spTgt spid="3113"/>
                                        </p:tgtEl>
                                        <p:attrNameLst>
                                          <p:attrName>ppt_x</p:attrName>
                                        </p:attrNameLst>
                                      </p:cBhvr>
                                      <p:tavLst>
                                        <p:tav tm="0">
                                          <p:val>
                                            <p:strVal val="ppt_x"/>
                                          </p:val>
                                        </p:tav>
                                        <p:tav tm="100000">
                                          <p:val>
                                            <p:strVal val="ppt_x-.2"/>
                                          </p:val>
                                        </p:tav>
                                      </p:tavLst>
                                    </p:anim>
                                    <p:anim calcmode="lin" valueType="num">
                                      <p:cBhvr>
                                        <p:cTn id="61" dur="2000"/>
                                        <p:tgtEl>
                                          <p:spTgt spid="3113"/>
                                        </p:tgtEl>
                                        <p:attrNameLst>
                                          <p:attrName>ppt_y</p:attrName>
                                        </p:attrNameLst>
                                      </p:cBhvr>
                                      <p:tavLst>
                                        <p:tav tm="0">
                                          <p:val>
                                            <p:strVal val="ppt_y"/>
                                          </p:val>
                                        </p:tav>
                                        <p:tav tm="100000">
                                          <p:val>
                                            <p:strVal val="ppt_y"/>
                                          </p:val>
                                        </p:tav>
                                      </p:tavLst>
                                    </p:anim>
                                    <p:animEffect transition="out" filter="fade">
                                      <p:cBhvr>
                                        <p:cTn id="62" dur="2000"/>
                                        <p:tgtEl>
                                          <p:spTgt spid="3113"/>
                                        </p:tgtEl>
                                      </p:cBhvr>
                                    </p:animEffect>
                                    <p:set>
                                      <p:cBhvr>
                                        <p:cTn id="63" dur="1" fill="hold">
                                          <p:stCondLst>
                                            <p:cond delay="1999"/>
                                          </p:stCondLst>
                                        </p:cTn>
                                        <p:tgtEl>
                                          <p:spTgt spid="3113"/>
                                        </p:tgtEl>
                                        <p:attrNameLst>
                                          <p:attrName>style.visibility</p:attrName>
                                        </p:attrNameLst>
                                      </p:cBhvr>
                                      <p:to>
                                        <p:strVal val="hidden"/>
                                      </p:to>
                                    </p:set>
                                  </p:childTnLst>
                                  <p:subTnLst>
                                    <p:audio>
                                      <p:cMediaNode>
                                        <p:cTn display="0" masterRel="sameClick">
                                          <p:stCondLst>
                                            <p:cond evt="begin" delay="0">
                                              <p:tn val="57"/>
                                            </p:cond>
                                          </p:stCondLst>
                                          <p:endCondLst>
                                            <p:cond evt="onStopAudio" delay="0">
                                              <p:tgtEl>
                                                <p:sldTgt/>
                                              </p:tgtEl>
                                            </p:cond>
                                          </p:endCondLst>
                                        </p:cTn>
                                        <p:tgtEl>
                                          <p:sndTgt r:embed="rId2" name="click.wav"/>
                                        </p:tgtEl>
                                      </p:cMediaNode>
                                    </p:audio>
                                  </p:subTnLst>
                                </p:cTn>
                              </p:par>
                            </p:childTnLst>
                          </p:cTn>
                        </p:par>
                        <p:par>
                          <p:cTn id="64" fill="hold" nodeType="afterGroup">
                            <p:stCondLst>
                              <p:cond delay="6000"/>
                            </p:stCondLst>
                            <p:childTnLst>
                              <p:par>
                                <p:cTn id="65" presetID="54" presetClass="exit" presetSubtype="0" decel="100000" fill="hold" grpId="0" nodeType="afterEffect">
                                  <p:stCondLst>
                                    <p:cond delay="0"/>
                                  </p:stCondLst>
                                  <p:childTnLst>
                                    <p:anim calcmode="lin" valueType="num">
                                      <p:cBhvr>
                                        <p:cTn id="66" dur="2000"/>
                                        <p:tgtEl>
                                          <p:spTgt spid="3112"/>
                                        </p:tgtEl>
                                        <p:attrNameLst>
                                          <p:attrName>ppt_w</p:attrName>
                                        </p:attrNameLst>
                                      </p:cBhvr>
                                      <p:tavLst>
                                        <p:tav tm="0">
                                          <p:val>
                                            <p:strVal val="ppt_w"/>
                                          </p:val>
                                        </p:tav>
                                        <p:tav tm="100000">
                                          <p:val>
                                            <p:strVal val="ppt_w*0.05"/>
                                          </p:val>
                                        </p:tav>
                                      </p:tavLst>
                                    </p:anim>
                                    <p:anim calcmode="lin" valueType="num">
                                      <p:cBhvr>
                                        <p:cTn id="67" dur="2000"/>
                                        <p:tgtEl>
                                          <p:spTgt spid="3112"/>
                                        </p:tgtEl>
                                        <p:attrNameLst>
                                          <p:attrName>ppt_h</p:attrName>
                                        </p:attrNameLst>
                                      </p:cBhvr>
                                      <p:tavLst>
                                        <p:tav tm="0">
                                          <p:val>
                                            <p:strVal val="ppt_h"/>
                                          </p:val>
                                        </p:tav>
                                        <p:tav tm="100000">
                                          <p:val>
                                            <p:strVal val="ppt_h"/>
                                          </p:val>
                                        </p:tav>
                                      </p:tavLst>
                                    </p:anim>
                                    <p:anim calcmode="lin" valueType="num">
                                      <p:cBhvr>
                                        <p:cTn id="68" dur="2000"/>
                                        <p:tgtEl>
                                          <p:spTgt spid="3112"/>
                                        </p:tgtEl>
                                        <p:attrNameLst>
                                          <p:attrName>ppt_x</p:attrName>
                                        </p:attrNameLst>
                                      </p:cBhvr>
                                      <p:tavLst>
                                        <p:tav tm="0">
                                          <p:val>
                                            <p:strVal val="ppt_x"/>
                                          </p:val>
                                        </p:tav>
                                        <p:tav tm="100000">
                                          <p:val>
                                            <p:strVal val="ppt_x-.2"/>
                                          </p:val>
                                        </p:tav>
                                      </p:tavLst>
                                    </p:anim>
                                    <p:anim calcmode="lin" valueType="num">
                                      <p:cBhvr>
                                        <p:cTn id="69" dur="2000"/>
                                        <p:tgtEl>
                                          <p:spTgt spid="3112"/>
                                        </p:tgtEl>
                                        <p:attrNameLst>
                                          <p:attrName>ppt_y</p:attrName>
                                        </p:attrNameLst>
                                      </p:cBhvr>
                                      <p:tavLst>
                                        <p:tav tm="0">
                                          <p:val>
                                            <p:strVal val="ppt_y"/>
                                          </p:val>
                                        </p:tav>
                                        <p:tav tm="100000">
                                          <p:val>
                                            <p:strVal val="ppt_y"/>
                                          </p:val>
                                        </p:tav>
                                      </p:tavLst>
                                    </p:anim>
                                    <p:animEffect transition="out" filter="fade">
                                      <p:cBhvr>
                                        <p:cTn id="70" dur="2000"/>
                                        <p:tgtEl>
                                          <p:spTgt spid="3112"/>
                                        </p:tgtEl>
                                      </p:cBhvr>
                                    </p:animEffect>
                                    <p:set>
                                      <p:cBhvr>
                                        <p:cTn id="71" dur="1" fill="hold">
                                          <p:stCondLst>
                                            <p:cond delay="1999"/>
                                          </p:stCondLst>
                                        </p:cTn>
                                        <p:tgtEl>
                                          <p:spTgt spid="3112"/>
                                        </p:tgtEl>
                                        <p:attrNameLst>
                                          <p:attrName>style.visibility</p:attrName>
                                        </p:attrNameLst>
                                      </p:cBhvr>
                                      <p:to>
                                        <p:strVal val="hidden"/>
                                      </p:to>
                                    </p:set>
                                  </p:childTnLst>
                                  <p:subTnLst>
                                    <p:audio>
                                      <p:cMediaNode>
                                        <p:cTn display="0" masterRel="sameClick">
                                          <p:stCondLst>
                                            <p:cond evt="begin" delay="0">
                                              <p:tn val="65"/>
                                            </p:cond>
                                          </p:stCondLst>
                                          <p:endCondLst>
                                            <p:cond evt="onStopAudio" delay="0">
                                              <p:tgtEl>
                                                <p:sldTgt/>
                                              </p:tgtEl>
                                            </p:cond>
                                          </p:endCondLst>
                                        </p:cTn>
                                        <p:tgtEl>
                                          <p:sndTgt r:embed="rId2" name="click.wav"/>
                                        </p:tgtEl>
                                      </p:cMediaNode>
                                    </p:audio>
                                  </p:subTnLst>
                                </p:cTn>
                              </p:par>
                            </p:childTnLst>
                          </p:cTn>
                        </p:par>
                        <p:par>
                          <p:cTn id="72" fill="hold" nodeType="afterGroup">
                            <p:stCondLst>
                              <p:cond delay="8000"/>
                            </p:stCondLst>
                            <p:childTnLst>
                              <p:par>
                                <p:cTn id="73" presetID="54" presetClass="exit" presetSubtype="0" decel="100000" fill="hold" grpId="0" nodeType="afterEffect">
                                  <p:stCondLst>
                                    <p:cond delay="0"/>
                                  </p:stCondLst>
                                  <p:childTnLst>
                                    <p:anim calcmode="lin" valueType="num">
                                      <p:cBhvr>
                                        <p:cTn id="74" dur="2000"/>
                                        <p:tgtEl>
                                          <p:spTgt spid="3111"/>
                                        </p:tgtEl>
                                        <p:attrNameLst>
                                          <p:attrName>ppt_w</p:attrName>
                                        </p:attrNameLst>
                                      </p:cBhvr>
                                      <p:tavLst>
                                        <p:tav tm="0">
                                          <p:val>
                                            <p:strVal val="ppt_w"/>
                                          </p:val>
                                        </p:tav>
                                        <p:tav tm="100000">
                                          <p:val>
                                            <p:strVal val="ppt_w*0.05"/>
                                          </p:val>
                                        </p:tav>
                                      </p:tavLst>
                                    </p:anim>
                                    <p:anim calcmode="lin" valueType="num">
                                      <p:cBhvr>
                                        <p:cTn id="75" dur="2000"/>
                                        <p:tgtEl>
                                          <p:spTgt spid="3111"/>
                                        </p:tgtEl>
                                        <p:attrNameLst>
                                          <p:attrName>ppt_h</p:attrName>
                                        </p:attrNameLst>
                                      </p:cBhvr>
                                      <p:tavLst>
                                        <p:tav tm="0">
                                          <p:val>
                                            <p:strVal val="ppt_h"/>
                                          </p:val>
                                        </p:tav>
                                        <p:tav tm="100000">
                                          <p:val>
                                            <p:strVal val="ppt_h"/>
                                          </p:val>
                                        </p:tav>
                                      </p:tavLst>
                                    </p:anim>
                                    <p:anim calcmode="lin" valueType="num">
                                      <p:cBhvr>
                                        <p:cTn id="76" dur="2000"/>
                                        <p:tgtEl>
                                          <p:spTgt spid="3111"/>
                                        </p:tgtEl>
                                        <p:attrNameLst>
                                          <p:attrName>ppt_x</p:attrName>
                                        </p:attrNameLst>
                                      </p:cBhvr>
                                      <p:tavLst>
                                        <p:tav tm="0">
                                          <p:val>
                                            <p:strVal val="ppt_x"/>
                                          </p:val>
                                        </p:tav>
                                        <p:tav tm="100000">
                                          <p:val>
                                            <p:strVal val="ppt_x-.2"/>
                                          </p:val>
                                        </p:tav>
                                      </p:tavLst>
                                    </p:anim>
                                    <p:anim calcmode="lin" valueType="num">
                                      <p:cBhvr>
                                        <p:cTn id="77" dur="2000"/>
                                        <p:tgtEl>
                                          <p:spTgt spid="3111"/>
                                        </p:tgtEl>
                                        <p:attrNameLst>
                                          <p:attrName>ppt_y</p:attrName>
                                        </p:attrNameLst>
                                      </p:cBhvr>
                                      <p:tavLst>
                                        <p:tav tm="0">
                                          <p:val>
                                            <p:strVal val="ppt_y"/>
                                          </p:val>
                                        </p:tav>
                                        <p:tav tm="100000">
                                          <p:val>
                                            <p:strVal val="ppt_y"/>
                                          </p:val>
                                        </p:tav>
                                      </p:tavLst>
                                    </p:anim>
                                    <p:animEffect transition="out" filter="fade">
                                      <p:cBhvr>
                                        <p:cTn id="78" dur="2000"/>
                                        <p:tgtEl>
                                          <p:spTgt spid="3111"/>
                                        </p:tgtEl>
                                      </p:cBhvr>
                                    </p:animEffect>
                                    <p:set>
                                      <p:cBhvr>
                                        <p:cTn id="79" dur="1" fill="hold">
                                          <p:stCondLst>
                                            <p:cond delay="1999"/>
                                          </p:stCondLst>
                                        </p:cTn>
                                        <p:tgtEl>
                                          <p:spTgt spid="3111"/>
                                        </p:tgtEl>
                                        <p:attrNameLst>
                                          <p:attrName>style.visibility</p:attrName>
                                        </p:attrNameLst>
                                      </p:cBhvr>
                                      <p:to>
                                        <p:strVal val="hidden"/>
                                      </p:to>
                                    </p:set>
                                  </p:childTnLst>
                                  <p:subTnLst>
                                    <p:audio>
                                      <p:cMediaNode>
                                        <p:cTn display="0" masterRel="sameClick">
                                          <p:stCondLst>
                                            <p:cond evt="begin" delay="0">
                                              <p:tn val="73"/>
                                            </p:cond>
                                          </p:stCondLst>
                                          <p:endCondLst>
                                            <p:cond evt="onStopAudio" delay="0">
                                              <p:tgtEl>
                                                <p:sldTgt/>
                                              </p:tgtEl>
                                            </p:cond>
                                          </p:endCondLst>
                                        </p:cTn>
                                        <p:tgtEl>
                                          <p:sndTgt r:embed="rId2" name="click.wav"/>
                                        </p:tgtEl>
                                      </p:cMediaNode>
                                    </p:audio>
                                  </p:subTnLst>
                                </p:cTn>
                              </p:par>
                            </p:childTnLst>
                          </p:cTn>
                        </p:par>
                        <p:par>
                          <p:cTn id="80" fill="hold" nodeType="afterGroup">
                            <p:stCondLst>
                              <p:cond delay="10000"/>
                            </p:stCondLst>
                            <p:childTnLst>
                              <p:par>
                                <p:cTn id="81" presetID="6" presetClass="emph" presetSubtype="0" fill="hold" grpId="0" nodeType="afterEffect">
                                  <p:stCondLst>
                                    <p:cond delay="0"/>
                                  </p:stCondLst>
                                  <p:childTnLst>
                                    <p:animScale>
                                      <p:cBhvr>
                                        <p:cTn id="82" dur="1000" fill="hold"/>
                                        <p:tgtEl>
                                          <p:spTgt spid="3110"/>
                                        </p:tgtEl>
                                      </p:cBhvr>
                                      <p:by x="130000" y="130000"/>
                                    </p:animScale>
                                  </p:childTnLst>
                                  <p:subTnLst>
                                    <p:audio>
                                      <p:cMediaNode>
                                        <p:cTn display="0" masterRel="sameClick">
                                          <p:stCondLst>
                                            <p:cond evt="begin" delay="0">
                                              <p:tn val="81"/>
                                            </p:cond>
                                          </p:stCondLst>
                                          <p:endCondLst>
                                            <p:cond evt="onStopAudio" delay="0">
                                              <p:tgtEl>
                                                <p:sldTgt/>
                                              </p:tgtEl>
                                            </p:cond>
                                          </p:endCondLst>
                                        </p:cTn>
                                        <p:tgtEl>
                                          <p:sndTgt r:embed="rId3" name="BELL.WAV"/>
                                        </p:tgtEl>
                                      </p:cMediaNode>
                                    </p:audio>
                                  </p:subTnLst>
                                </p:cTn>
                              </p:par>
                            </p:childTnLst>
                          </p:cTn>
                        </p:par>
                        <p:par>
                          <p:cTn id="83" fill="hold" nodeType="afterGroup">
                            <p:stCondLst>
                              <p:cond delay="11000"/>
                            </p:stCondLst>
                            <p:childTnLst>
                              <p:par>
                                <p:cTn id="84" presetID="23" presetClass="entr" presetSubtype="16" fill="remove" nodeType="afterEffect">
                                  <p:stCondLst>
                                    <p:cond delay="0"/>
                                  </p:stCondLst>
                                  <p:childTnLst>
                                    <p:set>
                                      <p:cBhvr>
                                        <p:cTn id="85" dur="1" fill="hold">
                                          <p:stCondLst>
                                            <p:cond delay="0"/>
                                          </p:stCondLst>
                                        </p:cTn>
                                        <p:tgtEl>
                                          <p:spTgt spid="2"/>
                                        </p:tgtEl>
                                        <p:attrNameLst>
                                          <p:attrName>style.visibility</p:attrName>
                                        </p:attrNameLst>
                                      </p:cBhvr>
                                      <p:to>
                                        <p:strVal val="visible"/>
                                      </p:to>
                                    </p:set>
                                    <p:anim calcmode="lin" valueType="num">
                                      <p:cBhvr>
                                        <p:cTn id="86" dur="500" fill="hold"/>
                                        <p:tgtEl>
                                          <p:spTgt spid="2"/>
                                        </p:tgtEl>
                                        <p:attrNameLst>
                                          <p:attrName>ppt_w</p:attrName>
                                        </p:attrNameLst>
                                      </p:cBhvr>
                                      <p:tavLst>
                                        <p:tav tm="0">
                                          <p:val>
                                            <p:fltVal val="0"/>
                                          </p:val>
                                        </p:tav>
                                        <p:tav tm="100000">
                                          <p:val>
                                            <p:strVal val="#ppt_w"/>
                                          </p:val>
                                        </p:tav>
                                      </p:tavLst>
                                    </p:anim>
                                    <p:anim calcmode="lin" valueType="num">
                                      <p:cBhvr>
                                        <p:cTn id="87" dur="500" fill="hold"/>
                                        <p:tgtEl>
                                          <p:spTgt spid="2"/>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84"/>
                                            </p:cond>
                                          </p:stCondLst>
                                          <p:endCondLst>
                                            <p:cond evt="onStopAudio" delay="0">
                                              <p:tgtEl>
                                                <p:sldTgt/>
                                              </p:tgtEl>
                                            </p:cond>
                                          </p:endCondLst>
                                        </p:cTn>
                                        <p:tgtEl>
                                          <p:sndTgt r:embed="rId4" name="Cau hoi.wav"/>
                                        </p:tgtEl>
                                      </p:cMediaNode>
                                    </p:audio>
                                  </p:subTnLst>
                                </p:cTn>
                              </p:par>
                            </p:childTnLst>
                          </p:cTn>
                        </p:par>
                      </p:childTnLst>
                    </p:cTn>
                  </p:par>
                  <p:par>
                    <p:cTn id="88" fill="hold" nodeType="clickPar">
                      <p:stCondLst>
                        <p:cond delay="indefinite"/>
                      </p:stCondLst>
                      <p:childTnLst>
                        <p:par>
                          <p:cTn id="89" fill="hold" nodeType="withGroup">
                            <p:stCondLst>
                              <p:cond delay="0"/>
                            </p:stCondLst>
                            <p:childTnLst>
                              <p:par>
                                <p:cTn id="90" presetID="26" presetClass="entr" presetSubtype="0" fill="hold" grpId="0" nodeType="clickEffect">
                                  <p:stCondLst>
                                    <p:cond delay="0"/>
                                  </p:stCondLst>
                                  <p:childTnLst>
                                    <p:set>
                                      <p:cBhvr>
                                        <p:cTn id="91" dur="1" fill="hold">
                                          <p:stCondLst>
                                            <p:cond delay="0"/>
                                          </p:stCondLst>
                                        </p:cTn>
                                        <p:tgtEl>
                                          <p:spTgt spid="3"/>
                                        </p:tgtEl>
                                        <p:attrNameLst>
                                          <p:attrName>style.visibility</p:attrName>
                                        </p:attrNameLst>
                                      </p:cBhvr>
                                      <p:to>
                                        <p:strVal val="visible"/>
                                      </p:to>
                                    </p:set>
                                    <p:animEffect transition="in" filter="wipe(down)">
                                      <p:cBhvr>
                                        <p:cTn id="92" dur="580">
                                          <p:stCondLst>
                                            <p:cond delay="0"/>
                                          </p:stCondLst>
                                        </p:cTn>
                                        <p:tgtEl>
                                          <p:spTgt spid="3"/>
                                        </p:tgtEl>
                                      </p:cBhvr>
                                    </p:animEffect>
                                    <p:anim calcmode="lin" valueType="num">
                                      <p:cBhvr>
                                        <p:cTn id="93"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4"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95"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96"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97"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98" dur="26">
                                          <p:stCondLst>
                                            <p:cond delay="650"/>
                                          </p:stCondLst>
                                        </p:cTn>
                                        <p:tgtEl>
                                          <p:spTgt spid="3"/>
                                        </p:tgtEl>
                                      </p:cBhvr>
                                      <p:to x="100000" y="60000"/>
                                    </p:animScale>
                                    <p:animScale>
                                      <p:cBhvr>
                                        <p:cTn id="99" dur="166" decel="50000">
                                          <p:stCondLst>
                                            <p:cond delay="676"/>
                                          </p:stCondLst>
                                        </p:cTn>
                                        <p:tgtEl>
                                          <p:spTgt spid="3"/>
                                        </p:tgtEl>
                                      </p:cBhvr>
                                      <p:to x="100000" y="100000"/>
                                    </p:animScale>
                                    <p:animScale>
                                      <p:cBhvr>
                                        <p:cTn id="100" dur="26">
                                          <p:stCondLst>
                                            <p:cond delay="1312"/>
                                          </p:stCondLst>
                                        </p:cTn>
                                        <p:tgtEl>
                                          <p:spTgt spid="3"/>
                                        </p:tgtEl>
                                      </p:cBhvr>
                                      <p:to x="100000" y="80000"/>
                                    </p:animScale>
                                    <p:animScale>
                                      <p:cBhvr>
                                        <p:cTn id="101" dur="166" decel="50000">
                                          <p:stCondLst>
                                            <p:cond delay="1338"/>
                                          </p:stCondLst>
                                        </p:cTn>
                                        <p:tgtEl>
                                          <p:spTgt spid="3"/>
                                        </p:tgtEl>
                                      </p:cBhvr>
                                      <p:to x="100000" y="100000"/>
                                    </p:animScale>
                                    <p:animScale>
                                      <p:cBhvr>
                                        <p:cTn id="102" dur="26">
                                          <p:stCondLst>
                                            <p:cond delay="1642"/>
                                          </p:stCondLst>
                                        </p:cTn>
                                        <p:tgtEl>
                                          <p:spTgt spid="3"/>
                                        </p:tgtEl>
                                      </p:cBhvr>
                                      <p:to x="100000" y="90000"/>
                                    </p:animScale>
                                    <p:animScale>
                                      <p:cBhvr>
                                        <p:cTn id="103" dur="166" decel="50000">
                                          <p:stCondLst>
                                            <p:cond delay="1668"/>
                                          </p:stCondLst>
                                        </p:cTn>
                                        <p:tgtEl>
                                          <p:spTgt spid="3"/>
                                        </p:tgtEl>
                                      </p:cBhvr>
                                      <p:to x="100000" y="100000"/>
                                    </p:animScale>
                                    <p:animScale>
                                      <p:cBhvr>
                                        <p:cTn id="104" dur="26">
                                          <p:stCondLst>
                                            <p:cond delay="1808"/>
                                          </p:stCondLst>
                                        </p:cTn>
                                        <p:tgtEl>
                                          <p:spTgt spid="3"/>
                                        </p:tgtEl>
                                      </p:cBhvr>
                                      <p:to x="100000" y="95000"/>
                                    </p:animScale>
                                    <p:animScale>
                                      <p:cBhvr>
                                        <p:cTn id="105" dur="166" decel="50000">
                                          <p:stCondLst>
                                            <p:cond delay="1834"/>
                                          </p:stCondLst>
                                        </p:cTn>
                                        <p:tgtEl>
                                          <p:spTgt spid="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10" grpId="0" animBg="1"/>
      <p:bldP spid="3110" grpId="1" animBg="1"/>
      <p:bldP spid="3111" grpId="0" animBg="1"/>
      <p:bldP spid="3111" grpId="1" animBg="1"/>
      <p:bldP spid="3112" grpId="0" animBg="1"/>
      <p:bldP spid="3112" grpId="1" animBg="1"/>
      <p:bldP spid="3113" grpId="0" animBg="1"/>
      <p:bldP spid="3113" grpId="1" animBg="1"/>
      <p:bldP spid="3147" grpId="0" animBg="1"/>
      <p:bldP spid="3147" grpId="1" animBg="1"/>
      <p:bldP spid="3148" grpId="0" animBg="1"/>
      <p:bldP spid="3148" grpId="1" animBg="1"/>
      <p:bldP spid="20" grpId="0" animBg="1"/>
      <p:bldP spid="21" grpId="0"/>
      <p:bldP spid="22" grpId="0" animBg="1"/>
      <p:bldP spid="24" grpId="0"/>
      <p:bldP spid="3" grpId="0" animBg="1"/>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5235" name="Text Box 5"/>
          <p:cNvSpPr txBox="1">
            <a:spLocks noChangeArrowheads="1"/>
          </p:cNvSpPr>
          <p:nvPr/>
        </p:nvSpPr>
        <p:spPr bwMode="auto">
          <a:xfrm>
            <a:off x="2235200" y="2819400"/>
            <a:ext cx="7416800" cy="369888"/>
          </a:xfrm>
          <a:prstGeom prst="rect">
            <a:avLst/>
          </a:prstGeom>
          <a:noFill/>
          <a:ln w="9525">
            <a:noFill/>
            <a:miter lim="800000"/>
            <a:headEnd/>
            <a:tailEnd/>
          </a:ln>
        </p:spPr>
        <p:txBody>
          <a:bodyPr>
            <a:spAutoFit/>
          </a:bodyPr>
          <a:lstStyle/>
          <a:p>
            <a:pPr>
              <a:spcBef>
                <a:spcPct val="50000"/>
              </a:spcBef>
            </a:pPr>
            <a:endParaRPr lang="en-US">
              <a:cs typeface="Times New Roman" pitchFamily="18" charset="0"/>
            </a:endParaRPr>
          </a:p>
        </p:txBody>
      </p:sp>
      <p:sp>
        <p:nvSpPr>
          <p:cNvPr id="3110" name="AutoShape 38"/>
          <p:cNvSpPr>
            <a:spLocks noChangeArrowheads="1"/>
          </p:cNvSpPr>
          <p:nvPr/>
        </p:nvSpPr>
        <p:spPr bwMode="auto">
          <a:xfrm>
            <a:off x="9855200" y="573088"/>
            <a:ext cx="1524000" cy="914400"/>
          </a:xfrm>
          <a:prstGeom prst="star16">
            <a:avLst>
              <a:gd name="adj" fmla="val 37500"/>
            </a:avLst>
          </a:prstGeom>
          <a:gradFill rotWithShape="1">
            <a:gsLst>
              <a:gs pos="0">
                <a:schemeClr val="bg1"/>
              </a:gs>
              <a:gs pos="100000">
                <a:srgbClr val="7B77C7"/>
              </a:gs>
            </a:gsLst>
            <a:path path="shape">
              <a:fillToRect l="50000" t="50000" r="50000" b="50000"/>
            </a:path>
          </a:gradFill>
          <a:ln w="9525">
            <a:solidFill>
              <a:schemeClr val="tx1"/>
            </a:solidFill>
            <a:miter lim="800000"/>
            <a:headEnd/>
            <a:tailEnd/>
          </a:ln>
        </p:spPr>
        <p:txBody>
          <a:bodyPr wrap="none" anchor="ctr"/>
          <a:lstStyle/>
          <a:p>
            <a:r>
              <a:rPr kumimoji="1" lang="en-US" altLang="ja-JP" sz="4400">
                <a:solidFill>
                  <a:srgbClr val="FF0000"/>
                </a:solidFill>
                <a:latin typeface="Times New Roman" pitchFamily="18" charset="0"/>
              </a:rPr>
              <a:t>0</a:t>
            </a:r>
          </a:p>
        </p:txBody>
      </p:sp>
      <p:sp>
        <p:nvSpPr>
          <p:cNvPr id="3111" name="AutoShape 39"/>
          <p:cNvSpPr>
            <a:spLocks noChangeArrowheads="1"/>
          </p:cNvSpPr>
          <p:nvPr/>
        </p:nvSpPr>
        <p:spPr bwMode="auto">
          <a:xfrm>
            <a:off x="9855200" y="573088"/>
            <a:ext cx="1524000" cy="914400"/>
          </a:xfrm>
          <a:prstGeom prst="star16">
            <a:avLst>
              <a:gd name="adj" fmla="val 37500"/>
            </a:avLst>
          </a:prstGeom>
          <a:gradFill rotWithShape="1">
            <a:gsLst>
              <a:gs pos="0">
                <a:schemeClr val="bg1"/>
              </a:gs>
              <a:gs pos="100000">
                <a:srgbClr val="89B593"/>
              </a:gs>
            </a:gsLst>
            <a:path path="shape">
              <a:fillToRect l="50000" t="50000" r="50000" b="50000"/>
            </a:path>
          </a:gradFill>
          <a:ln w="9525">
            <a:solidFill>
              <a:schemeClr val="tx1"/>
            </a:solidFill>
            <a:miter lim="800000"/>
            <a:headEnd/>
            <a:tailEnd/>
          </a:ln>
        </p:spPr>
        <p:txBody>
          <a:bodyPr wrap="none" anchor="ctr"/>
          <a:lstStyle/>
          <a:p>
            <a:r>
              <a:rPr kumimoji="1" lang="en-US" altLang="ja-JP" sz="4400">
                <a:solidFill>
                  <a:srgbClr val="800000"/>
                </a:solidFill>
                <a:latin typeface="Times New Roman" pitchFamily="18" charset="0"/>
              </a:rPr>
              <a:t>1</a:t>
            </a:r>
          </a:p>
        </p:txBody>
      </p:sp>
      <p:sp>
        <p:nvSpPr>
          <p:cNvPr id="3112" name="AutoShape 40"/>
          <p:cNvSpPr>
            <a:spLocks noChangeArrowheads="1"/>
          </p:cNvSpPr>
          <p:nvPr/>
        </p:nvSpPr>
        <p:spPr bwMode="auto">
          <a:xfrm>
            <a:off x="9855200" y="573088"/>
            <a:ext cx="1524000" cy="914400"/>
          </a:xfrm>
          <a:prstGeom prst="star16">
            <a:avLst>
              <a:gd name="adj" fmla="val 37500"/>
            </a:avLst>
          </a:prstGeom>
          <a:gradFill rotWithShape="1">
            <a:gsLst>
              <a:gs pos="0">
                <a:schemeClr val="bg1"/>
              </a:gs>
              <a:gs pos="100000">
                <a:srgbClr val="FC4254"/>
              </a:gs>
            </a:gsLst>
            <a:path path="shape">
              <a:fillToRect l="50000" t="50000" r="50000" b="50000"/>
            </a:path>
          </a:gradFill>
          <a:ln w="9525">
            <a:solidFill>
              <a:schemeClr val="tx1"/>
            </a:solidFill>
            <a:miter lim="800000"/>
            <a:headEnd/>
            <a:tailEnd/>
          </a:ln>
        </p:spPr>
        <p:txBody>
          <a:bodyPr wrap="none" anchor="ctr"/>
          <a:lstStyle/>
          <a:p>
            <a:r>
              <a:rPr kumimoji="1" lang="en-US" altLang="ja-JP" sz="4400">
                <a:solidFill>
                  <a:srgbClr val="0033CC"/>
                </a:solidFill>
                <a:latin typeface="Times New Roman" pitchFamily="18" charset="0"/>
              </a:rPr>
              <a:t>2</a:t>
            </a:r>
          </a:p>
        </p:txBody>
      </p:sp>
      <p:sp>
        <p:nvSpPr>
          <p:cNvPr id="3113" name="AutoShape 41"/>
          <p:cNvSpPr>
            <a:spLocks noChangeArrowheads="1"/>
          </p:cNvSpPr>
          <p:nvPr/>
        </p:nvSpPr>
        <p:spPr bwMode="auto">
          <a:xfrm>
            <a:off x="9855200" y="608013"/>
            <a:ext cx="1524000" cy="914400"/>
          </a:xfrm>
          <a:prstGeom prst="star16">
            <a:avLst>
              <a:gd name="adj" fmla="val 37500"/>
            </a:avLst>
          </a:prstGeom>
          <a:gradFill rotWithShape="1">
            <a:gsLst>
              <a:gs pos="0">
                <a:schemeClr val="bg1"/>
              </a:gs>
              <a:gs pos="100000">
                <a:srgbClr val="FC4254"/>
              </a:gs>
            </a:gsLst>
            <a:path path="shape">
              <a:fillToRect l="50000" t="50000" r="50000" b="50000"/>
            </a:path>
          </a:gradFill>
          <a:ln w="9525">
            <a:solidFill>
              <a:schemeClr val="tx1"/>
            </a:solidFill>
            <a:miter lim="800000"/>
            <a:headEnd/>
            <a:tailEnd/>
          </a:ln>
        </p:spPr>
        <p:txBody>
          <a:bodyPr wrap="none" anchor="ctr"/>
          <a:lstStyle/>
          <a:p>
            <a:r>
              <a:rPr kumimoji="1" lang="en-US" altLang="ja-JP" sz="4400">
                <a:solidFill>
                  <a:srgbClr val="0033CC"/>
                </a:solidFill>
                <a:latin typeface="Times New Roman" pitchFamily="18" charset="0"/>
              </a:rPr>
              <a:t>3</a:t>
            </a:r>
          </a:p>
        </p:txBody>
      </p:sp>
      <p:sp>
        <p:nvSpPr>
          <p:cNvPr id="3147" name="AutoShape 75"/>
          <p:cNvSpPr>
            <a:spLocks noChangeArrowheads="1"/>
          </p:cNvSpPr>
          <p:nvPr/>
        </p:nvSpPr>
        <p:spPr bwMode="auto">
          <a:xfrm>
            <a:off x="9855200" y="608013"/>
            <a:ext cx="1524000" cy="914400"/>
          </a:xfrm>
          <a:prstGeom prst="star16">
            <a:avLst>
              <a:gd name="adj" fmla="val 37500"/>
            </a:avLst>
          </a:prstGeom>
          <a:gradFill rotWithShape="1">
            <a:gsLst>
              <a:gs pos="0">
                <a:schemeClr val="bg1"/>
              </a:gs>
              <a:gs pos="100000">
                <a:srgbClr val="FC4254"/>
              </a:gs>
            </a:gsLst>
            <a:path path="shape">
              <a:fillToRect l="50000" t="50000" r="50000" b="50000"/>
            </a:path>
          </a:gradFill>
          <a:ln w="9525">
            <a:solidFill>
              <a:schemeClr val="tx1"/>
            </a:solidFill>
            <a:miter lim="800000"/>
            <a:headEnd/>
            <a:tailEnd/>
          </a:ln>
        </p:spPr>
        <p:txBody>
          <a:bodyPr wrap="none" anchor="ctr"/>
          <a:lstStyle/>
          <a:p>
            <a:r>
              <a:rPr kumimoji="1" lang="en-US" altLang="ja-JP" sz="4400">
                <a:solidFill>
                  <a:srgbClr val="0033CC"/>
                </a:solidFill>
                <a:latin typeface="Times New Roman" pitchFamily="18" charset="0"/>
              </a:rPr>
              <a:t>4</a:t>
            </a:r>
          </a:p>
        </p:txBody>
      </p:sp>
      <p:sp>
        <p:nvSpPr>
          <p:cNvPr id="3148" name="AutoShape 76"/>
          <p:cNvSpPr>
            <a:spLocks noChangeArrowheads="1"/>
          </p:cNvSpPr>
          <p:nvPr/>
        </p:nvSpPr>
        <p:spPr bwMode="auto">
          <a:xfrm>
            <a:off x="9855200" y="609600"/>
            <a:ext cx="1524000" cy="914400"/>
          </a:xfrm>
          <a:prstGeom prst="star16">
            <a:avLst>
              <a:gd name="adj" fmla="val 37500"/>
            </a:avLst>
          </a:prstGeom>
          <a:gradFill rotWithShape="1">
            <a:gsLst>
              <a:gs pos="0">
                <a:schemeClr val="bg1"/>
              </a:gs>
              <a:gs pos="100000">
                <a:srgbClr val="FC4254"/>
              </a:gs>
            </a:gsLst>
            <a:path path="shape">
              <a:fillToRect l="50000" t="50000" r="50000" b="50000"/>
            </a:path>
          </a:gradFill>
          <a:ln w="9525">
            <a:solidFill>
              <a:schemeClr val="tx1"/>
            </a:solidFill>
            <a:miter lim="800000"/>
            <a:headEnd/>
            <a:tailEnd/>
          </a:ln>
        </p:spPr>
        <p:txBody>
          <a:bodyPr wrap="none" anchor="ctr"/>
          <a:lstStyle/>
          <a:p>
            <a:r>
              <a:rPr kumimoji="1" lang="en-US" altLang="ja-JP" sz="4400">
                <a:solidFill>
                  <a:srgbClr val="0033CC"/>
                </a:solidFill>
                <a:latin typeface="Times New Roman" pitchFamily="18" charset="0"/>
              </a:rPr>
              <a:t>5</a:t>
            </a:r>
          </a:p>
        </p:txBody>
      </p:sp>
      <p:grpSp>
        <p:nvGrpSpPr>
          <p:cNvPr id="2" name="Group 139"/>
          <p:cNvGrpSpPr>
            <a:grpSpLocks/>
          </p:cNvGrpSpPr>
          <p:nvPr/>
        </p:nvGrpSpPr>
        <p:grpSpPr bwMode="auto">
          <a:xfrm>
            <a:off x="2349500" y="5675314"/>
            <a:ext cx="5259917" cy="1030287"/>
            <a:chOff x="912" y="2592"/>
            <a:chExt cx="3072" cy="960"/>
          </a:xfrm>
        </p:grpSpPr>
        <p:sp>
          <p:nvSpPr>
            <p:cNvPr id="95252" name="Oval 140"/>
            <p:cNvSpPr>
              <a:spLocks noChangeArrowheads="1"/>
            </p:cNvSpPr>
            <p:nvPr/>
          </p:nvSpPr>
          <p:spPr bwMode="auto">
            <a:xfrm>
              <a:off x="912" y="2592"/>
              <a:ext cx="3072" cy="960"/>
            </a:xfrm>
            <a:prstGeom prst="ellipse">
              <a:avLst/>
            </a:prstGeom>
            <a:solidFill>
              <a:srgbClr val="FF0000"/>
            </a:solidFill>
            <a:ln w="9525">
              <a:solidFill>
                <a:srgbClr val="FF0000"/>
              </a:solidFill>
              <a:round/>
              <a:headEnd/>
              <a:tailEnd/>
            </a:ln>
          </p:spPr>
          <p:txBody>
            <a:bodyPr wrap="none" anchor="ctr"/>
            <a:lstStyle/>
            <a:p>
              <a:endParaRPr kumimoji="1" lang="ja-JP" altLang="en-US" sz="2400">
                <a:latin typeface="Times New Roman" pitchFamily="18" charset="0"/>
              </a:endParaRPr>
            </a:p>
          </p:txBody>
        </p:sp>
        <p:sp>
          <p:nvSpPr>
            <p:cNvPr id="95253" name="WordArt 141"/>
            <p:cNvSpPr>
              <a:spLocks noChangeArrowheads="1" noChangeShapeType="1" noTextEdit="1"/>
            </p:cNvSpPr>
            <p:nvPr/>
          </p:nvSpPr>
          <p:spPr bwMode="auto">
            <a:xfrm>
              <a:off x="1488" y="2880"/>
              <a:ext cx="1884" cy="408"/>
            </a:xfrm>
            <a:prstGeom prst="rect">
              <a:avLst/>
            </a:prstGeom>
          </p:spPr>
          <p:txBody>
            <a:bodyPr wrap="none" fromWordArt="1">
              <a:prstTxWarp prst="textPlain">
                <a:avLst>
                  <a:gd name="adj" fmla="val 50000"/>
                </a:avLst>
              </a:prstTxWarp>
            </a:bodyPr>
            <a:lstStyle/>
            <a:p>
              <a:r>
                <a:rPr lang="en-US" sz="3600" i="1" kern="10">
                  <a:ln w="9525">
                    <a:solidFill>
                      <a:srgbClr val="E5FB13"/>
                    </a:solidFill>
                    <a:round/>
                    <a:headEnd/>
                    <a:tailEnd/>
                  </a:ln>
                  <a:solidFill>
                    <a:srgbClr val="E5FB13"/>
                  </a:solidFill>
                  <a:latin typeface="Times New Roman"/>
                  <a:cs typeface="Times New Roman"/>
                </a:rPr>
                <a:t>Hết giờ</a:t>
              </a:r>
            </a:p>
          </p:txBody>
        </p:sp>
      </p:grpSp>
      <p:pic>
        <p:nvPicPr>
          <p:cNvPr id="95245" name="Picture 34" descr="POINTSTA"/>
          <p:cNvPicPr>
            <a:picLocks noChangeAspect="1" noChangeArrowheads="1"/>
          </p:cNvPicPr>
          <p:nvPr/>
        </p:nvPicPr>
        <p:blipFill>
          <a:blip r:embed="rId5"/>
          <a:srcRect/>
          <a:stretch>
            <a:fillRect/>
          </a:stretch>
        </p:blipFill>
        <p:spPr bwMode="auto">
          <a:xfrm>
            <a:off x="0" y="5616576"/>
            <a:ext cx="1828800" cy="1241425"/>
          </a:xfrm>
          <a:prstGeom prst="rect">
            <a:avLst/>
          </a:prstGeom>
          <a:noFill/>
          <a:ln w="9525">
            <a:noFill/>
            <a:miter lim="800000"/>
            <a:headEnd/>
            <a:tailEnd/>
          </a:ln>
        </p:spPr>
      </p:pic>
      <p:sp>
        <p:nvSpPr>
          <p:cNvPr id="21" name="Text Box 37"/>
          <p:cNvSpPr txBox="1">
            <a:spLocks noChangeArrowheads="1"/>
          </p:cNvSpPr>
          <p:nvPr/>
        </p:nvSpPr>
        <p:spPr bwMode="auto">
          <a:xfrm>
            <a:off x="931333" y="3045101"/>
            <a:ext cx="9753600" cy="584775"/>
          </a:xfrm>
          <a:prstGeom prst="rect">
            <a:avLst/>
          </a:prstGeom>
          <a:noFill/>
          <a:ln w="9525">
            <a:noFill/>
            <a:miter lim="800000"/>
            <a:headEnd/>
            <a:tailEnd/>
          </a:ln>
        </p:spPr>
        <p:txBody>
          <a:bodyPr>
            <a:spAutoFit/>
          </a:bodyPr>
          <a:lstStyle/>
          <a:p>
            <a:pPr marL="342900" indent="-342900" algn="just">
              <a:spcBef>
                <a:spcPct val="50000"/>
              </a:spcBef>
            </a:pPr>
            <a:r>
              <a:rPr lang="en-US" sz="3200" b="1" dirty="0" smtClean="0">
                <a:latin typeface="Times New Roman" pitchFamily="18" charset="0"/>
                <a:cs typeface="Times New Roman" pitchFamily="18" charset="0"/>
              </a:rPr>
              <a:t>B</a:t>
            </a:r>
            <a:r>
              <a:rPr lang="en-US" sz="3200" b="1" dirty="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Cậu</a:t>
            </a:r>
            <a:endParaRPr lang="en-US" sz="2800" b="1" dirty="0">
              <a:latin typeface="Times New Roman" pitchFamily="18" charset="0"/>
              <a:cs typeface="Times New Roman" pitchFamily="18" charset="0"/>
            </a:endParaRPr>
          </a:p>
        </p:txBody>
      </p:sp>
      <p:sp>
        <p:nvSpPr>
          <p:cNvPr id="22" name="Text Box 4"/>
          <p:cNvSpPr txBox="1">
            <a:spLocks noChangeArrowheads="1"/>
          </p:cNvSpPr>
          <p:nvPr/>
        </p:nvSpPr>
        <p:spPr bwMode="auto">
          <a:xfrm>
            <a:off x="757645" y="946015"/>
            <a:ext cx="8895805" cy="1077218"/>
          </a:xfrm>
          <a:prstGeom prst="rect">
            <a:avLst/>
          </a:prstGeom>
          <a:ln/>
        </p:spPr>
        <p:style>
          <a:lnRef idx="2">
            <a:schemeClr val="accent2"/>
          </a:lnRef>
          <a:fillRef idx="1">
            <a:schemeClr val="lt1"/>
          </a:fillRef>
          <a:effectRef idx="0">
            <a:schemeClr val="accent2"/>
          </a:effectRef>
          <a:fontRef idx="minor">
            <a:schemeClr val="dk1"/>
          </a:fontRef>
        </p:style>
        <p:txBody>
          <a:bodyPr wrap="square">
            <a:spAutoFit/>
          </a:bodyPr>
          <a:lstStyle/>
          <a:p>
            <a:pPr marL="342900" indent="-342900" algn="just">
              <a:spcBef>
                <a:spcPct val="50000"/>
              </a:spcBef>
              <a:defRPr/>
            </a:pPr>
            <a:r>
              <a:rPr lang="en-US" sz="3200" b="1" dirty="0" err="1" smtClean="0">
                <a:latin typeface="Times New Roman" pitchFamily="18" charset="0"/>
                <a:cs typeface="Times New Roman" pitchFamily="18" charset="0"/>
              </a:rPr>
              <a:t>Câu</a:t>
            </a:r>
            <a:r>
              <a:rPr lang="en-US" sz="3200" b="1" dirty="0" smtClean="0">
                <a:latin typeface="Times New Roman" pitchFamily="18" charset="0"/>
                <a:cs typeface="Times New Roman" pitchFamily="18" charset="0"/>
              </a:rPr>
              <a:t> 2: </a:t>
            </a:r>
            <a:r>
              <a:rPr lang="vi-VN" sz="3200" b="1" dirty="0" smtClean="0">
                <a:latin typeface="Times New Roman" pitchFamily="18" charset="0"/>
                <a:cs typeface="Times New Roman" pitchFamily="18" charset="0"/>
              </a:rPr>
              <a:t>Người </a:t>
            </a:r>
            <a:r>
              <a:rPr lang="vi-VN" sz="3200" b="1" dirty="0" smtClean="0">
                <a:latin typeface="+mj-lt"/>
                <a:cs typeface="Calibri" panose="020F0502020204030204" pitchFamily="34" charset="0"/>
              </a:rPr>
              <a:t>đàn ông được bà nội sinh ra sau bố mình là ai?</a:t>
            </a:r>
            <a:endParaRPr lang="en-US" sz="3200" b="1" i="1" dirty="0">
              <a:solidFill>
                <a:srgbClr val="FF0000"/>
              </a:solidFill>
              <a:latin typeface="+mj-lt"/>
              <a:cs typeface="Times New Roman" pitchFamily="18" charset="0"/>
            </a:endParaRPr>
          </a:p>
        </p:txBody>
      </p:sp>
      <p:sp>
        <p:nvSpPr>
          <p:cNvPr id="23" name="Text Box 38"/>
          <p:cNvSpPr txBox="1">
            <a:spLocks noChangeArrowheads="1"/>
          </p:cNvSpPr>
          <p:nvPr/>
        </p:nvSpPr>
        <p:spPr bwMode="auto">
          <a:xfrm>
            <a:off x="931333" y="3344727"/>
            <a:ext cx="7721600" cy="1323439"/>
          </a:xfrm>
          <a:prstGeom prst="rect">
            <a:avLst/>
          </a:prstGeom>
          <a:noFill/>
          <a:ln w="9525">
            <a:noFill/>
            <a:miter lim="800000"/>
            <a:headEnd/>
            <a:tailEnd/>
          </a:ln>
        </p:spPr>
        <p:txBody>
          <a:bodyPr>
            <a:spAutoFit/>
          </a:bodyPr>
          <a:lstStyle/>
          <a:p>
            <a:pPr marL="342900" indent="-342900" algn="just">
              <a:spcBef>
                <a:spcPct val="50000"/>
              </a:spcBef>
            </a:pPr>
            <a:endParaRPr lang="en-US" sz="3200" dirty="0" smtClean="0">
              <a:solidFill>
                <a:schemeClr val="tx1"/>
              </a:solidFill>
              <a:latin typeface="Times New Roman" pitchFamily="18" charset="0"/>
              <a:cs typeface="Times New Roman" pitchFamily="18" charset="0"/>
            </a:endParaRPr>
          </a:p>
          <a:p>
            <a:pPr marL="342900" indent="-342900" algn="just">
              <a:spcBef>
                <a:spcPct val="50000"/>
              </a:spcBef>
            </a:pPr>
            <a:r>
              <a:rPr lang="en-US" sz="3200" b="1" dirty="0" smtClean="0">
                <a:latin typeface="Times New Roman" pitchFamily="18" charset="0"/>
                <a:cs typeface="Times New Roman" pitchFamily="18" charset="0"/>
              </a:rPr>
              <a:t>C</a:t>
            </a:r>
            <a:r>
              <a:rPr lang="en-US" sz="3200" b="1" dirty="0">
                <a:latin typeface="Times New Roman" pitchFamily="18" charset="0"/>
                <a:cs typeface="Times New Roman" pitchFamily="18" charset="0"/>
              </a:rPr>
              <a:t>. </a:t>
            </a:r>
            <a:r>
              <a:rPr lang="en-US" sz="3200" b="1" dirty="0" err="1" smtClean="0">
                <a:latin typeface="Times New Roman" pitchFamily="18" charset="0"/>
                <a:cs typeface="Times New Roman" pitchFamily="18" charset="0"/>
              </a:rPr>
              <a:t>Chú</a:t>
            </a:r>
            <a:endParaRPr lang="en-US" sz="2800" b="1" dirty="0">
              <a:latin typeface="Times New Roman" pitchFamily="18" charset="0"/>
              <a:cs typeface="Times New Roman" pitchFamily="18" charset="0"/>
            </a:endParaRPr>
          </a:p>
        </p:txBody>
      </p:sp>
      <p:sp>
        <p:nvSpPr>
          <p:cNvPr id="24" name="Text Box 39"/>
          <p:cNvSpPr txBox="1">
            <a:spLocks noChangeArrowheads="1"/>
          </p:cNvSpPr>
          <p:nvPr/>
        </p:nvSpPr>
        <p:spPr bwMode="auto">
          <a:xfrm>
            <a:off x="931333" y="2034606"/>
            <a:ext cx="5410200" cy="584200"/>
          </a:xfrm>
          <a:prstGeom prst="rect">
            <a:avLst/>
          </a:prstGeom>
          <a:noFill/>
          <a:ln w="9525">
            <a:noFill/>
            <a:miter lim="800000"/>
            <a:headEnd/>
            <a:tailEnd/>
          </a:ln>
        </p:spPr>
        <p:txBody>
          <a:bodyPr>
            <a:spAutoFit/>
          </a:bodyPr>
          <a:lstStyle/>
          <a:p>
            <a:pPr marL="342900" indent="-342900" algn="just">
              <a:spcBef>
                <a:spcPct val="50000"/>
              </a:spcBef>
            </a:pPr>
            <a:r>
              <a:rPr lang="en-US" sz="3200" b="1" dirty="0">
                <a:latin typeface="Times New Roman" pitchFamily="18" charset="0"/>
                <a:cs typeface="Times New Roman" pitchFamily="18" charset="0"/>
              </a:rPr>
              <a:t>A. </a:t>
            </a:r>
            <a:r>
              <a:rPr lang="en-US" sz="3200" b="1" dirty="0" err="1" smtClean="0">
                <a:latin typeface="Times New Roman" pitchFamily="18" charset="0"/>
                <a:cs typeface="Times New Roman" pitchFamily="18" charset="0"/>
              </a:rPr>
              <a:t>Bác</a:t>
            </a:r>
            <a:endParaRPr lang="en-US" sz="3200" b="1" dirty="0">
              <a:latin typeface="Times New Roman" pitchFamily="18" charset="0"/>
              <a:cs typeface="Times New Roman" pitchFamily="18" charset="0"/>
            </a:endParaRPr>
          </a:p>
        </p:txBody>
      </p:sp>
      <p:sp>
        <p:nvSpPr>
          <p:cNvPr id="3" name="Oval 2"/>
          <p:cNvSpPr/>
          <p:nvPr/>
        </p:nvSpPr>
        <p:spPr>
          <a:xfrm>
            <a:off x="636620" y="4136101"/>
            <a:ext cx="812800" cy="490538"/>
          </a:xfrm>
          <a:prstGeom prst="ellipse">
            <a:avLst/>
          </a:prstGeom>
        </p:spPr>
        <p:style>
          <a:lnRef idx="2">
            <a:schemeClr val="accent4"/>
          </a:lnRef>
          <a:fillRef idx="1">
            <a:schemeClr val="lt1"/>
          </a:fillRef>
          <a:effectRef idx="0">
            <a:schemeClr val="accent4"/>
          </a:effectRef>
          <a:fontRef idx="minor">
            <a:schemeClr val="dk1"/>
          </a:fontRef>
        </p:style>
        <p:txBody>
          <a:bodyPr anchor="ctr"/>
          <a:lstStyle/>
          <a:p>
            <a:pPr algn="ctr">
              <a:defRPr/>
            </a:pPr>
            <a:r>
              <a:rPr lang="en-US" sz="3200" b="1" dirty="0" smtClean="0">
                <a:solidFill>
                  <a:srgbClr val="FF0000"/>
                </a:solidFill>
                <a:latin typeface="Times New Roman" pitchFamily="18" charset="0"/>
                <a:cs typeface="Times New Roman" pitchFamily="18" charset="0"/>
              </a:rPr>
              <a:t>C</a:t>
            </a:r>
            <a:endParaRPr lang="en-US" sz="3200" b="1" dirty="0">
              <a:solidFill>
                <a:srgbClr val="FF0000"/>
              </a:solidFill>
              <a:latin typeface="Times New Roman" pitchFamily="18" charset="0"/>
              <a:cs typeface="Times New Roman" pitchFamily="18" charset="0"/>
            </a:endParaRPr>
          </a:p>
        </p:txBody>
      </p:sp>
      <p:pic>
        <p:nvPicPr>
          <p:cNvPr id="25" name="Picture 4" descr="chuong"/>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9692087" y="4608514"/>
            <a:ext cx="2133600"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push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1000"/>
                                        <p:tgtEl>
                                          <p:spTgt spid="22"/>
                                        </p:tgtEl>
                                      </p:cBhvr>
                                    </p:animEffect>
                                    <p:anim calcmode="lin" valueType="num">
                                      <p:cBhvr>
                                        <p:cTn id="8" dur="1000" fill="hold"/>
                                        <p:tgtEl>
                                          <p:spTgt spid="22"/>
                                        </p:tgtEl>
                                        <p:attrNameLst>
                                          <p:attrName>ppt_x</p:attrName>
                                        </p:attrNameLst>
                                      </p:cBhvr>
                                      <p:tavLst>
                                        <p:tav tm="0">
                                          <p:val>
                                            <p:strVal val="#ppt_x"/>
                                          </p:val>
                                        </p:tav>
                                        <p:tav tm="100000">
                                          <p:val>
                                            <p:strVal val="#ppt_x"/>
                                          </p:val>
                                        </p:tav>
                                      </p:tavLst>
                                    </p:anim>
                                    <p:anim calcmode="lin" valueType="num">
                                      <p:cBhvr>
                                        <p:cTn id="9" dur="1000" fill="hold"/>
                                        <p:tgtEl>
                                          <p:spTgt spid="22"/>
                                        </p:tgtEl>
                                        <p:attrNameLst>
                                          <p:attrName>ppt_y</p:attrName>
                                        </p:attrNameLst>
                                      </p:cBhvr>
                                      <p:tavLst>
                                        <p:tav tm="0">
                                          <p:val>
                                            <p:strVal val="#ppt_y+.1"/>
                                          </p:val>
                                        </p:tav>
                                        <p:tav tm="100000">
                                          <p:val>
                                            <p:strVal val="#ppt_y"/>
                                          </p:val>
                                        </p:tav>
                                      </p:tavLst>
                                    </p:anim>
                                  </p:childTnLst>
                                </p:cTn>
                              </p:par>
                              <p:par>
                                <p:cTn id="10" presetID="16" presetClass="entr" presetSubtype="21" fill="hold" grpId="0" nodeType="with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barn(inVertical)">
                                      <p:cBhvr>
                                        <p:cTn id="12" dur="500"/>
                                        <p:tgtEl>
                                          <p:spTgt spid="24"/>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21"/>
                                        </p:tgtEl>
                                        <p:attrNameLst>
                                          <p:attrName>style.visibility</p:attrName>
                                        </p:attrNameLst>
                                      </p:cBhvr>
                                      <p:to>
                                        <p:strVal val="visible"/>
                                      </p:to>
                                    </p:set>
                                    <p:animEffect transition="in" filter="wipe(down)">
                                      <p:cBhvr>
                                        <p:cTn id="15" dur="500"/>
                                        <p:tgtEl>
                                          <p:spTgt spid="21"/>
                                        </p:tgtEl>
                                      </p:cBhvr>
                                    </p:animEffect>
                                  </p:childTnLst>
                                </p:cTn>
                              </p:par>
                              <p:par>
                                <p:cTn id="16" presetID="18" presetClass="entr" presetSubtype="12" fill="hold" grpId="0" nodeType="withEffect">
                                  <p:stCondLst>
                                    <p:cond delay="0"/>
                                  </p:stCondLst>
                                  <p:childTnLst>
                                    <p:set>
                                      <p:cBhvr>
                                        <p:cTn id="17" dur="1" fill="hold">
                                          <p:stCondLst>
                                            <p:cond delay="0"/>
                                          </p:stCondLst>
                                        </p:cTn>
                                        <p:tgtEl>
                                          <p:spTgt spid="23"/>
                                        </p:tgtEl>
                                        <p:attrNameLst>
                                          <p:attrName>style.visibility</p:attrName>
                                        </p:attrNameLst>
                                      </p:cBhvr>
                                      <p:to>
                                        <p:strVal val="visible"/>
                                      </p:to>
                                    </p:set>
                                    <p:animEffect transition="in" filter="strips(downLeft)">
                                      <p:cBhvr>
                                        <p:cTn id="18" dur="500"/>
                                        <p:tgtEl>
                                          <p:spTgt spid="23"/>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16" presetClass="entr" presetSubtype="21" fill="hold" grpId="1" nodeType="clickEffect">
                                  <p:stCondLst>
                                    <p:cond delay="0"/>
                                  </p:stCondLst>
                                  <p:childTnLst>
                                    <p:set>
                                      <p:cBhvr>
                                        <p:cTn id="22" dur="1" fill="hold">
                                          <p:stCondLst>
                                            <p:cond delay="0"/>
                                          </p:stCondLst>
                                        </p:cTn>
                                        <p:tgtEl>
                                          <p:spTgt spid="3148"/>
                                        </p:tgtEl>
                                        <p:attrNameLst>
                                          <p:attrName>style.visibility</p:attrName>
                                        </p:attrNameLst>
                                      </p:cBhvr>
                                      <p:to>
                                        <p:strVal val="visible"/>
                                      </p:to>
                                    </p:set>
                                    <p:animEffect transition="in" filter="barn(inVertical)">
                                      <p:cBhvr>
                                        <p:cTn id="23" dur="500"/>
                                        <p:tgtEl>
                                          <p:spTgt spid="3148"/>
                                        </p:tgtEl>
                                      </p:cBhvr>
                                    </p:animEffect>
                                  </p:childTnLst>
                                </p:cTn>
                              </p:par>
                              <p:par>
                                <p:cTn id="24" presetID="16" presetClass="entr" presetSubtype="21" fill="hold" grpId="1" nodeType="withEffect">
                                  <p:stCondLst>
                                    <p:cond delay="0"/>
                                  </p:stCondLst>
                                  <p:childTnLst>
                                    <p:set>
                                      <p:cBhvr>
                                        <p:cTn id="25" dur="1" fill="hold">
                                          <p:stCondLst>
                                            <p:cond delay="0"/>
                                          </p:stCondLst>
                                        </p:cTn>
                                        <p:tgtEl>
                                          <p:spTgt spid="3147"/>
                                        </p:tgtEl>
                                        <p:attrNameLst>
                                          <p:attrName>style.visibility</p:attrName>
                                        </p:attrNameLst>
                                      </p:cBhvr>
                                      <p:to>
                                        <p:strVal val="visible"/>
                                      </p:to>
                                    </p:set>
                                    <p:animEffect transition="in" filter="barn(inVertical)">
                                      <p:cBhvr>
                                        <p:cTn id="26" dur="500"/>
                                        <p:tgtEl>
                                          <p:spTgt spid="3147"/>
                                        </p:tgtEl>
                                      </p:cBhvr>
                                    </p:animEffect>
                                  </p:childTnLst>
                                </p:cTn>
                              </p:par>
                              <p:par>
                                <p:cTn id="27" presetID="16" presetClass="entr" presetSubtype="21" fill="hold" grpId="1" nodeType="withEffect">
                                  <p:stCondLst>
                                    <p:cond delay="0"/>
                                  </p:stCondLst>
                                  <p:childTnLst>
                                    <p:set>
                                      <p:cBhvr>
                                        <p:cTn id="28" dur="1" fill="hold">
                                          <p:stCondLst>
                                            <p:cond delay="0"/>
                                          </p:stCondLst>
                                        </p:cTn>
                                        <p:tgtEl>
                                          <p:spTgt spid="3113"/>
                                        </p:tgtEl>
                                        <p:attrNameLst>
                                          <p:attrName>style.visibility</p:attrName>
                                        </p:attrNameLst>
                                      </p:cBhvr>
                                      <p:to>
                                        <p:strVal val="visible"/>
                                      </p:to>
                                    </p:set>
                                    <p:animEffect transition="in" filter="barn(inVertical)">
                                      <p:cBhvr>
                                        <p:cTn id="29" dur="500"/>
                                        <p:tgtEl>
                                          <p:spTgt spid="3113"/>
                                        </p:tgtEl>
                                      </p:cBhvr>
                                    </p:animEffect>
                                  </p:childTnLst>
                                </p:cTn>
                              </p:par>
                              <p:par>
                                <p:cTn id="30" presetID="16" presetClass="entr" presetSubtype="21" fill="hold" grpId="1" nodeType="withEffect">
                                  <p:stCondLst>
                                    <p:cond delay="0"/>
                                  </p:stCondLst>
                                  <p:childTnLst>
                                    <p:set>
                                      <p:cBhvr>
                                        <p:cTn id="31" dur="1" fill="hold">
                                          <p:stCondLst>
                                            <p:cond delay="0"/>
                                          </p:stCondLst>
                                        </p:cTn>
                                        <p:tgtEl>
                                          <p:spTgt spid="3112"/>
                                        </p:tgtEl>
                                        <p:attrNameLst>
                                          <p:attrName>style.visibility</p:attrName>
                                        </p:attrNameLst>
                                      </p:cBhvr>
                                      <p:to>
                                        <p:strVal val="visible"/>
                                      </p:to>
                                    </p:set>
                                    <p:animEffect transition="in" filter="barn(inVertical)">
                                      <p:cBhvr>
                                        <p:cTn id="32" dur="500"/>
                                        <p:tgtEl>
                                          <p:spTgt spid="3112"/>
                                        </p:tgtEl>
                                      </p:cBhvr>
                                    </p:animEffect>
                                  </p:childTnLst>
                                </p:cTn>
                              </p:par>
                              <p:par>
                                <p:cTn id="33" presetID="16" presetClass="entr" presetSubtype="21" fill="hold" grpId="1" nodeType="withEffect">
                                  <p:stCondLst>
                                    <p:cond delay="0"/>
                                  </p:stCondLst>
                                  <p:childTnLst>
                                    <p:set>
                                      <p:cBhvr>
                                        <p:cTn id="34" dur="1" fill="hold">
                                          <p:stCondLst>
                                            <p:cond delay="0"/>
                                          </p:stCondLst>
                                        </p:cTn>
                                        <p:tgtEl>
                                          <p:spTgt spid="3111"/>
                                        </p:tgtEl>
                                        <p:attrNameLst>
                                          <p:attrName>style.visibility</p:attrName>
                                        </p:attrNameLst>
                                      </p:cBhvr>
                                      <p:to>
                                        <p:strVal val="visible"/>
                                      </p:to>
                                    </p:set>
                                    <p:animEffect transition="in" filter="barn(inVertical)">
                                      <p:cBhvr>
                                        <p:cTn id="35" dur="500"/>
                                        <p:tgtEl>
                                          <p:spTgt spid="3111"/>
                                        </p:tgtEl>
                                      </p:cBhvr>
                                    </p:animEffect>
                                  </p:childTnLst>
                                </p:cTn>
                              </p:par>
                              <p:par>
                                <p:cTn id="36" presetID="16" presetClass="entr" presetSubtype="21" fill="hold" grpId="1" nodeType="withEffect">
                                  <p:stCondLst>
                                    <p:cond delay="0"/>
                                  </p:stCondLst>
                                  <p:childTnLst>
                                    <p:set>
                                      <p:cBhvr>
                                        <p:cTn id="37" dur="1" fill="hold">
                                          <p:stCondLst>
                                            <p:cond delay="0"/>
                                          </p:stCondLst>
                                        </p:cTn>
                                        <p:tgtEl>
                                          <p:spTgt spid="3110"/>
                                        </p:tgtEl>
                                        <p:attrNameLst>
                                          <p:attrName>style.visibility</p:attrName>
                                        </p:attrNameLst>
                                      </p:cBhvr>
                                      <p:to>
                                        <p:strVal val="visible"/>
                                      </p:to>
                                    </p:set>
                                    <p:animEffect transition="in" filter="barn(inVertical)">
                                      <p:cBhvr>
                                        <p:cTn id="38" dur="500"/>
                                        <p:tgtEl>
                                          <p:spTgt spid="3110"/>
                                        </p:tgtEl>
                                      </p:cBhvr>
                                    </p:animEffect>
                                  </p:childTnLst>
                                </p:cTn>
                              </p:par>
                            </p:childTnLst>
                          </p:cTn>
                        </p:par>
                      </p:childTnLst>
                    </p:cTn>
                  </p:par>
                  <p:par>
                    <p:cTn id="39" fill="hold">
                      <p:stCondLst>
                        <p:cond delay="indefinite"/>
                      </p:stCondLst>
                      <p:childTnLst>
                        <p:par>
                          <p:cTn id="40" fill="hold">
                            <p:stCondLst>
                              <p:cond delay="0"/>
                            </p:stCondLst>
                            <p:childTnLst>
                              <p:par>
                                <p:cTn id="41" presetID="54" presetClass="exit" presetSubtype="0" decel="100000" fill="hold" grpId="0" nodeType="clickEffect">
                                  <p:stCondLst>
                                    <p:cond delay="0"/>
                                  </p:stCondLst>
                                  <p:childTnLst>
                                    <p:anim calcmode="lin" valueType="num">
                                      <p:cBhvr>
                                        <p:cTn id="42" dur="2000"/>
                                        <p:tgtEl>
                                          <p:spTgt spid="3148"/>
                                        </p:tgtEl>
                                        <p:attrNameLst>
                                          <p:attrName>ppt_w</p:attrName>
                                        </p:attrNameLst>
                                      </p:cBhvr>
                                      <p:tavLst>
                                        <p:tav tm="0">
                                          <p:val>
                                            <p:strVal val="ppt_w"/>
                                          </p:val>
                                        </p:tav>
                                        <p:tav tm="100000">
                                          <p:val>
                                            <p:strVal val="ppt_w*0.05"/>
                                          </p:val>
                                        </p:tav>
                                      </p:tavLst>
                                    </p:anim>
                                    <p:anim calcmode="lin" valueType="num">
                                      <p:cBhvr>
                                        <p:cTn id="43" dur="2000"/>
                                        <p:tgtEl>
                                          <p:spTgt spid="3148"/>
                                        </p:tgtEl>
                                        <p:attrNameLst>
                                          <p:attrName>ppt_h</p:attrName>
                                        </p:attrNameLst>
                                      </p:cBhvr>
                                      <p:tavLst>
                                        <p:tav tm="0">
                                          <p:val>
                                            <p:strVal val="ppt_h"/>
                                          </p:val>
                                        </p:tav>
                                        <p:tav tm="100000">
                                          <p:val>
                                            <p:strVal val="ppt_h"/>
                                          </p:val>
                                        </p:tav>
                                      </p:tavLst>
                                    </p:anim>
                                    <p:anim calcmode="lin" valueType="num">
                                      <p:cBhvr>
                                        <p:cTn id="44" dur="2000"/>
                                        <p:tgtEl>
                                          <p:spTgt spid="3148"/>
                                        </p:tgtEl>
                                        <p:attrNameLst>
                                          <p:attrName>ppt_x</p:attrName>
                                        </p:attrNameLst>
                                      </p:cBhvr>
                                      <p:tavLst>
                                        <p:tav tm="0">
                                          <p:val>
                                            <p:strVal val="ppt_x"/>
                                          </p:val>
                                        </p:tav>
                                        <p:tav tm="100000">
                                          <p:val>
                                            <p:strVal val="ppt_x-.2"/>
                                          </p:val>
                                        </p:tav>
                                      </p:tavLst>
                                    </p:anim>
                                    <p:anim calcmode="lin" valueType="num">
                                      <p:cBhvr>
                                        <p:cTn id="45" dur="2000"/>
                                        <p:tgtEl>
                                          <p:spTgt spid="3148"/>
                                        </p:tgtEl>
                                        <p:attrNameLst>
                                          <p:attrName>ppt_y</p:attrName>
                                        </p:attrNameLst>
                                      </p:cBhvr>
                                      <p:tavLst>
                                        <p:tav tm="0">
                                          <p:val>
                                            <p:strVal val="ppt_y"/>
                                          </p:val>
                                        </p:tav>
                                        <p:tav tm="100000">
                                          <p:val>
                                            <p:strVal val="ppt_y"/>
                                          </p:val>
                                        </p:tav>
                                      </p:tavLst>
                                    </p:anim>
                                    <p:animEffect transition="out" filter="fade">
                                      <p:cBhvr>
                                        <p:cTn id="46" dur="2000"/>
                                        <p:tgtEl>
                                          <p:spTgt spid="3148"/>
                                        </p:tgtEl>
                                      </p:cBhvr>
                                    </p:animEffect>
                                    <p:set>
                                      <p:cBhvr>
                                        <p:cTn id="47" dur="1" fill="hold">
                                          <p:stCondLst>
                                            <p:cond delay="1999"/>
                                          </p:stCondLst>
                                        </p:cTn>
                                        <p:tgtEl>
                                          <p:spTgt spid="3148"/>
                                        </p:tgtEl>
                                        <p:attrNameLst>
                                          <p:attrName>style.visibility</p:attrName>
                                        </p:attrNameLst>
                                      </p:cBhvr>
                                      <p:to>
                                        <p:strVal val="hidden"/>
                                      </p:to>
                                    </p:set>
                                  </p:childTnLst>
                                  <p:subTnLst>
                                    <p:audio>
                                      <p:cMediaNode>
                                        <p:cTn display="0" masterRel="sameClick">
                                          <p:stCondLst>
                                            <p:cond evt="begin" delay="0">
                                              <p:tn val="41"/>
                                            </p:cond>
                                          </p:stCondLst>
                                          <p:endCondLst>
                                            <p:cond evt="onStopAudio" delay="0">
                                              <p:tgtEl>
                                                <p:sldTgt/>
                                              </p:tgtEl>
                                            </p:cond>
                                          </p:endCondLst>
                                        </p:cTn>
                                        <p:tgtEl>
                                          <p:sndTgt r:embed="rId2" name="click.wav"/>
                                        </p:tgtEl>
                                      </p:cMediaNode>
                                    </p:audio>
                                  </p:subTnLst>
                                </p:cTn>
                              </p:par>
                            </p:childTnLst>
                          </p:cTn>
                        </p:par>
                        <p:par>
                          <p:cTn id="48" fill="hold" nodeType="afterGroup">
                            <p:stCondLst>
                              <p:cond delay="2000"/>
                            </p:stCondLst>
                            <p:childTnLst>
                              <p:par>
                                <p:cTn id="49" presetID="54" presetClass="exit" presetSubtype="0" decel="100000" fill="hold" grpId="0" nodeType="afterEffect">
                                  <p:stCondLst>
                                    <p:cond delay="0"/>
                                  </p:stCondLst>
                                  <p:childTnLst>
                                    <p:anim calcmode="lin" valueType="num">
                                      <p:cBhvr>
                                        <p:cTn id="50" dur="2000"/>
                                        <p:tgtEl>
                                          <p:spTgt spid="3147"/>
                                        </p:tgtEl>
                                        <p:attrNameLst>
                                          <p:attrName>ppt_w</p:attrName>
                                        </p:attrNameLst>
                                      </p:cBhvr>
                                      <p:tavLst>
                                        <p:tav tm="0">
                                          <p:val>
                                            <p:strVal val="ppt_w"/>
                                          </p:val>
                                        </p:tav>
                                        <p:tav tm="100000">
                                          <p:val>
                                            <p:strVal val="ppt_w*0.05"/>
                                          </p:val>
                                        </p:tav>
                                      </p:tavLst>
                                    </p:anim>
                                    <p:anim calcmode="lin" valueType="num">
                                      <p:cBhvr>
                                        <p:cTn id="51" dur="2000"/>
                                        <p:tgtEl>
                                          <p:spTgt spid="3147"/>
                                        </p:tgtEl>
                                        <p:attrNameLst>
                                          <p:attrName>ppt_h</p:attrName>
                                        </p:attrNameLst>
                                      </p:cBhvr>
                                      <p:tavLst>
                                        <p:tav tm="0">
                                          <p:val>
                                            <p:strVal val="ppt_h"/>
                                          </p:val>
                                        </p:tav>
                                        <p:tav tm="100000">
                                          <p:val>
                                            <p:strVal val="ppt_h"/>
                                          </p:val>
                                        </p:tav>
                                      </p:tavLst>
                                    </p:anim>
                                    <p:anim calcmode="lin" valueType="num">
                                      <p:cBhvr>
                                        <p:cTn id="52" dur="2000"/>
                                        <p:tgtEl>
                                          <p:spTgt spid="3147"/>
                                        </p:tgtEl>
                                        <p:attrNameLst>
                                          <p:attrName>ppt_x</p:attrName>
                                        </p:attrNameLst>
                                      </p:cBhvr>
                                      <p:tavLst>
                                        <p:tav tm="0">
                                          <p:val>
                                            <p:strVal val="ppt_x"/>
                                          </p:val>
                                        </p:tav>
                                        <p:tav tm="100000">
                                          <p:val>
                                            <p:strVal val="ppt_x-.2"/>
                                          </p:val>
                                        </p:tav>
                                      </p:tavLst>
                                    </p:anim>
                                    <p:anim calcmode="lin" valueType="num">
                                      <p:cBhvr>
                                        <p:cTn id="53" dur="2000"/>
                                        <p:tgtEl>
                                          <p:spTgt spid="3147"/>
                                        </p:tgtEl>
                                        <p:attrNameLst>
                                          <p:attrName>ppt_y</p:attrName>
                                        </p:attrNameLst>
                                      </p:cBhvr>
                                      <p:tavLst>
                                        <p:tav tm="0">
                                          <p:val>
                                            <p:strVal val="ppt_y"/>
                                          </p:val>
                                        </p:tav>
                                        <p:tav tm="100000">
                                          <p:val>
                                            <p:strVal val="ppt_y"/>
                                          </p:val>
                                        </p:tav>
                                      </p:tavLst>
                                    </p:anim>
                                    <p:animEffect transition="out" filter="fade">
                                      <p:cBhvr>
                                        <p:cTn id="54" dur="2000"/>
                                        <p:tgtEl>
                                          <p:spTgt spid="3147"/>
                                        </p:tgtEl>
                                      </p:cBhvr>
                                    </p:animEffect>
                                    <p:set>
                                      <p:cBhvr>
                                        <p:cTn id="55" dur="1" fill="hold">
                                          <p:stCondLst>
                                            <p:cond delay="1999"/>
                                          </p:stCondLst>
                                        </p:cTn>
                                        <p:tgtEl>
                                          <p:spTgt spid="3147"/>
                                        </p:tgtEl>
                                        <p:attrNameLst>
                                          <p:attrName>style.visibility</p:attrName>
                                        </p:attrNameLst>
                                      </p:cBhvr>
                                      <p:to>
                                        <p:strVal val="hidden"/>
                                      </p:to>
                                    </p:set>
                                  </p:childTnLst>
                                  <p:subTnLst>
                                    <p:audio>
                                      <p:cMediaNode>
                                        <p:cTn display="0" masterRel="sameClick">
                                          <p:stCondLst>
                                            <p:cond evt="begin" delay="0">
                                              <p:tn val="49"/>
                                            </p:cond>
                                          </p:stCondLst>
                                          <p:endCondLst>
                                            <p:cond evt="onStopAudio" delay="0">
                                              <p:tgtEl>
                                                <p:sldTgt/>
                                              </p:tgtEl>
                                            </p:cond>
                                          </p:endCondLst>
                                        </p:cTn>
                                        <p:tgtEl>
                                          <p:sndTgt r:embed="rId2" name="click.wav"/>
                                        </p:tgtEl>
                                      </p:cMediaNode>
                                    </p:audio>
                                  </p:subTnLst>
                                </p:cTn>
                              </p:par>
                            </p:childTnLst>
                          </p:cTn>
                        </p:par>
                        <p:par>
                          <p:cTn id="56" fill="hold" nodeType="afterGroup">
                            <p:stCondLst>
                              <p:cond delay="4000"/>
                            </p:stCondLst>
                            <p:childTnLst>
                              <p:par>
                                <p:cTn id="57" presetID="54" presetClass="exit" presetSubtype="0" decel="100000" fill="hold" grpId="0" nodeType="afterEffect">
                                  <p:stCondLst>
                                    <p:cond delay="0"/>
                                  </p:stCondLst>
                                  <p:childTnLst>
                                    <p:anim calcmode="lin" valueType="num">
                                      <p:cBhvr>
                                        <p:cTn id="58" dur="2000"/>
                                        <p:tgtEl>
                                          <p:spTgt spid="3113"/>
                                        </p:tgtEl>
                                        <p:attrNameLst>
                                          <p:attrName>ppt_w</p:attrName>
                                        </p:attrNameLst>
                                      </p:cBhvr>
                                      <p:tavLst>
                                        <p:tav tm="0">
                                          <p:val>
                                            <p:strVal val="ppt_w"/>
                                          </p:val>
                                        </p:tav>
                                        <p:tav tm="100000">
                                          <p:val>
                                            <p:strVal val="ppt_w*0.05"/>
                                          </p:val>
                                        </p:tav>
                                      </p:tavLst>
                                    </p:anim>
                                    <p:anim calcmode="lin" valueType="num">
                                      <p:cBhvr>
                                        <p:cTn id="59" dur="2000"/>
                                        <p:tgtEl>
                                          <p:spTgt spid="3113"/>
                                        </p:tgtEl>
                                        <p:attrNameLst>
                                          <p:attrName>ppt_h</p:attrName>
                                        </p:attrNameLst>
                                      </p:cBhvr>
                                      <p:tavLst>
                                        <p:tav tm="0">
                                          <p:val>
                                            <p:strVal val="ppt_h"/>
                                          </p:val>
                                        </p:tav>
                                        <p:tav tm="100000">
                                          <p:val>
                                            <p:strVal val="ppt_h"/>
                                          </p:val>
                                        </p:tav>
                                      </p:tavLst>
                                    </p:anim>
                                    <p:anim calcmode="lin" valueType="num">
                                      <p:cBhvr>
                                        <p:cTn id="60" dur="2000"/>
                                        <p:tgtEl>
                                          <p:spTgt spid="3113"/>
                                        </p:tgtEl>
                                        <p:attrNameLst>
                                          <p:attrName>ppt_x</p:attrName>
                                        </p:attrNameLst>
                                      </p:cBhvr>
                                      <p:tavLst>
                                        <p:tav tm="0">
                                          <p:val>
                                            <p:strVal val="ppt_x"/>
                                          </p:val>
                                        </p:tav>
                                        <p:tav tm="100000">
                                          <p:val>
                                            <p:strVal val="ppt_x-.2"/>
                                          </p:val>
                                        </p:tav>
                                      </p:tavLst>
                                    </p:anim>
                                    <p:anim calcmode="lin" valueType="num">
                                      <p:cBhvr>
                                        <p:cTn id="61" dur="2000"/>
                                        <p:tgtEl>
                                          <p:spTgt spid="3113"/>
                                        </p:tgtEl>
                                        <p:attrNameLst>
                                          <p:attrName>ppt_y</p:attrName>
                                        </p:attrNameLst>
                                      </p:cBhvr>
                                      <p:tavLst>
                                        <p:tav tm="0">
                                          <p:val>
                                            <p:strVal val="ppt_y"/>
                                          </p:val>
                                        </p:tav>
                                        <p:tav tm="100000">
                                          <p:val>
                                            <p:strVal val="ppt_y"/>
                                          </p:val>
                                        </p:tav>
                                      </p:tavLst>
                                    </p:anim>
                                    <p:animEffect transition="out" filter="fade">
                                      <p:cBhvr>
                                        <p:cTn id="62" dur="2000"/>
                                        <p:tgtEl>
                                          <p:spTgt spid="3113"/>
                                        </p:tgtEl>
                                      </p:cBhvr>
                                    </p:animEffect>
                                    <p:set>
                                      <p:cBhvr>
                                        <p:cTn id="63" dur="1" fill="hold">
                                          <p:stCondLst>
                                            <p:cond delay="1999"/>
                                          </p:stCondLst>
                                        </p:cTn>
                                        <p:tgtEl>
                                          <p:spTgt spid="3113"/>
                                        </p:tgtEl>
                                        <p:attrNameLst>
                                          <p:attrName>style.visibility</p:attrName>
                                        </p:attrNameLst>
                                      </p:cBhvr>
                                      <p:to>
                                        <p:strVal val="hidden"/>
                                      </p:to>
                                    </p:set>
                                  </p:childTnLst>
                                  <p:subTnLst>
                                    <p:audio>
                                      <p:cMediaNode>
                                        <p:cTn display="0" masterRel="sameClick">
                                          <p:stCondLst>
                                            <p:cond evt="begin" delay="0">
                                              <p:tn val="57"/>
                                            </p:cond>
                                          </p:stCondLst>
                                          <p:endCondLst>
                                            <p:cond evt="onStopAudio" delay="0">
                                              <p:tgtEl>
                                                <p:sldTgt/>
                                              </p:tgtEl>
                                            </p:cond>
                                          </p:endCondLst>
                                        </p:cTn>
                                        <p:tgtEl>
                                          <p:sndTgt r:embed="rId2" name="click.wav"/>
                                        </p:tgtEl>
                                      </p:cMediaNode>
                                    </p:audio>
                                  </p:subTnLst>
                                </p:cTn>
                              </p:par>
                            </p:childTnLst>
                          </p:cTn>
                        </p:par>
                        <p:par>
                          <p:cTn id="64" fill="hold" nodeType="afterGroup">
                            <p:stCondLst>
                              <p:cond delay="6000"/>
                            </p:stCondLst>
                            <p:childTnLst>
                              <p:par>
                                <p:cTn id="65" presetID="54" presetClass="exit" presetSubtype="0" decel="100000" fill="hold" grpId="0" nodeType="afterEffect">
                                  <p:stCondLst>
                                    <p:cond delay="0"/>
                                  </p:stCondLst>
                                  <p:childTnLst>
                                    <p:anim calcmode="lin" valueType="num">
                                      <p:cBhvr>
                                        <p:cTn id="66" dur="2000"/>
                                        <p:tgtEl>
                                          <p:spTgt spid="3112"/>
                                        </p:tgtEl>
                                        <p:attrNameLst>
                                          <p:attrName>ppt_w</p:attrName>
                                        </p:attrNameLst>
                                      </p:cBhvr>
                                      <p:tavLst>
                                        <p:tav tm="0">
                                          <p:val>
                                            <p:strVal val="ppt_w"/>
                                          </p:val>
                                        </p:tav>
                                        <p:tav tm="100000">
                                          <p:val>
                                            <p:strVal val="ppt_w*0.05"/>
                                          </p:val>
                                        </p:tav>
                                      </p:tavLst>
                                    </p:anim>
                                    <p:anim calcmode="lin" valueType="num">
                                      <p:cBhvr>
                                        <p:cTn id="67" dur="2000"/>
                                        <p:tgtEl>
                                          <p:spTgt spid="3112"/>
                                        </p:tgtEl>
                                        <p:attrNameLst>
                                          <p:attrName>ppt_h</p:attrName>
                                        </p:attrNameLst>
                                      </p:cBhvr>
                                      <p:tavLst>
                                        <p:tav tm="0">
                                          <p:val>
                                            <p:strVal val="ppt_h"/>
                                          </p:val>
                                        </p:tav>
                                        <p:tav tm="100000">
                                          <p:val>
                                            <p:strVal val="ppt_h"/>
                                          </p:val>
                                        </p:tav>
                                      </p:tavLst>
                                    </p:anim>
                                    <p:anim calcmode="lin" valueType="num">
                                      <p:cBhvr>
                                        <p:cTn id="68" dur="2000"/>
                                        <p:tgtEl>
                                          <p:spTgt spid="3112"/>
                                        </p:tgtEl>
                                        <p:attrNameLst>
                                          <p:attrName>ppt_x</p:attrName>
                                        </p:attrNameLst>
                                      </p:cBhvr>
                                      <p:tavLst>
                                        <p:tav tm="0">
                                          <p:val>
                                            <p:strVal val="ppt_x"/>
                                          </p:val>
                                        </p:tav>
                                        <p:tav tm="100000">
                                          <p:val>
                                            <p:strVal val="ppt_x-.2"/>
                                          </p:val>
                                        </p:tav>
                                      </p:tavLst>
                                    </p:anim>
                                    <p:anim calcmode="lin" valueType="num">
                                      <p:cBhvr>
                                        <p:cTn id="69" dur="2000"/>
                                        <p:tgtEl>
                                          <p:spTgt spid="3112"/>
                                        </p:tgtEl>
                                        <p:attrNameLst>
                                          <p:attrName>ppt_y</p:attrName>
                                        </p:attrNameLst>
                                      </p:cBhvr>
                                      <p:tavLst>
                                        <p:tav tm="0">
                                          <p:val>
                                            <p:strVal val="ppt_y"/>
                                          </p:val>
                                        </p:tav>
                                        <p:tav tm="100000">
                                          <p:val>
                                            <p:strVal val="ppt_y"/>
                                          </p:val>
                                        </p:tav>
                                      </p:tavLst>
                                    </p:anim>
                                    <p:animEffect transition="out" filter="fade">
                                      <p:cBhvr>
                                        <p:cTn id="70" dur="2000"/>
                                        <p:tgtEl>
                                          <p:spTgt spid="3112"/>
                                        </p:tgtEl>
                                      </p:cBhvr>
                                    </p:animEffect>
                                    <p:set>
                                      <p:cBhvr>
                                        <p:cTn id="71" dur="1" fill="hold">
                                          <p:stCondLst>
                                            <p:cond delay="1999"/>
                                          </p:stCondLst>
                                        </p:cTn>
                                        <p:tgtEl>
                                          <p:spTgt spid="3112"/>
                                        </p:tgtEl>
                                        <p:attrNameLst>
                                          <p:attrName>style.visibility</p:attrName>
                                        </p:attrNameLst>
                                      </p:cBhvr>
                                      <p:to>
                                        <p:strVal val="hidden"/>
                                      </p:to>
                                    </p:set>
                                  </p:childTnLst>
                                  <p:subTnLst>
                                    <p:audio>
                                      <p:cMediaNode>
                                        <p:cTn display="0" masterRel="sameClick">
                                          <p:stCondLst>
                                            <p:cond evt="begin" delay="0">
                                              <p:tn val="65"/>
                                            </p:cond>
                                          </p:stCondLst>
                                          <p:endCondLst>
                                            <p:cond evt="onStopAudio" delay="0">
                                              <p:tgtEl>
                                                <p:sldTgt/>
                                              </p:tgtEl>
                                            </p:cond>
                                          </p:endCondLst>
                                        </p:cTn>
                                        <p:tgtEl>
                                          <p:sndTgt r:embed="rId2" name="click.wav"/>
                                        </p:tgtEl>
                                      </p:cMediaNode>
                                    </p:audio>
                                  </p:subTnLst>
                                </p:cTn>
                              </p:par>
                            </p:childTnLst>
                          </p:cTn>
                        </p:par>
                        <p:par>
                          <p:cTn id="72" fill="hold" nodeType="afterGroup">
                            <p:stCondLst>
                              <p:cond delay="8000"/>
                            </p:stCondLst>
                            <p:childTnLst>
                              <p:par>
                                <p:cTn id="73" presetID="54" presetClass="exit" presetSubtype="0" decel="100000" fill="hold" grpId="0" nodeType="afterEffect">
                                  <p:stCondLst>
                                    <p:cond delay="0"/>
                                  </p:stCondLst>
                                  <p:childTnLst>
                                    <p:anim calcmode="lin" valueType="num">
                                      <p:cBhvr>
                                        <p:cTn id="74" dur="2000"/>
                                        <p:tgtEl>
                                          <p:spTgt spid="3111"/>
                                        </p:tgtEl>
                                        <p:attrNameLst>
                                          <p:attrName>ppt_w</p:attrName>
                                        </p:attrNameLst>
                                      </p:cBhvr>
                                      <p:tavLst>
                                        <p:tav tm="0">
                                          <p:val>
                                            <p:strVal val="ppt_w"/>
                                          </p:val>
                                        </p:tav>
                                        <p:tav tm="100000">
                                          <p:val>
                                            <p:strVal val="ppt_w*0.05"/>
                                          </p:val>
                                        </p:tav>
                                      </p:tavLst>
                                    </p:anim>
                                    <p:anim calcmode="lin" valueType="num">
                                      <p:cBhvr>
                                        <p:cTn id="75" dur="2000"/>
                                        <p:tgtEl>
                                          <p:spTgt spid="3111"/>
                                        </p:tgtEl>
                                        <p:attrNameLst>
                                          <p:attrName>ppt_h</p:attrName>
                                        </p:attrNameLst>
                                      </p:cBhvr>
                                      <p:tavLst>
                                        <p:tav tm="0">
                                          <p:val>
                                            <p:strVal val="ppt_h"/>
                                          </p:val>
                                        </p:tav>
                                        <p:tav tm="100000">
                                          <p:val>
                                            <p:strVal val="ppt_h"/>
                                          </p:val>
                                        </p:tav>
                                      </p:tavLst>
                                    </p:anim>
                                    <p:anim calcmode="lin" valueType="num">
                                      <p:cBhvr>
                                        <p:cTn id="76" dur="2000"/>
                                        <p:tgtEl>
                                          <p:spTgt spid="3111"/>
                                        </p:tgtEl>
                                        <p:attrNameLst>
                                          <p:attrName>ppt_x</p:attrName>
                                        </p:attrNameLst>
                                      </p:cBhvr>
                                      <p:tavLst>
                                        <p:tav tm="0">
                                          <p:val>
                                            <p:strVal val="ppt_x"/>
                                          </p:val>
                                        </p:tav>
                                        <p:tav tm="100000">
                                          <p:val>
                                            <p:strVal val="ppt_x-.2"/>
                                          </p:val>
                                        </p:tav>
                                      </p:tavLst>
                                    </p:anim>
                                    <p:anim calcmode="lin" valueType="num">
                                      <p:cBhvr>
                                        <p:cTn id="77" dur="2000"/>
                                        <p:tgtEl>
                                          <p:spTgt spid="3111"/>
                                        </p:tgtEl>
                                        <p:attrNameLst>
                                          <p:attrName>ppt_y</p:attrName>
                                        </p:attrNameLst>
                                      </p:cBhvr>
                                      <p:tavLst>
                                        <p:tav tm="0">
                                          <p:val>
                                            <p:strVal val="ppt_y"/>
                                          </p:val>
                                        </p:tav>
                                        <p:tav tm="100000">
                                          <p:val>
                                            <p:strVal val="ppt_y"/>
                                          </p:val>
                                        </p:tav>
                                      </p:tavLst>
                                    </p:anim>
                                    <p:animEffect transition="out" filter="fade">
                                      <p:cBhvr>
                                        <p:cTn id="78" dur="2000"/>
                                        <p:tgtEl>
                                          <p:spTgt spid="3111"/>
                                        </p:tgtEl>
                                      </p:cBhvr>
                                    </p:animEffect>
                                    <p:set>
                                      <p:cBhvr>
                                        <p:cTn id="79" dur="1" fill="hold">
                                          <p:stCondLst>
                                            <p:cond delay="1999"/>
                                          </p:stCondLst>
                                        </p:cTn>
                                        <p:tgtEl>
                                          <p:spTgt spid="3111"/>
                                        </p:tgtEl>
                                        <p:attrNameLst>
                                          <p:attrName>style.visibility</p:attrName>
                                        </p:attrNameLst>
                                      </p:cBhvr>
                                      <p:to>
                                        <p:strVal val="hidden"/>
                                      </p:to>
                                    </p:set>
                                  </p:childTnLst>
                                  <p:subTnLst>
                                    <p:audio>
                                      <p:cMediaNode>
                                        <p:cTn display="0" masterRel="sameClick">
                                          <p:stCondLst>
                                            <p:cond evt="begin" delay="0">
                                              <p:tn val="73"/>
                                            </p:cond>
                                          </p:stCondLst>
                                          <p:endCondLst>
                                            <p:cond evt="onStopAudio" delay="0">
                                              <p:tgtEl>
                                                <p:sldTgt/>
                                              </p:tgtEl>
                                            </p:cond>
                                          </p:endCondLst>
                                        </p:cTn>
                                        <p:tgtEl>
                                          <p:sndTgt r:embed="rId2" name="click.wav"/>
                                        </p:tgtEl>
                                      </p:cMediaNode>
                                    </p:audio>
                                  </p:subTnLst>
                                </p:cTn>
                              </p:par>
                            </p:childTnLst>
                          </p:cTn>
                        </p:par>
                        <p:par>
                          <p:cTn id="80" fill="hold" nodeType="afterGroup">
                            <p:stCondLst>
                              <p:cond delay="10000"/>
                            </p:stCondLst>
                            <p:childTnLst>
                              <p:par>
                                <p:cTn id="81" presetID="6" presetClass="emph" presetSubtype="0" fill="hold" grpId="0" nodeType="afterEffect">
                                  <p:stCondLst>
                                    <p:cond delay="0"/>
                                  </p:stCondLst>
                                  <p:childTnLst>
                                    <p:animScale>
                                      <p:cBhvr>
                                        <p:cTn id="82" dur="1000" fill="hold"/>
                                        <p:tgtEl>
                                          <p:spTgt spid="3110"/>
                                        </p:tgtEl>
                                      </p:cBhvr>
                                      <p:by x="130000" y="130000"/>
                                    </p:animScale>
                                  </p:childTnLst>
                                  <p:subTnLst>
                                    <p:audio>
                                      <p:cMediaNode>
                                        <p:cTn display="0" masterRel="sameClick">
                                          <p:stCondLst>
                                            <p:cond evt="begin" delay="0">
                                              <p:tn val="81"/>
                                            </p:cond>
                                          </p:stCondLst>
                                          <p:endCondLst>
                                            <p:cond evt="onStopAudio" delay="0">
                                              <p:tgtEl>
                                                <p:sldTgt/>
                                              </p:tgtEl>
                                            </p:cond>
                                          </p:endCondLst>
                                        </p:cTn>
                                        <p:tgtEl>
                                          <p:sndTgt r:embed="rId3" name="BELL.WAV"/>
                                        </p:tgtEl>
                                      </p:cMediaNode>
                                    </p:audio>
                                  </p:subTnLst>
                                </p:cTn>
                              </p:par>
                            </p:childTnLst>
                          </p:cTn>
                        </p:par>
                        <p:par>
                          <p:cTn id="83" fill="hold" nodeType="afterGroup">
                            <p:stCondLst>
                              <p:cond delay="11000"/>
                            </p:stCondLst>
                            <p:childTnLst>
                              <p:par>
                                <p:cTn id="84" presetID="23" presetClass="entr" presetSubtype="16" fill="remove" nodeType="afterEffect">
                                  <p:stCondLst>
                                    <p:cond delay="0"/>
                                  </p:stCondLst>
                                  <p:childTnLst>
                                    <p:set>
                                      <p:cBhvr>
                                        <p:cTn id="85" dur="1" fill="hold">
                                          <p:stCondLst>
                                            <p:cond delay="0"/>
                                          </p:stCondLst>
                                        </p:cTn>
                                        <p:tgtEl>
                                          <p:spTgt spid="2"/>
                                        </p:tgtEl>
                                        <p:attrNameLst>
                                          <p:attrName>style.visibility</p:attrName>
                                        </p:attrNameLst>
                                      </p:cBhvr>
                                      <p:to>
                                        <p:strVal val="visible"/>
                                      </p:to>
                                    </p:set>
                                    <p:anim calcmode="lin" valueType="num">
                                      <p:cBhvr>
                                        <p:cTn id="86" dur="500" fill="hold"/>
                                        <p:tgtEl>
                                          <p:spTgt spid="2"/>
                                        </p:tgtEl>
                                        <p:attrNameLst>
                                          <p:attrName>ppt_w</p:attrName>
                                        </p:attrNameLst>
                                      </p:cBhvr>
                                      <p:tavLst>
                                        <p:tav tm="0">
                                          <p:val>
                                            <p:fltVal val="0"/>
                                          </p:val>
                                        </p:tav>
                                        <p:tav tm="100000">
                                          <p:val>
                                            <p:strVal val="#ppt_w"/>
                                          </p:val>
                                        </p:tav>
                                      </p:tavLst>
                                    </p:anim>
                                    <p:anim calcmode="lin" valueType="num">
                                      <p:cBhvr>
                                        <p:cTn id="87" dur="500" fill="hold"/>
                                        <p:tgtEl>
                                          <p:spTgt spid="2"/>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84"/>
                                            </p:cond>
                                          </p:stCondLst>
                                          <p:endCondLst>
                                            <p:cond evt="onStopAudio" delay="0">
                                              <p:tgtEl>
                                                <p:sldTgt/>
                                              </p:tgtEl>
                                            </p:cond>
                                          </p:endCondLst>
                                        </p:cTn>
                                        <p:tgtEl>
                                          <p:sndTgt r:embed="rId4" name="Cau hoi.wav"/>
                                        </p:tgtEl>
                                      </p:cMediaNode>
                                    </p:audio>
                                  </p:subTnLst>
                                </p:cTn>
                              </p:par>
                            </p:childTnLst>
                          </p:cTn>
                        </p:par>
                      </p:childTnLst>
                    </p:cTn>
                  </p:par>
                  <p:par>
                    <p:cTn id="88" fill="hold" nodeType="clickPar">
                      <p:stCondLst>
                        <p:cond delay="indefinite"/>
                      </p:stCondLst>
                      <p:childTnLst>
                        <p:par>
                          <p:cTn id="89" fill="hold" nodeType="withGroup">
                            <p:stCondLst>
                              <p:cond delay="0"/>
                            </p:stCondLst>
                            <p:childTnLst>
                              <p:par>
                                <p:cTn id="90" presetID="26" presetClass="entr" presetSubtype="0" fill="hold" grpId="0" nodeType="clickEffect">
                                  <p:stCondLst>
                                    <p:cond delay="0"/>
                                  </p:stCondLst>
                                  <p:childTnLst>
                                    <p:set>
                                      <p:cBhvr>
                                        <p:cTn id="91" dur="1" fill="hold">
                                          <p:stCondLst>
                                            <p:cond delay="0"/>
                                          </p:stCondLst>
                                        </p:cTn>
                                        <p:tgtEl>
                                          <p:spTgt spid="3"/>
                                        </p:tgtEl>
                                        <p:attrNameLst>
                                          <p:attrName>style.visibility</p:attrName>
                                        </p:attrNameLst>
                                      </p:cBhvr>
                                      <p:to>
                                        <p:strVal val="visible"/>
                                      </p:to>
                                    </p:set>
                                    <p:animEffect transition="in" filter="wipe(down)">
                                      <p:cBhvr>
                                        <p:cTn id="92" dur="580">
                                          <p:stCondLst>
                                            <p:cond delay="0"/>
                                          </p:stCondLst>
                                        </p:cTn>
                                        <p:tgtEl>
                                          <p:spTgt spid="3"/>
                                        </p:tgtEl>
                                      </p:cBhvr>
                                    </p:animEffect>
                                    <p:anim calcmode="lin" valueType="num">
                                      <p:cBhvr>
                                        <p:cTn id="93"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4"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95"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96"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97"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98" dur="26">
                                          <p:stCondLst>
                                            <p:cond delay="650"/>
                                          </p:stCondLst>
                                        </p:cTn>
                                        <p:tgtEl>
                                          <p:spTgt spid="3"/>
                                        </p:tgtEl>
                                      </p:cBhvr>
                                      <p:to x="100000" y="60000"/>
                                    </p:animScale>
                                    <p:animScale>
                                      <p:cBhvr>
                                        <p:cTn id="99" dur="166" decel="50000">
                                          <p:stCondLst>
                                            <p:cond delay="676"/>
                                          </p:stCondLst>
                                        </p:cTn>
                                        <p:tgtEl>
                                          <p:spTgt spid="3"/>
                                        </p:tgtEl>
                                      </p:cBhvr>
                                      <p:to x="100000" y="100000"/>
                                    </p:animScale>
                                    <p:animScale>
                                      <p:cBhvr>
                                        <p:cTn id="100" dur="26">
                                          <p:stCondLst>
                                            <p:cond delay="1312"/>
                                          </p:stCondLst>
                                        </p:cTn>
                                        <p:tgtEl>
                                          <p:spTgt spid="3"/>
                                        </p:tgtEl>
                                      </p:cBhvr>
                                      <p:to x="100000" y="80000"/>
                                    </p:animScale>
                                    <p:animScale>
                                      <p:cBhvr>
                                        <p:cTn id="101" dur="166" decel="50000">
                                          <p:stCondLst>
                                            <p:cond delay="1338"/>
                                          </p:stCondLst>
                                        </p:cTn>
                                        <p:tgtEl>
                                          <p:spTgt spid="3"/>
                                        </p:tgtEl>
                                      </p:cBhvr>
                                      <p:to x="100000" y="100000"/>
                                    </p:animScale>
                                    <p:animScale>
                                      <p:cBhvr>
                                        <p:cTn id="102" dur="26">
                                          <p:stCondLst>
                                            <p:cond delay="1642"/>
                                          </p:stCondLst>
                                        </p:cTn>
                                        <p:tgtEl>
                                          <p:spTgt spid="3"/>
                                        </p:tgtEl>
                                      </p:cBhvr>
                                      <p:to x="100000" y="90000"/>
                                    </p:animScale>
                                    <p:animScale>
                                      <p:cBhvr>
                                        <p:cTn id="103" dur="166" decel="50000">
                                          <p:stCondLst>
                                            <p:cond delay="1668"/>
                                          </p:stCondLst>
                                        </p:cTn>
                                        <p:tgtEl>
                                          <p:spTgt spid="3"/>
                                        </p:tgtEl>
                                      </p:cBhvr>
                                      <p:to x="100000" y="100000"/>
                                    </p:animScale>
                                    <p:animScale>
                                      <p:cBhvr>
                                        <p:cTn id="104" dur="26">
                                          <p:stCondLst>
                                            <p:cond delay="1808"/>
                                          </p:stCondLst>
                                        </p:cTn>
                                        <p:tgtEl>
                                          <p:spTgt spid="3"/>
                                        </p:tgtEl>
                                      </p:cBhvr>
                                      <p:to x="100000" y="95000"/>
                                    </p:animScale>
                                    <p:animScale>
                                      <p:cBhvr>
                                        <p:cTn id="105" dur="166" decel="50000">
                                          <p:stCondLst>
                                            <p:cond delay="1834"/>
                                          </p:stCondLst>
                                        </p:cTn>
                                        <p:tgtEl>
                                          <p:spTgt spid="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10" grpId="0" animBg="1"/>
      <p:bldP spid="3110" grpId="1" animBg="1"/>
      <p:bldP spid="3111" grpId="0" animBg="1"/>
      <p:bldP spid="3111" grpId="1" animBg="1"/>
      <p:bldP spid="3112" grpId="0" animBg="1"/>
      <p:bldP spid="3112" grpId="1" animBg="1"/>
      <p:bldP spid="3113" grpId="0" animBg="1"/>
      <p:bldP spid="3113" grpId="1" animBg="1"/>
      <p:bldP spid="3147" grpId="0" animBg="1"/>
      <p:bldP spid="3147" grpId="1" animBg="1"/>
      <p:bldP spid="3148" grpId="0" animBg="1"/>
      <p:bldP spid="3148" grpId="1" animBg="1"/>
      <p:bldP spid="21" grpId="0"/>
      <p:bldP spid="22" grpId="0" animBg="1"/>
      <p:bldP spid="23" grpId="0"/>
      <p:bldP spid="24" grpId="0"/>
      <p:bldP spid="3" grpId="0" animBg="1"/>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5235" name="Text Box 5"/>
          <p:cNvSpPr txBox="1">
            <a:spLocks noChangeArrowheads="1"/>
          </p:cNvSpPr>
          <p:nvPr/>
        </p:nvSpPr>
        <p:spPr bwMode="auto">
          <a:xfrm>
            <a:off x="2235200" y="2819400"/>
            <a:ext cx="7416800" cy="369888"/>
          </a:xfrm>
          <a:prstGeom prst="rect">
            <a:avLst/>
          </a:prstGeom>
          <a:noFill/>
          <a:ln w="9525">
            <a:noFill/>
            <a:miter lim="800000"/>
            <a:headEnd/>
            <a:tailEnd/>
          </a:ln>
        </p:spPr>
        <p:txBody>
          <a:bodyPr>
            <a:spAutoFit/>
          </a:bodyPr>
          <a:lstStyle/>
          <a:p>
            <a:pPr>
              <a:spcBef>
                <a:spcPct val="50000"/>
              </a:spcBef>
            </a:pPr>
            <a:endParaRPr lang="en-US">
              <a:cs typeface="Times New Roman" pitchFamily="18" charset="0"/>
            </a:endParaRPr>
          </a:p>
        </p:txBody>
      </p:sp>
      <p:sp>
        <p:nvSpPr>
          <p:cNvPr id="3110" name="AutoShape 38"/>
          <p:cNvSpPr>
            <a:spLocks noChangeArrowheads="1"/>
          </p:cNvSpPr>
          <p:nvPr/>
        </p:nvSpPr>
        <p:spPr bwMode="auto">
          <a:xfrm>
            <a:off x="9855200" y="573088"/>
            <a:ext cx="1524000" cy="914400"/>
          </a:xfrm>
          <a:prstGeom prst="star16">
            <a:avLst>
              <a:gd name="adj" fmla="val 37500"/>
            </a:avLst>
          </a:prstGeom>
          <a:gradFill rotWithShape="1">
            <a:gsLst>
              <a:gs pos="0">
                <a:schemeClr val="bg1"/>
              </a:gs>
              <a:gs pos="100000">
                <a:srgbClr val="7B77C7"/>
              </a:gs>
            </a:gsLst>
            <a:path path="shape">
              <a:fillToRect l="50000" t="50000" r="50000" b="50000"/>
            </a:path>
          </a:gradFill>
          <a:ln w="9525">
            <a:solidFill>
              <a:schemeClr val="tx1"/>
            </a:solidFill>
            <a:miter lim="800000"/>
            <a:headEnd/>
            <a:tailEnd/>
          </a:ln>
        </p:spPr>
        <p:txBody>
          <a:bodyPr wrap="none" anchor="ctr"/>
          <a:lstStyle/>
          <a:p>
            <a:r>
              <a:rPr kumimoji="1" lang="en-US" altLang="ja-JP" sz="4400">
                <a:solidFill>
                  <a:srgbClr val="FF0000"/>
                </a:solidFill>
                <a:latin typeface="Times New Roman" pitchFamily="18" charset="0"/>
              </a:rPr>
              <a:t>0</a:t>
            </a:r>
          </a:p>
        </p:txBody>
      </p:sp>
      <p:sp>
        <p:nvSpPr>
          <p:cNvPr id="3111" name="AutoShape 39"/>
          <p:cNvSpPr>
            <a:spLocks noChangeArrowheads="1"/>
          </p:cNvSpPr>
          <p:nvPr/>
        </p:nvSpPr>
        <p:spPr bwMode="auto">
          <a:xfrm>
            <a:off x="9855200" y="573088"/>
            <a:ext cx="1524000" cy="914400"/>
          </a:xfrm>
          <a:prstGeom prst="star16">
            <a:avLst>
              <a:gd name="adj" fmla="val 37500"/>
            </a:avLst>
          </a:prstGeom>
          <a:gradFill rotWithShape="1">
            <a:gsLst>
              <a:gs pos="0">
                <a:schemeClr val="bg1"/>
              </a:gs>
              <a:gs pos="100000">
                <a:srgbClr val="89B593"/>
              </a:gs>
            </a:gsLst>
            <a:path path="shape">
              <a:fillToRect l="50000" t="50000" r="50000" b="50000"/>
            </a:path>
          </a:gradFill>
          <a:ln w="9525">
            <a:solidFill>
              <a:schemeClr val="tx1"/>
            </a:solidFill>
            <a:miter lim="800000"/>
            <a:headEnd/>
            <a:tailEnd/>
          </a:ln>
        </p:spPr>
        <p:txBody>
          <a:bodyPr wrap="none" anchor="ctr"/>
          <a:lstStyle/>
          <a:p>
            <a:r>
              <a:rPr kumimoji="1" lang="en-US" altLang="ja-JP" sz="4400">
                <a:solidFill>
                  <a:srgbClr val="800000"/>
                </a:solidFill>
                <a:latin typeface="Times New Roman" pitchFamily="18" charset="0"/>
              </a:rPr>
              <a:t>1</a:t>
            </a:r>
          </a:p>
        </p:txBody>
      </p:sp>
      <p:sp>
        <p:nvSpPr>
          <p:cNvPr id="3112" name="AutoShape 40"/>
          <p:cNvSpPr>
            <a:spLocks noChangeArrowheads="1"/>
          </p:cNvSpPr>
          <p:nvPr/>
        </p:nvSpPr>
        <p:spPr bwMode="auto">
          <a:xfrm>
            <a:off x="9855200" y="573088"/>
            <a:ext cx="1524000" cy="914400"/>
          </a:xfrm>
          <a:prstGeom prst="star16">
            <a:avLst>
              <a:gd name="adj" fmla="val 37500"/>
            </a:avLst>
          </a:prstGeom>
          <a:gradFill rotWithShape="1">
            <a:gsLst>
              <a:gs pos="0">
                <a:schemeClr val="bg1"/>
              </a:gs>
              <a:gs pos="100000">
                <a:srgbClr val="FC4254"/>
              </a:gs>
            </a:gsLst>
            <a:path path="shape">
              <a:fillToRect l="50000" t="50000" r="50000" b="50000"/>
            </a:path>
          </a:gradFill>
          <a:ln w="9525">
            <a:solidFill>
              <a:schemeClr val="tx1"/>
            </a:solidFill>
            <a:miter lim="800000"/>
            <a:headEnd/>
            <a:tailEnd/>
          </a:ln>
        </p:spPr>
        <p:txBody>
          <a:bodyPr wrap="none" anchor="ctr"/>
          <a:lstStyle/>
          <a:p>
            <a:r>
              <a:rPr kumimoji="1" lang="en-US" altLang="ja-JP" sz="4400">
                <a:solidFill>
                  <a:srgbClr val="0033CC"/>
                </a:solidFill>
                <a:latin typeface="Times New Roman" pitchFamily="18" charset="0"/>
              </a:rPr>
              <a:t>2</a:t>
            </a:r>
          </a:p>
        </p:txBody>
      </p:sp>
      <p:sp>
        <p:nvSpPr>
          <p:cNvPr id="3113" name="AutoShape 41"/>
          <p:cNvSpPr>
            <a:spLocks noChangeArrowheads="1"/>
          </p:cNvSpPr>
          <p:nvPr/>
        </p:nvSpPr>
        <p:spPr bwMode="auto">
          <a:xfrm>
            <a:off x="9855200" y="608013"/>
            <a:ext cx="1524000" cy="914400"/>
          </a:xfrm>
          <a:prstGeom prst="star16">
            <a:avLst>
              <a:gd name="adj" fmla="val 37500"/>
            </a:avLst>
          </a:prstGeom>
          <a:gradFill rotWithShape="1">
            <a:gsLst>
              <a:gs pos="0">
                <a:schemeClr val="bg1"/>
              </a:gs>
              <a:gs pos="100000">
                <a:srgbClr val="FC4254"/>
              </a:gs>
            </a:gsLst>
            <a:path path="shape">
              <a:fillToRect l="50000" t="50000" r="50000" b="50000"/>
            </a:path>
          </a:gradFill>
          <a:ln w="9525">
            <a:solidFill>
              <a:schemeClr val="tx1"/>
            </a:solidFill>
            <a:miter lim="800000"/>
            <a:headEnd/>
            <a:tailEnd/>
          </a:ln>
        </p:spPr>
        <p:txBody>
          <a:bodyPr wrap="none" anchor="ctr"/>
          <a:lstStyle/>
          <a:p>
            <a:r>
              <a:rPr kumimoji="1" lang="en-US" altLang="ja-JP" sz="4400">
                <a:solidFill>
                  <a:srgbClr val="0033CC"/>
                </a:solidFill>
                <a:latin typeface="Times New Roman" pitchFamily="18" charset="0"/>
              </a:rPr>
              <a:t>3</a:t>
            </a:r>
          </a:p>
        </p:txBody>
      </p:sp>
      <p:sp>
        <p:nvSpPr>
          <p:cNvPr id="3147" name="AutoShape 75"/>
          <p:cNvSpPr>
            <a:spLocks noChangeArrowheads="1"/>
          </p:cNvSpPr>
          <p:nvPr/>
        </p:nvSpPr>
        <p:spPr bwMode="auto">
          <a:xfrm>
            <a:off x="9855200" y="608013"/>
            <a:ext cx="1524000" cy="914400"/>
          </a:xfrm>
          <a:prstGeom prst="star16">
            <a:avLst>
              <a:gd name="adj" fmla="val 37500"/>
            </a:avLst>
          </a:prstGeom>
          <a:gradFill rotWithShape="1">
            <a:gsLst>
              <a:gs pos="0">
                <a:schemeClr val="bg1"/>
              </a:gs>
              <a:gs pos="100000">
                <a:srgbClr val="FC4254"/>
              </a:gs>
            </a:gsLst>
            <a:path path="shape">
              <a:fillToRect l="50000" t="50000" r="50000" b="50000"/>
            </a:path>
          </a:gradFill>
          <a:ln w="9525">
            <a:solidFill>
              <a:schemeClr val="tx1"/>
            </a:solidFill>
            <a:miter lim="800000"/>
            <a:headEnd/>
            <a:tailEnd/>
          </a:ln>
        </p:spPr>
        <p:txBody>
          <a:bodyPr wrap="none" anchor="ctr"/>
          <a:lstStyle/>
          <a:p>
            <a:r>
              <a:rPr kumimoji="1" lang="en-US" altLang="ja-JP" sz="4400">
                <a:solidFill>
                  <a:srgbClr val="0033CC"/>
                </a:solidFill>
                <a:latin typeface="Times New Roman" pitchFamily="18" charset="0"/>
              </a:rPr>
              <a:t>4</a:t>
            </a:r>
          </a:p>
        </p:txBody>
      </p:sp>
      <p:sp>
        <p:nvSpPr>
          <p:cNvPr id="3148" name="AutoShape 76"/>
          <p:cNvSpPr>
            <a:spLocks noChangeArrowheads="1"/>
          </p:cNvSpPr>
          <p:nvPr/>
        </p:nvSpPr>
        <p:spPr bwMode="auto">
          <a:xfrm>
            <a:off x="9855200" y="609600"/>
            <a:ext cx="1524000" cy="914400"/>
          </a:xfrm>
          <a:prstGeom prst="star16">
            <a:avLst>
              <a:gd name="adj" fmla="val 37500"/>
            </a:avLst>
          </a:prstGeom>
          <a:gradFill rotWithShape="1">
            <a:gsLst>
              <a:gs pos="0">
                <a:schemeClr val="bg1"/>
              </a:gs>
              <a:gs pos="100000">
                <a:srgbClr val="FC4254"/>
              </a:gs>
            </a:gsLst>
            <a:path path="shape">
              <a:fillToRect l="50000" t="50000" r="50000" b="50000"/>
            </a:path>
          </a:gradFill>
          <a:ln w="9525">
            <a:solidFill>
              <a:schemeClr val="tx1"/>
            </a:solidFill>
            <a:miter lim="800000"/>
            <a:headEnd/>
            <a:tailEnd/>
          </a:ln>
        </p:spPr>
        <p:txBody>
          <a:bodyPr wrap="none" anchor="ctr"/>
          <a:lstStyle/>
          <a:p>
            <a:r>
              <a:rPr kumimoji="1" lang="en-US" altLang="ja-JP" sz="4400">
                <a:solidFill>
                  <a:srgbClr val="0033CC"/>
                </a:solidFill>
                <a:latin typeface="Times New Roman" pitchFamily="18" charset="0"/>
              </a:rPr>
              <a:t>5</a:t>
            </a:r>
          </a:p>
        </p:txBody>
      </p:sp>
      <p:grpSp>
        <p:nvGrpSpPr>
          <p:cNvPr id="2" name="Group 139"/>
          <p:cNvGrpSpPr>
            <a:grpSpLocks/>
          </p:cNvGrpSpPr>
          <p:nvPr/>
        </p:nvGrpSpPr>
        <p:grpSpPr bwMode="auto">
          <a:xfrm>
            <a:off x="2349500" y="5740629"/>
            <a:ext cx="5259917" cy="1030287"/>
            <a:chOff x="912" y="2592"/>
            <a:chExt cx="3072" cy="960"/>
          </a:xfrm>
        </p:grpSpPr>
        <p:sp>
          <p:nvSpPr>
            <p:cNvPr id="95252" name="Oval 140"/>
            <p:cNvSpPr>
              <a:spLocks noChangeArrowheads="1"/>
            </p:cNvSpPr>
            <p:nvPr/>
          </p:nvSpPr>
          <p:spPr bwMode="auto">
            <a:xfrm>
              <a:off x="912" y="2592"/>
              <a:ext cx="3072" cy="960"/>
            </a:xfrm>
            <a:prstGeom prst="ellipse">
              <a:avLst/>
            </a:prstGeom>
            <a:solidFill>
              <a:srgbClr val="FF0000"/>
            </a:solidFill>
            <a:ln w="9525">
              <a:solidFill>
                <a:srgbClr val="FF0000"/>
              </a:solidFill>
              <a:round/>
              <a:headEnd/>
              <a:tailEnd/>
            </a:ln>
          </p:spPr>
          <p:txBody>
            <a:bodyPr wrap="none" anchor="ctr"/>
            <a:lstStyle/>
            <a:p>
              <a:endParaRPr kumimoji="1" lang="ja-JP" altLang="en-US" sz="2400">
                <a:latin typeface="Times New Roman" pitchFamily="18" charset="0"/>
              </a:endParaRPr>
            </a:p>
          </p:txBody>
        </p:sp>
        <p:sp>
          <p:nvSpPr>
            <p:cNvPr id="95253" name="WordArt 141"/>
            <p:cNvSpPr>
              <a:spLocks noChangeArrowheads="1" noChangeShapeType="1" noTextEdit="1"/>
            </p:cNvSpPr>
            <p:nvPr/>
          </p:nvSpPr>
          <p:spPr bwMode="auto">
            <a:xfrm>
              <a:off x="1488" y="2880"/>
              <a:ext cx="1884" cy="408"/>
            </a:xfrm>
            <a:prstGeom prst="rect">
              <a:avLst/>
            </a:prstGeom>
          </p:spPr>
          <p:txBody>
            <a:bodyPr wrap="none" fromWordArt="1">
              <a:prstTxWarp prst="textPlain">
                <a:avLst>
                  <a:gd name="adj" fmla="val 50000"/>
                </a:avLst>
              </a:prstTxWarp>
            </a:bodyPr>
            <a:lstStyle/>
            <a:p>
              <a:r>
                <a:rPr lang="en-US" sz="3600" i="1" kern="10" dirty="0" err="1">
                  <a:ln w="9525">
                    <a:solidFill>
                      <a:srgbClr val="E5FB13"/>
                    </a:solidFill>
                    <a:round/>
                    <a:headEnd/>
                    <a:tailEnd/>
                  </a:ln>
                  <a:solidFill>
                    <a:srgbClr val="E5FB13"/>
                  </a:solidFill>
                  <a:latin typeface="Times New Roman"/>
                  <a:cs typeface="Times New Roman"/>
                </a:rPr>
                <a:t>Hết</a:t>
              </a:r>
              <a:r>
                <a:rPr lang="en-US" sz="3600" i="1" kern="10" dirty="0">
                  <a:ln w="9525">
                    <a:solidFill>
                      <a:srgbClr val="E5FB13"/>
                    </a:solidFill>
                    <a:round/>
                    <a:headEnd/>
                    <a:tailEnd/>
                  </a:ln>
                  <a:solidFill>
                    <a:srgbClr val="E5FB13"/>
                  </a:solidFill>
                  <a:latin typeface="Times New Roman"/>
                  <a:cs typeface="Times New Roman"/>
                </a:rPr>
                <a:t> </a:t>
              </a:r>
              <a:r>
                <a:rPr lang="en-US" sz="3600" i="1" kern="10" dirty="0" err="1">
                  <a:ln w="9525">
                    <a:solidFill>
                      <a:srgbClr val="E5FB13"/>
                    </a:solidFill>
                    <a:round/>
                    <a:headEnd/>
                    <a:tailEnd/>
                  </a:ln>
                  <a:solidFill>
                    <a:srgbClr val="E5FB13"/>
                  </a:solidFill>
                  <a:latin typeface="Times New Roman"/>
                  <a:cs typeface="Times New Roman"/>
                </a:rPr>
                <a:t>giờ</a:t>
              </a:r>
              <a:endParaRPr lang="en-US" sz="3600" i="1" kern="10" dirty="0">
                <a:ln w="9525">
                  <a:solidFill>
                    <a:srgbClr val="E5FB13"/>
                  </a:solidFill>
                  <a:round/>
                  <a:headEnd/>
                  <a:tailEnd/>
                </a:ln>
                <a:solidFill>
                  <a:srgbClr val="E5FB13"/>
                </a:solidFill>
                <a:latin typeface="Times New Roman"/>
                <a:cs typeface="Times New Roman"/>
              </a:endParaRPr>
            </a:p>
          </p:txBody>
        </p:sp>
      </p:grpSp>
      <p:pic>
        <p:nvPicPr>
          <p:cNvPr id="95245" name="Picture 34" descr="POINTSTA"/>
          <p:cNvPicPr>
            <a:picLocks noChangeAspect="1" noChangeArrowheads="1"/>
          </p:cNvPicPr>
          <p:nvPr/>
        </p:nvPicPr>
        <p:blipFill>
          <a:blip r:embed="rId5"/>
          <a:srcRect/>
          <a:stretch>
            <a:fillRect/>
          </a:stretch>
        </p:blipFill>
        <p:spPr bwMode="auto">
          <a:xfrm>
            <a:off x="0" y="5616576"/>
            <a:ext cx="1828800" cy="1241425"/>
          </a:xfrm>
          <a:prstGeom prst="rect">
            <a:avLst/>
          </a:prstGeom>
          <a:noFill/>
          <a:ln w="9525">
            <a:noFill/>
            <a:miter lim="800000"/>
            <a:headEnd/>
            <a:tailEnd/>
          </a:ln>
        </p:spPr>
      </p:pic>
      <p:sp>
        <p:nvSpPr>
          <p:cNvPr id="21" name="Text Box 37"/>
          <p:cNvSpPr txBox="1">
            <a:spLocks noChangeArrowheads="1"/>
          </p:cNvSpPr>
          <p:nvPr/>
        </p:nvSpPr>
        <p:spPr bwMode="auto">
          <a:xfrm>
            <a:off x="931333" y="4037889"/>
            <a:ext cx="9753600" cy="584775"/>
          </a:xfrm>
          <a:prstGeom prst="rect">
            <a:avLst/>
          </a:prstGeom>
          <a:noFill/>
          <a:ln w="9525">
            <a:noFill/>
            <a:miter lim="800000"/>
            <a:headEnd/>
            <a:tailEnd/>
          </a:ln>
        </p:spPr>
        <p:txBody>
          <a:bodyPr>
            <a:spAutoFit/>
          </a:bodyPr>
          <a:lstStyle/>
          <a:p>
            <a:pPr marL="342900" indent="-342900" algn="just">
              <a:spcBef>
                <a:spcPct val="50000"/>
              </a:spcBef>
            </a:pPr>
            <a:r>
              <a:rPr lang="en-US" sz="3200" b="1" dirty="0">
                <a:latin typeface="Times New Roman" pitchFamily="18" charset="0"/>
                <a:cs typeface="Times New Roman" pitchFamily="18" charset="0"/>
              </a:rPr>
              <a:t>B. </a:t>
            </a:r>
            <a:r>
              <a:rPr lang="en-US" altLang="en-US" sz="3200" b="1" dirty="0" err="1" smtClean="0">
                <a:latin typeface="Times New Roman" pitchFamily="18" charset="0"/>
                <a:cs typeface="Times New Roman" pitchFamily="18" charset="0"/>
              </a:rPr>
              <a:t>Báo</a:t>
            </a:r>
            <a:r>
              <a:rPr lang="en-US" altLang="en-US" sz="3200" b="1" dirty="0" smtClean="0">
                <a:latin typeface="Times New Roman" pitchFamily="18" charset="0"/>
                <a:cs typeface="Times New Roman" pitchFamily="18" charset="0"/>
              </a:rPr>
              <a:t> </a:t>
            </a:r>
            <a:r>
              <a:rPr lang="en-US" altLang="en-US" sz="3200" b="1" dirty="0" err="1" smtClean="0">
                <a:latin typeface="Times New Roman" pitchFamily="18" charset="0"/>
                <a:cs typeface="Times New Roman" pitchFamily="18" charset="0"/>
              </a:rPr>
              <a:t>hiệu</a:t>
            </a:r>
            <a:r>
              <a:rPr lang="en-US" altLang="en-US" sz="3200" b="1" dirty="0" smtClean="0">
                <a:latin typeface="Times New Roman" pitchFamily="18" charset="0"/>
                <a:cs typeface="Times New Roman" pitchFamily="18" charset="0"/>
              </a:rPr>
              <a:t> </a:t>
            </a:r>
            <a:r>
              <a:rPr lang="en-US" altLang="en-US" sz="3200" b="1" dirty="0" err="1" smtClean="0">
                <a:latin typeface="Times New Roman" pitchFamily="18" charset="0"/>
                <a:cs typeface="Times New Roman" pitchFamily="18" charset="0"/>
              </a:rPr>
              <a:t>lời</a:t>
            </a:r>
            <a:r>
              <a:rPr lang="en-US" altLang="en-US" sz="3200" b="1" dirty="0" smtClean="0">
                <a:latin typeface="Times New Roman" pitchFamily="18" charset="0"/>
                <a:cs typeface="Times New Roman" pitchFamily="18" charset="0"/>
              </a:rPr>
              <a:t> </a:t>
            </a:r>
            <a:r>
              <a:rPr lang="en-US" altLang="en-US" sz="3200" b="1" dirty="0" err="1" smtClean="0">
                <a:latin typeface="Times New Roman" pitchFamily="18" charset="0"/>
                <a:cs typeface="Times New Roman" pitchFamily="18" charset="0"/>
              </a:rPr>
              <a:t>nói</a:t>
            </a:r>
            <a:r>
              <a:rPr lang="en-US" altLang="en-US" sz="3200" b="1" dirty="0" smtClean="0">
                <a:latin typeface="Times New Roman" pitchFamily="18" charset="0"/>
                <a:cs typeface="Times New Roman" pitchFamily="18" charset="0"/>
              </a:rPr>
              <a:t> </a:t>
            </a:r>
            <a:r>
              <a:rPr lang="en-US" altLang="en-US" sz="3200" b="1" dirty="0" err="1" smtClean="0">
                <a:latin typeface="Times New Roman" pitchFamily="18" charset="0"/>
                <a:cs typeface="Times New Roman" pitchFamily="18" charset="0"/>
              </a:rPr>
              <a:t>trực</a:t>
            </a:r>
            <a:r>
              <a:rPr lang="en-US" altLang="en-US" sz="3200" b="1" dirty="0" smtClean="0">
                <a:latin typeface="Times New Roman" pitchFamily="18" charset="0"/>
                <a:cs typeface="Times New Roman" pitchFamily="18" charset="0"/>
              </a:rPr>
              <a:t> </a:t>
            </a:r>
            <a:r>
              <a:rPr lang="en-US" altLang="en-US" sz="3200" b="1" dirty="0" err="1" smtClean="0">
                <a:latin typeface="Times New Roman" pitchFamily="18" charset="0"/>
                <a:cs typeface="Times New Roman" pitchFamily="18" charset="0"/>
              </a:rPr>
              <a:t>tiếp</a:t>
            </a:r>
            <a:r>
              <a:rPr lang="en-US" altLang="en-US" sz="3200" b="1" dirty="0" smtClean="0">
                <a:latin typeface="Times New Roman" pitchFamily="18" charset="0"/>
                <a:cs typeface="Times New Roman" pitchFamily="18" charset="0"/>
              </a:rPr>
              <a:t>.</a:t>
            </a:r>
            <a:endParaRPr lang="en-US" sz="2800" b="1" dirty="0">
              <a:latin typeface="Times New Roman" pitchFamily="18" charset="0"/>
              <a:cs typeface="Times New Roman" pitchFamily="18" charset="0"/>
            </a:endParaRPr>
          </a:p>
        </p:txBody>
      </p:sp>
      <p:sp>
        <p:nvSpPr>
          <p:cNvPr id="22" name="Text Box 4"/>
          <p:cNvSpPr txBox="1">
            <a:spLocks noChangeArrowheads="1"/>
          </p:cNvSpPr>
          <p:nvPr/>
        </p:nvSpPr>
        <p:spPr bwMode="auto">
          <a:xfrm>
            <a:off x="380275" y="332055"/>
            <a:ext cx="9495245" cy="2308324"/>
          </a:xfrm>
          <a:prstGeom prst="rect">
            <a:avLst/>
          </a:prstGeom>
          <a:ln/>
        </p:spPr>
        <p:style>
          <a:lnRef idx="2">
            <a:schemeClr val="accent2"/>
          </a:lnRef>
          <a:fillRef idx="1">
            <a:schemeClr val="lt1"/>
          </a:fillRef>
          <a:effectRef idx="0">
            <a:schemeClr val="accent2"/>
          </a:effectRef>
          <a:fontRef idx="minor">
            <a:schemeClr val="dk1"/>
          </a:fontRef>
        </p:style>
        <p:txBody>
          <a:bodyPr wrap="square">
            <a:spAutoFit/>
          </a:bodyPr>
          <a:lstStyle/>
          <a:p>
            <a:pPr>
              <a:spcBef>
                <a:spcPct val="50000"/>
              </a:spcBef>
            </a:pPr>
            <a:r>
              <a:rPr lang="en-US" altLang="en-US" sz="3200" b="1" dirty="0" smtClean="0">
                <a:latin typeface="Times New Roman" pitchFamily="18" charset="0"/>
                <a:cs typeface="Times New Roman" pitchFamily="18" charset="0"/>
              </a:rPr>
              <a:t> </a:t>
            </a:r>
            <a:r>
              <a:rPr lang="en-US" altLang="en-US" sz="3200" b="1" dirty="0" err="1" smtClean="0">
                <a:latin typeface="Times New Roman" pitchFamily="18" charset="0"/>
                <a:cs typeface="Times New Roman" pitchFamily="18" charset="0"/>
              </a:rPr>
              <a:t>Câu</a:t>
            </a:r>
            <a:r>
              <a:rPr lang="en-US" altLang="en-US" sz="3200" b="1" dirty="0" smtClean="0">
                <a:latin typeface="Times New Roman" pitchFamily="18" charset="0"/>
                <a:cs typeface="Times New Roman" pitchFamily="18" charset="0"/>
              </a:rPr>
              <a:t> 3: </a:t>
            </a:r>
            <a:r>
              <a:rPr lang="en-US" altLang="en-US" sz="3200" b="1" dirty="0" err="1" smtClean="0">
                <a:latin typeface="Times New Roman" pitchFamily="18" charset="0"/>
                <a:cs typeface="Times New Roman" pitchFamily="18" charset="0"/>
              </a:rPr>
              <a:t>Dấu</a:t>
            </a:r>
            <a:r>
              <a:rPr lang="en-US" altLang="en-US" sz="3200" b="1" dirty="0" smtClean="0">
                <a:latin typeface="Times New Roman" pitchFamily="18" charset="0"/>
                <a:cs typeface="Times New Roman" pitchFamily="18" charset="0"/>
              </a:rPr>
              <a:t> </a:t>
            </a:r>
            <a:r>
              <a:rPr lang="en-US" altLang="en-US" sz="3200" b="1" dirty="0" err="1" smtClean="0">
                <a:latin typeface="Times New Roman" pitchFamily="18" charset="0"/>
                <a:cs typeface="Times New Roman" pitchFamily="18" charset="0"/>
              </a:rPr>
              <a:t>hai</a:t>
            </a:r>
            <a:r>
              <a:rPr lang="en-US" altLang="en-US" sz="3200" b="1" dirty="0" smtClean="0">
                <a:latin typeface="Times New Roman" pitchFamily="18" charset="0"/>
                <a:cs typeface="Times New Roman" pitchFamily="18" charset="0"/>
              </a:rPr>
              <a:t> </a:t>
            </a:r>
            <a:r>
              <a:rPr lang="en-US" altLang="en-US" sz="3200" b="1" dirty="0" err="1" smtClean="0">
                <a:latin typeface="Times New Roman" pitchFamily="18" charset="0"/>
                <a:cs typeface="Times New Roman" pitchFamily="18" charset="0"/>
              </a:rPr>
              <a:t>chấm</a:t>
            </a:r>
            <a:r>
              <a:rPr lang="en-US" altLang="en-US" sz="3200" b="1" dirty="0" smtClean="0">
                <a:latin typeface="Times New Roman" pitchFamily="18" charset="0"/>
                <a:cs typeface="Times New Roman" pitchFamily="18" charset="0"/>
              </a:rPr>
              <a:t> </a:t>
            </a:r>
            <a:r>
              <a:rPr lang="en-US" altLang="en-US" sz="3200" b="1" dirty="0" err="1" smtClean="0">
                <a:latin typeface="Times New Roman" pitchFamily="18" charset="0"/>
                <a:cs typeface="Times New Roman" pitchFamily="18" charset="0"/>
              </a:rPr>
              <a:t>trong</a:t>
            </a:r>
            <a:r>
              <a:rPr lang="en-US" altLang="en-US" sz="3200" b="1" dirty="0" smtClean="0">
                <a:latin typeface="Times New Roman" pitchFamily="18" charset="0"/>
                <a:cs typeface="Times New Roman" pitchFamily="18" charset="0"/>
              </a:rPr>
              <a:t> </a:t>
            </a:r>
            <a:r>
              <a:rPr lang="en-US" altLang="en-US" sz="3200" b="1" dirty="0" err="1" smtClean="0">
                <a:latin typeface="Times New Roman" pitchFamily="18" charset="0"/>
                <a:cs typeface="Times New Roman" pitchFamily="18" charset="0"/>
              </a:rPr>
              <a:t>câu</a:t>
            </a:r>
            <a:r>
              <a:rPr lang="en-US" altLang="en-US" sz="3200" b="1" dirty="0" smtClean="0">
                <a:latin typeface="Times New Roman" pitchFamily="18" charset="0"/>
                <a:cs typeface="Times New Roman" pitchFamily="18" charset="0"/>
              </a:rPr>
              <a:t> </a:t>
            </a:r>
            <a:r>
              <a:rPr lang="en-US" altLang="en-US" sz="3200" b="1" dirty="0" err="1" smtClean="0">
                <a:latin typeface="Times New Roman" pitchFamily="18" charset="0"/>
                <a:cs typeface="Times New Roman" pitchFamily="18" charset="0"/>
              </a:rPr>
              <a:t>dưới</a:t>
            </a:r>
            <a:r>
              <a:rPr lang="en-US" altLang="en-US" sz="3200" b="1" dirty="0" smtClean="0">
                <a:latin typeface="Times New Roman" pitchFamily="18" charset="0"/>
                <a:cs typeface="Times New Roman" pitchFamily="18" charset="0"/>
              </a:rPr>
              <a:t> </a:t>
            </a:r>
            <a:r>
              <a:rPr lang="en-US" altLang="en-US" sz="3200" b="1" dirty="0" err="1" smtClean="0">
                <a:latin typeface="Times New Roman" pitchFamily="18" charset="0"/>
                <a:cs typeface="Times New Roman" pitchFamily="18" charset="0"/>
              </a:rPr>
              <a:t>đây</a:t>
            </a:r>
            <a:r>
              <a:rPr lang="en-US" altLang="en-US" sz="3200" b="1" dirty="0" smtClean="0">
                <a:latin typeface="Times New Roman" pitchFamily="18" charset="0"/>
                <a:cs typeface="Times New Roman" pitchFamily="18" charset="0"/>
              </a:rPr>
              <a:t> </a:t>
            </a:r>
            <a:r>
              <a:rPr lang="en-US" altLang="en-US" sz="3200" b="1" dirty="0" err="1" smtClean="0">
                <a:latin typeface="Times New Roman" pitchFamily="18" charset="0"/>
                <a:cs typeface="Times New Roman" pitchFamily="18" charset="0"/>
              </a:rPr>
              <a:t>có</a:t>
            </a:r>
            <a:r>
              <a:rPr lang="en-US" altLang="en-US" sz="3200" b="1" dirty="0" smtClean="0">
                <a:latin typeface="Times New Roman" pitchFamily="18" charset="0"/>
                <a:cs typeface="Times New Roman" pitchFamily="18" charset="0"/>
              </a:rPr>
              <a:t> </a:t>
            </a:r>
            <a:r>
              <a:rPr lang="en-US" altLang="en-US" sz="3200" b="1" dirty="0" err="1" smtClean="0">
                <a:latin typeface="Times New Roman" pitchFamily="18" charset="0"/>
                <a:cs typeface="Times New Roman" pitchFamily="18" charset="0"/>
              </a:rPr>
              <a:t>tác</a:t>
            </a:r>
            <a:r>
              <a:rPr lang="en-US" altLang="en-US" sz="3200" b="1" dirty="0" smtClean="0">
                <a:latin typeface="Times New Roman" pitchFamily="18" charset="0"/>
                <a:cs typeface="Times New Roman" pitchFamily="18" charset="0"/>
              </a:rPr>
              <a:t> </a:t>
            </a:r>
            <a:r>
              <a:rPr lang="en-US" altLang="en-US" sz="3200" b="1" dirty="0" err="1" smtClean="0">
                <a:latin typeface="Times New Roman" pitchFamily="18" charset="0"/>
                <a:cs typeface="Times New Roman" pitchFamily="18" charset="0"/>
              </a:rPr>
              <a:t>dụng</a:t>
            </a:r>
            <a:r>
              <a:rPr lang="en-US" altLang="en-US" sz="3200" b="1" dirty="0" smtClean="0">
                <a:latin typeface="Times New Roman" pitchFamily="18" charset="0"/>
                <a:cs typeface="Times New Roman" pitchFamily="18" charset="0"/>
              </a:rPr>
              <a:t> </a:t>
            </a:r>
            <a:r>
              <a:rPr lang="en-US" altLang="en-US" sz="3200" b="1" dirty="0" err="1" smtClean="0">
                <a:latin typeface="Times New Roman" pitchFamily="18" charset="0"/>
                <a:cs typeface="Times New Roman" pitchFamily="18" charset="0"/>
              </a:rPr>
              <a:t>gì</a:t>
            </a:r>
            <a:r>
              <a:rPr lang="en-US" altLang="en-US" sz="3200" b="1" dirty="0" smtClean="0">
                <a:latin typeface="Times New Roman" pitchFamily="18" charset="0"/>
                <a:cs typeface="Times New Roman" pitchFamily="18" charset="0"/>
              </a:rPr>
              <a:t>?</a:t>
            </a:r>
          </a:p>
          <a:p>
            <a:pPr lvl="0">
              <a:spcBef>
                <a:spcPct val="50000"/>
              </a:spcBef>
            </a:pPr>
            <a:r>
              <a:rPr lang="en-US" altLang="en-US" sz="3200" b="1" dirty="0" smtClean="0">
                <a:latin typeface="Times New Roman" pitchFamily="18" charset="0"/>
                <a:cs typeface="Times New Roman" pitchFamily="18" charset="0"/>
              </a:rPr>
              <a:t>     </a:t>
            </a:r>
            <a:r>
              <a:rPr lang="en-US" altLang="en-US" sz="3200" b="1" i="1" dirty="0" smtClean="0">
                <a:latin typeface="Times New Roman" pitchFamily="18" charset="0"/>
                <a:cs typeface="Times New Roman" pitchFamily="18" charset="0"/>
              </a:rPr>
              <a:t>Ở </a:t>
            </a:r>
            <a:r>
              <a:rPr lang="en-US" altLang="en-US" sz="3200" b="1" i="1" dirty="0" err="1" smtClean="0">
                <a:latin typeface="Times New Roman" pitchFamily="18" charset="0"/>
                <a:cs typeface="Times New Roman" pitchFamily="18" charset="0"/>
              </a:rPr>
              <a:t>trường</a:t>
            </a:r>
            <a:r>
              <a:rPr lang="en-US" altLang="en-US" sz="3200" b="1" i="1" dirty="0" smtClean="0">
                <a:latin typeface="Times New Roman" pitchFamily="18" charset="0"/>
                <a:cs typeface="Times New Roman" pitchFamily="18" charset="0"/>
              </a:rPr>
              <a:t> </a:t>
            </a:r>
            <a:r>
              <a:rPr lang="en-US" altLang="en-US" sz="3200" b="1" i="1" dirty="0" err="1" smtClean="0">
                <a:latin typeface="Times New Roman" pitchFamily="18" charset="0"/>
                <a:cs typeface="Times New Roman" pitchFamily="18" charset="0"/>
              </a:rPr>
              <a:t>chúng</a:t>
            </a:r>
            <a:r>
              <a:rPr lang="en-US" altLang="en-US" sz="3200" b="1" i="1" dirty="0" smtClean="0">
                <a:latin typeface="Times New Roman" pitchFamily="18" charset="0"/>
                <a:cs typeface="Times New Roman" pitchFamily="18" charset="0"/>
              </a:rPr>
              <a:t> </a:t>
            </a:r>
            <a:r>
              <a:rPr lang="en-US" altLang="en-US" sz="3200" b="1" i="1" dirty="0" err="1" smtClean="0">
                <a:latin typeface="Times New Roman" pitchFamily="18" charset="0"/>
                <a:cs typeface="Times New Roman" pitchFamily="18" charset="0"/>
              </a:rPr>
              <a:t>em</a:t>
            </a:r>
            <a:r>
              <a:rPr lang="en-US" altLang="en-US" sz="3200" b="1" i="1" dirty="0" smtClean="0">
                <a:latin typeface="Times New Roman" pitchFamily="18" charset="0"/>
                <a:cs typeface="Times New Roman" pitchFamily="18" charset="0"/>
              </a:rPr>
              <a:t> </a:t>
            </a:r>
            <a:r>
              <a:rPr lang="en-US" altLang="en-US" sz="3200" b="1" i="1" dirty="0" err="1" smtClean="0">
                <a:latin typeface="Times New Roman" pitchFamily="18" charset="0"/>
                <a:cs typeface="Times New Roman" pitchFamily="18" charset="0"/>
              </a:rPr>
              <a:t>chơi</a:t>
            </a:r>
            <a:r>
              <a:rPr lang="en-US" altLang="en-US" sz="3200" b="1" i="1" dirty="0" smtClean="0">
                <a:latin typeface="Times New Roman" pitchFamily="18" charset="0"/>
                <a:cs typeface="Times New Roman" pitchFamily="18" charset="0"/>
              </a:rPr>
              <a:t> </a:t>
            </a:r>
            <a:r>
              <a:rPr lang="en-US" altLang="en-US" sz="3200" b="1" i="1" dirty="0" err="1" smtClean="0">
                <a:latin typeface="Times New Roman" pitchFamily="18" charset="0"/>
                <a:cs typeface="Times New Roman" pitchFamily="18" charset="0"/>
              </a:rPr>
              <a:t>các</a:t>
            </a:r>
            <a:r>
              <a:rPr lang="en-US" altLang="en-US" sz="3200" b="1" i="1" dirty="0" smtClean="0">
                <a:latin typeface="Times New Roman" pitchFamily="18" charset="0"/>
                <a:cs typeface="Times New Roman" pitchFamily="18" charset="0"/>
              </a:rPr>
              <a:t> </a:t>
            </a:r>
            <a:r>
              <a:rPr lang="en-US" altLang="en-US" sz="3200" b="1" i="1" dirty="0" err="1" smtClean="0">
                <a:latin typeface="Times New Roman" pitchFamily="18" charset="0"/>
                <a:cs typeface="Times New Roman" pitchFamily="18" charset="0"/>
              </a:rPr>
              <a:t>trò</a:t>
            </a:r>
            <a:r>
              <a:rPr lang="en-US" altLang="en-US" sz="3200" b="1" i="1" dirty="0" smtClean="0">
                <a:latin typeface="Times New Roman" pitchFamily="18" charset="0"/>
                <a:cs typeface="Times New Roman" pitchFamily="18" charset="0"/>
              </a:rPr>
              <a:t> </a:t>
            </a:r>
            <a:r>
              <a:rPr lang="en-US" altLang="en-US" sz="3200" b="1" i="1" dirty="0" err="1" smtClean="0">
                <a:latin typeface="Times New Roman" pitchFamily="18" charset="0"/>
                <a:cs typeface="Times New Roman" pitchFamily="18" charset="0"/>
              </a:rPr>
              <a:t>chơi</a:t>
            </a:r>
            <a:r>
              <a:rPr lang="en-US" altLang="en-US" sz="3200" b="1" i="1" dirty="0" smtClean="0">
                <a:latin typeface="Times New Roman" pitchFamily="18" charset="0"/>
                <a:cs typeface="Times New Roman" pitchFamily="18" charset="0"/>
              </a:rPr>
              <a:t>: </a:t>
            </a:r>
            <a:r>
              <a:rPr lang="en-US" altLang="en-US" sz="3200" b="1" i="1" dirty="0" err="1" smtClean="0">
                <a:latin typeface="Times New Roman" pitchFamily="18" charset="0"/>
                <a:cs typeface="Times New Roman" pitchFamily="18" charset="0"/>
              </a:rPr>
              <a:t>nhảy</a:t>
            </a:r>
            <a:r>
              <a:rPr lang="en-US" altLang="en-US" sz="3200" b="1" i="1" dirty="0" smtClean="0">
                <a:latin typeface="Times New Roman" pitchFamily="18" charset="0"/>
                <a:cs typeface="Times New Roman" pitchFamily="18" charset="0"/>
              </a:rPr>
              <a:t> </a:t>
            </a:r>
            <a:r>
              <a:rPr lang="en-US" altLang="en-US" sz="3200" b="1" i="1" dirty="0" err="1" smtClean="0">
                <a:latin typeface="Times New Roman" pitchFamily="18" charset="0"/>
                <a:cs typeface="Times New Roman" pitchFamily="18" charset="0"/>
              </a:rPr>
              <a:t>dây</a:t>
            </a:r>
            <a:r>
              <a:rPr lang="en-US" altLang="en-US" sz="3200" b="1" i="1" dirty="0" smtClean="0">
                <a:latin typeface="Times New Roman" pitchFamily="18" charset="0"/>
                <a:cs typeface="Times New Roman" pitchFamily="18" charset="0"/>
              </a:rPr>
              <a:t>, </a:t>
            </a:r>
            <a:r>
              <a:rPr lang="en-US" altLang="en-US" sz="3200" b="1" i="1" dirty="0" err="1" smtClean="0">
                <a:latin typeface="Times New Roman" pitchFamily="18" charset="0"/>
                <a:cs typeface="Times New Roman" pitchFamily="18" charset="0"/>
              </a:rPr>
              <a:t>đá</a:t>
            </a:r>
            <a:r>
              <a:rPr lang="en-US" altLang="en-US" sz="3200" b="1" i="1" dirty="0" smtClean="0">
                <a:latin typeface="Times New Roman" pitchFamily="18" charset="0"/>
                <a:cs typeface="Times New Roman" pitchFamily="18" charset="0"/>
              </a:rPr>
              <a:t> </a:t>
            </a:r>
            <a:r>
              <a:rPr lang="en-US" altLang="en-US" sz="3200" b="1" i="1" dirty="0" err="1" smtClean="0">
                <a:latin typeface="Times New Roman" pitchFamily="18" charset="0"/>
                <a:cs typeface="Times New Roman" pitchFamily="18" charset="0"/>
              </a:rPr>
              <a:t>bóng</a:t>
            </a:r>
            <a:r>
              <a:rPr lang="en-US" altLang="en-US" sz="3200" b="1" i="1" dirty="0" smtClean="0">
                <a:latin typeface="Times New Roman" pitchFamily="18" charset="0"/>
                <a:cs typeface="Times New Roman" pitchFamily="18" charset="0"/>
              </a:rPr>
              <a:t>, </a:t>
            </a:r>
            <a:r>
              <a:rPr lang="en-US" altLang="en-US" sz="3200" b="1" i="1" dirty="0" err="1" smtClean="0">
                <a:latin typeface="Times New Roman" pitchFamily="18" charset="0"/>
                <a:cs typeface="Times New Roman" pitchFamily="18" charset="0"/>
              </a:rPr>
              <a:t>đá</a:t>
            </a:r>
            <a:r>
              <a:rPr lang="en-US" altLang="en-US" sz="3200" b="1" i="1" dirty="0" smtClean="0">
                <a:latin typeface="Times New Roman" pitchFamily="18" charset="0"/>
                <a:cs typeface="Times New Roman" pitchFamily="18" charset="0"/>
              </a:rPr>
              <a:t> </a:t>
            </a:r>
            <a:r>
              <a:rPr lang="en-US" altLang="en-US" sz="3200" b="1" i="1" dirty="0" err="1" smtClean="0">
                <a:latin typeface="Times New Roman" pitchFamily="18" charset="0"/>
                <a:cs typeface="Times New Roman" pitchFamily="18" charset="0"/>
              </a:rPr>
              <a:t>cầu</a:t>
            </a:r>
            <a:r>
              <a:rPr lang="en-US" altLang="en-US" sz="3200" b="1" i="1" dirty="0" smtClean="0">
                <a:latin typeface="Times New Roman" pitchFamily="18" charset="0"/>
                <a:cs typeface="Times New Roman" pitchFamily="18" charset="0"/>
              </a:rPr>
              <a:t>....</a:t>
            </a:r>
            <a:endParaRPr lang="en-US" sz="3000" i="1" dirty="0">
              <a:solidFill>
                <a:srgbClr val="FF0000"/>
              </a:solidFill>
              <a:latin typeface="Times New Roman" pitchFamily="18" charset="0"/>
              <a:cs typeface="Times New Roman" pitchFamily="18" charset="0"/>
            </a:endParaRPr>
          </a:p>
        </p:txBody>
      </p:sp>
      <p:sp>
        <p:nvSpPr>
          <p:cNvPr id="23" name="Text Box 38"/>
          <p:cNvSpPr txBox="1">
            <a:spLocks noChangeArrowheads="1"/>
          </p:cNvSpPr>
          <p:nvPr/>
        </p:nvSpPr>
        <p:spPr bwMode="auto">
          <a:xfrm>
            <a:off x="891117" y="4995834"/>
            <a:ext cx="7721600" cy="584775"/>
          </a:xfrm>
          <a:prstGeom prst="rect">
            <a:avLst/>
          </a:prstGeom>
          <a:noFill/>
          <a:ln w="9525">
            <a:noFill/>
            <a:miter lim="800000"/>
            <a:headEnd/>
            <a:tailEnd/>
          </a:ln>
        </p:spPr>
        <p:txBody>
          <a:bodyPr>
            <a:spAutoFit/>
          </a:bodyPr>
          <a:lstStyle/>
          <a:p>
            <a:pPr marL="342900" indent="-342900" algn="just">
              <a:spcBef>
                <a:spcPct val="50000"/>
              </a:spcBef>
            </a:pPr>
            <a:r>
              <a:rPr lang="en-US" sz="3200" b="1" dirty="0">
                <a:latin typeface="Times New Roman" pitchFamily="18" charset="0"/>
                <a:cs typeface="Times New Roman" pitchFamily="18" charset="0"/>
              </a:rPr>
              <a:t>C</a:t>
            </a:r>
            <a:r>
              <a:rPr lang="en-US" sz="3200" dirty="0" smtClean="0">
                <a:latin typeface="Times New Roman" pitchFamily="18" charset="0"/>
                <a:cs typeface="Times New Roman" pitchFamily="18" charset="0"/>
              </a:rPr>
              <a:t>. </a:t>
            </a:r>
            <a:r>
              <a:rPr lang="en-US" altLang="en-US" sz="3200" b="1" dirty="0" err="1" smtClean="0">
                <a:latin typeface="Times New Roman" pitchFamily="18" charset="0"/>
                <a:cs typeface="Times New Roman" pitchFamily="18" charset="0"/>
              </a:rPr>
              <a:t>Báo</a:t>
            </a:r>
            <a:r>
              <a:rPr lang="en-US" altLang="en-US" sz="3200" b="1" dirty="0" smtClean="0">
                <a:latin typeface="Times New Roman" pitchFamily="18" charset="0"/>
                <a:cs typeface="Times New Roman" pitchFamily="18" charset="0"/>
              </a:rPr>
              <a:t> </a:t>
            </a:r>
            <a:r>
              <a:rPr lang="en-US" altLang="en-US" sz="3200" b="1" dirty="0" err="1" smtClean="0">
                <a:latin typeface="Times New Roman" pitchFamily="18" charset="0"/>
                <a:cs typeface="Times New Roman" pitchFamily="18" charset="0"/>
              </a:rPr>
              <a:t>hiệu</a:t>
            </a:r>
            <a:r>
              <a:rPr lang="en-US" altLang="en-US" sz="3200" b="1" dirty="0" smtClean="0">
                <a:latin typeface="Times New Roman" pitchFamily="18" charset="0"/>
                <a:cs typeface="Times New Roman" pitchFamily="18" charset="0"/>
              </a:rPr>
              <a:t> </a:t>
            </a:r>
            <a:r>
              <a:rPr lang="en-US" altLang="en-US" sz="3200" b="1" dirty="0" err="1" smtClean="0">
                <a:latin typeface="Times New Roman" pitchFamily="18" charset="0"/>
                <a:cs typeface="Times New Roman" pitchFamily="18" charset="0"/>
              </a:rPr>
              <a:t>phần</a:t>
            </a:r>
            <a:r>
              <a:rPr lang="en-US" altLang="en-US" sz="3200" b="1" dirty="0" smtClean="0">
                <a:latin typeface="Times New Roman" pitchFamily="18" charset="0"/>
                <a:cs typeface="Times New Roman" pitchFamily="18" charset="0"/>
              </a:rPr>
              <a:t> </a:t>
            </a:r>
            <a:r>
              <a:rPr lang="en-US" altLang="en-US" sz="3200" b="1" dirty="0" err="1" smtClean="0">
                <a:latin typeface="Times New Roman" pitchFamily="18" charset="0"/>
                <a:cs typeface="Times New Roman" pitchFamily="18" charset="0"/>
              </a:rPr>
              <a:t>giải</a:t>
            </a:r>
            <a:r>
              <a:rPr lang="en-US" altLang="en-US" sz="3200" b="1" dirty="0" smtClean="0">
                <a:latin typeface="Times New Roman" pitchFamily="18" charset="0"/>
                <a:cs typeface="Times New Roman" pitchFamily="18" charset="0"/>
              </a:rPr>
              <a:t> </a:t>
            </a:r>
            <a:r>
              <a:rPr lang="en-US" altLang="en-US" sz="3200" b="1" dirty="0" err="1" smtClean="0">
                <a:latin typeface="Times New Roman" pitchFamily="18" charset="0"/>
                <a:cs typeface="Times New Roman" pitchFamily="18" charset="0"/>
              </a:rPr>
              <a:t>thích</a:t>
            </a:r>
            <a:r>
              <a:rPr lang="en-US" altLang="en-US" sz="3200" b="1" dirty="0" smtClean="0">
                <a:latin typeface="Times New Roman" pitchFamily="18" charset="0"/>
                <a:cs typeface="Times New Roman" pitchFamily="18" charset="0"/>
              </a:rPr>
              <a:t>.</a:t>
            </a:r>
            <a:endParaRPr lang="en-US" sz="2800" dirty="0">
              <a:latin typeface="Times New Roman" pitchFamily="18" charset="0"/>
              <a:cs typeface="Times New Roman" pitchFamily="18" charset="0"/>
            </a:endParaRPr>
          </a:p>
        </p:txBody>
      </p:sp>
      <p:sp>
        <p:nvSpPr>
          <p:cNvPr id="24" name="Text Box 39"/>
          <p:cNvSpPr txBox="1">
            <a:spLocks noChangeArrowheads="1"/>
          </p:cNvSpPr>
          <p:nvPr/>
        </p:nvSpPr>
        <p:spPr bwMode="auto">
          <a:xfrm>
            <a:off x="954617" y="3095893"/>
            <a:ext cx="5410200" cy="584775"/>
          </a:xfrm>
          <a:prstGeom prst="rect">
            <a:avLst/>
          </a:prstGeom>
          <a:noFill/>
          <a:ln w="9525">
            <a:noFill/>
            <a:miter lim="800000"/>
            <a:headEnd/>
            <a:tailEnd/>
          </a:ln>
        </p:spPr>
        <p:txBody>
          <a:bodyPr wrap="square">
            <a:spAutoFit/>
          </a:bodyPr>
          <a:lstStyle/>
          <a:p>
            <a:pPr marL="342900" indent="-342900" algn="just">
              <a:spcBef>
                <a:spcPct val="50000"/>
              </a:spcBef>
            </a:pPr>
            <a:r>
              <a:rPr lang="en-US" sz="3200" b="1" dirty="0">
                <a:latin typeface="Times New Roman" pitchFamily="18" charset="0"/>
              </a:rPr>
              <a:t>A. </a:t>
            </a:r>
            <a:r>
              <a:rPr lang="en-US" altLang="en-US" sz="3200" b="1" dirty="0" err="1" smtClean="0">
                <a:latin typeface="Times New Roman" pitchFamily="18" charset="0"/>
                <a:cs typeface="Times New Roman" pitchFamily="18" charset="0"/>
              </a:rPr>
              <a:t>Báo</a:t>
            </a:r>
            <a:r>
              <a:rPr lang="en-US" altLang="en-US" sz="3200" b="1" dirty="0" smtClean="0">
                <a:latin typeface="Times New Roman" pitchFamily="18" charset="0"/>
                <a:cs typeface="Times New Roman" pitchFamily="18" charset="0"/>
              </a:rPr>
              <a:t> </a:t>
            </a:r>
            <a:r>
              <a:rPr lang="en-US" altLang="en-US" sz="3200" b="1" dirty="0" err="1" smtClean="0">
                <a:latin typeface="Times New Roman" pitchFamily="18" charset="0"/>
                <a:cs typeface="Times New Roman" pitchFamily="18" charset="0"/>
              </a:rPr>
              <a:t>hiệu</a:t>
            </a:r>
            <a:r>
              <a:rPr lang="en-US" altLang="en-US" sz="3200" b="1" dirty="0" smtClean="0">
                <a:latin typeface="Times New Roman" pitchFamily="18" charset="0"/>
                <a:cs typeface="Times New Roman" pitchFamily="18" charset="0"/>
              </a:rPr>
              <a:t> </a:t>
            </a:r>
            <a:r>
              <a:rPr lang="en-US" altLang="en-US" sz="3200" b="1" dirty="0" err="1" smtClean="0">
                <a:latin typeface="Times New Roman" pitchFamily="18" charset="0"/>
                <a:cs typeface="Times New Roman" pitchFamily="18" charset="0"/>
              </a:rPr>
              <a:t>phần</a:t>
            </a:r>
            <a:r>
              <a:rPr lang="en-US" altLang="en-US" sz="3200" b="1" dirty="0" smtClean="0">
                <a:latin typeface="Times New Roman" pitchFamily="18" charset="0"/>
                <a:cs typeface="Times New Roman" pitchFamily="18" charset="0"/>
              </a:rPr>
              <a:t> </a:t>
            </a:r>
            <a:r>
              <a:rPr lang="en-US" altLang="en-US" sz="3200" b="1" dirty="0" err="1" smtClean="0">
                <a:latin typeface="Times New Roman" pitchFamily="18" charset="0"/>
                <a:cs typeface="Times New Roman" pitchFamily="18" charset="0"/>
              </a:rPr>
              <a:t>liệt</a:t>
            </a:r>
            <a:r>
              <a:rPr lang="en-US" altLang="en-US" sz="3200" b="1" dirty="0" smtClean="0">
                <a:latin typeface="Times New Roman" pitchFamily="18" charset="0"/>
                <a:cs typeface="Times New Roman" pitchFamily="18" charset="0"/>
              </a:rPr>
              <a:t> </a:t>
            </a:r>
            <a:r>
              <a:rPr lang="en-US" altLang="en-US" sz="3200" b="1" dirty="0" err="1" smtClean="0">
                <a:latin typeface="Times New Roman" pitchFamily="18" charset="0"/>
                <a:cs typeface="Times New Roman" pitchFamily="18" charset="0"/>
              </a:rPr>
              <a:t>kê</a:t>
            </a:r>
            <a:r>
              <a:rPr lang="en-US" altLang="en-US" sz="3200" b="1" dirty="0" smtClean="0">
                <a:latin typeface="Times New Roman" pitchFamily="18" charset="0"/>
                <a:cs typeface="Times New Roman" pitchFamily="18" charset="0"/>
              </a:rPr>
              <a:t>. </a:t>
            </a:r>
            <a:endParaRPr lang="en-US" sz="3200" b="1" dirty="0">
              <a:latin typeface="Times New Roman" pitchFamily="18" charset="0"/>
              <a:cs typeface="Times New Roman" pitchFamily="18" charset="0"/>
            </a:endParaRPr>
          </a:p>
        </p:txBody>
      </p:sp>
      <p:sp>
        <p:nvSpPr>
          <p:cNvPr id="3" name="Oval 2"/>
          <p:cNvSpPr/>
          <p:nvPr/>
        </p:nvSpPr>
        <p:spPr>
          <a:xfrm>
            <a:off x="679266" y="3200632"/>
            <a:ext cx="812800" cy="490538"/>
          </a:xfrm>
          <a:prstGeom prst="ellipse">
            <a:avLst/>
          </a:prstGeom>
        </p:spPr>
        <p:style>
          <a:lnRef idx="2">
            <a:schemeClr val="accent4"/>
          </a:lnRef>
          <a:fillRef idx="1">
            <a:schemeClr val="lt1"/>
          </a:fillRef>
          <a:effectRef idx="0">
            <a:schemeClr val="accent4"/>
          </a:effectRef>
          <a:fontRef idx="minor">
            <a:schemeClr val="dk1"/>
          </a:fontRef>
        </p:style>
        <p:txBody>
          <a:bodyPr anchor="ctr"/>
          <a:lstStyle/>
          <a:p>
            <a:pPr algn="ctr">
              <a:defRPr/>
            </a:pPr>
            <a:r>
              <a:rPr lang="en-US" sz="3200" b="1" dirty="0">
                <a:solidFill>
                  <a:srgbClr val="FF0000"/>
                </a:solidFill>
                <a:latin typeface="Times New Roman" pitchFamily="18" charset="0"/>
                <a:cs typeface="Times New Roman" pitchFamily="18" charset="0"/>
              </a:rPr>
              <a:t>A</a:t>
            </a:r>
          </a:p>
        </p:txBody>
      </p:sp>
      <p:pic>
        <p:nvPicPr>
          <p:cNvPr id="25" name="Picture 4" descr="chuong"/>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9550400" y="4622664"/>
            <a:ext cx="2133600"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push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barn(inVertical)">
                                      <p:cBhvr>
                                        <p:cTn id="7" dur="500"/>
                                        <p:tgtEl>
                                          <p:spTgt spid="2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4"/>
                                        </p:tgtEl>
                                        <p:attrNameLst>
                                          <p:attrName>style.visibility</p:attrName>
                                        </p:attrNameLst>
                                      </p:cBhvr>
                                      <p:to>
                                        <p:strVal val="visible"/>
                                      </p:to>
                                    </p:set>
                                    <p:animEffect transition="in" filter="barn(inVertical)">
                                      <p:cBhvr>
                                        <p:cTn id="10" dur="500"/>
                                        <p:tgtEl>
                                          <p:spTgt spid="24"/>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21"/>
                                        </p:tgtEl>
                                        <p:attrNameLst>
                                          <p:attrName>style.visibility</p:attrName>
                                        </p:attrNameLst>
                                      </p:cBhvr>
                                      <p:to>
                                        <p:strVal val="visible"/>
                                      </p:to>
                                    </p:set>
                                    <p:animEffect transition="in" filter="wipe(down)">
                                      <p:cBhvr>
                                        <p:cTn id="13" dur="500"/>
                                        <p:tgtEl>
                                          <p:spTgt spid="21"/>
                                        </p:tgtEl>
                                      </p:cBhvr>
                                    </p:animEffect>
                                  </p:childTnLst>
                                </p:cTn>
                              </p:par>
                              <p:par>
                                <p:cTn id="14" presetID="18" presetClass="entr" presetSubtype="12" fill="hold" grpId="0" nodeType="withEffect">
                                  <p:stCondLst>
                                    <p:cond delay="0"/>
                                  </p:stCondLst>
                                  <p:childTnLst>
                                    <p:set>
                                      <p:cBhvr>
                                        <p:cTn id="15" dur="1" fill="hold">
                                          <p:stCondLst>
                                            <p:cond delay="0"/>
                                          </p:stCondLst>
                                        </p:cTn>
                                        <p:tgtEl>
                                          <p:spTgt spid="23"/>
                                        </p:tgtEl>
                                        <p:attrNameLst>
                                          <p:attrName>style.visibility</p:attrName>
                                        </p:attrNameLst>
                                      </p:cBhvr>
                                      <p:to>
                                        <p:strVal val="visible"/>
                                      </p:to>
                                    </p:set>
                                    <p:animEffect transition="in" filter="strips(downLeft)">
                                      <p:cBhvr>
                                        <p:cTn id="16" dur="500"/>
                                        <p:tgtEl>
                                          <p:spTgt spid="23"/>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6" presetClass="entr" presetSubtype="21" fill="hold" grpId="1" nodeType="clickEffect">
                                  <p:stCondLst>
                                    <p:cond delay="0"/>
                                  </p:stCondLst>
                                  <p:childTnLst>
                                    <p:set>
                                      <p:cBhvr>
                                        <p:cTn id="20" dur="1" fill="hold">
                                          <p:stCondLst>
                                            <p:cond delay="0"/>
                                          </p:stCondLst>
                                        </p:cTn>
                                        <p:tgtEl>
                                          <p:spTgt spid="3148"/>
                                        </p:tgtEl>
                                        <p:attrNameLst>
                                          <p:attrName>style.visibility</p:attrName>
                                        </p:attrNameLst>
                                      </p:cBhvr>
                                      <p:to>
                                        <p:strVal val="visible"/>
                                      </p:to>
                                    </p:set>
                                    <p:animEffect transition="in" filter="barn(inVertical)">
                                      <p:cBhvr>
                                        <p:cTn id="21" dur="500"/>
                                        <p:tgtEl>
                                          <p:spTgt spid="3148"/>
                                        </p:tgtEl>
                                      </p:cBhvr>
                                    </p:animEffect>
                                  </p:childTnLst>
                                </p:cTn>
                              </p:par>
                              <p:par>
                                <p:cTn id="22" presetID="16" presetClass="entr" presetSubtype="21" fill="hold" grpId="1" nodeType="withEffect">
                                  <p:stCondLst>
                                    <p:cond delay="0"/>
                                  </p:stCondLst>
                                  <p:childTnLst>
                                    <p:set>
                                      <p:cBhvr>
                                        <p:cTn id="23" dur="1" fill="hold">
                                          <p:stCondLst>
                                            <p:cond delay="0"/>
                                          </p:stCondLst>
                                        </p:cTn>
                                        <p:tgtEl>
                                          <p:spTgt spid="3147"/>
                                        </p:tgtEl>
                                        <p:attrNameLst>
                                          <p:attrName>style.visibility</p:attrName>
                                        </p:attrNameLst>
                                      </p:cBhvr>
                                      <p:to>
                                        <p:strVal val="visible"/>
                                      </p:to>
                                    </p:set>
                                    <p:animEffect transition="in" filter="barn(inVertical)">
                                      <p:cBhvr>
                                        <p:cTn id="24" dur="500"/>
                                        <p:tgtEl>
                                          <p:spTgt spid="3147"/>
                                        </p:tgtEl>
                                      </p:cBhvr>
                                    </p:animEffect>
                                  </p:childTnLst>
                                </p:cTn>
                              </p:par>
                              <p:par>
                                <p:cTn id="25" presetID="16" presetClass="entr" presetSubtype="21" fill="hold" grpId="1" nodeType="withEffect">
                                  <p:stCondLst>
                                    <p:cond delay="0"/>
                                  </p:stCondLst>
                                  <p:childTnLst>
                                    <p:set>
                                      <p:cBhvr>
                                        <p:cTn id="26" dur="1" fill="hold">
                                          <p:stCondLst>
                                            <p:cond delay="0"/>
                                          </p:stCondLst>
                                        </p:cTn>
                                        <p:tgtEl>
                                          <p:spTgt spid="3113"/>
                                        </p:tgtEl>
                                        <p:attrNameLst>
                                          <p:attrName>style.visibility</p:attrName>
                                        </p:attrNameLst>
                                      </p:cBhvr>
                                      <p:to>
                                        <p:strVal val="visible"/>
                                      </p:to>
                                    </p:set>
                                    <p:animEffect transition="in" filter="barn(inVertical)">
                                      <p:cBhvr>
                                        <p:cTn id="27" dur="500"/>
                                        <p:tgtEl>
                                          <p:spTgt spid="3113"/>
                                        </p:tgtEl>
                                      </p:cBhvr>
                                    </p:animEffect>
                                  </p:childTnLst>
                                </p:cTn>
                              </p:par>
                              <p:par>
                                <p:cTn id="28" presetID="16" presetClass="entr" presetSubtype="21" fill="hold" grpId="1" nodeType="withEffect">
                                  <p:stCondLst>
                                    <p:cond delay="0"/>
                                  </p:stCondLst>
                                  <p:childTnLst>
                                    <p:set>
                                      <p:cBhvr>
                                        <p:cTn id="29" dur="1" fill="hold">
                                          <p:stCondLst>
                                            <p:cond delay="0"/>
                                          </p:stCondLst>
                                        </p:cTn>
                                        <p:tgtEl>
                                          <p:spTgt spid="3112"/>
                                        </p:tgtEl>
                                        <p:attrNameLst>
                                          <p:attrName>style.visibility</p:attrName>
                                        </p:attrNameLst>
                                      </p:cBhvr>
                                      <p:to>
                                        <p:strVal val="visible"/>
                                      </p:to>
                                    </p:set>
                                    <p:animEffect transition="in" filter="barn(inVertical)">
                                      <p:cBhvr>
                                        <p:cTn id="30" dur="500"/>
                                        <p:tgtEl>
                                          <p:spTgt spid="3112"/>
                                        </p:tgtEl>
                                      </p:cBhvr>
                                    </p:animEffect>
                                  </p:childTnLst>
                                </p:cTn>
                              </p:par>
                              <p:par>
                                <p:cTn id="31" presetID="16" presetClass="entr" presetSubtype="21" fill="hold" grpId="1" nodeType="withEffect">
                                  <p:stCondLst>
                                    <p:cond delay="0"/>
                                  </p:stCondLst>
                                  <p:childTnLst>
                                    <p:set>
                                      <p:cBhvr>
                                        <p:cTn id="32" dur="1" fill="hold">
                                          <p:stCondLst>
                                            <p:cond delay="0"/>
                                          </p:stCondLst>
                                        </p:cTn>
                                        <p:tgtEl>
                                          <p:spTgt spid="3111"/>
                                        </p:tgtEl>
                                        <p:attrNameLst>
                                          <p:attrName>style.visibility</p:attrName>
                                        </p:attrNameLst>
                                      </p:cBhvr>
                                      <p:to>
                                        <p:strVal val="visible"/>
                                      </p:to>
                                    </p:set>
                                    <p:animEffect transition="in" filter="barn(inVertical)">
                                      <p:cBhvr>
                                        <p:cTn id="33" dur="500"/>
                                        <p:tgtEl>
                                          <p:spTgt spid="3111"/>
                                        </p:tgtEl>
                                      </p:cBhvr>
                                    </p:animEffect>
                                  </p:childTnLst>
                                </p:cTn>
                              </p:par>
                              <p:par>
                                <p:cTn id="34" presetID="16" presetClass="entr" presetSubtype="21" fill="hold" grpId="1" nodeType="withEffect">
                                  <p:stCondLst>
                                    <p:cond delay="0"/>
                                  </p:stCondLst>
                                  <p:childTnLst>
                                    <p:set>
                                      <p:cBhvr>
                                        <p:cTn id="35" dur="1" fill="hold">
                                          <p:stCondLst>
                                            <p:cond delay="0"/>
                                          </p:stCondLst>
                                        </p:cTn>
                                        <p:tgtEl>
                                          <p:spTgt spid="3110"/>
                                        </p:tgtEl>
                                        <p:attrNameLst>
                                          <p:attrName>style.visibility</p:attrName>
                                        </p:attrNameLst>
                                      </p:cBhvr>
                                      <p:to>
                                        <p:strVal val="visible"/>
                                      </p:to>
                                    </p:set>
                                    <p:animEffect transition="in" filter="barn(inVertical)">
                                      <p:cBhvr>
                                        <p:cTn id="36" dur="500"/>
                                        <p:tgtEl>
                                          <p:spTgt spid="3110"/>
                                        </p:tgtEl>
                                      </p:cBhvr>
                                    </p:animEffect>
                                  </p:childTnLst>
                                </p:cTn>
                              </p:par>
                            </p:childTnLst>
                          </p:cTn>
                        </p:par>
                      </p:childTnLst>
                    </p:cTn>
                  </p:par>
                  <p:par>
                    <p:cTn id="37" fill="hold">
                      <p:stCondLst>
                        <p:cond delay="indefinite"/>
                      </p:stCondLst>
                      <p:childTnLst>
                        <p:par>
                          <p:cTn id="38" fill="hold">
                            <p:stCondLst>
                              <p:cond delay="0"/>
                            </p:stCondLst>
                            <p:childTnLst>
                              <p:par>
                                <p:cTn id="39" presetID="54" presetClass="exit" presetSubtype="0" decel="100000" fill="hold" grpId="0" nodeType="clickEffect">
                                  <p:stCondLst>
                                    <p:cond delay="0"/>
                                  </p:stCondLst>
                                  <p:childTnLst>
                                    <p:anim calcmode="lin" valueType="num">
                                      <p:cBhvr>
                                        <p:cTn id="40" dur="2000"/>
                                        <p:tgtEl>
                                          <p:spTgt spid="3148"/>
                                        </p:tgtEl>
                                        <p:attrNameLst>
                                          <p:attrName>ppt_w</p:attrName>
                                        </p:attrNameLst>
                                      </p:cBhvr>
                                      <p:tavLst>
                                        <p:tav tm="0">
                                          <p:val>
                                            <p:strVal val="ppt_w"/>
                                          </p:val>
                                        </p:tav>
                                        <p:tav tm="100000">
                                          <p:val>
                                            <p:strVal val="ppt_w*0.05"/>
                                          </p:val>
                                        </p:tav>
                                      </p:tavLst>
                                    </p:anim>
                                    <p:anim calcmode="lin" valueType="num">
                                      <p:cBhvr>
                                        <p:cTn id="41" dur="2000"/>
                                        <p:tgtEl>
                                          <p:spTgt spid="3148"/>
                                        </p:tgtEl>
                                        <p:attrNameLst>
                                          <p:attrName>ppt_h</p:attrName>
                                        </p:attrNameLst>
                                      </p:cBhvr>
                                      <p:tavLst>
                                        <p:tav tm="0">
                                          <p:val>
                                            <p:strVal val="ppt_h"/>
                                          </p:val>
                                        </p:tav>
                                        <p:tav tm="100000">
                                          <p:val>
                                            <p:strVal val="ppt_h"/>
                                          </p:val>
                                        </p:tav>
                                      </p:tavLst>
                                    </p:anim>
                                    <p:anim calcmode="lin" valueType="num">
                                      <p:cBhvr>
                                        <p:cTn id="42" dur="2000"/>
                                        <p:tgtEl>
                                          <p:spTgt spid="3148"/>
                                        </p:tgtEl>
                                        <p:attrNameLst>
                                          <p:attrName>ppt_x</p:attrName>
                                        </p:attrNameLst>
                                      </p:cBhvr>
                                      <p:tavLst>
                                        <p:tav tm="0">
                                          <p:val>
                                            <p:strVal val="ppt_x"/>
                                          </p:val>
                                        </p:tav>
                                        <p:tav tm="100000">
                                          <p:val>
                                            <p:strVal val="ppt_x-.2"/>
                                          </p:val>
                                        </p:tav>
                                      </p:tavLst>
                                    </p:anim>
                                    <p:anim calcmode="lin" valueType="num">
                                      <p:cBhvr>
                                        <p:cTn id="43" dur="2000"/>
                                        <p:tgtEl>
                                          <p:spTgt spid="3148"/>
                                        </p:tgtEl>
                                        <p:attrNameLst>
                                          <p:attrName>ppt_y</p:attrName>
                                        </p:attrNameLst>
                                      </p:cBhvr>
                                      <p:tavLst>
                                        <p:tav tm="0">
                                          <p:val>
                                            <p:strVal val="ppt_y"/>
                                          </p:val>
                                        </p:tav>
                                        <p:tav tm="100000">
                                          <p:val>
                                            <p:strVal val="ppt_y"/>
                                          </p:val>
                                        </p:tav>
                                      </p:tavLst>
                                    </p:anim>
                                    <p:animEffect transition="out" filter="fade">
                                      <p:cBhvr>
                                        <p:cTn id="44" dur="2000"/>
                                        <p:tgtEl>
                                          <p:spTgt spid="3148"/>
                                        </p:tgtEl>
                                      </p:cBhvr>
                                    </p:animEffect>
                                    <p:set>
                                      <p:cBhvr>
                                        <p:cTn id="45" dur="1" fill="hold">
                                          <p:stCondLst>
                                            <p:cond delay="1999"/>
                                          </p:stCondLst>
                                        </p:cTn>
                                        <p:tgtEl>
                                          <p:spTgt spid="3148"/>
                                        </p:tgtEl>
                                        <p:attrNameLst>
                                          <p:attrName>style.visibility</p:attrName>
                                        </p:attrNameLst>
                                      </p:cBhvr>
                                      <p:to>
                                        <p:strVal val="hidden"/>
                                      </p:to>
                                    </p:set>
                                  </p:childTnLst>
                                  <p:subTnLst>
                                    <p:audio>
                                      <p:cMediaNode>
                                        <p:cTn display="0" masterRel="sameClick">
                                          <p:stCondLst>
                                            <p:cond evt="begin" delay="0">
                                              <p:tn val="39"/>
                                            </p:cond>
                                          </p:stCondLst>
                                          <p:endCondLst>
                                            <p:cond evt="onStopAudio" delay="0">
                                              <p:tgtEl>
                                                <p:sldTgt/>
                                              </p:tgtEl>
                                            </p:cond>
                                          </p:endCondLst>
                                        </p:cTn>
                                        <p:tgtEl>
                                          <p:sndTgt r:embed="rId2" name="click.wav"/>
                                        </p:tgtEl>
                                      </p:cMediaNode>
                                    </p:audio>
                                  </p:subTnLst>
                                </p:cTn>
                              </p:par>
                            </p:childTnLst>
                          </p:cTn>
                        </p:par>
                        <p:par>
                          <p:cTn id="46" fill="hold" nodeType="afterGroup">
                            <p:stCondLst>
                              <p:cond delay="2000"/>
                            </p:stCondLst>
                            <p:childTnLst>
                              <p:par>
                                <p:cTn id="47" presetID="54" presetClass="exit" presetSubtype="0" decel="100000" fill="hold" grpId="0" nodeType="afterEffect">
                                  <p:stCondLst>
                                    <p:cond delay="0"/>
                                  </p:stCondLst>
                                  <p:childTnLst>
                                    <p:anim calcmode="lin" valueType="num">
                                      <p:cBhvr>
                                        <p:cTn id="48" dur="2000"/>
                                        <p:tgtEl>
                                          <p:spTgt spid="3147"/>
                                        </p:tgtEl>
                                        <p:attrNameLst>
                                          <p:attrName>ppt_w</p:attrName>
                                        </p:attrNameLst>
                                      </p:cBhvr>
                                      <p:tavLst>
                                        <p:tav tm="0">
                                          <p:val>
                                            <p:strVal val="ppt_w"/>
                                          </p:val>
                                        </p:tav>
                                        <p:tav tm="100000">
                                          <p:val>
                                            <p:strVal val="ppt_w*0.05"/>
                                          </p:val>
                                        </p:tav>
                                      </p:tavLst>
                                    </p:anim>
                                    <p:anim calcmode="lin" valueType="num">
                                      <p:cBhvr>
                                        <p:cTn id="49" dur="2000"/>
                                        <p:tgtEl>
                                          <p:spTgt spid="3147"/>
                                        </p:tgtEl>
                                        <p:attrNameLst>
                                          <p:attrName>ppt_h</p:attrName>
                                        </p:attrNameLst>
                                      </p:cBhvr>
                                      <p:tavLst>
                                        <p:tav tm="0">
                                          <p:val>
                                            <p:strVal val="ppt_h"/>
                                          </p:val>
                                        </p:tav>
                                        <p:tav tm="100000">
                                          <p:val>
                                            <p:strVal val="ppt_h"/>
                                          </p:val>
                                        </p:tav>
                                      </p:tavLst>
                                    </p:anim>
                                    <p:anim calcmode="lin" valueType="num">
                                      <p:cBhvr>
                                        <p:cTn id="50" dur="2000"/>
                                        <p:tgtEl>
                                          <p:spTgt spid="3147"/>
                                        </p:tgtEl>
                                        <p:attrNameLst>
                                          <p:attrName>ppt_x</p:attrName>
                                        </p:attrNameLst>
                                      </p:cBhvr>
                                      <p:tavLst>
                                        <p:tav tm="0">
                                          <p:val>
                                            <p:strVal val="ppt_x"/>
                                          </p:val>
                                        </p:tav>
                                        <p:tav tm="100000">
                                          <p:val>
                                            <p:strVal val="ppt_x-.2"/>
                                          </p:val>
                                        </p:tav>
                                      </p:tavLst>
                                    </p:anim>
                                    <p:anim calcmode="lin" valueType="num">
                                      <p:cBhvr>
                                        <p:cTn id="51" dur="2000"/>
                                        <p:tgtEl>
                                          <p:spTgt spid="3147"/>
                                        </p:tgtEl>
                                        <p:attrNameLst>
                                          <p:attrName>ppt_y</p:attrName>
                                        </p:attrNameLst>
                                      </p:cBhvr>
                                      <p:tavLst>
                                        <p:tav tm="0">
                                          <p:val>
                                            <p:strVal val="ppt_y"/>
                                          </p:val>
                                        </p:tav>
                                        <p:tav tm="100000">
                                          <p:val>
                                            <p:strVal val="ppt_y"/>
                                          </p:val>
                                        </p:tav>
                                      </p:tavLst>
                                    </p:anim>
                                    <p:animEffect transition="out" filter="fade">
                                      <p:cBhvr>
                                        <p:cTn id="52" dur="2000"/>
                                        <p:tgtEl>
                                          <p:spTgt spid="3147"/>
                                        </p:tgtEl>
                                      </p:cBhvr>
                                    </p:animEffect>
                                    <p:set>
                                      <p:cBhvr>
                                        <p:cTn id="53" dur="1" fill="hold">
                                          <p:stCondLst>
                                            <p:cond delay="1999"/>
                                          </p:stCondLst>
                                        </p:cTn>
                                        <p:tgtEl>
                                          <p:spTgt spid="3147"/>
                                        </p:tgtEl>
                                        <p:attrNameLst>
                                          <p:attrName>style.visibility</p:attrName>
                                        </p:attrNameLst>
                                      </p:cBhvr>
                                      <p:to>
                                        <p:strVal val="hidden"/>
                                      </p:to>
                                    </p:set>
                                  </p:childTnLst>
                                  <p:subTnLst>
                                    <p:audio>
                                      <p:cMediaNode>
                                        <p:cTn display="0" masterRel="sameClick">
                                          <p:stCondLst>
                                            <p:cond evt="begin" delay="0">
                                              <p:tn val="47"/>
                                            </p:cond>
                                          </p:stCondLst>
                                          <p:endCondLst>
                                            <p:cond evt="onStopAudio" delay="0">
                                              <p:tgtEl>
                                                <p:sldTgt/>
                                              </p:tgtEl>
                                            </p:cond>
                                          </p:endCondLst>
                                        </p:cTn>
                                        <p:tgtEl>
                                          <p:sndTgt r:embed="rId2" name="click.wav"/>
                                        </p:tgtEl>
                                      </p:cMediaNode>
                                    </p:audio>
                                  </p:subTnLst>
                                </p:cTn>
                              </p:par>
                            </p:childTnLst>
                          </p:cTn>
                        </p:par>
                        <p:par>
                          <p:cTn id="54" fill="hold" nodeType="afterGroup">
                            <p:stCondLst>
                              <p:cond delay="4000"/>
                            </p:stCondLst>
                            <p:childTnLst>
                              <p:par>
                                <p:cTn id="55" presetID="54" presetClass="exit" presetSubtype="0" decel="100000" fill="hold" grpId="0" nodeType="afterEffect">
                                  <p:stCondLst>
                                    <p:cond delay="0"/>
                                  </p:stCondLst>
                                  <p:childTnLst>
                                    <p:anim calcmode="lin" valueType="num">
                                      <p:cBhvr>
                                        <p:cTn id="56" dur="2000"/>
                                        <p:tgtEl>
                                          <p:spTgt spid="3113"/>
                                        </p:tgtEl>
                                        <p:attrNameLst>
                                          <p:attrName>ppt_w</p:attrName>
                                        </p:attrNameLst>
                                      </p:cBhvr>
                                      <p:tavLst>
                                        <p:tav tm="0">
                                          <p:val>
                                            <p:strVal val="ppt_w"/>
                                          </p:val>
                                        </p:tav>
                                        <p:tav tm="100000">
                                          <p:val>
                                            <p:strVal val="ppt_w*0.05"/>
                                          </p:val>
                                        </p:tav>
                                      </p:tavLst>
                                    </p:anim>
                                    <p:anim calcmode="lin" valueType="num">
                                      <p:cBhvr>
                                        <p:cTn id="57" dur="2000"/>
                                        <p:tgtEl>
                                          <p:spTgt spid="3113"/>
                                        </p:tgtEl>
                                        <p:attrNameLst>
                                          <p:attrName>ppt_h</p:attrName>
                                        </p:attrNameLst>
                                      </p:cBhvr>
                                      <p:tavLst>
                                        <p:tav tm="0">
                                          <p:val>
                                            <p:strVal val="ppt_h"/>
                                          </p:val>
                                        </p:tav>
                                        <p:tav tm="100000">
                                          <p:val>
                                            <p:strVal val="ppt_h"/>
                                          </p:val>
                                        </p:tav>
                                      </p:tavLst>
                                    </p:anim>
                                    <p:anim calcmode="lin" valueType="num">
                                      <p:cBhvr>
                                        <p:cTn id="58" dur="2000"/>
                                        <p:tgtEl>
                                          <p:spTgt spid="3113"/>
                                        </p:tgtEl>
                                        <p:attrNameLst>
                                          <p:attrName>ppt_x</p:attrName>
                                        </p:attrNameLst>
                                      </p:cBhvr>
                                      <p:tavLst>
                                        <p:tav tm="0">
                                          <p:val>
                                            <p:strVal val="ppt_x"/>
                                          </p:val>
                                        </p:tav>
                                        <p:tav tm="100000">
                                          <p:val>
                                            <p:strVal val="ppt_x-.2"/>
                                          </p:val>
                                        </p:tav>
                                      </p:tavLst>
                                    </p:anim>
                                    <p:anim calcmode="lin" valueType="num">
                                      <p:cBhvr>
                                        <p:cTn id="59" dur="2000"/>
                                        <p:tgtEl>
                                          <p:spTgt spid="3113"/>
                                        </p:tgtEl>
                                        <p:attrNameLst>
                                          <p:attrName>ppt_y</p:attrName>
                                        </p:attrNameLst>
                                      </p:cBhvr>
                                      <p:tavLst>
                                        <p:tav tm="0">
                                          <p:val>
                                            <p:strVal val="ppt_y"/>
                                          </p:val>
                                        </p:tav>
                                        <p:tav tm="100000">
                                          <p:val>
                                            <p:strVal val="ppt_y"/>
                                          </p:val>
                                        </p:tav>
                                      </p:tavLst>
                                    </p:anim>
                                    <p:animEffect transition="out" filter="fade">
                                      <p:cBhvr>
                                        <p:cTn id="60" dur="2000"/>
                                        <p:tgtEl>
                                          <p:spTgt spid="3113"/>
                                        </p:tgtEl>
                                      </p:cBhvr>
                                    </p:animEffect>
                                    <p:set>
                                      <p:cBhvr>
                                        <p:cTn id="61" dur="1" fill="hold">
                                          <p:stCondLst>
                                            <p:cond delay="1999"/>
                                          </p:stCondLst>
                                        </p:cTn>
                                        <p:tgtEl>
                                          <p:spTgt spid="3113"/>
                                        </p:tgtEl>
                                        <p:attrNameLst>
                                          <p:attrName>style.visibility</p:attrName>
                                        </p:attrNameLst>
                                      </p:cBhvr>
                                      <p:to>
                                        <p:strVal val="hidden"/>
                                      </p:to>
                                    </p:set>
                                  </p:childTnLst>
                                  <p:subTnLst>
                                    <p:audio>
                                      <p:cMediaNode>
                                        <p:cTn display="0" masterRel="sameClick">
                                          <p:stCondLst>
                                            <p:cond evt="begin" delay="0">
                                              <p:tn val="55"/>
                                            </p:cond>
                                          </p:stCondLst>
                                          <p:endCondLst>
                                            <p:cond evt="onStopAudio" delay="0">
                                              <p:tgtEl>
                                                <p:sldTgt/>
                                              </p:tgtEl>
                                            </p:cond>
                                          </p:endCondLst>
                                        </p:cTn>
                                        <p:tgtEl>
                                          <p:sndTgt r:embed="rId2" name="click.wav"/>
                                        </p:tgtEl>
                                      </p:cMediaNode>
                                    </p:audio>
                                  </p:subTnLst>
                                </p:cTn>
                              </p:par>
                            </p:childTnLst>
                          </p:cTn>
                        </p:par>
                        <p:par>
                          <p:cTn id="62" fill="hold" nodeType="afterGroup">
                            <p:stCondLst>
                              <p:cond delay="6000"/>
                            </p:stCondLst>
                            <p:childTnLst>
                              <p:par>
                                <p:cTn id="63" presetID="54" presetClass="exit" presetSubtype="0" decel="100000" fill="hold" grpId="0" nodeType="afterEffect">
                                  <p:stCondLst>
                                    <p:cond delay="0"/>
                                  </p:stCondLst>
                                  <p:childTnLst>
                                    <p:anim calcmode="lin" valueType="num">
                                      <p:cBhvr>
                                        <p:cTn id="64" dur="2000"/>
                                        <p:tgtEl>
                                          <p:spTgt spid="3112"/>
                                        </p:tgtEl>
                                        <p:attrNameLst>
                                          <p:attrName>ppt_w</p:attrName>
                                        </p:attrNameLst>
                                      </p:cBhvr>
                                      <p:tavLst>
                                        <p:tav tm="0">
                                          <p:val>
                                            <p:strVal val="ppt_w"/>
                                          </p:val>
                                        </p:tav>
                                        <p:tav tm="100000">
                                          <p:val>
                                            <p:strVal val="ppt_w*0.05"/>
                                          </p:val>
                                        </p:tav>
                                      </p:tavLst>
                                    </p:anim>
                                    <p:anim calcmode="lin" valueType="num">
                                      <p:cBhvr>
                                        <p:cTn id="65" dur="2000"/>
                                        <p:tgtEl>
                                          <p:spTgt spid="3112"/>
                                        </p:tgtEl>
                                        <p:attrNameLst>
                                          <p:attrName>ppt_h</p:attrName>
                                        </p:attrNameLst>
                                      </p:cBhvr>
                                      <p:tavLst>
                                        <p:tav tm="0">
                                          <p:val>
                                            <p:strVal val="ppt_h"/>
                                          </p:val>
                                        </p:tav>
                                        <p:tav tm="100000">
                                          <p:val>
                                            <p:strVal val="ppt_h"/>
                                          </p:val>
                                        </p:tav>
                                      </p:tavLst>
                                    </p:anim>
                                    <p:anim calcmode="lin" valueType="num">
                                      <p:cBhvr>
                                        <p:cTn id="66" dur="2000"/>
                                        <p:tgtEl>
                                          <p:spTgt spid="3112"/>
                                        </p:tgtEl>
                                        <p:attrNameLst>
                                          <p:attrName>ppt_x</p:attrName>
                                        </p:attrNameLst>
                                      </p:cBhvr>
                                      <p:tavLst>
                                        <p:tav tm="0">
                                          <p:val>
                                            <p:strVal val="ppt_x"/>
                                          </p:val>
                                        </p:tav>
                                        <p:tav tm="100000">
                                          <p:val>
                                            <p:strVal val="ppt_x-.2"/>
                                          </p:val>
                                        </p:tav>
                                      </p:tavLst>
                                    </p:anim>
                                    <p:anim calcmode="lin" valueType="num">
                                      <p:cBhvr>
                                        <p:cTn id="67" dur="2000"/>
                                        <p:tgtEl>
                                          <p:spTgt spid="3112"/>
                                        </p:tgtEl>
                                        <p:attrNameLst>
                                          <p:attrName>ppt_y</p:attrName>
                                        </p:attrNameLst>
                                      </p:cBhvr>
                                      <p:tavLst>
                                        <p:tav tm="0">
                                          <p:val>
                                            <p:strVal val="ppt_y"/>
                                          </p:val>
                                        </p:tav>
                                        <p:tav tm="100000">
                                          <p:val>
                                            <p:strVal val="ppt_y"/>
                                          </p:val>
                                        </p:tav>
                                      </p:tavLst>
                                    </p:anim>
                                    <p:animEffect transition="out" filter="fade">
                                      <p:cBhvr>
                                        <p:cTn id="68" dur="2000"/>
                                        <p:tgtEl>
                                          <p:spTgt spid="3112"/>
                                        </p:tgtEl>
                                      </p:cBhvr>
                                    </p:animEffect>
                                    <p:set>
                                      <p:cBhvr>
                                        <p:cTn id="69" dur="1" fill="hold">
                                          <p:stCondLst>
                                            <p:cond delay="1999"/>
                                          </p:stCondLst>
                                        </p:cTn>
                                        <p:tgtEl>
                                          <p:spTgt spid="3112"/>
                                        </p:tgtEl>
                                        <p:attrNameLst>
                                          <p:attrName>style.visibility</p:attrName>
                                        </p:attrNameLst>
                                      </p:cBhvr>
                                      <p:to>
                                        <p:strVal val="hidden"/>
                                      </p:to>
                                    </p:set>
                                  </p:childTnLst>
                                  <p:subTnLst>
                                    <p:audio>
                                      <p:cMediaNode>
                                        <p:cTn display="0" masterRel="sameClick">
                                          <p:stCondLst>
                                            <p:cond evt="begin" delay="0">
                                              <p:tn val="63"/>
                                            </p:cond>
                                          </p:stCondLst>
                                          <p:endCondLst>
                                            <p:cond evt="onStopAudio" delay="0">
                                              <p:tgtEl>
                                                <p:sldTgt/>
                                              </p:tgtEl>
                                            </p:cond>
                                          </p:endCondLst>
                                        </p:cTn>
                                        <p:tgtEl>
                                          <p:sndTgt r:embed="rId2" name="click.wav"/>
                                        </p:tgtEl>
                                      </p:cMediaNode>
                                    </p:audio>
                                  </p:subTnLst>
                                </p:cTn>
                              </p:par>
                            </p:childTnLst>
                          </p:cTn>
                        </p:par>
                        <p:par>
                          <p:cTn id="70" fill="hold" nodeType="afterGroup">
                            <p:stCondLst>
                              <p:cond delay="8000"/>
                            </p:stCondLst>
                            <p:childTnLst>
                              <p:par>
                                <p:cTn id="71" presetID="54" presetClass="exit" presetSubtype="0" decel="100000" fill="hold" grpId="0" nodeType="afterEffect">
                                  <p:stCondLst>
                                    <p:cond delay="0"/>
                                  </p:stCondLst>
                                  <p:childTnLst>
                                    <p:anim calcmode="lin" valueType="num">
                                      <p:cBhvr>
                                        <p:cTn id="72" dur="2000"/>
                                        <p:tgtEl>
                                          <p:spTgt spid="3111"/>
                                        </p:tgtEl>
                                        <p:attrNameLst>
                                          <p:attrName>ppt_w</p:attrName>
                                        </p:attrNameLst>
                                      </p:cBhvr>
                                      <p:tavLst>
                                        <p:tav tm="0">
                                          <p:val>
                                            <p:strVal val="ppt_w"/>
                                          </p:val>
                                        </p:tav>
                                        <p:tav tm="100000">
                                          <p:val>
                                            <p:strVal val="ppt_w*0.05"/>
                                          </p:val>
                                        </p:tav>
                                      </p:tavLst>
                                    </p:anim>
                                    <p:anim calcmode="lin" valueType="num">
                                      <p:cBhvr>
                                        <p:cTn id="73" dur="2000"/>
                                        <p:tgtEl>
                                          <p:spTgt spid="3111"/>
                                        </p:tgtEl>
                                        <p:attrNameLst>
                                          <p:attrName>ppt_h</p:attrName>
                                        </p:attrNameLst>
                                      </p:cBhvr>
                                      <p:tavLst>
                                        <p:tav tm="0">
                                          <p:val>
                                            <p:strVal val="ppt_h"/>
                                          </p:val>
                                        </p:tav>
                                        <p:tav tm="100000">
                                          <p:val>
                                            <p:strVal val="ppt_h"/>
                                          </p:val>
                                        </p:tav>
                                      </p:tavLst>
                                    </p:anim>
                                    <p:anim calcmode="lin" valueType="num">
                                      <p:cBhvr>
                                        <p:cTn id="74" dur="2000"/>
                                        <p:tgtEl>
                                          <p:spTgt spid="3111"/>
                                        </p:tgtEl>
                                        <p:attrNameLst>
                                          <p:attrName>ppt_x</p:attrName>
                                        </p:attrNameLst>
                                      </p:cBhvr>
                                      <p:tavLst>
                                        <p:tav tm="0">
                                          <p:val>
                                            <p:strVal val="ppt_x"/>
                                          </p:val>
                                        </p:tav>
                                        <p:tav tm="100000">
                                          <p:val>
                                            <p:strVal val="ppt_x-.2"/>
                                          </p:val>
                                        </p:tav>
                                      </p:tavLst>
                                    </p:anim>
                                    <p:anim calcmode="lin" valueType="num">
                                      <p:cBhvr>
                                        <p:cTn id="75" dur="2000"/>
                                        <p:tgtEl>
                                          <p:spTgt spid="3111"/>
                                        </p:tgtEl>
                                        <p:attrNameLst>
                                          <p:attrName>ppt_y</p:attrName>
                                        </p:attrNameLst>
                                      </p:cBhvr>
                                      <p:tavLst>
                                        <p:tav tm="0">
                                          <p:val>
                                            <p:strVal val="ppt_y"/>
                                          </p:val>
                                        </p:tav>
                                        <p:tav tm="100000">
                                          <p:val>
                                            <p:strVal val="ppt_y"/>
                                          </p:val>
                                        </p:tav>
                                      </p:tavLst>
                                    </p:anim>
                                    <p:animEffect transition="out" filter="fade">
                                      <p:cBhvr>
                                        <p:cTn id="76" dur="2000"/>
                                        <p:tgtEl>
                                          <p:spTgt spid="3111"/>
                                        </p:tgtEl>
                                      </p:cBhvr>
                                    </p:animEffect>
                                    <p:set>
                                      <p:cBhvr>
                                        <p:cTn id="77" dur="1" fill="hold">
                                          <p:stCondLst>
                                            <p:cond delay="1999"/>
                                          </p:stCondLst>
                                        </p:cTn>
                                        <p:tgtEl>
                                          <p:spTgt spid="3111"/>
                                        </p:tgtEl>
                                        <p:attrNameLst>
                                          <p:attrName>style.visibility</p:attrName>
                                        </p:attrNameLst>
                                      </p:cBhvr>
                                      <p:to>
                                        <p:strVal val="hidden"/>
                                      </p:to>
                                    </p:set>
                                  </p:childTnLst>
                                  <p:subTnLst>
                                    <p:audio>
                                      <p:cMediaNode>
                                        <p:cTn display="0" masterRel="sameClick">
                                          <p:stCondLst>
                                            <p:cond evt="begin" delay="0">
                                              <p:tn val="71"/>
                                            </p:cond>
                                          </p:stCondLst>
                                          <p:endCondLst>
                                            <p:cond evt="onStopAudio" delay="0">
                                              <p:tgtEl>
                                                <p:sldTgt/>
                                              </p:tgtEl>
                                            </p:cond>
                                          </p:endCondLst>
                                        </p:cTn>
                                        <p:tgtEl>
                                          <p:sndTgt r:embed="rId2" name="click.wav"/>
                                        </p:tgtEl>
                                      </p:cMediaNode>
                                    </p:audio>
                                  </p:subTnLst>
                                </p:cTn>
                              </p:par>
                            </p:childTnLst>
                          </p:cTn>
                        </p:par>
                        <p:par>
                          <p:cTn id="78" fill="hold" nodeType="afterGroup">
                            <p:stCondLst>
                              <p:cond delay="10000"/>
                            </p:stCondLst>
                            <p:childTnLst>
                              <p:par>
                                <p:cTn id="79" presetID="6" presetClass="emph" presetSubtype="0" fill="hold" grpId="0" nodeType="afterEffect">
                                  <p:stCondLst>
                                    <p:cond delay="0"/>
                                  </p:stCondLst>
                                  <p:childTnLst>
                                    <p:animScale>
                                      <p:cBhvr>
                                        <p:cTn id="80" dur="1000" fill="hold"/>
                                        <p:tgtEl>
                                          <p:spTgt spid="3110"/>
                                        </p:tgtEl>
                                      </p:cBhvr>
                                      <p:by x="130000" y="130000"/>
                                    </p:animScale>
                                  </p:childTnLst>
                                  <p:subTnLst>
                                    <p:audio>
                                      <p:cMediaNode>
                                        <p:cTn display="0" masterRel="sameClick">
                                          <p:stCondLst>
                                            <p:cond evt="begin" delay="0">
                                              <p:tn val="79"/>
                                            </p:cond>
                                          </p:stCondLst>
                                          <p:endCondLst>
                                            <p:cond evt="onStopAudio" delay="0">
                                              <p:tgtEl>
                                                <p:sldTgt/>
                                              </p:tgtEl>
                                            </p:cond>
                                          </p:endCondLst>
                                        </p:cTn>
                                        <p:tgtEl>
                                          <p:sndTgt r:embed="rId3" name="BELL.WAV"/>
                                        </p:tgtEl>
                                      </p:cMediaNode>
                                    </p:audio>
                                  </p:subTnLst>
                                </p:cTn>
                              </p:par>
                            </p:childTnLst>
                          </p:cTn>
                        </p:par>
                        <p:par>
                          <p:cTn id="81" fill="hold" nodeType="afterGroup">
                            <p:stCondLst>
                              <p:cond delay="11000"/>
                            </p:stCondLst>
                            <p:childTnLst>
                              <p:par>
                                <p:cTn id="82" presetID="23" presetClass="entr" presetSubtype="16" fill="remove" nodeType="afterEffect">
                                  <p:stCondLst>
                                    <p:cond delay="0"/>
                                  </p:stCondLst>
                                  <p:childTnLst>
                                    <p:set>
                                      <p:cBhvr>
                                        <p:cTn id="83" dur="1" fill="hold">
                                          <p:stCondLst>
                                            <p:cond delay="0"/>
                                          </p:stCondLst>
                                        </p:cTn>
                                        <p:tgtEl>
                                          <p:spTgt spid="2"/>
                                        </p:tgtEl>
                                        <p:attrNameLst>
                                          <p:attrName>style.visibility</p:attrName>
                                        </p:attrNameLst>
                                      </p:cBhvr>
                                      <p:to>
                                        <p:strVal val="visible"/>
                                      </p:to>
                                    </p:set>
                                    <p:anim calcmode="lin" valueType="num">
                                      <p:cBhvr>
                                        <p:cTn id="84" dur="500" fill="hold"/>
                                        <p:tgtEl>
                                          <p:spTgt spid="2"/>
                                        </p:tgtEl>
                                        <p:attrNameLst>
                                          <p:attrName>ppt_w</p:attrName>
                                        </p:attrNameLst>
                                      </p:cBhvr>
                                      <p:tavLst>
                                        <p:tav tm="0">
                                          <p:val>
                                            <p:fltVal val="0"/>
                                          </p:val>
                                        </p:tav>
                                        <p:tav tm="100000">
                                          <p:val>
                                            <p:strVal val="#ppt_w"/>
                                          </p:val>
                                        </p:tav>
                                      </p:tavLst>
                                    </p:anim>
                                    <p:anim calcmode="lin" valueType="num">
                                      <p:cBhvr>
                                        <p:cTn id="85" dur="500" fill="hold"/>
                                        <p:tgtEl>
                                          <p:spTgt spid="2"/>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82"/>
                                            </p:cond>
                                          </p:stCondLst>
                                          <p:endCondLst>
                                            <p:cond evt="onStopAudio" delay="0">
                                              <p:tgtEl>
                                                <p:sldTgt/>
                                              </p:tgtEl>
                                            </p:cond>
                                          </p:endCondLst>
                                        </p:cTn>
                                        <p:tgtEl>
                                          <p:sndTgt r:embed="rId4" name="Cau hoi.wav"/>
                                        </p:tgtEl>
                                      </p:cMediaNode>
                                    </p:audio>
                                  </p:subTnLst>
                                </p:cTn>
                              </p:par>
                            </p:childTnLst>
                          </p:cTn>
                        </p:par>
                      </p:childTnLst>
                    </p:cTn>
                  </p:par>
                  <p:par>
                    <p:cTn id="86" fill="hold" nodeType="clickPar">
                      <p:stCondLst>
                        <p:cond delay="indefinite"/>
                      </p:stCondLst>
                      <p:childTnLst>
                        <p:par>
                          <p:cTn id="87" fill="hold" nodeType="withGroup">
                            <p:stCondLst>
                              <p:cond delay="0"/>
                            </p:stCondLst>
                            <p:childTnLst>
                              <p:par>
                                <p:cTn id="88" presetID="26" presetClass="entr" presetSubtype="0" fill="hold" grpId="0" nodeType="clickEffect">
                                  <p:stCondLst>
                                    <p:cond delay="0"/>
                                  </p:stCondLst>
                                  <p:childTnLst>
                                    <p:set>
                                      <p:cBhvr>
                                        <p:cTn id="89" dur="1" fill="hold">
                                          <p:stCondLst>
                                            <p:cond delay="0"/>
                                          </p:stCondLst>
                                        </p:cTn>
                                        <p:tgtEl>
                                          <p:spTgt spid="3"/>
                                        </p:tgtEl>
                                        <p:attrNameLst>
                                          <p:attrName>style.visibility</p:attrName>
                                        </p:attrNameLst>
                                      </p:cBhvr>
                                      <p:to>
                                        <p:strVal val="visible"/>
                                      </p:to>
                                    </p:set>
                                    <p:animEffect transition="in" filter="wipe(down)">
                                      <p:cBhvr>
                                        <p:cTn id="90" dur="580">
                                          <p:stCondLst>
                                            <p:cond delay="0"/>
                                          </p:stCondLst>
                                        </p:cTn>
                                        <p:tgtEl>
                                          <p:spTgt spid="3"/>
                                        </p:tgtEl>
                                      </p:cBhvr>
                                    </p:animEffect>
                                    <p:anim calcmode="lin" valueType="num">
                                      <p:cBhvr>
                                        <p:cTn id="91"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2"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93"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94"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95"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96" dur="26">
                                          <p:stCondLst>
                                            <p:cond delay="650"/>
                                          </p:stCondLst>
                                        </p:cTn>
                                        <p:tgtEl>
                                          <p:spTgt spid="3"/>
                                        </p:tgtEl>
                                      </p:cBhvr>
                                      <p:to x="100000" y="60000"/>
                                    </p:animScale>
                                    <p:animScale>
                                      <p:cBhvr>
                                        <p:cTn id="97" dur="166" decel="50000">
                                          <p:stCondLst>
                                            <p:cond delay="676"/>
                                          </p:stCondLst>
                                        </p:cTn>
                                        <p:tgtEl>
                                          <p:spTgt spid="3"/>
                                        </p:tgtEl>
                                      </p:cBhvr>
                                      <p:to x="100000" y="100000"/>
                                    </p:animScale>
                                    <p:animScale>
                                      <p:cBhvr>
                                        <p:cTn id="98" dur="26">
                                          <p:stCondLst>
                                            <p:cond delay="1312"/>
                                          </p:stCondLst>
                                        </p:cTn>
                                        <p:tgtEl>
                                          <p:spTgt spid="3"/>
                                        </p:tgtEl>
                                      </p:cBhvr>
                                      <p:to x="100000" y="80000"/>
                                    </p:animScale>
                                    <p:animScale>
                                      <p:cBhvr>
                                        <p:cTn id="99" dur="166" decel="50000">
                                          <p:stCondLst>
                                            <p:cond delay="1338"/>
                                          </p:stCondLst>
                                        </p:cTn>
                                        <p:tgtEl>
                                          <p:spTgt spid="3"/>
                                        </p:tgtEl>
                                      </p:cBhvr>
                                      <p:to x="100000" y="100000"/>
                                    </p:animScale>
                                    <p:animScale>
                                      <p:cBhvr>
                                        <p:cTn id="100" dur="26">
                                          <p:stCondLst>
                                            <p:cond delay="1642"/>
                                          </p:stCondLst>
                                        </p:cTn>
                                        <p:tgtEl>
                                          <p:spTgt spid="3"/>
                                        </p:tgtEl>
                                      </p:cBhvr>
                                      <p:to x="100000" y="90000"/>
                                    </p:animScale>
                                    <p:animScale>
                                      <p:cBhvr>
                                        <p:cTn id="101" dur="166" decel="50000">
                                          <p:stCondLst>
                                            <p:cond delay="1668"/>
                                          </p:stCondLst>
                                        </p:cTn>
                                        <p:tgtEl>
                                          <p:spTgt spid="3"/>
                                        </p:tgtEl>
                                      </p:cBhvr>
                                      <p:to x="100000" y="100000"/>
                                    </p:animScale>
                                    <p:animScale>
                                      <p:cBhvr>
                                        <p:cTn id="102" dur="26">
                                          <p:stCondLst>
                                            <p:cond delay="1808"/>
                                          </p:stCondLst>
                                        </p:cTn>
                                        <p:tgtEl>
                                          <p:spTgt spid="3"/>
                                        </p:tgtEl>
                                      </p:cBhvr>
                                      <p:to x="100000" y="95000"/>
                                    </p:animScale>
                                    <p:animScale>
                                      <p:cBhvr>
                                        <p:cTn id="103" dur="166" decel="50000">
                                          <p:stCondLst>
                                            <p:cond delay="1834"/>
                                          </p:stCondLst>
                                        </p:cTn>
                                        <p:tgtEl>
                                          <p:spTgt spid="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10" grpId="0" animBg="1"/>
      <p:bldP spid="3110" grpId="1" animBg="1"/>
      <p:bldP spid="3111" grpId="0" animBg="1"/>
      <p:bldP spid="3111" grpId="1" animBg="1"/>
      <p:bldP spid="3112" grpId="0" animBg="1"/>
      <p:bldP spid="3112" grpId="1" animBg="1"/>
      <p:bldP spid="3113" grpId="0" animBg="1"/>
      <p:bldP spid="3113" grpId="1" animBg="1"/>
      <p:bldP spid="3147" grpId="0" animBg="1"/>
      <p:bldP spid="3147" grpId="1" animBg="1"/>
      <p:bldP spid="3148" grpId="0" animBg="1"/>
      <p:bldP spid="3148" grpId="1" animBg="1"/>
      <p:bldP spid="21" grpId="0"/>
      <p:bldP spid="22" grpId="0" animBg="1"/>
      <p:bldP spid="23" grpId="0"/>
      <p:bldP spid="24" grpId="0"/>
      <p:bldP spid="3" grpId="0" animBg="1"/>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5235" name="Text Box 5"/>
          <p:cNvSpPr txBox="1">
            <a:spLocks noChangeArrowheads="1"/>
          </p:cNvSpPr>
          <p:nvPr/>
        </p:nvSpPr>
        <p:spPr bwMode="auto">
          <a:xfrm>
            <a:off x="2235200" y="2819400"/>
            <a:ext cx="7416800" cy="369888"/>
          </a:xfrm>
          <a:prstGeom prst="rect">
            <a:avLst/>
          </a:prstGeom>
          <a:noFill/>
          <a:ln w="9525">
            <a:noFill/>
            <a:miter lim="800000"/>
            <a:headEnd/>
            <a:tailEnd/>
          </a:ln>
        </p:spPr>
        <p:txBody>
          <a:bodyPr>
            <a:spAutoFit/>
          </a:bodyPr>
          <a:lstStyle/>
          <a:p>
            <a:pPr>
              <a:spcBef>
                <a:spcPct val="50000"/>
              </a:spcBef>
            </a:pPr>
            <a:endParaRPr lang="en-US">
              <a:cs typeface="Times New Roman" pitchFamily="18" charset="0"/>
            </a:endParaRPr>
          </a:p>
        </p:txBody>
      </p:sp>
      <p:sp>
        <p:nvSpPr>
          <p:cNvPr id="3110" name="AutoShape 38"/>
          <p:cNvSpPr>
            <a:spLocks noChangeArrowheads="1"/>
          </p:cNvSpPr>
          <p:nvPr/>
        </p:nvSpPr>
        <p:spPr bwMode="auto">
          <a:xfrm>
            <a:off x="9855200" y="573088"/>
            <a:ext cx="1524000" cy="914400"/>
          </a:xfrm>
          <a:prstGeom prst="star16">
            <a:avLst>
              <a:gd name="adj" fmla="val 37500"/>
            </a:avLst>
          </a:prstGeom>
          <a:gradFill rotWithShape="1">
            <a:gsLst>
              <a:gs pos="0">
                <a:schemeClr val="bg1"/>
              </a:gs>
              <a:gs pos="100000">
                <a:srgbClr val="7B77C7"/>
              </a:gs>
            </a:gsLst>
            <a:path path="shape">
              <a:fillToRect l="50000" t="50000" r="50000" b="50000"/>
            </a:path>
          </a:gradFill>
          <a:ln w="9525">
            <a:solidFill>
              <a:schemeClr val="tx1"/>
            </a:solidFill>
            <a:miter lim="800000"/>
            <a:headEnd/>
            <a:tailEnd/>
          </a:ln>
        </p:spPr>
        <p:txBody>
          <a:bodyPr wrap="none" anchor="ctr"/>
          <a:lstStyle/>
          <a:p>
            <a:r>
              <a:rPr kumimoji="1" lang="en-US" altLang="ja-JP" sz="4400">
                <a:solidFill>
                  <a:srgbClr val="FF0000"/>
                </a:solidFill>
                <a:latin typeface="Times New Roman" pitchFamily="18" charset="0"/>
              </a:rPr>
              <a:t>0</a:t>
            </a:r>
          </a:p>
        </p:txBody>
      </p:sp>
      <p:sp>
        <p:nvSpPr>
          <p:cNvPr id="3111" name="AutoShape 39"/>
          <p:cNvSpPr>
            <a:spLocks noChangeArrowheads="1"/>
          </p:cNvSpPr>
          <p:nvPr/>
        </p:nvSpPr>
        <p:spPr bwMode="auto">
          <a:xfrm>
            <a:off x="9855200" y="573088"/>
            <a:ext cx="1524000" cy="914400"/>
          </a:xfrm>
          <a:prstGeom prst="star16">
            <a:avLst>
              <a:gd name="adj" fmla="val 37500"/>
            </a:avLst>
          </a:prstGeom>
          <a:gradFill rotWithShape="1">
            <a:gsLst>
              <a:gs pos="0">
                <a:schemeClr val="bg1"/>
              </a:gs>
              <a:gs pos="100000">
                <a:srgbClr val="89B593"/>
              </a:gs>
            </a:gsLst>
            <a:path path="shape">
              <a:fillToRect l="50000" t="50000" r="50000" b="50000"/>
            </a:path>
          </a:gradFill>
          <a:ln w="9525">
            <a:solidFill>
              <a:schemeClr val="tx1"/>
            </a:solidFill>
            <a:miter lim="800000"/>
            <a:headEnd/>
            <a:tailEnd/>
          </a:ln>
        </p:spPr>
        <p:txBody>
          <a:bodyPr wrap="none" anchor="ctr"/>
          <a:lstStyle/>
          <a:p>
            <a:r>
              <a:rPr kumimoji="1" lang="en-US" altLang="ja-JP" sz="4400">
                <a:solidFill>
                  <a:srgbClr val="800000"/>
                </a:solidFill>
                <a:latin typeface="Times New Roman" pitchFamily="18" charset="0"/>
              </a:rPr>
              <a:t>1</a:t>
            </a:r>
          </a:p>
        </p:txBody>
      </p:sp>
      <p:sp>
        <p:nvSpPr>
          <p:cNvPr id="3112" name="AutoShape 40"/>
          <p:cNvSpPr>
            <a:spLocks noChangeArrowheads="1"/>
          </p:cNvSpPr>
          <p:nvPr/>
        </p:nvSpPr>
        <p:spPr bwMode="auto">
          <a:xfrm>
            <a:off x="9855200" y="573088"/>
            <a:ext cx="1524000" cy="914400"/>
          </a:xfrm>
          <a:prstGeom prst="star16">
            <a:avLst>
              <a:gd name="adj" fmla="val 37500"/>
            </a:avLst>
          </a:prstGeom>
          <a:gradFill rotWithShape="1">
            <a:gsLst>
              <a:gs pos="0">
                <a:schemeClr val="bg1"/>
              </a:gs>
              <a:gs pos="100000">
                <a:srgbClr val="FC4254"/>
              </a:gs>
            </a:gsLst>
            <a:path path="shape">
              <a:fillToRect l="50000" t="50000" r="50000" b="50000"/>
            </a:path>
          </a:gradFill>
          <a:ln w="9525">
            <a:solidFill>
              <a:schemeClr val="tx1"/>
            </a:solidFill>
            <a:miter lim="800000"/>
            <a:headEnd/>
            <a:tailEnd/>
          </a:ln>
        </p:spPr>
        <p:txBody>
          <a:bodyPr wrap="none" anchor="ctr"/>
          <a:lstStyle/>
          <a:p>
            <a:r>
              <a:rPr kumimoji="1" lang="en-US" altLang="ja-JP" sz="4400">
                <a:solidFill>
                  <a:srgbClr val="0033CC"/>
                </a:solidFill>
                <a:latin typeface="Times New Roman" pitchFamily="18" charset="0"/>
              </a:rPr>
              <a:t>2</a:t>
            </a:r>
          </a:p>
        </p:txBody>
      </p:sp>
      <p:sp>
        <p:nvSpPr>
          <p:cNvPr id="3113" name="AutoShape 41"/>
          <p:cNvSpPr>
            <a:spLocks noChangeArrowheads="1"/>
          </p:cNvSpPr>
          <p:nvPr/>
        </p:nvSpPr>
        <p:spPr bwMode="auto">
          <a:xfrm>
            <a:off x="9855200" y="608013"/>
            <a:ext cx="1524000" cy="914400"/>
          </a:xfrm>
          <a:prstGeom prst="star16">
            <a:avLst>
              <a:gd name="adj" fmla="val 37500"/>
            </a:avLst>
          </a:prstGeom>
          <a:gradFill rotWithShape="1">
            <a:gsLst>
              <a:gs pos="0">
                <a:schemeClr val="bg1"/>
              </a:gs>
              <a:gs pos="100000">
                <a:srgbClr val="FC4254"/>
              </a:gs>
            </a:gsLst>
            <a:path path="shape">
              <a:fillToRect l="50000" t="50000" r="50000" b="50000"/>
            </a:path>
          </a:gradFill>
          <a:ln w="9525">
            <a:solidFill>
              <a:schemeClr val="tx1"/>
            </a:solidFill>
            <a:miter lim="800000"/>
            <a:headEnd/>
            <a:tailEnd/>
          </a:ln>
        </p:spPr>
        <p:txBody>
          <a:bodyPr wrap="none" anchor="ctr"/>
          <a:lstStyle/>
          <a:p>
            <a:r>
              <a:rPr kumimoji="1" lang="en-US" altLang="ja-JP" sz="4400">
                <a:solidFill>
                  <a:srgbClr val="0033CC"/>
                </a:solidFill>
                <a:latin typeface="Times New Roman" pitchFamily="18" charset="0"/>
              </a:rPr>
              <a:t>3</a:t>
            </a:r>
          </a:p>
        </p:txBody>
      </p:sp>
      <p:sp>
        <p:nvSpPr>
          <p:cNvPr id="3147" name="AutoShape 75"/>
          <p:cNvSpPr>
            <a:spLocks noChangeArrowheads="1"/>
          </p:cNvSpPr>
          <p:nvPr/>
        </p:nvSpPr>
        <p:spPr bwMode="auto">
          <a:xfrm>
            <a:off x="9855200" y="608013"/>
            <a:ext cx="1524000" cy="914400"/>
          </a:xfrm>
          <a:prstGeom prst="star16">
            <a:avLst>
              <a:gd name="adj" fmla="val 37500"/>
            </a:avLst>
          </a:prstGeom>
          <a:gradFill rotWithShape="1">
            <a:gsLst>
              <a:gs pos="0">
                <a:schemeClr val="bg1"/>
              </a:gs>
              <a:gs pos="100000">
                <a:srgbClr val="FC4254"/>
              </a:gs>
            </a:gsLst>
            <a:path path="shape">
              <a:fillToRect l="50000" t="50000" r="50000" b="50000"/>
            </a:path>
          </a:gradFill>
          <a:ln w="9525">
            <a:solidFill>
              <a:schemeClr val="tx1"/>
            </a:solidFill>
            <a:miter lim="800000"/>
            <a:headEnd/>
            <a:tailEnd/>
          </a:ln>
        </p:spPr>
        <p:txBody>
          <a:bodyPr wrap="none" anchor="ctr"/>
          <a:lstStyle/>
          <a:p>
            <a:r>
              <a:rPr kumimoji="1" lang="en-US" altLang="ja-JP" sz="4400">
                <a:solidFill>
                  <a:srgbClr val="0033CC"/>
                </a:solidFill>
                <a:latin typeface="Times New Roman" pitchFamily="18" charset="0"/>
              </a:rPr>
              <a:t>4</a:t>
            </a:r>
          </a:p>
        </p:txBody>
      </p:sp>
      <p:sp>
        <p:nvSpPr>
          <p:cNvPr id="3148" name="AutoShape 76"/>
          <p:cNvSpPr>
            <a:spLocks noChangeArrowheads="1"/>
          </p:cNvSpPr>
          <p:nvPr/>
        </p:nvSpPr>
        <p:spPr bwMode="auto">
          <a:xfrm>
            <a:off x="9855200" y="609600"/>
            <a:ext cx="1524000" cy="914400"/>
          </a:xfrm>
          <a:prstGeom prst="star16">
            <a:avLst>
              <a:gd name="adj" fmla="val 37500"/>
            </a:avLst>
          </a:prstGeom>
          <a:gradFill rotWithShape="1">
            <a:gsLst>
              <a:gs pos="0">
                <a:schemeClr val="bg1"/>
              </a:gs>
              <a:gs pos="100000">
                <a:srgbClr val="FC4254"/>
              </a:gs>
            </a:gsLst>
            <a:path path="shape">
              <a:fillToRect l="50000" t="50000" r="50000" b="50000"/>
            </a:path>
          </a:gradFill>
          <a:ln w="9525">
            <a:solidFill>
              <a:schemeClr val="tx1"/>
            </a:solidFill>
            <a:miter lim="800000"/>
            <a:headEnd/>
            <a:tailEnd/>
          </a:ln>
        </p:spPr>
        <p:txBody>
          <a:bodyPr wrap="none" anchor="ctr"/>
          <a:lstStyle/>
          <a:p>
            <a:r>
              <a:rPr kumimoji="1" lang="en-US" altLang="ja-JP" sz="4400">
                <a:solidFill>
                  <a:srgbClr val="0033CC"/>
                </a:solidFill>
                <a:latin typeface="Times New Roman" pitchFamily="18" charset="0"/>
              </a:rPr>
              <a:t>5</a:t>
            </a:r>
          </a:p>
        </p:txBody>
      </p:sp>
      <p:grpSp>
        <p:nvGrpSpPr>
          <p:cNvPr id="2" name="Group 139"/>
          <p:cNvGrpSpPr>
            <a:grpSpLocks/>
          </p:cNvGrpSpPr>
          <p:nvPr/>
        </p:nvGrpSpPr>
        <p:grpSpPr bwMode="auto">
          <a:xfrm>
            <a:off x="2349500" y="5740629"/>
            <a:ext cx="5259917" cy="1030287"/>
            <a:chOff x="912" y="2592"/>
            <a:chExt cx="3072" cy="960"/>
          </a:xfrm>
        </p:grpSpPr>
        <p:sp>
          <p:nvSpPr>
            <p:cNvPr id="95252" name="Oval 140"/>
            <p:cNvSpPr>
              <a:spLocks noChangeArrowheads="1"/>
            </p:cNvSpPr>
            <p:nvPr/>
          </p:nvSpPr>
          <p:spPr bwMode="auto">
            <a:xfrm>
              <a:off x="912" y="2592"/>
              <a:ext cx="3072" cy="960"/>
            </a:xfrm>
            <a:prstGeom prst="ellipse">
              <a:avLst/>
            </a:prstGeom>
            <a:solidFill>
              <a:srgbClr val="FF0000"/>
            </a:solidFill>
            <a:ln w="9525">
              <a:solidFill>
                <a:srgbClr val="FF0000"/>
              </a:solidFill>
              <a:round/>
              <a:headEnd/>
              <a:tailEnd/>
            </a:ln>
          </p:spPr>
          <p:txBody>
            <a:bodyPr wrap="none" anchor="ctr"/>
            <a:lstStyle/>
            <a:p>
              <a:endParaRPr kumimoji="1" lang="ja-JP" altLang="en-US" sz="2400">
                <a:latin typeface="Times New Roman" pitchFamily="18" charset="0"/>
              </a:endParaRPr>
            </a:p>
          </p:txBody>
        </p:sp>
        <p:sp>
          <p:nvSpPr>
            <p:cNvPr id="95253" name="WordArt 141"/>
            <p:cNvSpPr>
              <a:spLocks noChangeArrowheads="1" noChangeShapeType="1" noTextEdit="1"/>
            </p:cNvSpPr>
            <p:nvPr/>
          </p:nvSpPr>
          <p:spPr bwMode="auto">
            <a:xfrm>
              <a:off x="1488" y="2880"/>
              <a:ext cx="1884" cy="408"/>
            </a:xfrm>
            <a:prstGeom prst="rect">
              <a:avLst/>
            </a:prstGeom>
          </p:spPr>
          <p:txBody>
            <a:bodyPr wrap="none" fromWordArt="1">
              <a:prstTxWarp prst="textPlain">
                <a:avLst>
                  <a:gd name="adj" fmla="val 50000"/>
                </a:avLst>
              </a:prstTxWarp>
            </a:bodyPr>
            <a:lstStyle/>
            <a:p>
              <a:r>
                <a:rPr lang="en-US" sz="3600" i="1" kern="10" dirty="0" err="1">
                  <a:ln w="9525">
                    <a:solidFill>
                      <a:srgbClr val="E5FB13"/>
                    </a:solidFill>
                    <a:round/>
                    <a:headEnd/>
                    <a:tailEnd/>
                  </a:ln>
                  <a:solidFill>
                    <a:srgbClr val="E5FB13"/>
                  </a:solidFill>
                  <a:latin typeface="Times New Roman"/>
                  <a:cs typeface="Times New Roman"/>
                </a:rPr>
                <a:t>Hết</a:t>
              </a:r>
              <a:r>
                <a:rPr lang="en-US" sz="3600" i="1" kern="10" dirty="0">
                  <a:ln w="9525">
                    <a:solidFill>
                      <a:srgbClr val="E5FB13"/>
                    </a:solidFill>
                    <a:round/>
                    <a:headEnd/>
                    <a:tailEnd/>
                  </a:ln>
                  <a:solidFill>
                    <a:srgbClr val="E5FB13"/>
                  </a:solidFill>
                  <a:latin typeface="Times New Roman"/>
                  <a:cs typeface="Times New Roman"/>
                </a:rPr>
                <a:t> </a:t>
              </a:r>
              <a:r>
                <a:rPr lang="en-US" sz="3600" i="1" kern="10" dirty="0" err="1">
                  <a:ln w="9525">
                    <a:solidFill>
                      <a:srgbClr val="E5FB13"/>
                    </a:solidFill>
                    <a:round/>
                    <a:headEnd/>
                    <a:tailEnd/>
                  </a:ln>
                  <a:solidFill>
                    <a:srgbClr val="E5FB13"/>
                  </a:solidFill>
                  <a:latin typeface="Times New Roman"/>
                  <a:cs typeface="Times New Roman"/>
                </a:rPr>
                <a:t>giờ</a:t>
              </a:r>
              <a:endParaRPr lang="en-US" sz="3600" i="1" kern="10" dirty="0">
                <a:ln w="9525">
                  <a:solidFill>
                    <a:srgbClr val="E5FB13"/>
                  </a:solidFill>
                  <a:round/>
                  <a:headEnd/>
                  <a:tailEnd/>
                </a:ln>
                <a:solidFill>
                  <a:srgbClr val="E5FB13"/>
                </a:solidFill>
                <a:latin typeface="Times New Roman"/>
                <a:cs typeface="Times New Roman"/>
              </a:endParaRPr>
            </a:p>
          </p:txBody>
        </p:sp>
      </p:grpSp>
      <p:pic>
        <p:nvPicPr>
          <p:cNvPr id="95245" name="Picture 34" descr="POINTSTA"/>
          <p:cNvPicPr>
            <a:picLocks noChangeAspect="1" noChangeArrowheads="1"/>
          </p:cNvPicPr>
          <p:nvPr/>
        </p:nvPicPr>
        <p:blipFill>
          <a:blip r:embed="rId5"/>
          <a:srcRect/>
          <a:stretch>
            <a:fillRect/>
          </a:stretch>
        </p:blipFill>
        <p:spPr bwMode="auto">
          <a:xfrm>
            <a:off x="0" y="5616576"/>
            <a:ext cx="1828800" cy="1241425"/>
          </a:xfrm>
          <a:prstGeom prst="rect">
            <a:avLst/>
          </a:prstGeom>
          <a:noFill/>
          <a:ln w="9525">
            <a:noFill/>
            <a:miter lim="800000"/>
            <a:headEnd/>
            <a:tailEnd/>
          </a:ln>
        </p:spPr>
      </p:pic>
      <p:sp>
        <p:nvSpPr>
          <p:cNvPr id="21" name="Text Box 37"/>
          <p:cNvSpPr txBox="1">
            <a:spLocks noChangeArrowheads="1"/>
          </p:cNvSpPr>
          <p:nvPr/>
        </p:nvSpPr>
        <p:spPr bwMode="auto">
          <a:xfrm>
            <a:off x="931333" y="4037889"/>
            <a:ext cx="9753600" cy="584775"/>
          </a:xfrm>
          <a:prstGeom prst="rect">
            <a:avLst/>
          </a:prstGeom>
          <a:noFill/>
          <a:ln w="9525">
            <a:noFill/>
            <a:miter lim="800000"/>
            <a:headEnd/>
            <a:tailEnd/>
          </a:ln>
        </p:spPr>
        <p:txBody>
          <a:bodyPr>
            <a:spAutoFit/>
          </a:bodyPr>
          <a:lstStyle/>
          <a:p>
            <a:pPr marL="342900" indent="-342900" algn="just">
              <a:spcBef>
                <a:spcPct val="50000"/>
              </a:spcBef>
            </a:pPr>
            <a:r>
              <a:rPr lang="en-US" sz="3200" b="1" dirty="0">
                <a:latin typeface="Times New Roman" pitchFamily="18" charset="0"/>
                <a:cs typeface="Times New Roman" pitchFamily="18" charset="0"/>
              </a:rPr>
              <a:t>B. </a:t>
            </a:r>
            <a:r>
              <a:rPr lang="en-US" altLang="en-US" sz="3200" b="1" dirty="0" err="1" smtClean="0">
                <a:latin typeface="Times New Roman" pitchFamily="18" charset="0"/>
                <a:cs typeface="Times New Roman" pitchFamily="18" charset="0"/>
              </a:rPr>
              <a:t>Báo</a:t>
            </a:r>
            <a:r>
              <a:rPr lang="en-US" altLang="en-US" sz="3200" b="1" dirty="0" smtClean="0">
                <a:latin typeface="Times New Roman" pitchFamily="18" charset="0"/>
                <a:cs typeface="Times New Roman" pitchFamily="18" charset="0"/>
              </a:rPr>
              <a:t> </a:t>
            </a:r>
            <a:r>
              <a:rPr lang="en-US" altLang="en-US" sz="3200" b="1" dirty="0" err="1" smtClean="0">
                <a:latin typeface="Times New Roman" pitchFamily="18" charset="0"/>
                <a:cs typeface="Times New Roman" pitchFamily="18" charset="0"/>
              </a:rPr>
              <a:t>hiệu</a:t>
            </a:r>
            <a:r>
              <a:rPr lang="en-US" altLang="en-US" sz="3200" b="1" dirty="0" smtClean="0">
                <a:latin typeface="Times New Roman" pitchFamily="18" charset="0"/>
                <a:cs typeface="Times New Roman" pitchFamily="18" charset="0"/>
              </a:rPr>
              <a:t> </a:t>
            </a:r>
            <a:r>
              <a:rPr lang="en-US" altLang="en-US" sz="3200" b="1" dirty="0" err="1" smtClean="0">
                <a:latin typeface="Times New Roman" pitchFamily="18" charset="0"/>
                <a:cs typeface="Times New Roman" pitchFamily="18" charset="0"/>
              </a:rPr>
              <a:t>lời</a:t>
            </a:r>
            <a:r>
              <a:rPr lang="en-US" altLang="en-US" sz="3200" b="1" dirty="0" smtClean="0">
                <a:latin typeface="Times New Roman" pitchFamily="18" charset="0"/>
                <a:cs typeface="Times New Roman" pitchFamily="18" charset="0"/>
              </a:rPr>
              <a:t> </a:t>
            </a:r>
            <a:r>
              <a:rPr lang="en-US" altLang="en-US" sz="3200" b="1" dirty="0" err="1" smtClean="0">
                <a:latin typeface="Times New Roman" pitchFamily="18" charset="0"/>
                <a:cs typeface="Times New Roman" pitchFamily="18" charset="0"/>
              </a:rPr>
              <a:t>nói</a:t>
            </a:r>
            <a:r>
              <a:rPr lang="en-US" altLang="en-US" sz="3200" b="1" dirty="0" smtClean="0">
                <a:latin typeface="Times New Roman" pitchFamily="18" charset="0"/>
                <a:cs typeface="Times New Roman" pitchFamily="18" charset="0"/>
              </a:rPr>
              <a:t> </a:t>
            </a:r>
            <a:r>
              <a:rPr lang="en-US" altLang="en-US" sz="3200" b="1" dirty="0" err="1" smtClean="0">
                <a:latin typeface="Times New Roman" pitchFamily="18" charset="0"/>
                <a:cs typeface="Times New Roman" pitchFamily="18" charset="0"/>
              </a:rPr>
              <a:t>trực</a:t>
            </a:r>
            <a:r>
              <a:rPr lang="en-US" altLang="en-US" sz="3200" b="1" dirty="0" smtClean="0">
                <a:latin typeface="Times New Roman" pitchFamily="18" charset="0"/>
                <a:cs typeface="Times New Roman" pitchFamily="18" charset="0"/>
              </a:rPr>
              <a:t> </a:t>
            </a:r>
            <a:r>
              <a:rPr lang="en-US" altLang="en-US" sz="3200" b="1" dirty="0" err="1" smtClean="0">
                <a:latin typeface="Times New Roman" pitchFamily="18" charset="0"/>
                <a:cs typeface="Times New Roman" pitchFamily="18" charset="0"/>
              </a:rPr>
              <a:t>tiếp</a:t>
            </a:r>
            <a:r>
              <a:rPr lang="en-US" altLang="en-US" sz="3200" b="1" dirty="0" smtClean="0">
                <a:latin typeface="Times New Roman" pitchFamily="18" charset="0"/>
                <a:cs typeface="Times New Roman" pitchFamily="18" charset="0"/>
              </a:rPr>
              <a:t>.</a:t>
            </a:r>
            <a:endParaRPr lang="en-US" sz="2800" b="1" dirty="0">
              <a:latin typeface="Times New Roman" pitchFamily="18" charset="0"/>
              <a:cs typeface="Times New Roman" pitchFamily="18" charset="0"/>
            </a:endParaRPr>
          </a:p>
        </p:txBody>
      </p:sp>
      <p:sp>
        <p:nvSpPr>
          <p:cNvPr id="22" name="Text Box 4"/>
          <p:cNvSpPr txBox="1">
            <a:spLocks noChangeArrowheads="1"/>
          </p:cNvSpPr>
          <p:nvPr/>
        </p:nvSpPr>
        <p:spPr bwMode="auto">
          <a:xfrm>
            <a:off x="380275" y="332055"/>
            <a:ext cx="9019219" cy="2308324"/>
          </a:xfrm>
          <a:prstGeom prst="rect">
            <a:avLst/>
          </a:prstGeom>
          <a:ln/>
        </p:spPr>
        <p:style>
          <a:lnRef idx="2">
            <a:schemeClr val="accent2"/>
          </a:lnRef>
          <a:fillRef idx="1">
            <a:schemeClr val="lt1"/>
          </a:fillRef>
          <a:effectRef idx="0">
            <a:schemeClr val="accent2"/>
          </a:effectRef>
          <a:fontRef idx="minor">
            <a:schemeClr val="dk1"/>
          </a:fontRef>
        </p:style>
        <p:txBody>
          <a:bodyPr wrap="square">
            <a:spAutoFit/>
          </a:bodyPr>
          <a:lstStyle/>
          <a:p>
            <a:pPr>
              <a:spcBef>
                <a:spcPct val="50000"/>
              </a:spcBef>
            </a:pPr>
            <a:r>
              <a:rPr lang="en-US" altLang="en-US" sz="3200" b="1" dirty="0" smtClean="0">
                <a:latin typeface="Times New Roman" pitchFamily="18" charset="0"/>
                <a:cs typeface="Times New Roman" pitchFamily="18" charset="0"/>
              </a:rPr>
              <a:t> </a:t>
            </a:r>
            <a:r>
              <a:rPr lang="en-US" altLang="en-US" sz="3200" b="1" dirty="0" err="1" smtClean="0">
                <a:latin typeface="Times New Roman" pitchFamily="18" charset="0"/>
                <a:cs typeface="Times New Roman" pitchFamily="18" charset="0"/>
              </a:rPr>
              <a:t>Câu</a:t>
            </a:r>
            <a:r>
              <a:rPr lang="en-US" altLang="en-US" sz="3200" b="1" dirty="0" smtClean="0">
                <a:latin typeface="Times New Roman" pitchFamily="18" charset="0"/>
                <a:cs typeface="Times New Roman" pitchFamily="18" charset="0"/>
              </a:rPr>
              <a:t> 4: </a:t>
            </a:r>
            <a:r>
              <a:rPr lang="en-US" altLang="en-US" sz="3200" b="1" dirty="0" err="1" smtClean="0">
                <a:latin typeface="Times New Roman" pitchFamily="18" charset="0"/>
                <a:cs typeface="Times New Roman" pitchFamily="18" charset="0"/>
              </a:rPr>
              <a:t>Dấu</a:t>
            </a:r>
            <a:r>
              <a:rPr lang="en-US" altLang="en-US" sz="3200" b="1" dirty="0" smtClean="0">
                <a:latin typeface="Times New Roman" pitchFamily="18" charset="0"/>
                <a:cs typeface="Times New Roman" pitchFamily="18" charset="0"/>
              </a:rPr>
              <a:t> </a:t>
            </a:r>
            <a:r>
              <a:rPr lang="en-US" altLang="en-US" sz="3200" b="1" dirty="0" err="1" smtClean="0">
                <a:latin typeface="Times New Roman" pitchFamily="18" charset="0"/>
                <a:cs typeface="Times New Roman" pitchFamily="18" charset="0"/>
              </a:rPr>
              <a:t>hai</a:t>
            </a:r>
            <a:r>
              <a:rPr lang="en-US" altLang="en-US" sz="3200" b="1" dirty="0" smtClean="0">
                <a:latin typeface="Times New Roman" pitchFamily="18" charset="0"/>
                <a:cs typeface="Times New Roman" pitchFamily="18" charset="0"/>
              </a:rPr>
              <a:t> </a:t>
            </a:r>
            <a:r>
              <a:rPr lang="en-US" altLang="en-US" sz="3200" b="1" dirty="0" err="1" smtClean="0">
                <a:latin typeface="Times New Roman" pitchFamily="18" charset="0"/>
                <a:cs typeface="Times New Roman" pitchFamily="18" charset="0"/>
              </a:rPr>
              <a:t>chấm</a:t>
            </a:r>
            <a:r>
              <a:rPr lang="en-US" altLang="en-US" sz="3200" b="1" dirty="0" smtClean="0">
                <a:latin typeface="Times New Roman" pitchFamily="18" charset="0"/>
                <a:cs typeface="Times New Roman" pitchFamily="18" charset="0"/>
              </a:rPr>
              <a:t> </a:t>
            </a:r>
            <a:r>
              <a:rPr lang="en-US" altLang="en-US" sz="3200" b="1" dirty="0" err="1" smtClean="0">
                <a:latin typeface="Times New Roman" pitchFamily="18" charset="0"/>
                <a:cs typeface="Times New Roman" pitchFamily="18" charset="0"/>
              </a:rPr>
              <a:t>trong</a:t>
            </a:r>
            <a:r>
              <a:rPr lang="en-US" altLang="en-US" sz="3200" b="1" dirty="0" smtClean="0">
                <a:latin typeface="Times New Roman" pitchFamily="18" charset="0"/>
                <a:cs typeface="Times New Roman" pitchFamily="18" charset="0"/>
              </a:rPr>
              <a:t> </a:t>
            </a:r>
            <a:r>
              <a:rPr lang="en-US" altLang="en-US" sz="3200" b="1" dirty="0" err="1" smtClean="0">
                <a:latin typeface="Times New Roman" pitchFamily="18" charset="0"/>
                <a:cs typeface="Times New Roman" pitchFamily="18" charset="0"/>
              </a:rPr>
              <a:t>câu</a:t>
            </a:r>
            <a:r>
              <a:rPr lang="en-US" altLang="en-US" sz="3200" b="1" dirty="0" smtClean="0">
                <a:latin typeface="Times New Roman" pitchFamily="18" charset="0"/>
                <a:cs typeface="Times New Roman" pitchFamily="18" charset="0"/>
              </a:rPr>
              <a:t> </a:t>
            </a:r>
            <a:r>
              <a:rPr lang="en-US" altLang="en-US" sz="3200" b="1" dirty="0" err="1" smtClean="0">
                <a:latin typeface="Times New Roman" pitchFamily="18" charset="0"/>
                <a:cs typeface="Times New Roman" pitchFamily="18" charset="0"/>
              </a:rPr>
              <a:t>dưới</a:t>
            </a:r>
            <a:r>
              <a:rPr lang="en-US" altLang="en-US" sz="3200" b="1" dirty="0" smtClean="0">
                <a:latin typeface="Times New Roman" pitchFamily="18" charset="0"/>
                <a:cs typeface="Times New Roman" pitchFamily="18" charset="0"/>
              </a:rPr>
              <a:t> </a:t>
            </a:r>
            <a:r>
              <a:rPr lang="en-US" altLang="en-US" sz="3200" b="1" dirty="0" err="1" smtClean="0">
                <a:latin typeface="Times New Roman" pitchFamily="18" charset="0"/>
                <a:cs typeface="Times New Roman" pitchFamily="18" charset="0"/>
              </a:rPr>
              <a:t>đây</a:t>
            </a:r>
            <a:r>
              <a:rPr lang="en-US" altLang="en-US" sz="3200" b="1" dirty="0" smtClean="0">
                <a:latin typeface="Times New Roman" pitchFamily="18" charset="0"/>
                <a:cs typeface="Times New Roman" pitchFamily="18" charset="0"/>
              </a:rPr>
              <a:t> </a:t>
            </a:r>
            <a:r>
              <a:rPr lang="en-US" altLang="en-US" sz="3200" b="1" dirty="0" err="1" smtClean="0">
                <a:latin typeface="Times New Roman" pitchFamily="18" charset="0"/>
                <a:cs typeface="Times New Roman" pitchFamily="18" charset="0"/>
              </a:rPr>
              <a:t>có</a:t>
            </a:r>
            <a:r>
              <a:rPr lang="en-US" altLang="en-US" sz="3200" b="1" dirty="0" smtClean="0">
                <a:latin typeface="Times New Roman" pitchFamily="18" charset="0"/>
                <a:cs typeface="Times New Roman" pitchFamily="18" charset="0"/>
              </a:rPr>
              <a:t> </a:t>
            </a:r>
            <a:r>
              <a:rPr lang="en-US" altLang="en-US" sz="3200" b="1" dirty="0" err="1" smtClean="0">
                <a:latin typeface="Times New Roman" pitchFamily="18" charset="0"/>
                <a:cs typeface="Times New Roman" pitchFamily="18" charset="0"/>
              </a:rPr>
              <a:t>tác</a:t>
            </a:r>
            <a:r>
              <a:rPr lang="en-US" altLang="en-US" sz="3200" b="1" dirty="0" smtClean="0">
                <a:latin typeface="Times New Roman" pitchFamily="18" charset="0"/>
                <a:cs typeface="Times New Roman" pitchFamily="18" charset="0"/>
              </a:rPr>
              <a:t> </a:t>
            </a:r>
            <a:r>
              <a:rPr lang="en-US" altLang="en-US" sz="3200" b="1" dirty="0" err="1" smtClean="0">
                <a:latin typeface="Times New Roman" pitchFamily="18" charset="0"/>
                <a:cs typeface="Times New Roman" pitchFamily="18" charset="0"/>
              </a:rPr>
              <a:t>dụng</a:t>
            </a:r>
            <a:r>
              <a:rPr lang="en-US" altLang="en-US" sz="3200" b="1" dirty="0" smtClean="0">
                <a:latin typeface="Times New Roman" pitchFamily="18" charset="0"/>
                <a:cs typeface="Times New Roman" pitchFamily="18" charset="0"/>
              </a:rPr>
              <a:t> </a:t>
            </a:r>
            <a:r>
              <a:rPr lang="en-US" altLang="en-US" sz="3200" b="1" dirty="0" err="1" smtClean="0">
                <a:latin typeface="Times New Roman" pitchFamily="18" charset="0"/>
                <a:cs typeface="Times New Roman" pitchFamily="18" charset="0"/>
              </a:rPr>
              <a:t>gì</a:t>
            </a:r>
            <a:r>
              <a:rPr lang="en-US" altLang="en-US" sz="3200" b="1" dirty="0" smtClean="0">
                <a:latin typeface="Times New Roman" pitchFamily="18" charset="0"/>
                <a:cs typeface="Times New Roman" pitchFamily="18" charset="0"/>
              </a:rPr>
              <a:t>?</a:t>
            </a:r>
          </a:p>
          <a:p>
            <a:pPr lvl="0">
              <a:spcBef>
                <a:spcPct val="50000"/>
              </a:spcBef>
            </a:pPr>
            <a:r>
              <a:rPr lang="en-US" altLang="en-US" sz="3200" b="1" dirty="0" smtClean="0">
                <a:latin typeface="Times New Roman" pitchFamily="18" charset="0"/>
                <a:cs typeface="Times New Roman" pitchFamily="18" charset="0"/>
              </a:rPr>
              <a:t>     </a:t>
            </a:r>
            <a:r>
              <a:rPr lang="en-US" altLang="en-US" sz="3200" b="1" i="1" dirty="0" smtClean="0">
                <a:latin typeface="Times New Roman" pitchFamily="18" charset="0"/>
                <a:cs typeface="Times New Roman" pitchFamily="18" charset="0"/>
              </a:rPr>
              <a:t>Ai </a:t>
            </a:r>
            <a:r>
              <a:rPr lang="en-US" altLang="en-US" sz="3200" b="1" i="1" dirty="0" err="1" smtClean="0">
                <a:latin typeface="Times New Roman" pitchFamily="18" charset="0"/>
                <a:cs typeface="Times New Roman" pitchFamily="18" charset="0"/>
              </a:rPr>
              <a:t>cũng</a:t>
            </a:r>
            <a:r>
              <a:rPr lang="en-US" altLang="en-US" sz="3200" b="1" i="1" dirty="0" smtClean="0">
                <a:latin typeface="Times New Roman" pitchFamily="18" charset="0"/>
                <a:cs typeface="Times New Roman" pitchFamily="18" charset="0"/>
              </a:rPr>
              <a:t> </a:t>
            </a:r>
            <a:r>
              <a:rPr lang="en-US" altLang="en-US" sz="3200" b="1" i="1" dirty="0" err="1" smtClean="0">
                <a:latin typeface="Times New Roman" pitchFamily="18" charset="0"/>
                <a:cs typeface="Times New Roman" pitchFamily="18" charset="0"/>
              </a:rPr>
              <a:t>có</a:t>
            </a:r>
            <a:r>
              <a:rPr lang="en-US" altLang="en-US" sz="3200" b="1" i="1" dirty="0" smtClean="0">
                <a:latin typeface="Times New Roman" pitchFamily="18" charset="0"/>
                <a:cs typeface="Times New Roman" pitchFamily="18" charset="0"/>
              </a:rPr>
              <a:t> </a:t>
            </a:r>
            <a:r>
              <a:rPr lang="en-US" altLang="en-US" sz="3200" b="1" i="1" dirty="0" err="1" smtClean="0">
                <a:latin typeface="Times New Roman" pitchFamily="18" charset="0"/>
                <a:cs typeface="Times New Roman" pitchFamily="18" charset="0"/>
              </a:rPr>
              <a:t>một</a:t>
            </a:r>
            <a:r>
              <a:rPr lang="en-US" altLang="en-US" sz="3200" b="1" i="1" dirty="0" smtClean="0">
                <a:latin typeface="Times New Roman" pitchFamily="18" charset="0"/>
                <a:cs typeface="Times New Roman" pitchFamily="18" charset="0"/>
              </a:rPr>
              <a:t> </a:t>
            </a:r>
            <a:r>
              <a:rPr lang="en-US" altLang="en-US" sz="3200" b="1" i="1" smtClean="0">
                <a:latin typeface="Times New Roman" pitchFamily="18" charset="0"/>
                <a:cs typeface="Times New Roman" pitchFamily="18" charset="0"/>
              </a:rPr>
              <a:t>tình </a:t>
            </a:r>
            <a:r>
              <a:rPr lang="en-US" altLang="en-US" sz="3200" b="1" i="1" dirty="0" err="1" smtClean="0">
                <a:latin typeface="Times New Roman" pitchFamily="18" charset="0"/>
                <a:cs typeface="Times New Roman" pitchFamily="18" charset="0"/>
              </a:rPr>
              <a:t>cảm</a:t>
            </a:r>
            <a:r>
              <a:rPr lang="en-US" altLang="en-US" sz="3200" b="1" i="1" dirty="0" smtClean="0">
                <a:latin typeface="Times New Roman" pitchFamily="18" charset="0"/>
                <a:cs typeface="Times New Roman" pitchFamily="18" charset="0"/>
              </a:rPr>
              <a:t> </a:t>
            </a:r>
            <a:r>
              <a:rPr lang="en-US" altLang="en-US" sz="3200" b="1" i="1" dirty="0" err="1" smtClean="0">
                <a:latin typeface="Times New Roman" pitchFamily="18" charset="0"/>
                <a:cs typeface="Times New Roman" pitchFamily="18" charset="0"/>
              </a:rPr>
              <a:t>thiêng</a:t>
            </a:r>
            <a:r>
              <a:rPr lang="en-US" altLang="en-US" sz="3200" b="1" i="1" dirty="0" smtClean="0">
                <a:latin typeface="Times New Roman" pitchFamily="18" charset="0"/>
                <a:cs typeface="Times New Roman" pitchFamily="18" charset="0"/>
              </a:rPr>
              <a:t> </a:t>
            </a:r>
            <a:r>
              <a:rPr lang="en-US" altLang="en-US" sz="3200" b="1" i="1" dirty="0" err="1" smtClean="0">
                <a:latin typeface="Times New Roman" pitchFamily="18" charset="0"/>
                <a:cs typeface="Times New Roman" pitchFamily="18" charset="0"/>
              </a:rPr>
              <a:t>liêng</a:t>
            </a:r>
            <a:r>
              <a:rPr lang="en-US" altLang="en-US" sz="3200" b="1" i="1" dirty="0" smtClean="0">
                <a:latin typeface="Times New Roman" pitchFamily="18" charset="0"/>
                <a:cs typeface="Times New Roman" pitchFamily="18" charset="0"/>
              </a:rPr>
              <a:t> </a:t>
            </a:r>
            <a:r>
              <a:rPr lang="en-US" altLang="en-US" sz="3200" b="1" i="1" dirty="0" err="1" smtClean="0">
                <a:latin typeface="Times New Roman" pitchFamily="18" charset="0"/>
                <a:cs typeface="Times New Roman" pitchFamily="18" charset="0"/>
              </a:rPr>
              <a:t>nhất</a:t>
            </a:r>
            <a:r>
              <a:rPr lang="en-US" altLang="en-US" sz="3200" b="1" i="1" dirty="0" smtClean="0">
                <a:latin typeface="Times New Roman" pitchFamily="18" charset="0"/>
                <a:cs typeface="Times New Roman" pitchFamily="18" charset="0"/>
              </a:rPr>
              <a:t>: </a:t>
            </a:r>
            <a:r>
              <a:rPr lang="en-US" altLang="en-US" sz="3200" b="1" i="1" dirty="0" err="1" smtClean="0">
                <a:latin typeface="Times New Roman" pitchFamily="18" charset="0"/>
                <a:cs typeface="Times New Roman" pitchFamily="18" charset="0"/>
              </a:rPr>
              <a:t>tình</a:t>
            </a:r>
            <a:r>
              <a:rPr lang="en-US" altLang="en-US" sz="3200" b="1" i="1" dirty="0" smtClean="0">
                <a:latin typeface="Times New Roman" pitchFamily="18" charset="0"/>
                <a:cs typeface="Times New Roman" pitchFamily="18" charset="0"/>
              </a:rPr>
              <a:t> </a:t>
            </a:r>
            <a:r>
              <a:rPr lang="en-US" altLang="en-US" sz="3200" b="1" i="1" dirty="0" err="1" smtClean="0">
                <a:latin typeface="Times New Roman" pitchFamily="18" charset="0"/>
                <a:cs typeface="Times New Roman" pitchFamily="18" charset="0"/>
              </a:rPr>
              <a:t>mẫu</a:t>
            </a:r>
            <a:r>
              <a:rPr lang="en-US" altLang="en-US" sz="3200" b="1" i="1" dirty="0" smtClean="0">
                <a:latin typeface="Times New Roman" pitchFamily="18" charset="0"/>
                <a:cs typeface="Times New Roman" pitchFamily="18" charset="0"/>
              </a:rPr>
              <a:t> </a:t>
            </a:r>
            <a:r>
              <a:rPr lang="en-US" altLang="en-US" sz="3200" b="1" i="1" dirty="0" err="1" smtClean="0">
                <a:latin typeface="Times New Roman" pitchFamily="18" charset="0"/>
                <a:cs typeface="Times New Roman" pitchFamily="18" charset="0"/>
              </a:rPr>
              <a:t>tử</a:t>
            </a:r>
            <a:r>
              <a:rPr lang="en-US" altLang="en-US" sz="3200" b="1" i="1" dirty="0" smtClean="0">
                <a:latin typeface="Times New Roman" pitchFamily="18" charset="0"/>
                <a:cs typeface="Times New Roman" pitchFamily="18" charset="0"/>
              </a:rPr>
              <a:t>.</a:t>
            </a:r>
            <a:endParaRPr lang="en-US" sz="3000" i="1" dirty="0">
              <a:solidFill>
                <a:srgbClr val="FF0000"/>
              </a:solidFill>
              <a:latin typeface="Times New Roman" pitchFamily="18" charset="0"/>
              <a:cs typeface="Times New Roman" pitchFamily="18" charset="0"/>
            </a:endParaRPr>
          </a:p>
        </p:txBody>
      </p:sp>
      <p:sp>
        <p:nvSpPr>
          <p:cNvPr id="23" name="Text Box 38"/>
          <p:cNvSpPr txBox="1">
            <a:spLocks noChangeArrowheads="1"/>
          </p:cNvSpPr>
          <p:nvPr/>
        </p:nvSpPr>
        <p:spPr bwMode="auto">
          <a:xfrm>
            <a:off x="891117" y="4995834"/>
            <a:ext cx="7721600" cy="584775"/>
          </a:xfrm>
          <a:prstGeom prst="rect">
            <a:avLst/>
          </a:prstGeom>
          <a:noFill/>
          <a:ln w="9525">
            <a:noFill/>
            <a:miter lim="800000"/>
            <a:headEnd/>
            <a:tailEnd/>
          </a:ln>
        </p:spPr>
        <p:txBody>
          <a:bodyPr>
            <a:spAutoFit/>
          </a:bodyPr>
          <a:lstStyle/>
          <a:p>
            <a:pPr marL="342900" indent="-342900" algn="just">
              <a:spcBef>
                <a:spcPct val="50000"/>
              </a:spcBef>
            </a:pPr>
            <a:r>
              <a:rPr lang="en-US" sz="3200" dirty="0">
                <a:latin typeface="Times New Roman" pitchFamily="18" charset="0"/>
                <a:cs typeface="Times New Roman" pitchFamily="18" charset="0"/>
              </a:rPr>
              <a:t>C. </a:t>
            </a:r>
            <a:r>
              <a:rPr lang="en-US" altLang="en-US" sz="3200" b="1" dirty="0" err="1" smtClean="0">
                <a:latin typeface="Times New Roman" pitchFamily="18" charset="0"/>
                <a:cs typeface="Times New Roman" pitchFamily="18" charset="0"/>
              </a:rPr>
              <a:t>Báo</a:t>
            </a:r>
            <a:r>
              <a:rPr lang="en-US" altLang="en-US" sz="3200" b="1" dirty="0" smtClean="0">
                <a:latin typeface="Times New Roman" pitchFamily="18" charset="0"/>
                <a:cs typeface="Times New Roman" pitchFamily="18" charset="0"/>
              </a:rPr>
              <a:t> </a:t>
            </a:r>
            <a:r>
              <a:rPr lang="en-US" altLang="en-US" sz="3200" b="1" dirty="0" err="1" smtClean="0">
                <a:latin typeface="Times New Roman" pitchFamily="18" charset="0"/>
                <a:cs typeface="Times New Roman" pitchFamily="18" charset="0"/>
              </a:rPr>
              <a:t>hiệu</a:t>
            </a:r>
            <a:r>
              <a:rPr lang="en-US" altLang="en-US" sz="3200" b="1" dirty="0" smtClean="0">
                <a:latin typeface="Times New Roman" pitchFamily="18" charset="0"/>
                <a:cs typeface="Times New Roman" pitchFamily="18" charset="0"/>
              </a:rPr>
              <a:t> </a:t>
            </a:r>
            <a:r>
              <a:rPr lang="en-US" altLang="en-US" sz="3200" b="1" dirty="0" err="1" smtClean="0">
                <a:latin typeface="Times New Roman" pitchFamily="18" charset="0"/>
                <a:cs typeface="Times New Roman" pitchFamily="18" charset="0"/>
              </a:rPr>
              <a:t>phần</a:t>
            </a:r>
            <a:r>
              <a:rPr lang="en-US" altLang="en-US" sz="3200" b="1" dirty="0" smtClean="0">
                <a:latin typeface="Times New Roman" pitchFamily="18" charset="0"/>
                <a:cs typeface="Times New Roman" pitchFamily="18" charset="0"/>
              </a:rPr>
              <a:t> </a:t>
            </a:r>
            <a:r>
              <a:rPr lang="en-US" altLang="en-US" sz="3200" b="1" dirty="0" err="1" smtClean="0">
                <a:latin typeface="Times New Roman" pitchFamily="18" charset="0"/>
                <a:cs typeface="Times New Roman" pitchFamily="18" charset="0"/>
              </a:rPr>
              <a:t>giải</a:t>
            </a:r>
            <a:r>
              <a:rPr lang="en-US" altLang="en-US" sz="3200" b="1" dirty="0" smtClean="0">
                <a:latin typeface="Times New Roman" pitchFamily="18" charset="0"/>
                <a:cs typeface="Times New Roman" pitchFamily="18" charset="0"/>
              </a:rPr>
              <a:t> </a:t>
            </a:r>
            <a:r>
              <a:rPr lang="en-US" altLang="en-US" sz="3200" b="1" dirty="0" err="1" smtClean="0">
                <a:latin typeface="Times New Roman" pitchFamily="18" charset="0"/>
                <a:cs typeface="Times New Roman" pitchFamily="18" charset="0"/>
              </a:rPr>
              <a:t>thích</a:t>
            </a:r>
            <a:r>
              <a:rPr lang="en-US" altLang="en-US" sz="3200" b="1" dirty="0" smtClean="0">
                <a:latin typeface="Times New Roman" pitchFamily="18" charset="0"/>
                <a:cs typeface="Times New Roman" pitchFamily="18" charset="0"/>
              </a:rPr>
              <a:t>.</a:t>
            </a:r>
            <a:endParaRPr lang="en-US" sz="2800" dirty="0">
              <a:latin typeface="Times New Roman" pitchFamily="18" charset="0"/>
              <a:cs typeface="Times New Roman" pitchFamily="18" charset="0"/>
            </a:endParaRPr>
          </a:p>
        </p:txBody>
      </p:sp>
      <p:sp>
        <p:nvSpPr>
          <p:cNvPr id="24" name="Text Box 39"/>
          <p:cNvSpPr txBox="1">
            <a:spLocks noChangeArrowheads="1"/>
          </p:cNvSpPr>
          <p:nvPr/>
        </p:nvSpPr>
        <p:spPr bwMode="auto">
          <a:xfrm>
            <a:off x="954617" y="3095893"/>
            <a:ext cx="5410200" cy="584775"/>
          </a:xfrm>
          <a:prstGeom prst="rect">
            <a:avLst/>
          </a:prstGeom>
          <a:noFill/>
          <a:ln w="9525">
            <a:noFill/>
            <a:miter lim="800000"/>
            <a:headEnd/>
            <a:tailEnd/>
          </a:ln>
        </p:spPr>
        <p:txBody>
          <a:bodyPr wrap="square">
            <a:spAutoFit/>
          </a:bodyPr>
          <a:lstStyle/>
          <a:p>
            <a:pPr marL="342900" indent="-342900" algn="just">
              <a:spcBef>
                <a:spcPct val="50000"/>
              </a:spcBef>
            </a:pPr>
            <a:r>
              <a:rPr lang="en-US" sz="3200" b="1" dirty="0">
                <a:latin typeface="Times New Roman" pitchFamily="18" charset="0"/>
              </a:rPr>
              <a:t>A. </a:t>
            </a:r>
            <a:r>
              <a:rPr lang="en-US" altLang="en-US" sz="3200" b="1" dirty="0" err="1" smtClean="0">
                <a:latin typeface="Times New Roman" pitchFamily="18" charset="0"/>
                <a:cs typeface="Times New Roman" pitchFamily="18" charset="0"/>
              </a:rPr>
              <a:t>Báo</a:t>
            </a:r>
            <a:r>
              <a:rPr lang="en-US" altLang="en-US" sz="3200" b="1" dirty="0" smtClean="0">
                <a:latin typeface="Times New Roman" pitchFamily="18" charset="0"/>
                <a:cs typeface="Times New Roman" pitchFamily="18" charset="0"/>
              </a:rPr>
              <a:t> </a:t>
            </a:r>
            <a:r>
              <a:rPr lang="en-US" altLang="en-US" sz="3200" b="1" dirty="0" err="1" smtClean="0">
                <a:latin typeface="Times New Roman" pitchFamily="18" charset="0"/>
                <a:cs typeface="Times New Roman" pitchFamily="18" charset="0"/>
              </a:rPr>
              <a:t>hiệu</a:t>
            </a:r>
            <a:r>
              <a:rPr lang="en-US" altLang="en-US" sz="3200" b="1" dirty="0" smtClean="0">
                <a:latin typeface="Times New Roman" pitchFamily="18" charset="0"/>
                <a:cs typeface="Times New Roman" pitchFamily="18" charset="0"/>
              </a:rPr>
              <a:t> </a:t>
            </a:r>
            <a:r>
              <a:rPr lang="en-US" altLang="en-US" sz="3200" b="1" dirty="0" err="1" smtClean="0">
                <a:latin typeface="Times New Roman" pitchFamily="18" charset="0"/>
                <a:cs typeface="Times New Roman" pitchFamily="18" charset="0"/>
              </a:rPr>
              <a:t>phần</a:t>
            </a:r>
            <a:r>
              <a:rPr lang="en-US" altLang="en-US" sz="3200" b="1" dirty="0" smtClean="0">
                <a:latin typeface="Times New Roman" pitchFamily="18" charset="0"/>
                <a:cs typeface="Times New Roman" pitchFamily="18" charset="0"/>
              </a:rPr>
              <a:t> </a:t>
            </a:r>
            <a:r>
              <a:rPr lang="en-US" altLang="en-US" sz="3200" b="1" dirty="0" err="1" smtClean="0">
                <a:latin typeface="Times New Roman" pitchFamily="18" charset="0"/>
                <a:cs typeface="Times New Roman" pitchFamily="18" charset="0"/>
              </a:rPr>
              <a:t>liệt</a:t>
            </a:r>
            <a:r>
              <a:rPr lang="en-US" altLang="en-US" sz="3200" b="1" dirty="0" smtClean="0">
                <a:latin typeface="Times New Roman" pitchFamily="18" charset="0"/>
                <a:cs typeface="Times New Roman" pitchFamily="18" charset="0"/>
              </a:rPr>
              <a:t> </a:t>
            </a:r>
            <a:r>
              <a:rPr lang="en-US" altLang="en-US" sz="3200" b="1" dirty="0" err="1" smtClean="0">
                <a:latin typeface="Times New Roman" pitchFamily="18" charset="0"/>
                <a:cs typeface="Times New Roman" pitchFamily="18" charset="0"/>
              </a:rPr>
              <a:t>kê</a:t>
            </a:r>
            <a:r>
              <a:rPr lang="en-US" altLang="en-US" sz="3200" b="1" dirty="0" smtClean="0">
                <a:latin typeface="Times New Roman" pitchFamily="18" charset="0"/>
                <a:cs typeface="Times New Roman" pitchFamily="18" charset="0"/>
              </a:rPr>
              <a:t>. </a:t>
            </a:r>
            <a:endParaRPr lang="en-US" sz="3200" b="1" dirty="0">
              <a:latin typeface="Times New Roman" pitchFamily="18" charset="0"/>
              <a:cs typeface="Times New Roman" pitchFamily="18" charset="0"/>
            </a:endParaRPr>
          </a:p>
        </p:txBody>
      </p:sp>
      <p:sp>
        <p:nvSpPr>
          <p:cNvPr id="3" name="Oval 2"/>
          <p:cNvSpPr/>
          <p:nvPr/>
        </p:nvSpPr>
        <p:spPr>
          <a:xfrm>
            <a:off x="679266" y="5048827"/>
            <a:ext cx="812800" cy="490538"/>
          </a:xfrm>
          <a:prstGeom prst="ellipse">
            <a:avLst/>
          </a:prstGeom>
        </p:spPr>
        <p:style>
          <a:lnRef idx="2">
            <a:schemeClr val="accent4"/>
          </a:lnRef>
          <a:fillRef idx="1">
            <a:schemeClr val="lt1"/>
          </a:fillRef>
          <a:effectRef idx="0">
            <a:schemeClr val="accent4"/>
          </a:effectRef>
          <a:fontRef idx="minor">
            <a:schemeClr val="dk1"/>
          </a:fontRef>
        </p:style>
        <p:txBody>
          <a:bodyPr anchor="ctr"/>
          <a:lstStyle/>
          <a:p>
            <a:pPr algn="ctr">
              <a:defRPr/>
            </a:pPr>
            <a:r>
              <a:rPr lang="en-US" sz="3200" b="1" dirty="0">
                <a:solidFill>
                  <a:srgbClr val="FF0000"/>
                </a:solidFill>
                <a:latin typeface="Times New Roman" pitchFamily="18" charset="0"/>
                <a:cs typeface="Times New Roman" pitchFamily="18" charset="0"/>
              </a:rPr>
              <a:t>C</a:t>
            </a:r>
          </a:p>
        </p:txBody>
      </p:sp>
      <p:pic>
        <p:nvPicPr>
          <p:cNvPr id="25" name="Picture 4" descr="chuong"/>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9550400" y="4622664"/>
            <a:ext cx="2133600" cy="213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10506287"/>
      </p:ext>
    </p:extLst>
  </p:cSld>
  <p:clrMapOvr>
    <a:masterClrMapping/>
  </p:clrMapOvr>
  <p:transition>
    <p:push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barn(inVertical)">
                                      <p:cBhvr>
                                        <p:cTn id="7" dur="500"/>
                                        <p:tgtEl>
                                          <p:spTgt spid="2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4"/>
                                        </p:tgtEl>
                                        <p:attrNameLst>
                                          <p:attrName>style.visibility</p:attrName>
                                        </p:attrNameLst>
                                      </p:cBhvr>
                                      <p:to>
                                        <p:strVal val="visible"/>
                                      </p:to>
                                    </p:set>
                                    <p:animEffect transition="in" filter="barn(inVertical)">
                                      <p:cBhvr>
                                        <p:cTn id="10" dur="500"/>
                                        <p:tgtEl>
                                          <p:spTgt spid="24"/>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21"/>
                                        </p:tgtEl>
                                        <p:attrNameLst>
                                          <p:attrName>style.visibility</p:attrName>
                                        </p:attrNameLst>
                                      </p:cBhvr>
                                      <p:to>
                                        <p:strVal val="visible"/>
                                      </p:to>
                                    </p:set>
                                    <p:animEffect transition="in" filter="wipe(down)">
                                      <p:cBhvr>
                                        <p:cTn id="13" dur="500"/>
                                        <p:tgtEl>
                                          <p:spTgt spid="21"/>
                                        </p:tgtEl>
                                      </p:cBhvr>
                                    </p:animEffect>
                                  </p:childTnLst>
                                </p:cTn>
                              </p:par>
                              <p:par>
                                <p:cTn id="14" presetID="18" presetClass="entr" presetSubtype="12" fill="hold" grpId="0" nodeType="withEffect">
                                  <p:stCondLst>
                                    <p:cond delay="0"/>
                                  </p:stCondLst>
                                  <p:childTnLst>
                                    <p:set>
                                      <p:cBhvr>
                                        <p:cTn id="15" dur="1" fill="hold">
                                          <p:stCondLst>
                                            <p:cond delay="0"/>
                                          </p:stCondLst>
                                        </p:cTn>
                                        <p:tgtEl>
                                          <p:spTgt spid="23"/>
                                        </p:tgtEl>
                                        <p:attrNameLst>
                                          <p:attrName>style.visibility</p:attrName>
                                        </p:attrNameLst>
                                      </p:cBhvr>
                                      <p:to>
                                        <p:strVal val="visible"/>
                                      </p:to>
                                    </p:set>
                                    <p:animEffect transition="in" filter="strips(downLeft)">
                                      <p:cBhvr>
                                        <p:cTn id="16" dur="500"/>
                                        <p:tgtEl>
                                          <p:spTgt spid="23"/>
                                        </p:tgtEl>
                                      </p:cBhvr>
                                    </p:animEffect>
                                  </p:childTnLst>
                                </p:cTn>
                              </p:par>
                            </p:childTnLst>
                          </p:cTn>
                        </p:par>
                      </p:childTnLst>
                    </p:cTn>
                  </p:par>
                  <p:par>
                    <p:cTn id="17" fill="hold">
                      <p:stCondLst>
                        <p:cond delay="indefinite"/>
                      </p:stCondLst>
                      <p:childTnLst>
                        <p:par>
                          <p:cTn id="18" fill="hold">
                            <p:stCondLst>
                              <p:cond delay="0"/>
                            </p:stCondLst>
                            <p:childTnLst>
                              <p:par>
                                <p:cTn id="19" presetID="16" presetClass="entr" presetSubtype="21" fill="hold" grpId="1" nodeType="clickEffect">
                                  <p:stCondLst>
                                    <p:cond delay="0"/>
                                  </p:stCondLst>
                                  <p:childTnLst>
                                    <p:set>
                                      <p:cBhvr>
                                        <p:cTn id="20" dur="1" fill="hold">
                                          <p:stCondLst>
                                            <p:cond delay="0"/>
                                          </p:stCondLst>
                                        </p:cTn>
                                        <p:tgtEl>
                                          <p:spTgt spid="3148"/>
                                        </p:tgtEl>
                                        <p:attrNameLst>
                                          <p:attrName>style.visibility</p:attrName>
                                        </p:attrNameLst>
                                      </p:cBhvr>
                                      <p:to>
                                        <p:strVal val="visible"/>
                                      </p:to>
                                    </p:set>
                                    <p:animEffect transition="in" filter="barn(inVertical)">
                                      <p:cBhvr>
                                        <p:cTn id="21" dur="500"/>
                                        <p:tgtEl>
                                          <p:spTgt spid="3148"/>
                                        </p:tgtEl>
                                      </p:cBhvr>
                                    </p:animEffect>
                                  </p:childTnLst>
                                </p:cTn>
                              </p:par>
                              <p:par>
                                <p:cTn id="22" presetID="16" presetClass="entr" presetSubtype="21" fill="hold" grpId="1" nodeType="withEffect">
                                  <p:stCondLst>
                                    <p:cond delay="0"/>
                                  </p:stCondLst>
                                  <p:childTnLst>
                                    <p:set>
                                      <p:cBhvr>
                                        <p:cTn id="23" dur="1" fill="hold">
                                          <p:stCondLst>
                                            <p:cond delay="0"/>
                                          </p:stCondLst>
                                        </p:cTn>
                                        <p:tgtEl>
                                          <p:spTgt spid="3147"/>
                                        </p:tgtEl>
                                        <p:attrNameLst>
                                          <p:attrName>style.visibility</p:attrName>
                                        </p:attrNameLst>
                                      </p:cBhvr>
                                      <p:to>
                                        <p:strVal val="visible"/>
                                      </p:to>
                                    </p:set>
                                    <p:animEffect transition="in" filter="barn(inVertical)">
                                      <p:cBhvr>
                                        <p:cTn id="24" dur="500"/>
                                        <p:tgtEl>
                                          <p:spTgt spid="3147"/>
                                        </p:tgtEl>
                                      </p:cBhvr>
                                    </p:animEffect>
                                  </p:childTnLst>
                                </p:cTn>
                              </p:par>
                              <p:par>
                                <p:cTn id="25" presetID="16" presetClass="entr" presetSubtype="21" fill="hold" grpId="1" nodeType="withEffect">
                                  <p:stCondLst>
                                    <p:cond delay="0"/>
                                  </p:stCondLst>
                                  <p:childTnLst>
                                    <p:set>
                                      <p:cBhvr>
                                        <p:cTn id="26" dur="1" fill="hold">
                                          <p:stCondLst>
                                            <p:cond delay="0"/>
                                          </p:stCondLst>
                                        </p:cTn>
                                        <p:tgtEl>
                                          <p:spTgt spid="3113"/>
                                        </p:tgtEl>
                                        <p:attrNameLst>
                                          <p:attrName>style.visibility</p:attrName>
                                        </p:attrNameLst>
                                      </p:cBhvr>
                                      <p:to>
                                        <p:strVal val="visible"/>
                                      </p:to>
                                    </p:set>
                                    <p:animEffect transition="in" filter="barn(inVertical)">
                                      <p:cBhvr>
                                        <p:cTn id="27" dur="500"/>
                                        <p:tgtEl>
                                          <p:spTgt spid="3113"/>
                                        </p:tgtEl>
                                      </p:cBhvr>
                                    </p:animEffect>
                                  </p:childTnLst>
                                </p:cTn>
                              </p:par>
                              <p:par>
                                <p:cTn id="28" presetID="16" presetClass="entr" presetSubtype="21" fill="hold" grpId="1" nodeType="withEffect">
                                  <p:stCondLst>
                                    <p:cond delay="0"/>
                                  </p:stCondLst>
                                  <p:childTnLst>
                                    <p:set>
                                      <p:cBhvr>
                                        <p:cTn id="29" dur="1" fill="hold">
                                          <p:stCondLst>
                                            <p:cond delay="0"/>
                                          </p:stCondLst>
                                        </p:cTn>
                                        <p:tgtEl>
                                          <p:spTgt spid="3112"/>
                                        </p:tgtEl>
                                        <p:attrNameLst>
                                          <p:attrName>style.visibility</p:attrName>
                                        </p:attrNameLst>
                                      </p:cBhvr>
                                      <p:to>
                                        <p:strVal val="visible"/>
                                      </p:to>
                                    </p:set>
                                    <p:animEffect transition="in" filter="barn(inVertical)">
                                      <p:cBhvr>
                                        <p:cTn id="30" dur="500"/>
                                        <p:tgtEl>
                                          <p:spTgt spid="3112"/>
                                        </p:tgtEl>
                                      </p:cBhvr>
                                    </p:animEffect>
                                  </p:childTnLst>
                                </p:cTn>
                              </p:par>
                              <p:par>
                                <p:cTn id="31" presetID="16" presetClass="entr" presetSubtype="21" fill="hold" grpId="1" nodeType="withEffect">
                                  <p:stCondLst>
                                    <p:cond delay="0"/>
                                  </p:stCondLst>
                                  <p:childTnLst>
                                    <p:set>
                                      <p:cBhvr>
                                        <p:cTn id="32" dur="1" fill="hold">
                                          <p:stCondLst>
                                            <p:cond delay="0"/>
                                          </p:stCondLst>
                                        </p:cTn>
                                        <p:tgtEl>
                                          <p:spTgt spid="3111"/>
                                        </p:tgtEl>
                                        <p:attrNameLst>
                                          <p:attrName>style.visibility</p:attrName>
                                        </p:attrNameLst>
                                      </p:cBhvr>
                                      <p:to>
                                        <p:strVal val="visible"/>
                                      </p:to>
                                    </p:set>
                                    <p:animEffect transition="in" filter="barn(inVertical)">
                                      <p:cBhvr>
                                        <p:cTn id="33" dur="500"/>
                                        <p:tgtEl>
                                          <p:spTgt spid="3111"/>
                                        </p:tgtEl>
                                      </p:cBhvr>
                                    </p:animEffect>
                                  </p:childTnLst>
                                </p:cTn>
                              </p:par>
                              <p:par>
                                <p:cTn id="34" presetID="16" presetClass="entr" presetSubtype="21" fill="hold" grpId="1" nodeType="withEffect">
                                  <p:stCondLst>
                                    <p:cond delay="0"/>
                                  </p:stCondLst>
                                  <p:childTnLst>
                                    <p:set>
                                      <p:cBhvr>
                                        <p:cTn id="35" dur="1" fill="hold">
                                          <p:stCondLst>
                                            <p:cond delay="0"/>
                                          </p:stCondLst>
                                        </p:cTn>
                                        <p:tgtEl>
                                          <p:spTgt spid="3110"/>
                                        </p:tgtEl>
                                        <p:attrNameLst>
                                          <p:attrName>style.visibility</p:attrName>
                                        </p:attrNameLst>
                                      </p:cBhvr>
                                      <p:to>
                                        <p:strVal val="visible"/>
                                      </p:to>
                                    </p:set>
                                    <p:animEffect transition="in" filter="barn(inVertical)">
                                      <p:cBhvr>
                                        <p:cTn id="36" dur="500"/>
                                        <p:tgtEl>
                                          <p:spTgt spid="3110"/>
                                        </p:tgtEl>
                                      </p:cBhvr>
                                    </p:animEffect>
                                  </p:childTnLst>
                                </p:cTn>
                              </p:par>
                            </p:childTnLst>
                          </p:cTn>
                        </p:par>
                      </p:childTnLst>
                    </p:cTn>
                  </p:par>
                  <p:par>
                    <p:cTn id="37" fill="hold">
                      <p:stCondLst>
                        <p:cond delay="indefinite"/>
                      </p:stCondLst>
                      <p:childTnLst>
                        <p:par>
                          <p:cTn id="38" fill="hold">
                            <p:stCondLst>
                              <p:cond delay="0"/>
                            </p:stCondLst>
                            <p:childTnLst>
                              <p:par>
                                <p:cTn id="39" presetID="54" presetClass="exit" presetSubtype="0" decel="100000" fill="hold" grpId="0" nodeType="clickEffect">
                                  <p:stCondLst>
                                    <p:cond delay="0"/>
                                  </p:stCondLst>
                                  <p:childTnLst>
                                    <p:anim calcmode="lin" valueType="num">
                                      <p:cBhvr>
                                        <p:cTn id="40" dur="2000"/>
                                        <p:tgtEl>
                                          <p:spTgt spid="3148"/>
                                        </p:tgtEl>
                                        <p:attrNameLst>
                                          <p:attrName>ppt_w</p:attrName>
                                        </p:attrNameLst>
                                      </p:cBhvr>
                                      <p:tavLst>
                                        <p:tav tm="0">
                                          <p:val>
                                            <p:strVal val="ppt_w"/>
                                          </p:val>
                                        </p:tav>
                                        <p:tav tm="100000">
                                          <p:val>
                                            <p:strVal val="ppt_w*0.05"/>
                                          </p:val>
                                        </p:tav>
                                      </p:tavLst>
                                    </p:anim>
                                    <p:anim calcmode="lin" valueType="num">
                                      <p:cBhvr>
                                        <p:cTn id="41" dur="2000"/>
                                        <p:tgtEl>
                                          <p:spTgt spid="3148"/>
                                        </p:tgtEl>
                                        <p:attrNameLst>
                                          <p:attrName>ppt_h</p:attrName>
                                        </p:attrNameLst>
                                      </p:cBhvr>
                                      <p:tavLst>
                                        <p:tav tm="0">
                                          <p:val>
                                            <p:strVal val="ppt_h"/>
                                          </p:val>
                                        </p:tav>
                                        <p:tav tm="100000">
                                          <p:val>
                                            <p:strVal val="ppt_h"/>
                                          </p:val>
                                        </p:tav>
                                      </p:tavLst>
                                    </p:anim>
                                    <p:anim calcmode="lin" valueType="num">
                                      <p:cBhvr>
                                        <p:cTn id="42" dur="2000"/>
                                        <p:tgtEl>
                                          <p:spTgt spid="3148"/>
                                        </p:tgtEl>
                                        <p:attrNameLst>
                                          <p:attrName>ppt_x</p:attrName>
                                        </p:attrNameLst>
                                      </p:cBhvr>
                                      <p:tavLst>
                                        <p:tav tm="0">
                                          <p:val>
                                            <p:strVal val="ppt_x"/>
                                          </p:val>
                                        </p:tav>
                                        <p:tav tm="100000">
                                          <p:val>
                                            <p:strVal val="ppt_x-.2"/>
                                          </p:val>
                                        </p:tav>
                                      </p:tavLst>
                                    </p:anim>
                                    <p:anim calcmode="lin" valueType="num">
                                      <p:cBhvr>
                                        <p:cTn id="43" dur="2000"/>
                                        <p:tgtEl>
                                          <p:spTgt spid="3148"/>
                                        </p:tgtEl>
                                        <p:attrNameLst>
                                          <p:attrName>ppt_y</p:attrName>
                                        </p:attrNameLst>
                                      </p:cBhvr>
                                      <p:tavLst>
                                        <p:tav tm="0">
                                          <p:val>
                                            <p:strVal val="ppt_y"/>
                                          </p:val>
                                        </p:tav>
                                        <p:tav tm="100000">
                                          <p:val>
                                            <p:strVal val="ppt_y"/>
                                          </p:val>
                                        </p:tav>
                                      </p:tavLst>
                                    </p:anim>
                                    <p:animEffect transition="out" filter="fade">
                                      <p:cBhvr>
                                        <p:cTn id="44" dur="2000"/>
                                        <p:tgtEl>
                                          <p:spTgt spid="3148"/>
                                        </p:tgtEl>
                                      </p:cBhvr>
                                    </p:animEffect>
                                    <p:set>
                                      <p:cBhvr>
                                        <p:cTn id="45" dur="1" fill="hold">
                                          <p:stCondLst>
                                            <p:cond delay="1999"/>
                                          </p:stCondLst>
                                        </p:cTn>
                                        <p:tgtEl>
                                          <p:spTgt spid="3148"/>
                                        </p:tgtEl>
                                        <p:attrNameLst>
                                          <p:attrName>style.visibility</p:attrName>
                                        </p:attrNameLst>
                                      </p:cBhvr>
                                      <p:to>
                                        <p:strVal val="hidden"/>
                                      </p:to>
                                    </p:set>
                                  </p:childTnLst>
                                  <p:subTnLst>
                                    <p:audio>
                                      <p:cMediaNode>
                                        <p:cTn display="0" masterRel="sameClick">
                                          <p:stCondLst>
                                            <p:cond evt="begin" delay="0">
                                              <p:tn val="39"/>
                                            </p:cond>
                                          </p:stCondLst>
                                          <p:endCondLst>
                                            <p:cond evt="onStopAudio" delay="0">
                                              <p:tgtEl>
                                                <p:sldTgt/>
                                              </p:tgtEl>
                                            </p:cond>
                                          </p:endCondLst>
                                        </p:cTn>
                                        <p:tgtEl>
                                          <p:sndTgt r:embed="rId2" name="click.wav"/>
                                        </p:tgtEl>
                                      </p:cMediaNode>
                                    </p:audio>
                                  </p:subTnLst>
                                </p:cTn>
                              </p:par>
                            </p:childTnLst>
                          </p:cTn>
                        </p:par>
                        <p:par>
                          <p:cTn id="46" fill="hold" nodeType="afterGroup">
                            <p:stCondLst>
                              <p:cond delay="2000"/>
                            </p:stCondLst>
                            <p:childTnLst>
                              <p:par>
                                <p:cTn id="47" presetID="54" presetClass="exit" presetSubtype="0" decel="100000" fill="hold" grpId="0" nodeType="afterEffect">
                                  <p:stCondLst>
                                    <p:cond delay="0"/>
                                  </p:stCondLst>
                                  <p:childTnLst>
                                    <p:anim calcmode="lin" valueType="num">
                                      <p:cBhvr>
                                        <p:cTn id="48" dur="2000"/>
                                        <p:tgtEl>
                                          <p:spTgt spid="3147"/>
                                        </p:tgtEl>
                                        <p:attrNameLst>
                                          <p:attrName>ppt_w</p:attrName>
                                        </p:attrNameLst>
                                      </p:cBhvr>
                                      <p:tavLst>
                                        <p:tav tm="0">
                                          <p:val>
                                            <p:strVal val="ppt_w"/>
                                          </p:val>
                                        </p:tav>
                                        <p:tav tm="100000">
                                          <p:val>
                                            <p:strVal val="ppt_w*0.05"/>
                                          </p:val>
                                        </p:tav>
                                      </p:tavLst>
                                    </p:anim>
                                    <p:anim calcmode="lin" valueType="num">
                                      <p:cBhvr>
                                        <p:cTn id="49" dur="2000"/>
                                        <p:tgtEl>
                                          <p:spTgt spid="3147"/>
                                        </p:tgtEl>
                                        <p:attrNameLst>
                                          <p:attrName>ppt_h</p:attrName>
                                        </p:attrNameLst>
                                      </p:cBhvr>
                                      <p:tavLst>
                                        <p:tav tm="0">
                                          <p:val>
                                            <p:strVal val="ppt_h"/>
                                          </p:val>
                                        </p:tav>
                                        <p:tav tm="100000">
                                          <p:val>
                                            <p:strVal val="ppt_h"/>
                                          </p:val>
                                        </p:tav>
                                      </p:tavLst>
                                    </p:anim>
                                    <p:anim calcmode="lin" valueType="num">
                                      <p:cBhvr>
                                        <p:cTn id="50" dur="2000"/>
                                        <p:tgtEl>
                                          <p:spTgt spid="3147"/>
                                        </p:tgtEl>
                                        <p:attrNameLst>
                                          <p:attrName>ppt_x</p:attrName>
                                        </p:attrNameLst>
                                      </p:cBhvr>
                                      <p:tavLst>
                                        <p:tav tm="0">
                                          <p:val>
                                            <p:strVal val="ppt_x"/>
                                          </p:val>
                                        </p:tav>
                                        <p:tav tm="100000">
                                          <p:val>
                                            <p:strVal val="ppt_x-.2"/>
                                          </p:val>
                                        </p:tav>
                                      </p:tavLst>
                                    </p:anim>
                                    <p:anim calcmode="lin" valueType="num">
                                      <p:cBhvr>
                                        <p:cTn id="51" dur="2000"/>
                                        <p:tgtEl>
                                          <p:spTgt spid="3147"/>
                                        </p:tgtEl>
                                        <p:attrNameLst>
                                          <p:attrName>ppt_y</p:attrName>
                                        </p:attrNameLst>
                                      </p:cBhvr>
                                      <p:tavLst>
                                        <p:tav tm="0">
                                          <p:val>
                                            <p:strVal val="ppt_y"/>
                                          </p:val>
                                        </p:tav>
                                        <p:tav tm="100000">
                                          <p:val>
                                            <p:strVal val="ppt_y"/>
                                          </p:val>
                                        </p:tav>
                                      </p:tavLst>
                                    </p:anim>
                                    <p:animEffect transition="out" filter="fade">
                                      <p:cBhvr>
                                        <p:cTn id="52" dur="2000"/>
                                        <p:tgtEl>
                                          <p:spTgt spid="3147"/>
                                        </p:tgtEl>
                                      </p:cBhvr>
                                    </p:animEffect>
                                    <p:set>
                                      <p:cBhvr>
                                        <p:cTn id="53" dur="1" fill="hold">
                                          <p:stCondLst>
                                            <p:cond delay="1999"/>
                                          </p:stCondLst>
                                        </p:cTn>
                                        <p:tgtEl>
                                          <p:spTgt spid="3147"/>
                                        </p:tgtEl>
                                        <p:attrNameLst>
                                          <p:attrName>style.visibility</p:attrName>
                                        </p:attrNameLst>
                                      </p:cBhvr>
                                      <p:to>
                                        <p:strVal val="hidden"/>
                                      </p:to>
                                    </p:set>
                                  </p:childTnLst>
                                  <p:subTnLst>
                                    <p:audio>
                                      <p:cMediaNode>
                                        <p:cTn display="0" masterRel="sameClick">
                                          <p:stCondLst>
                                            <p:cond evt="begin" delay="0">
                                              <p:tn val="47"/>
                                            </p:cond>
                                          </p:stCondLst>
                                          <p:endCondLst>
                                            <p:cond evt="onStopAudio" delay="0">
                                              <p:tgtEl>
                                                <p:sldTgt/>
                                              </p:tgtEl>
                                            </p:cond>
                                          </p:endCondLst>
                                        </p:cTn>
                                        <p:tgtEl>
                                          <p:sndTgt r:embed="rId2" name="click.wav"/>
                                        </p:tgtEl>
                                      </p:cMediaNode>
                                    </p:audio>
                                  </p:subTnLst>
                                </p:cTn>
                              </p:par>
                            </p:childTnLst>
                          </p:cTn>
                        </p:par>
                        <p:par>
                          <p:cTn id="54" fill="hold" nodeType="afterGroup">
                            <p:stCondLst>
                              <p:cond delay="4000"/>
                            </p:stCondLst>
                            <p:childTnLst>
                              <p:par>
                                <p:cTn id="55" presetID="54" presetClass="exit" presetSubtype="0" decel="100000" fill="hold" grpId="0" nodeType="afterEffect">
                                  <p:stCondLst>
                                    <p:cond delay="0"/>
                                  </p:stCondLst>
                                  <p:childTnLst>
                                    <p:anim calcmode="lin" valueType="num">
                                      <p:cBhvr>
                                        <p:cTn id="56" dur="2000"/>
                                        <p:tgtEl>
                                          <p:spTgt spid="3113"/>
                                        </p:tgtEl>
                                        <p:attrNameLst>
                                          <p:attrName>ppt_w</p:attrName>
                                        </p:attrNameLst>
                                      </p:cBhvr>
                                      <p:tavLst>
                                        <p:tav tm="0">
                                          <p:val>
                                            <p:strVal val="ppt_w"/>
                                          </p:val>
                                        </p:tav>
                                        <p:tav tm="100000">
                                          <p:val>
                                            <p:strVal val="ppt_w*0.05"/>
                                          </p:val>
                                        </p:tav>
                                      </p:tavLst>
                                    </p:anim>
                                    <p:anim calcmode="lin" valueType="num">
                                      <p:cBhvr>
                                        <p:cTn id="57" dur="2000"/>
                                        <p:tgtEl>
                                          <p:spTgt spid="3113"/>
                                        </p:tgtEl>
                                        <p:attrNameLst>
                                          <p:attrName>ppt_h</p:attrName>
                                        </p:attrNameLst>
                                      </p:cBhvr>
                                      <p:tavLst>
                                        <p:tav tm="0">
                                          <p:val>
                                            <p:strVal val="ppt_h"/>
                                          </p:val>
                                        </p:tav>
                                        <p:tav tm="100000">
                                          <p:val>
                                            <p:strVal val="ppt_h"/>
                                          </p:val>
                                        </p:tav>
                                      </p:tavLst>
                                    </p:anim>
                                    <p:anim calcmode="lin" valueType="num">
                                      <p:cBhvr>
                                        <p:cTn id="58" dur="2000"/>
                                        <p:tgtEl>
                                          <p:spTgt spid="3113"/>
                                        </p:tgtEl>
                                        <p:attrNameLst>
                                          <p:attrName>ppt_x</p:attrName>
                                        </p:attrNameLst>
                                      </p:cBhvr>
                                      <p:tavLst>
                                        <p:tav tm="0">
                                          <p:val>
                                            <p:strVal val="ppt_x"/>
                                          </p:val>
                                        </p:tav>
                                        <p:tav tm="100000">
                                          <p:val>
                                            <p:strVal val="ppt_x-.2"/>
                                          </p:val>
                                        </p:tav>
                                      </p:tavLst>
                                    </p:anim>
                                    <p:anim calcmode="lin" valueType="num">
                                      <p:cBhvr>
                                        <p:cTn id="59" dur="2000"/>
                                        <p:tgtEl>
                                          <p:spTgt spid="3113"/>
                                        </p:tgtEl>
                                        <p:attrNameLst>
                                          <p:attrName>ppt_y</p:attrName>
                                        </p:attrNameLst>
                                      </p:cBhvr>
                                      <p:tavLst>
                                        <p:tav tm="0">
                                          <p:val>
                                            <p:strVal val="ppt_y"/>
                                          </p:val>
                                        </p:tav>
                                        <p:tav tm="100000">
                                          <p:val>
                                            <p:strVal val="ppt_y"/>
                                          </p:val>
                                        </p:tav>
                                      </p:tavLst>
                                    </p:anim>
                                    <p:animEffect transition="out" filter="fade">
                                      <p:cBhvr>
                                        <p:cTn id="60" dur="2000"/>
                                        <p:tgtEl>
                                          <p:spTgt spid="3113"/>
                                        </p:tgtEl>
                                      </p:cBhvr>
                                    </p:animEffect>
                                    <p:set>
                                      <p:cBhvr>
                                        <p:cTn id="61" dur="1" fill="hold">
                                          <p:stCondLst>
                                            <p:cond delay="1999"/>
                                          </p:stCondLst>
                                        </p:cTn>
                                        <p:tgtEl>
                                          <p:spTgt spid="3113"/>
                                        </p:tgtEl>
                                        <p:attrNameLst>
                                          <p:attrName>style.visibility</p:attrName>
                                        </p:attrNameLst>
                                      </p:cBhvr>
                                      <p:to>
                                        <p:strVal val="hidden"/>
                                      </p:to>
                                    </p:set>
                                  </p:childTnLst>
                                  <p:subTnLst>
                                    <p:audio>
                                      <p:cMediaNode>
                                        <p:cTn display="0" masterRel="sameClick">
                                          <p:stCondLst>
                                            <p:cond evt="begin" delay="0">
                                              <p:tn val="55"/>
                                            </p:cond>
                                          </p:stCondLst>
                                          <p:endCondLst>
                                            <p:cond evt="onStopAudio" delay="0">
                                              <p:tgtEl>
                                                <p:sldTgt/>
                                              </p:tgtEl>
                                            </p:cond>
                                          </p:endCondLst>
                                        </p:cTn>
                                        <p:tgtEl>
                                          <p:sndTgt r:embed="rId2" name="click.wav"/>
                                        </p:tgtEl>
                                      </p:cMediaNode>
                                    </p:audio>
                                  </p:subTnLst>
                                </p:cTn>
                              </p:par>
                            </p:childTnLst>
                          </p:cTn>
                        </p:par>
                        <p:par>
                          <p:cTn id="62" fill="hold" nodeType="afterGroup">
                            <p:stCondLst>
                              <p:cond delay="6000"/>
                            </p:stCondLst>
                            <p:childTnLst>
                              <p:par>
                                <p:cTn id="63" presetID="54" presetClass="exit" presetSubtype="0" decel="100000" fill="hold" grpId="0" nodeType="afterEffect">
                                  <p:stCondLst>
                                    <p:cond delay="0"/>
                                  </p:stCondLst>
                                  <p:childTnLst>
                                    <p:anim calcmode="lin" valueType="num">
                                      <p:cBhvr>
                                        <p:cTn id="64" dur="2000"/>
                                        <p:tgtEl>
                                          <p:spTgt spid="3112"/>
                                        </p:tgtEl>
                                        <p:attrNameLst>
                                          <p:attrName>ppt_w</p:attrName>
                                        </p:attrNameLst>
                                      </p:cBhvr>
                                      <p:tavLst>
                                        <p:tav tm="0">
                                          <p:val>
                                            <p:strVal val="ppt_w"/>
                                          </p:val>
                                        </p:tav>
                                        <p:tav tm="100000">
                                          <p:val>
                                            <p:strVal val="ppt_w*0.05"/>
                                          </p:val>
                                        </p:tav>
                                      </p:tavLst>
                                    </p:anim>
                                    <p:anim calcmode="lin" valueType="num">
                                      <p:cBhvr>
                                        <p:cTn id="65" dur="2000"/>
                                        <p:tgtEl>
                                          <p:spTgt spid="3112"/>
                                        </p:tgtEl>
                                        <p:attrNameLst>
                                          <p:attrName>ppt_h</p:attrName>
                                        </p:attrNameLst>
                                      </p:cBhvr>
                                      <p:tavLst>
                                        <p:tav tm="0">
                                          <p:val>
                                            <p:strVal val="ppt_h"/>
                                          </p:val>
                                        </p:tav>
                                        <p:tav tm="100000">
                                          <p:val>
                                            <p:strVal val="ppt_h"/>
                                          </p:val>
                                        </p:tav>
                                      </p:tavLst>
                                    </p:anim>
                                    <p:anim calcmode="lin" valueType="num">
                                      <p:cBhvr>
                                        <p:cTn id="66" dur="2000"/>
                                        <p:tgtEl>
                                          <p:spTgt spid="3112"/>
                                        </p:tgtEl>
                                        <p:attrNameLst>
                                          <p:attrName>ppt_x</p:attrName>
                                        </p:attrNameLst>
                                      </p:cBhvr>
                                      <p:tavLst>
                                        <p:tav tm="0">
                                          <p:val>
                                            <p:strVal val="ppt_x"/>
                                          </p:val>
                                        </p:tav>
                                        <p:tav tm="100000">
                                          <p:val>
                                            <p:strVal val="ppt_x-.2"/>
                                          </p:val>
                                        </p:tav>
                                      </p:tavLst>
                                    </p:anim>
                                    <p:anim calcmode="lin" valueType="num">
                                      <p:cBhvr>
                                        <p:cTn id="67" dur="2000"/>
                                        <p:tgtEl>
                                          <p:spTgt spid="3112"/>
                                        </p:tgtEl>
                                        <p:attrNameLst>
                                          <p:attrName>ppt_y</p:attrName>
                                        </p:attrNameLst>
                                      </p:cBhvr>
                                      <p:tavLst>
                                        <p:tav tm="0">
                                          <p:val>
                                            <p:strVal val="ppt_y"/>
                                          </p:val>
                                        </p:tav>
                                        <p:tav tm="100000">
                                          <p:val>
                                            <p:strVal val="ppt_y"/>
                                          </p:val>
                                        </p:tav>
                                      </p:tavLst>
                                    </p:anim>
                                    <p:animEffect transition="out" filter="fade">
                                      <p:cBhvr>
                                        <p:cTn id="68" dur="2000"/>
                                        <p:tgtEl>
                                          <p:spTgt spid="3112"/>
                                        </p:tgtEl>
                                      </p:cBhvr>
                                    </p:animEffect>
                                    <p:set>
                                      <p:cBhvr>
                                        <p:cTn id="69" dur="1" fill="hold">
                                          <p:stCondLst>
                                            <p:cond delay="1999"/>
                                          </p:stCondLst>
                                        </p:cTn>
                                        <p:tgtEl>
                                          <p:spTgt spid="3112"/>
                                        </p:tgtEl>
                                        <p:attrNameLst>
                                          <p:attrName>style.visibility</p:attrName>
                                        </p:attrNameLst>
                                      </p:cBhvr>
                                      <p:to>
                                        <p:strVal val="hidden"/>
                                      </p:to>
                                    </p:set>
                                  </p:childTnLst>
                                  <p:subTnLst>
                                    <p:audio>
                                      <p:cMediaNode>
                                        <p:cTn display="0" masterRel="sameClick">
                                          <p:stCondLst>
                                            <p:cond evt="begin" delay="0">
                                              <p:tn val="63"/>
                                            </p:cond>
                                          </p:stCondLst>
                                          <p:endCondLst>
                                            <p:cond evt="onStopAudio" delay="0">
                                              <p:tgtEl>
                                                <p:sldTgt/>
                                              </p:tgtEl>
                                            </p:cond>
                                          </p:endCondLst>
                                        </p:cTn>
                                        <p:tgtEl>
                                          <p:sndTgt r:embed="rId2" name="click.wav"/>
                                        </p:tgtEl>
                                      </p:cMediaNode>
                                    </p:audio>
                                  </p:subTnLst>
                                </p:cTn>
                              </p:par>
                            </p:childTnLst>
                          </p:cTn>
                        </p:par>
                        <p:par>
                          <p:cTn id="70" fill="hold" nodeType="afterGroup">
                            <p:stCondLst>
                              <p:cond delay="8000"/>
                            </p:stCondLst>
                            <p:childTnLst>
                              <p:par>
                                <p:cTn id="71" presetID="54" presetClass="exit" presetSubtype="0" decel="100000" fill="hold" grpId="0" nodeType="afterEffect">
                                  <p:stCondLst>
                                    <p:cond delay="0"/>
                                  </p:stCondLst>
                                  <p:childTnLst>
                                    <p:anim calcmode="lin" valueType="num">
                                      <p:cBhvr>
                                        <p:cTn id="72" dur="2000"/>
                                        <p:tgtEl>
                                          <p:spTgt spid="3111"/>
                                        </p:tgtEl>
                                        <p:attrNameLst>
                                          <p:attrName>ppt_w</p:attrName>
                                        </p:attrNameLst>
                                      </p:cBhvr>
                                      <p:tavLst>
                                        <p:tav tm="0">
                                          <p:val>
                                            <p:strVal val="ppt_w"/>
                                          </p:val>
                                        </p:tav>
                                        <p:tav tm="100000">
                                          <p:val>
                                            <p:strVal val="ppt_w*0.05"/>
                                          </p:val>
                                        </p:tav>
                                      </p:tavLst>
                                    </p:anim>
                                    <p:anim calcmode="lin" valueType="num">
                                      <p:cBhvr>
                                        <p:cTn id="73" dur="2000"/>
                                        <p:tgtEl>
                                          <p:spTgt spid="3111"/>
                                        </p:tgtEl>
                                        <p:attrNameLst>
                                          <p:attrName>ppt_h</p:attrName>
                                        </p:attrNameLst>
                                      </p:cBhvr>
                                      <p:tavLst>
                                        <p:tav tm="0">
                                          <p:val>
                                            <p:strVal val="ppt_h"/>
                                          </p:val>
                                        </p:tav>
                                        <p:tav tm="100000">
                                          <p:val>
                                            <p:strVal val="ppt_h"/>
                                          </p:val>
                                        </p:tav>
                                      </p:tavLst>
                                    </p:anim>
                                    <p:anim calcmode="lin" valueType="num">
                                      <p:cBhvr>
                                        <p:cTn id="74" dur="2000"/>
                                        <p:tgtEl>
                                          <p:spTgt spid="3111"/>
                                        </p:tgtEl>
                                        <p:attrNameLst>
                                          <p:attrName>ppt_x</p:attrName>
                                        </p:attrNameLst>
                                      </p:cBhvr>
                                      <p:tavLst>
                                        <p:tav tm="0">
                                          <p:val>
                                            <p:strVal val="ppt_x"/>
                                          </p:val>
                                        </p:tav>
                                        <p:tav tm="100000">
                                          <p:val>
                                            <p:strVal val="ppt_x-.2"/>
                                          </p:val>
                                        </p:tav>
                                      </p:tavLst>
                                    </p:anim>
                                    <p:anim calcmode="lin" valueType="num">
                                      <p:cBhvr>
                                        <p:cTn id="75" dur="2000"/>
                                        <p:tgtEl>
                                          <p:spTgt spid="3111"/>
                                        </p:tgtEl>
                                        <p:attrNameLst>
                                          <p:attrName>ppt_y</p:attrName>
                                        </p:attrNameLst>
                                      </p:cBhvr>
                                      <p:tavLst>
                                        <p:tav tm="0">
                                          <p:val>
                                            <p:strVal val="ppt_y"/>
                                          </p:val>
                                        </p:tav>
                                        <p:tav tm="100000">
                                          <p:val>
                                            <p:strVal val="ppt_y"/>
                                          </p:val>
                                        </p:tav>
                                      </p:tavLst>
                                    </p:anim>
                                    <p:animEffect transition="out" filter="fade">
                                      <p:cBhvr>
                                        <p:cTn id="76" dur="2000"/>
                                        <p:tgtEl>
                                          <p:spTgt spid="3111"/>
                                        </p:tgtEl>
                                      </p:cBhvr>
                                    </p:animEffect>
                                    <p:set>
                                      <p:cBhvr>
                                        <p:cTn id="77" dur="1" fill="hold">
                                          <p:stCondLst>
                                            <p:cond delay="1999"/>
                                          </p:stCondLst>
                                        </p:cTn>
                                        <p:tgtEl>
                                          <p:spTgt spid="3111"/>
                                        </p:tgtEl>
                                        <p:attrNameLst>
                                          <p:attrName>style.visibility</p:attrName>
                                        </p:attrNameLst>
                                      </p:cBhvr>
                                      <p:to>
                                        <p:strVal val="hidden"/>
                                      </p:to>
                                    </p:set>
                                  </p:childTnLst>
                                  <p:subTnLst>
                                    <p:audio>
                                      <p:cMediaNode>
                                        <p:cTn display="0" masterRel="sameClick">
                                          <p:stCondLst>
                                            <p:cond evt="begin" delay="0">
                                              <p:tn val="71"/>
                                            </p:cond>
                                          </p:stCondLst>
                                          <p:endCondLst>
                                            <p:cond evt="onStopAudio" delay="0">
                                              <p:tgtEl>
                                                <p:sldTgt/>
                                              </p:tgtEl>
                                            </p:cond>
                                          </p:endCondLst>
                                        </p:cTn>
                                        <p:tgtEl>
                                          <p:sndTgt r:embed="rId2" name="click.wav"/>
                                        </p:tgtEl>
                                      </p:cMediaNode>
                                    </p:audio>
                                  </p:subTnLst>
                                </p:cTn>
                              </p:par>
                            </p:childTnLst>
                          </p:cTn>
                        </p:par>
                        <p:par>
                          <p:cTn id="78" fill="hold" nodeType="afterGroup">
                            <p:stCondLst>
                              <p:cond delay="10000"/>
                            </p:stCondLst>
                            <p:childTnLst>
                              <p:par>
                                <p:cTn id="79" presetID="6" presetClass="emph" presetSubtype="0" fill="hold" grpId="0" nodeType="afterEffect">
                                  <p:stCondLst>
                                    <p:cond delay="0"/>
                                  </p:stCondLst>
                                  <p:childTnLst>
                                    <p:animScale>
                                      <p:cBhvr>
                                        <p:cTn id="80" dur="1000" fill="hold"/>
                                        <p:tgtEl>
                                          <p:spTgt spid="3110"/>
                                        </p:tgtEl>
                                      </p:cBhvr>
                                      <p:by x="130000" y="130000"/>
                                    </p:animScale>
                                  </p:childTnLst>
                                  <p:subTnLst>
                                    <p:audio>
                                      <p:cMediaNode>
                                        <p:cTn display="0" masterRel="sameClick">
                                          <p:stCondLst>
                                            <p:cond evt="begin" delay="0">
                                              <p:tn val="79"/>
                                            </p:cond>
                                          </p:stCondLst>
                                          <p:endCondLst>
                                            <p:cond evt="onStopAudio" delay="0">
                                              <p:tgtEl>
                                                <p:sldTgt/>
                                              </p:tgtEl>
                                            </p:cond>
                                          </p:endCondLst>
                                        </p:cTn>
                                        <p:tgtEl>
                                          <p:sndTgt r:embed="rId3" name="BELL.WAV"/>
                                        </p:tgtEl>
                                      </p:cMediaNode>
                                    </p:audio>
                                  </p:subTnLst>
                                </p:cTn>
                              </p:par>
                            </p:childTnLst>
                          </p:cTn>
                        </p:par>
                        <p:par>
                          <p:cTn id="81" fill="hold" nodeType="afterGroup">
                            <p:stCondLst>
                              <p:cond delay="11000"/>
                            </p:stCondLst>
                            <p:childTnLst>
                              <p:par>
                                <p:cTn id="82" presetID="23" presetClass="entr" presetSubtype="16" fill="remove" nodeType="afterEffect">
                                  <p:stCondLst>
                                    <p:cond delay="0"/>
                                  </p:stCondLst>
                                  <p:childTnLst>
                                    <p:set>
                                      <p:cBhvr>
                                        <p:cTn id="83" dur="1" fill="hold">
                                          <p:stCondLst>
                                            <p:cond delay="0"/>
                                          </p:stCondLst>
                                        </p:cTn>
                                        <p:tgtEl>
                                          <p:spTgt spid="2"/>
                                        </p:tgtEl>
                                        <p:attrNameLst>
                                          <p:attrName>style.visibility</p:attrName>
                                        </p:attrNameLst>
                                      </p:cBhvr>
                                      <p:to>
                                        <p:strVal val="visible"/>
                                      </p:to>
                                    </p:set>
                                    <p:anim calcmode="lin" valueType="num">
                                      <p:cBhvr>
                                        <p:cTn id="84" dur="500" fill="hold"/>
                                        <p:tgtEl>
                                          <p:spTgt spid="2"/>
                                        </p:tgtEl>
                                        <p:attrNameLst>
                                          <p:attrName>ppt_w</p:attrName>
                                        </p:attrNameLst>
                                      </p:cBhvr>
                                      <p:tavLst>
                                        <p:tav tm="0">
                                          <p:val>
                                            <p:fltVal val="0"/>
                                          </p:val>
                                        </p:tav>
                                        <p:tav tm="100000">
                                          <p:val>
                                            <p:strVal val="#ppt_w"/>
                                          </p:val>
                                        </p:tav>
                                      </p:tavLst>
                                    </p:anim>
                                    <p:anim calcmode="lin" valueType="num">
                                      <p:cBhvr>
                                        <p:cTn id="85" dur="500" fill="hold"/>
                                        <p:tgtEl>
                                          <p:spTgt spid="2"/>
                                        </p:tgtEl>
                                        <p:attrNameLst>
                                          <p:attrName>ppt_h</p:attrName>
                                        </p:attrNameLst>
                                      </p:cBhvr>
                                      <p:tavLst>
                                        <p:tav tm="0">
                                          <p:val>
                                            <p:fltVal val="0"/>
                                          </p:val>
                                        </p:tav>
                                        <p:tav tm="100000">
                                          <p:val>
                                            <p:strVal val="#ppt_h"/>
                                          </p:val>
                                        </p:tav>
                                      </p:tavLst>
                                    </p:anim>
                                  </p:childTnLst>
                                  <p:subTnLst>
                                    <p:audio>
                                      <p:cMediaNode>
                                        <p:cTn display="0" masterRel="sameClick">
                                          <p:stCondLst>
                                            <p:cond evt="begin" delay="0">
                                              <p:tn val="82"/>
                                            </p:cond>
                                          </p:stCondLst>
                                          <p:endCondLst>
                                            <p:cond evt="onStopAudio" delay="0">
                                              <p:tgtEl>
                                                <p:sldTgt/>
                                              </p:tgtEl>
                                            </p:cond>
                                          </p:endCondLst>
                                        </p:cTn>
                                        <p:tgtEl>
                                          <p:sndTgt r:embed="rId4" name="Cau hoi.wav"/>
                                        </p:tgtEl>
                                      </p:cMediaNode>
                                    </p:audio>
                                  </p:subTnLst>
                                </p:cTn>
                              </p:par>
                            </p:childTnLst>
                          </p:cTn>
                        </p:par>
                      </p:childTnLst>
                    </p:cTn>
                  </p:par>
                  <p:par>
                    <p:cTn id="86" fill="hold" nodeType="clickPar">
                      <p:stCondLst>
                        <p:cond delay="indefinite"/>
                      </p:stCondLst>
                      <p:childTnLst>
                        <p:par>
                          <p:cTn id="87" fill="hold" nodeType="withGroup">
                            <p:stCondLst>
                              <p:cond delay="0"/>
                            </p:stCondLst>
                            <p:childTnLst>
                              <p:par>
                                <p:cTn id="88" presetID="26" presetClass="entr" presetSubtype="0" fill="hold" grpId="0" nodeType="clickEffect">
                                  <p:stCondLst>
                                    <p:cond delay="0"/>
                                  </p:stCondLst>
                                  <p:childTnLst>
                                    <p:set>
                                      <p:cBhvr>
                                        <p:cTn id="89" dur="1" fill="hold">
                                          <p:stCondLst>
                                            <p:cond delay="0"/>
                                          </p:stCondLst>
                                        </p:cTn>
                                        <p:tgtEl>
                                          <p:spTgt spid="3"/>
                                        </p:tgtEl>
                                        <p:attrNameLst>
                                          <p:attrName>style.visibility</p:attrName>
                                        </p:attrNameLst>
                                      </p:cBhvr>
                                      <p:to>
                                        <p:strVal val="visible"/>
                                      </p:to>
                                    </p:set>
                                    <p:animEffect transition="in" filter="wipe(down)">
                                      <p:cBhvr>
                                        <p:cTn id="90" dur="580">
                                          <p:stCondLst>
                                            <p:cond delay="0"/>
                                          </p:stCondLst>
                                        </p:cTn>
                                        <p:tgtEl>
                                          <p:spTgt spid="3"/>
                                        </p:tgtEl>
                                      </p:cBhvr>
                                    </p:animEffect>
                                    <p:anim calcmode="lin" valueType="num">
                                      <p:cBhvr>
                                        <p:cTn id="91" dur="1822" tmFilter="0,0; 0.14,0.36; 0.43,0.73; 0.71,0.91; 1.0,1.0">
                                          <p:stCondLst>
                                            <p:cond delay="0"/>
                                          </p:stCondLst>
                                        </p:cTn>
                                        <p:tgtEl>
                                          <p:spTgt spid="3"/>
                                        </p:tgtEl>
                                        <p:attrNameLst>
                                          <p:attrName>ppt_x</p:attrName>
                                        </p:attrNameLst>
                                      </p:cBhvr>
                                      <p:tavLst>
                                        <p:tav tm="0">
                                          <p:val>
                                            <p:strVal val="#ppt_x-0.25"/>
                                          </p:val>
                                        </p:tav>
                                        <p:tav tm="100000">
                                          <p:val>
                                            <p:strVal val="#ppt_x"/>
                                          </p:val>
                                        </p:tav>
                                      </p:tavLst>
                                    </p:anim>
                                    <p:anim calcmode="lin" valueType="num">
                                      <p:cBhvr>
                                        <p:cTn id="92" dur="664" tmFilter="0.0,0.0; 0.25,0.07; 0.50,0.2; 0.75,0.467; 1.0,1.0">
                                          <p:stCondLst>
                                            <p:cond delay="0"/>
                                          </p:stCondLst>
                                        </p:cTn>
                                        <p:tgtEl>
                                          <p:spTgt spid="3"/>
                                        </p:tgtEl>
                                        <p:attrNameLst>
                                          <p:attrName>ppt_y</p:attrName>
                                        </p:attrNameLst>
                                      </p:cBhvr>
                                      <p:tavLst>
                                        <p:tav tm="0" fmla="#ppt_y-sin(pi*$)/3">
                                          <p:val>
                                            <p:fltVal val="0.5"/>
                                          </p:val>
                                        </p:tav>
                                        <p:tav tm="100000">
                                          <p:val>
                                            <p:fltVal val="1"/>
                                          </p:val>
                                        </p:tav>
                                      </p:tavLst>
                                    </p:anim>
                                    <p:anim calcmode="lin" valueType="num">
                                      <p:cBhvr>
                                        <p:cTn id="93" dur="664" tmFilter="0, 0; 0.125,0.2665; 0.25,0.4; 0.375,0.465; 0.5,0.5;  0.625,0.535; 0.75,0.6; 0.875,0.7335; 1,1">
                                          <p:stCondLst>
                                            <p:cond delay="664"/>
                                          </p:stCondLst>
                                        </p:cTn>
                                        <p:tgtEl>
                                          <p:spTgt spid="3"/>
                                        </p:tgtEl>
                                        <p:attrNameLst>
                                          <p:attrName>ppt_y</p:attrName>
                                        </p:attrNameLst>
                                      </p:cBhvr>
                                      <p:tavLst>
                                        <p:tav tm="0" fmla="#ppt_y-sin(pi*$)/9">
                                          <p:val>
                                            <p:fltVal val="0"/>
                                          </p:val>
                                        </p:tav>
                                        <p:tav tm="100000">
                                          <p:val>
                                            <p:fltVal val="1"/>
                                          </p:val>
                                        </p:tav>
                                      </p:tavLst>
                                    </p:anim>
                                    <p:anim calcmode="lin" valueType="num">
                                      <p:cBhvr>
                                        <p:cTn id="94" dur="332" tmFilter="0, 0; 0.125,0.2665; 0.25,0.4; 0.375,0.465; 0.5,0.5;  0.625,0.535; 0.75,0.6; 0.875,0.7335; 1,1">
                                          <p:stCondLst>
                                            <p:cond delay="1324"/>
                                          </p:stCondLst>
                                        </p:cTn>
                                        <p:tgtEl>
                                          <p:spTgt spid="3"/>
                                        </p:tgtEl>
                                        <p:attrNameLst>
                                          <p:attrName>ppt_y</p:attrName>
                                        </p:attrNameLst>
                                      </p:cBhvr>
                                      <p:tavLst>
                                        <p:tav tm="0" fmla="#ppt_y-sin(pi*$)/27">
                                          <p:val>
                                            <p:fltVal val="0"/>
                                          </p:val>
                                        </p:tav>
                                        <p:tav tm="100000">
                                          <p:val>
                                            <p:fltVal val="1"/>
                                          </p:val>
                                        </p:tav>
                                      </p:tavLst>
                                    </p:anim>
                                    <p:anim calcmode="lin" valueType="num">
                                      <p:cBhvr>
                                        <p:cTn id="95" dur="164" tmFilter="0, 0; 0.125,0.2665; 0.25,0.4; 0.375,0.465; 0.5,0.5;  0.625,0.535; 0.75,0.6; 0.875,0.7335; 1,1">
                                          <p:stCondLst>
                                            <p:cond delay="1656"/>
                                          </p:stCondLst>
                                        </p:cTn>
                                        <p:tgtEl>
                                          <p:spTgt spid="3"/>
                                        </p:tgtEl>
                                        <p:attrNameLst>
                                          <p:attrName>ppt_y</p:attrName>
                                        </p:attrNameLst>
                                      </p:cBhvr>
                                      <p:tavLst>
                                        <p:tav tm="0" fmla="#ppt_y-sin(pi*$)/81">
                                          <p:val>
                                            <p:fltVal val="0"/>
                                          </p:val>
                                        </p:tav>
                                        <p:tav tm="100000">
                                          <p:val>
                                            <p:fltVal val="1"/>
                                          </p:val>
                                        </p:tav>
                                      </p:tavLst>
                                    </p:anim>
                                    <p:animScale>
                                      <p:cBhvr>
                                        <p:cTn id="96" dur="26">
                                          <p:stCondLst>
                                            <p:cond delay="650"/>
                                          </p:stCondLst>
                                        </p:cTn>
                                        <p:tgtEl>
                                          <p:spTgt spid="3"/>
                                        </p:tgtEl>
                                      </p:cBhvr>
                                      <p:to x="100000" y="60000"/>
                                    </p:animScale>
                                    <p:animScale>
                                      <p:cBhvr>
                                        <p:cTn id="97" dur="166" decel="50000">
                                          <p:stCondLst>
                                            <p:cond delay="676"/>
                                          </p:stCondLst>
                                        </p:cTn>
                                        <p:tgtEl>
                                          <p:spTgt spid="3"/>
                                        </p:tgtEl>
                                      </p:cBhvr>
                                      <p:to x="100000" y="100000"/>
                                    </p:animScale>
                                    <p:animScale>
                                      <p:cBhvr>
                                        <p:cTn id="98" dur="26">
                                          <p:stCondLst>
                                            <p:cond delay="1312"/>
                                          </p:stCondLst>
                                        </p:cTn>
                                        <p:tgtEl>
                                          <p:spTgt spid="3"/>
                                        </p:tgtEl>
                                      </p:cBhvr>
                                      <p:to x="100000" y="80000"/>
                                    </p:animScale>
                                    <p:animScale>
                                      <p:cBhvr>
                                        <p:cTn id="99" dur="166" decel="50000">
                                          <p:stCondLst>
                                            <p:cond delay="1338"/>
                                          </p:stCondLst>
                                        </p:cTn>
                                        <p:tgtEl>
                                          <p:spTgt spid="3"/>
                                        </p:tgtEl>
                                      </p:cBhvr>
                                      <p:to x="100000" y="100000"/>
                                    </p:animScale>
                                    <p:animScale>
                                      <p:cBhvr>
                                        <p:cTn id="100" dur="26">
                                          <p:stCondLst>
                                            <p:cond delay="1642"/>
                                          </p:stCondLst>
                                        </p:cTn>
                                        <p:tgtEl>
                                          <p:spTgt spid="3"/>
                                        </p:tgtEl>
                                      </p:cBhvr>
                                      <p:to x="100000" y="90000"/>
                                    </p:animScale>
                                    <p:animScale>
                                      <p:cBhvr>
                                        <p:cTn id="101" dur="166" decel="50000">
                                          <p:stCondLst>
                                            <p:cond delay="1668"/>
                                          </p:stCondLst>
                                        </p:cTn>
                                        <p:tgtEl>
                                          <p:spTgt spid="3"/>
                                        </p:tgtEl>
                                      </p:cBhvr>
                                      <p:to x="100000" y="100000"/>
                                    </p:animScale>
                                    <p:animScale>
                                      <p:cBhvr>
                                        <p:cTn id="102" dur="26">
                                          <p:stCondLst>
                                            <p:cond delay="1808"/>
                                          </p:stCondLst>
                                        </p:cTn>
                                        <p:tgtEl>
                                          <p:spTgt spid="3"/>
                                        </p:tgtEl>
                                      </p:cBhvr>
                                      <p:to x="100000" y="95000"/>
                                    </p:animScale>
                                    <p:animScale>
                                      <p:cBhvr>
                                        <p:cTn id="103" dur="166" decel="50000">
                                          <p:stCondLst>
                                            <p:cond delay="1834"/>
                                          </p:stCondLst>
                                        </p:cTn>
                                        <p:tgtEl>
                                          <p:spTgt spid="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10" grpId="0" animBg="1"/>
      <p:bldP spid="3110" grpId="1" animBg="1"/>
      <p:bldP spid="3111" grpId="0" animBg="1"/>
      <p:bldP spid="3111" grpId="1" animBg="1"/>
      <p:bldP spid="3112" grpId="0" animBg="1"/>
      <p:bldP spid="3112" grpId="1" animBg="1"/>
      <p:bldP spid="3113" grpId="0" animBg="1"/>
      <p:bldP spid="3113" grpId="1" animBg="1"/>
      <p:bldP spid="3147" grpId="0" animBg="1"/>
      <p:bldP spid="3147" grpId="1" animBg="1"/>
      <p:bldP spid="3148" grpId="0" animBg="1"/>
      <p:bldP spid="3148" grpId="1" animBg="1"/>
      <p:bldP spid="21" grpId="0"/>
      <p:bldP spid="22" grpId="0" animBg="1"/>
      <p:bldP spid="23" grpId="0"/>
      <p:bldP spid="24" grpId="0"/>
      <p:bldP spid="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a:xfrm>
            <a:off x="0" y="2333625"/>
            <a:ext cx="12192000" cy="1967753"/>
          </a:xfrm>
          <a:prstGeom prst="rect">
            <a:avLst/>
          </a:prstGeom>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Tx/>
              <a:buNone/>
            </a:pPr>
            <a:r>
              <a:rPr lang="en-US" sz="9600" b="1" dirty="0">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outerShdw dist="35921" dir="2699999" sy="50000" kx="2115830" algn="bl" rotWithShape="0">
                    <a:srgbClr val="C0C0C0">
                      <a:alpha val="79999"/>
                    </a:srgbClr>
                  </a:outerShdw>
                </a:effectLst>
                <a:latin typeface="Times New Roman" pitchFamily="18" charset="0"/>
                <a:ea typeface="Arial" panose="020B0604020202020204" pitchFamily="34" charset="0"/>
                <a:cs typeface="Times New Roman" pitchFamily="18" charset="0"/>
              </a:rPr>
              <a:t>TRÒ </a:t>
            </a:r>
            <a:r>
              <a:rPr lang="en-US" sz="9600" b="1" dirty="0" smtClean="0">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outerShdw dist="35921" dir="2699999" sy="50000" kx="2115830" algn="bl" rotWithShape="0">
                    <a:srgbClr val="C0C0C0">
                      <a:alpha val="79999"/>
                    </a:srgbClr>
                  </a:outerShdw>
                </a:effectLst>
                <a:latin typeface="Times New Roman" pitchFamily="18" charset="0"/>
                <a:ea typeface="Arial" panose="020B0604020202020204" pitchFamily="34" charset="0"/>
                <a:cs typeface="Times New Roman" pitchFamily="18" charset="0"/>
              </a:rPr>
              <a:t>CHƠI KẾT THÚC</a:t>
            </a:r>
            <a:endParaRPr lang="en-US" sz="9600" dirty="0" smtClean="0">
              <a:solidFill>
                <a:srgbClr val="0000CC"/>
              </a:solidFill>
            </a:endParaRPr>
          </a:p>
        </p:txBody>
      </p:sp>
    </p:spTree>
    <p:extLst>
      <p:ext uri="{BB962C8B-B14F-4D97-AF65-F5344CB8AC3E}">
        <p14:creationId xmlns:p14="http://schemas.microsoft.com/office/powerpoint/2010/main" val="13818224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Anh dep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8495" y="291702"/>
            <a:ext cx="11176000" cy="65662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 name="WordArt 3"/>
          <p:cNvSpPr>
            <a:spLocks noChangeArrowheads="1" noChangeShapeType="1" noTextEdit="1"/>
          </p:cNvSpPr>
          <p:nvPr/>
        </p:nvSpPr>
        <p:spPr bwMode="auto">
          <a:xfrm>
            <a:off x="2688609" y="2497539"/>
            <a:ext cx="6564573" cy="1801505"/>
          </a:xfrm>
          <a:prstGeom prst="rect">
            <a:avLst/>
          </a:prstGeom>
        </p:spPr>
        <p:txBody>
          <a:bodyPr wrap="none" lIns="68516" tIns="34258" rIns="68516" bIns="34258" fromWordArt="1">
            <a:prstTxWarp prst="textPlain">
              <a:avLst>
                <a:gd name="adj" fmla="val 51202"/>
              </a:avLst>
            </a:prstTxWarp>
          </a:bodyPr>
          <a:lstStyle/>
          <a:p>
            <a:pPr algn="ctr"/>
            <a:r>
              <a:rPr lang="vi-VN" sz="4300" kern="10" dirty="0">
                <a:ln w="19050">
                  <a:solidFill>
                    <a:srgbClr val="FFFF00"/>
                  </a:solidFill>
                  <a:round/>
                </a:ln>
                <a:solidFill>
                  <a:srgbClr val="FF0000"/>
                </a:solidFill>
                <a:effectLst>
                  <a:outerShdw dist="35921" dir="2700000" algn="ctr" rotWithShape="0">
                    <a:srgbClr val="990000"/>
                  </a:outerShdw>
                </a:effectLst>
                <a:latin typeface="Times New Roman" pitchFamily="18" charset="0"/>
                <a:cs typeface="Times New Roman" pitchFamily="18" charset="0"/>
              </a:rPr>
              <a:t>XIN CHÂN THÀNH CẢM ƠN </a:t>
            </a:r>
          </a:p>
          <a:p>
            <a:pPr algn="ctr"/>
            <a:r>
              <a:rPr lang="vi-VN" sz="4300" kern="10" dirty="0">
                <a:ln w="19050">
                  <a:solidFill>
                    <a:srgbClr val="FFFF00"/>
                  </a:solidFill>
                  <a:round/>
                </a:ln>
                <a:solidFill>
                  <a:srgbClr val="FF0000"/>
                </a:solidFill>
                <a:effectLst>
                  <a:outerShdw dist="35921" dir="2700000" algn="ctr" rotWithShape="0">
                    <a:srgbClr val="990000"/>
                  </a:outerShdw>
                </a:effectLst>
                <a:latin typeface="Times New Roman" pitchFamily="18" charset="0"/>
                <a:cs typeface="Times New Roman" pitchFamily="18" charset="0"/>
              </a:rPr>
              <a:t>QUÝ THẦY CÔ GIÁO VÀ CÁC EM</a:t>
            </a:r>
            <a:endParaRPr lang="en-US" sz="4300" kern="10" dirty="0">
              <a:ln w="19050">
                <a:solidFill>
                  <a:srgbClr val="FFFF00"/>
                </a:solidFill>
                <a:round/>
              </a:ln>
              <a:solidFill>
                <a:srgbClr val="FF0000"/>
              </a:solidFill>
              <a:effectLst>
                <a:outerShdw dist="35921" dir="2700000" algn="ctr" rotWithShape="0">
                  <a:srgbClr val="990000"/>
                </a:outerShdw>
              </a:effectLst>
              <a:latin typeface="Times New Roman" pitchFamily="18" charset="0"/>
              <a:cs typeface="Times New Roman" pitchFamily="18" charset="0"/>
            </a:endParaRPr>
          </a:p>
        </p:txBody>
      </p:sp>
    </p:spTree>
    <p:custDataLst>
      <p:tags r:id="rId1"/>
    </p:custDataLst>
    <p:extLst>
      <p:ext uri="{BB962C8B-B14F-4D97-AF65-F5344CB8AC3E}">
        <p14:creationId xmlns:p14="http://schemas.microsoft.com/office/powerpoint/2010/main" val="125575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p:cTn id="7" dur="5000" fill="hold"/>
                                        <p:tgtEl>
                                          <p:spTgt spid="18"/>
                                        </p:tgtEl>
                                        <p:attrNameLst>
                                          <p:attrName>ppt_w</p:attrName>
                                        </p:attrNameLst>
                                      </p:cBhvr>
                                      <p:tavLst>
                                        <p:tav tm="0">
                                          <p:val>
                                            <p:fltVal val="0"/>
                                          </p:val>
                                        </p:tav>
                                        <p:tav tm="100000">
                                          <p:val>
                                            <p:strVal val="#ppt_w"/>
                                          </p:val>
                                        </p:tav>
                                      </p:tavLst>
                                    </p:anim>
                                    <p:anim calcmode="lin" valueType="num">
                                      <p:cBhvr>
                                        <p:cTn id="8" dur="5000" fill="hold"/>
                                        <p:tgtEl>
                                          <p:spTgt spid="18"/>
                                        </p:tgtEl>
                                        <p:attrNameLst>
                                          <p:attrName>ppt_h</p:attrName>
                                        </p:attrNameLst>
                                      </p:cBhvr>
                                      <p:tavLst>
                                        <p:tav tm="0">
                                          <p:val>
                                            <p:fltVal val="0"/>
                                          </p:val>
                                        </p:tav>
                                        <p:tav tm="100000">
                                          <p:val>
                                            <p:strVal val="#ppt_h"/>
                                          </p:val>
                                        </p:tav>
                                      </p:tavLst>
                                    </p:anim>
                                    <p:animEffect transition="in" filter="fade">
                                      <p:cBhvr>
                                        <p:cTn id="9" dur="50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Picture 25"/>
          <p:cNvPicPr>
            <a:picLocks noChangeAspect="1"/>
          </p:cNvPicPr>
          <p:nvPr/>
        </p:nvPicPr>
        <p:blipFill>
          <a:blip r:embed="rId2"/>
          <a:stretch>
            <a:fillRect/>
          </a:stretch>
        </p:blipFill>
        <p:spPr>
          <a:xfrm>
            <a:off x="9433122" y="3666694"/>
            <a:ext cx="3139712" cy="3011685"/>
          </a:xfrm>
          <a:prstGeom prst="rect">
            <a:avLst/>
          </a:prstGeom>
        </p:spPr>
      </p:pic>
      <p:sp>
        <p:nvSpPr>
          <p:cNvPr id="11" name="TextBox 10"/>
          <p:cNvSpPr txBox="1"/>
          <p:nvPr/>
        </p:nvSpPr>
        <p:spPr>
          <a:xfrm>
            <a:off x="887506" y="1492624"/>
            <a:ext cx="10448365" cy="2105705"/>
          </a:xfrm>
          <a:prstGeom prst="rect">
            <a:avLst/>
          </a:prstGeom>
          <a:noFill/>
        </p:spPr>
        <p:txBody>
          <a:bodyPr wrap="square" rtlCol="0">
            <a:spAutoFit/>
          </a:bodyPr>
          <a:lstStyle/>
          <a:p>
            <a:pPr algn="ctr">
              <a:spcBef>
                <a:spcPts val="1349"/>
              </a:spcBef>
              <a:defRPr/>
            </a:pPr>
            <a:r>
              <a:rPr lang="en-US" sz="4000" b="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Tiếng</a:t>
            </a:r>
            <a:r>
              <a:rPr lang="en-US" sz="40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sz="4000" b="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Việt</a:t>
            </a:r>
            <a:r>
              <a:rPr lang="en-US" sz="4000"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p>
          <a:p>
            <a:pPr algn="ctr">
              <a:spcBef>
                <a:spcPts val="1349"/>
              </a:spcBef>
              <a:defRPr/>
            </a:pPr>
            <a:r>
              <a:rPr lang="en-US" sz="4000" b="1" dirty="0" smtClean="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MỞ </a:t>
            </a:r>
            <a:r>
              <a:rPr lang="en-US" sz="4000" b="1" dirty="0">
                <a:solidFill>
                  <a:srgbClr val="FF0000"/>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RỘNG VỐN TỪ VỀ NGƯỜI THÂN; DẤU HAI CHẤM</a:t>
            </a:r>
          </a:p>
        </p:txBody>
      </p:sp>
      <p:sp>
        <p:nvSpPr>
          <p:cNvPr id="12" name="TextBox 11"/>
          <p:cNvSpPr txBox="1"/>
          <p:nvPr/>
        </p:nvSpPr>
        <p:spPr>
          <a:xfrm>
            <a:off x="1759959" y="542758"/>
            <a:ext cx="8216153" cy="1323439"/>
          </a:xfrm>
          <a:prstGeom prst="rect">
            <a:avLst/>
          </a:prstGeom>
          <a:noFill/>
        </p:spPr>
        <p:txBody>
          <a:bodyPr wrap="square" rtlCol="0">
            <a:spAutoFit/>
          </a:bodyPr>
          <a:lstStyle/>
          <a:p>
            <a:r>
              <a:rPr lang="en-US" sz="4000" b="1" smtClean="0">
                <a:latin typeface="Times New Roman" pitchFamily="18" charset="0"/>
                <a:cs typeface="Times New Roman" pitchFamily="18" charset="0"/>
              </a:rPr>
              <a:t>Thứ </a:t>
            </a:r>
            <a:r>
              <a:rPr lang="en-US" sz="4000" b="1" smtClean="0">
                <a:latin typeface="Times New Roman" pitchFamily="18" charset="0"/>
                <a:cs typeface="Times New Roman" pitchFamily="18" charset="0"/>
              </a:rPr>
              <a:t>Năm</a:t>
            </a:r>
            <a:r>
              <a:rPr lang="en-US" sz="4000" b="1" smtClean="0">
                <a:latin typeface="Times New Roman" pitchFamily="18" charset="0"/>
                <a:cs typeface="Times New Roman" pitchFamily="18" charset="0"/>
              </a:rPr>
              <a:t> </a:t>
            </a:r>
            <a:r>
              <a:rPr lang="en-US" sz="4000" b="1" err="1" smtClean="0">
                <a:latin typeface="Times New Roman" pitchFamily="18" charset="0"/>
                <a:cs typeface="Times New Roman" pitchFamily="18" charset="0"/>
              </a:rPr>
              <a:t>ngày</a:t>
            </a:r>
            <a:r>
              <a:rPr lang="en-US" sz="4000" b="1" smtClean="0">
                <a:latin typeface="Times New Roman" pitchFamily="18" charset="0"/>
                <a:cs typeface="Times New Roman" pitchFamily="18" charset="0"/>
              </a:rPr>
              <a:t> </a:t>
            </a:r>
            <a:r>
              <a:rPr lang="en-US" sz="4000" b="1" smtClean="0">
                <a:latin typeface="Times New Roman" pitchFamily="18" charset="0"/>
                <a:cs typeface="Times New Roman" pitchFamily="18" charset="0"/>
              </a:rPr>
              <a:t>28 </a:t>
            </a:r>
            <a:r>
              <a:rPr lang="en-US" sz="4000" b="1" err="1">
                <a:latin typeface="Times New Roman" pitchFamily="18" charset="0"/>
                <a:cs typeface="Times New Roman" pitchFamily="18" charset="0"/>
              </a:rPr>
              <a:t>tháng</a:t>
            </a:r>
            <a:r>
              <a:rPr lang="en-US" sz="4000" b="1">
                <a:latin typeface="Times New Roman" pitchFamily="18" charset="0"/>
                <a:cs typeface="Times New Roman" pitchFamily="18" charset="0"/>
              </a:rPr>
              <a:t> </a:t>
            </a:r>
            <a:r>
              <a:rPr lang="en-US" sz="4000" b="1" smtClean="0">
                <a:latin typeface="Times New Roman" pitchFamily="18" charset="0"/>
                <a:cs typeface="Times New Roman" pitchFamily="18" charset="0"/>
              </a:rPr>
              <a:t>11năm 2024</a:t>
            </a:r>
            <a:endParaRPr lang="en-US" sz="4000" b="1" dirty="0">
              <a:latin typeface="Times New Roman" pitchFamily="18" charset="0"/>
              <a:cs typeface="Times New Roman" pitchFamily="18" charset="0"/>
            </a:endParaRPr>
          </a:p>
          <a:p>
            <a:endParaRPr lang="en-US" sz="4000" b="1" dirty="0">
              <a:latin typeface="Times New Roman" pitchFamily="18" charset="0"/>
              <a:cs typeface="Times New Roman" pitchFamily="18" charset="0"/>
            </a:endParaRPr>
          </a:p>
        </p:txBody>
      </p:sp>
    </p:spTree>
    <p:extLst>
      <p:ext uri="{BB962C8B-B14F-4D97-AF65-F5344CB8AC3E}">
        <p14:creationId xmlns:p14="http://schemas.microsoft.com/office/powerpoint/2010/main" val="14103235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3" name="Group 2"/>
          <p:cNvGrpSpPr/>
          <p:nvPr/>
        </p:nvGrpSpPr>
        <p:grpSpPr>
          <a:xfrm>
            <a:off x="-179429" y="236348"/>
            <a:ext cx="11993477" cy="935228"/>
            <a:chOff x="-159954" y="236348"/>
            <a:chExt cx="10691710" cy="935228"/>
          </a:xfrm>
        </p:grpSpPr>
        <p:pic>
          <p:nvPicPr>
            <p:cNvPr id="6" name="Picture 5"/>
            <p:cNvPicPr>
              <a:picLocks noChangeAspect="1"/>
            </p:cNvPicPr>
            <p:nvPr/>
          </p:nvPicPr>
          <p:blipFill>
            <a:blip r:embed="rId3">
              <a:extLst>
                <a:ext uri="{BEBA8EAE-BF5A-486C-A8C5-ECC9F3942E4B}">
                  <a14:imgProps xmlns:a14="http://schemas.microsoft.com/office/drawing/2010/main">
                    <a14:imgLayer r:embed="rId4">
                      <a14:imgEffect>
                        <a14:backgroundRemoval t="0" b="94091" l="0" r="97804"/>
                      </a14:imgEffect>
                    </a14:imgLayer>
                  </a14:imgProps>
                </a:ext>
              </a:extLst>
            </a:blip>
            <a:stretch>
              <a:fillRect/>
            </a:stretch>
          </p:blipFill>
          <p:spPr>
            <a:xfrm>
              <a:off x="-159954" y="236348"/>
              <a:ext cx="10561427" cy="935228"/>
            </a:xfrm>
            <a:prstGeom prst="rect">
              <a:avLst/>
            </a:prstGeom>
          </p:spPr>
        </p:pic>
        <p:sp>
          <p:nvSpPr>
            <p:cNvPr id="2" name="Rectangle 1"/>
            <p:cNvSpPr/>
            <p:nvPr/>
          </p:nvSpPr>
          <p:spPr>
            <a:xfrm>
              <a:off x="367175" y="425992"/>
              <a:ext cx="10164581" cy="584775"/>
            </a:xfrm>
            <a:prstGeom prst="rect">
              <a:avLst/>
            </a:prstGeom>
          </p:spPr>
          <p:txBody>
            <a:bodyPr wrap="square">
              <a:spAutoFit/>
            </a:bodyPr>
            <a:lstStyle/>
            <a:p>
              <a:pPr lvl="0"/>
              <a:r>
                <a:rPr lang="vi-VN" sz="3200" b="1" dirty="0" smtClean="0">
                  <a:solidFill>
                    <a:prstClr val="black"/>
                  </a:solidFill>
                  <a:latin typeface="Times New Roman" pitchFamily="18" charset="0"/>
                  <a:cs typeface="Times New Roman" pitchFamily="18" charset="0"/>
                </a:rPr>
                <a:t>1</a:t>
              </a:r>
              <a:r>
                <a:rPr lang="en-US" sz="3200" dirty="0">
                  <a:solidFill>
                    <a:prstClr val="black"/>
                  </a:solidFill>
                  <a:latin typeface="Times New Roman" pitchFamily="18" charset="0"/>
                  <a:cs typeface="Times New Roman" pitchFamily="18" charset="0"/>
                </a:rPr>
                <a:t>.</a:t>
              </a:r>
              <a:r>
                <a:rPr lang="en-US" sz="3200" dirty="0" smtClean="0">
                  <a:solidFill>
                    <a:prstClr val="black"/>
                  </a:solidFill>
                  <a:latin typeface="Times New Roman" pitchFamily="18" charset="0"/>
                  <a:cs typeface="Times New Roman" pitchFamily="18" charset="0"/>
                </a:rPr>
                <a:t> </a:t>
              </a:r>
              <a:r>
                <a:rPr lang="vi-VN" sz="3200" b="1" dirty="0">
                  <a:solidFill>
                    <a:prstClr val="black"/>
                  </a:solidFill>
                  <a:latin typeface="Times New Roman" pitchFamily="18" charset="0"/>
                  <a:cs typeface="Times New Roman" pitchFamily="18" charset="0"/>
                </a:rPr>
                <a:t>Tìm các từ chỉ người thân trong đoạn văn dưới </a:t>
              </a:r>
              <a:r>
                <a:rPr lang="vi-VN" sz="3200" b="1" dirty="0" smtClean="0">
                  <a:solidFill>
                    <a:prstClr val="black"/>
                  </a:solidFill>
                  <a:latin typeface="Times New Roman" pitchFamily="18" charset="0"/>
                  <a:cs typeface="Times New Roman" pitchFamily="18" charset="0"/>
                </a:rPr>
                <a:t>đây</a:t>
              </a:r>
              <a:r>
                <a:rPr lang="en-US" sz="3200" b="1" dirty="0" smtClean="0">
                  <a:solidFill>
                    <a:prstClr val="black"/>
                  </a:solidFill>
                  <a:latin typeface="Times New Roman" pitchFamily="18" charset="0"/>
                  <a:cs typeface="Times New Roman" pitchFamily="18" charset="0"/>
                </a:rPr>
                <a:t>.</a:t>
              </a:r>
              <a:endParaRPr lang="vi-VN" sz="3200" dirty="0">
                <a:solidFill>
                  <a:prstClr val="black"/>
                </a:solidFill>
                <a:latin typeface="Times New Roman" pitchFamily="18" charset="0"/>
                <a:cs typeface="Times New Roman" pitchFamily="18" charset="0"/>
              </a:endParaRPr>
            </a:p>
          </p:txBody>
        </p:sp>
      </p:grpSp>
      <p:pic>
        <p:nvPicPr>
          <p:cNvPr id="26" name="Picture 25"/>
          <p:cNvPicPr>
            <a:picLocks noChangeAspect="1"/>
          </p:cNvPicPr>
          <p:nvPr/>
        </p:nvPicPr>
        <p:blipFill>
          <a:blip r:embed="rId5"/>
          <a:stretch>
            <a:fillRect/>
          </a:stretch>
        </p:blipFill>
        <p:spPr>
          <a:xfrm>
            <a:off x="9305525" y="3666694"/>
            <a:ext cx="3139712" cy="3011685"/>
          </a:xfrm>
          <a:prstGeom prst="rect">
            <a:avLst/>
          </a:prstGeom>
        </p:spPr>
      </p:pic>
      <p:sp>
        <p:nvSpPr>
          <p:cNvPr id="4" name="Rectangle 3"/>
          <p:cNvSpPr/>
          <p:nvPr/>
        </p:nvSpPr>
        <p:spPr>
          <a:xfrm>
            <a:off x="900113" y="1400230"/>
            <a:ext cx="9637659" cy="1815882"/>
          </a:xfrm>
          <a:prstGeom prst="rect">
            <a:avLst/>
          </a:prstGeom>
        </p:spPr>
        <p:txBody>
          <a:bodyPr wrap="square">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smtClean="0">
                <a:ln>
                  <a:noFill/>
                </a:ln>
                <a:solidFill>
                  <a:prstClr val="black"/>
                </a:solidFill>
                <a:effectLst/>
                <a:uLnTx/>
                <a:uFillTx/>
                <a:latin typeface="Cambria" panose="02040503050406030204" pitchFamily="18" charset="0"/>
                <a:ea typeface="Cambria" panose="02040503050406030204" pitchFamily="18" charset="0"/>
              </a:rPr>
              <a:t>  </a:t>
            </a:r>
            <a:r>
              <a:rPr kumimoji="0" lang="en-US" sz="2800" b="0" i="0" u="none" strike="noStrike" kern="0" cap="none" spc="0" normalizeH="0" noProof="0" dirty="0" smtClean="0">
                <a:ln>
                  <a:noFill/>
                </a:ln>
                <a:solidFill>
                  <a:prstClr val="black"/>
                </a:solidFill>
                <a:effectLst/>
                <a:uLnTx/>
                <a:uFillTx/>
                <a:latin typeface="Cambria" panose="02040503050406030204" pitchFamily="18" charset="0"/>
                <a:ea typeface="Cambria" panose="02040503050406030204" pitchFamily="18" charset="0"/>
              </a:rPr>
              <a:t> </a:t>
            </a:r>
            <a:r>
              <a:rPr kumimoji="0" lang="en-US" sz="2800" b="0" i="0" u="none" strike="noStrike" kern="0" cap="none" spc="0" normalizeH="0" baseline="0" noProof="0" dirty="0" smtClean="0">
                <a:ln>
                  <a:noFill/>
                </a:ln>
                <a:solidFill>
                  <a:prstClr val="black"/>
                </a:solidFill>
                <a:effectLst/>
                <a:uLnTx/>
                <a:uFillTx/>
                <a:latin typeface="Cambria" panose="02040503050406030204" pitchFamily="18" charset="0"/>
                <a:ea typeface="Cambria" panose="02040503050406030204" pitchFamily="18" charset="0"/>
              </a:rPr>
              <a:t> </a:t>
            </a:r>
            <a:r>
              <a:rPr kumimoji="0" lang="vi-VN" sz="2800" b="0" i="0" u="none" strike="noStrike" kern="0" cap="none" spc="0" normalizeH="0" baseline="0" noProof="0" dirty="0" smtClean="0">
                <a:ln>
                  <a:noFill/>
                </a:ln>
                <a:solidFill>
                  <a:prstClr val="black"/>
                </a:solidFill>
                <a:effectLst/>
                <a:uLnTx/>
                <a:uFillTx/>
                <a:latin typeface="Times New Roman" pitchFamily="18" charset="0"/>
                <a:ea typeface="Cambria" panose="02040503050406030204" pitchFamily="18" charset="0"/>
                <a:cs typeface="Times New Roman" pitchFamily="18" charset="0"/>
              </a:rPr>
              <a:t>Bà nội của tôi là bà ngoại</a:t>
            </a:r>
            <a:r>
              <a:rPr kumimoji="0" lang="en-US" sz="2800" b="0" i="0" u="none" strike="noStrike" kern="0" cap="none" spc="0" normalizeH="0" baseline="0" noProof="0" dirty="0" smtClean="0">
                <a:ln>
                  <a:noFill/>
                </a:ln>
                <a:solidFill>
                  <a:prstClr val="black"/>
                </a:solidFill>
                <a:effectLst/>
                <a:uLnTx/>
                <a:uFillTx/>
                <a:latin typeface="Times New Roman" pitchFamily="18" charset="0"/>
                <a:ea typeface="Cambria" panose="02040503050406030204" pitchFamily="18" charset="0"/>
                <a:cs typeface="Times New Roman" pitchFamily="18" charset="0"/>
              </a:rPr>
              <a:t> </a:t>
            </a:r>
            <a:r>
              <a:rPr kumimoji="0" lang="vi-VN" sz="2800" b="0" i="0" u="none" strike="noStrike" kern="0" cap="none" spc="0" normalizeH="0" baseline="0" noProof="0" dirty="0" smtClean="0">
                <a:ln>
                  <a:noFill/>
                </a:ln>
                <a:solidFill>
                  <a:prstClr val="black"/>
                </a:solidFill>
                <a:effectLst/>
                <a:uLnTx/>
                <a:uFillTx/>
                <a:latin typeface="Times New Roman" pitchFamily="18" charset="0"/>
                <a:ea typeface="Cambria" panose="02040503050406030204" pitchFamily="18" charset="0"/>
                <a:cs typeface="Times New Roman" pitchFamily="18" charset="0"/>
              </a:rPr>
              <a:t>em Đốm. Hai chị em tôi đều rất quý bà vì cả hai đều được bà chăm sóc từ khi mới sinh. Không phải chỉ đối với tôi và Đốm, mà sau này, em My, em Chấm ra đời, bà đều nâng niu bế ẵm từ lúc lọt lòng.</a:t>
            </a:r>
            <a:endParaRPr kumimoji="0" lang="en-US" sz="1800" b="0" i="0" u="none" strike="noStrike" kern="0" cap="none" spc="0" normalizeH="0" baseline="0" noProof="0" dirty="0" smtClean="0">
              <a:ln>
                <a:noFill/>
              </a:ln>
              <a:solidFill>
                <a:sysClr val="windowText" lastClr="000000"/>
              </a:solidFill>
              <a:effectLst/>
              <a:uLnTx/>
              <a:uFillTx/>
              <a:latin typeface="Times New Roman" pitchFamily="18" charset="0"/>
              <a:ea typeface="Cambria" panose="02040503050406030204" pitchFamily="18" charset="0"/>
              <a:cs typeface="Times New Roman" pitchFamily="18" charset="0"/>
            </a:endParaRPr>
          </a:p>
        </p:txBody>
      </p:sp>
      <p:sp>
        <p:nvSpPr>
          <p:cNvPr id="27" name="Rectangle 26"/>
          <p:cNvSpPr/>
          <p:nvPr/>
        </p:nvSpPr>
        <p:spPr>
          <a:xfrm>
            <a:off x="1012938" y="3553520"/>
            <a:ext cx="7736112" cy="2246769"/>
          </a:xfrm>
          <a:prstGeom prst="rect">
            <a:avLst/>
          </a:prstGeom>
          <a:ln w="28575">
            <a:solidFill>
              <a:schemeClr val="accent2">
                <a:lumMod val="75000"/>
              </a:schemeClr>
            </a:solidFill>
          </a:ln>
        </p:spPr>
        <p:txBody>
          <a:bodyPr wrap="square">
            <a:spAutoFit/>
          </a:bodyPr>
          <a:lstStyle/>
          <a:p>
            <a:r>
              <a:rPr lang="vi-VN" sz="2800" b="1" dirty="0" smtClean="0">
                <a:solidFill>
                  <a:schemeClr val="accent1">
                    <a:lumMod val="75000"/>
                  </a:schemeClr>
                </a:solidFill>
                <a:latin typeface="Times New Roman" pitchFamily="18" charset="0"/>
                <a:ea typeface="Cambria" panose="02040503050406030204" pitchFamily="18" charset="0"/>
                <a:cs typeface="Times New Roman" pitchFamily="18" charset="0"/>
              </a:rPr>
              <a:t>Các từ ngữ chỉ người thân trong đoạn văn là:</a:t>
            </a:r>
            <a:endParaRPr lang="en-US" sz="2800" b="1" dirty="0" smtClean="0">
              <a:solidFill>
                <a:schemeClr val="accent1">
                  <a:lumMod val="75000"/>
                </a:schemeClr>
              </a:solidFill>
              <a:latin typeface="Times New Roman" pitchFamily="18" charset="0"/>
              <a:ea typeface="Cambria" panose="02040503050406030204" pitchFamily="18" charset="0"/>
              <a:cs typeface="Times New Roman" pitchFamily="18" charset="0"/>
            </a:endParaRPr>
          </a:p>
          <a:p>
            <a:r>
              <a:rPr lang="vi-VN" sz="2800" b="1" dirty="0">
                <a:solidFill>
                  <a:schemeClr val="accent1">
                    <a:lumMod val="75000"/>
                  </a:schemeClr>
                </a:solidFill>
                <a:latin typeface="Times New Roman" pitchFamily="18" charset="0"/>
                <a:cs typeface="Times New Roman" pitchFamily="18" charset="0"/>
              </a:rPr>
              <a:t>bà </a:t>
            </a:r>
            <a:r>
              <a:rPr lang="vi-VN" sz="2800" b="1" dirty="0" smtClean="0">
                <a:solidFill>
                  <a:schemeClr val="accent1">
                    <a:lumMod val="75000"/>
                  </a:schemeClr>
                </a:solidFill>
                <a:latin typeface="Times New Roman" pitchFamily="18" charset="0"/>
                <a:cs typeface="Times New Roman" pitchFamily="18" charset="0"/>
              </a:rPr>
              <a:t>nội</a:t>
            </a:r>
            <a:r>
              <a:rPr lang="en-US" sz="2800" b="1" dirty="0" smtClean="0">
                <a:solidFill>
                  <a:schemeClr val="accent1">
                    <a:lumMod val="75000"/>
                  </a:schemeClr>
                </a:solidFill>
                <a:latin typeface="Times New Roman" pitchFamily="18" charset="0"/>
                <a:cs typeface="Times New Roman" pitchFamily="18" charset="0"/>
              </a:rPr>
              <a:t>, </a:t>
            </a:r>
            <a:r>
              <a:rPr lang="vi-VN" sz="2800" b="1" dirty="0">
                <a:solidFill>
                  <a:schemeClr val="accent1">
                    <a:lumMod val="75000"/>
                  </a:schemeClr>
                </a:solidFill>
                <a:latin typeface="Times New Roman" pitchFamily="18" charset="0"/>
                <a:cs typeface="Times New Roman" pitchFamily="18" charset="0"/>
              </a:rPr>
              <a:t>bà </a:t>
            </a:r>
            <a:r>
              <a:rPr lang="vi-VN" sz="2800" b="1" dirty="0" smtClean="0">
                <a:solidFill>
                  <a:schemeClr val="accent1">
                    <a:lumMod val="75000"/>
                  </a:schemeClr>
                </a:solidFill>
                <a:latin typeface="Times New Roman" pitchFamily="18" charset="0"/>
                <a:cs typeface="Times New Roman" pitchFamily="18" charset="0"/>
              </a:rPr>
              <a:t>ngoại</a:t>
            </a:r>
            <a:r>
              <a:rPr lang="en-US" sz="2800" b="1" dirty="0" smtClean="0">
                <a:solidFill>
                  <a:schemeClr val="accent1">
                    <a:lumMod val="75000"/>
                  </a:schemeClr>
                </a:solidFill>
                <a:latin typeface="Times New Roman" pitchFamily="18" charset="0"/>
                <a:cs typeface="Times New Roman" pitchFamily="18" charset="0"/>
              </a:rPr>
              <a:t>, </a:t>
            </a:r>
            <a:r>
              <a:rPr lang="vi-VN" sz="2800" b="1" dirty="0" smtClean="0">
                <a:solidFill>
                  <a:schemeClr val="accent1">
                    <a:lumMod val="75000"/>
                  </a:schemeClr>
                </a:solidFill>
                <a:latin typeface="Times New Roman" pitchFamily="18" charset="0"/>
                <a:cs typeface="Times New Roman" pitchFamily="18" charset="0"/>
              </a:rPr>
              <a:t>bà</a:t>
            </a:r>
            <a:r>
              <a:rPr lang="en-US" sz="2800" b="1" dirty="0" smtClean="0">
                <a:solidFill>
                  <a:schemeClr val="accent1">
                    <a:lumMod val="75000"/>
                  </a:schemeClr>
                </a:solidFill>
                <a:latin typeface="Times New Roman" pitchFamily="18" charset="0"/>
                <a:cs typeface="Times New Roman" pitchFamily="18" charset="0"/>
              </a:rPr>
              <a:t>, </a:t>
            </a:r>
            <a:r>
              <a:rPr lang="en-US" sz="2800" b="1" dirty="0" err="1" smtClean="0">
                <a:solidFill>
                  <a:schemeClr val="accent1">
                    <a:lumMod val="75000"/>
                  </a:schemeClr>
                </a:solidFill>
                <a:latin typeface="Times New Roman" pitchFamily="18" charset="0"/>
                <a:cs typeface="Times New Roman" pitchFamily="18" charset="0"/>
              </a:rPr>
              <a:t>em</a:t>
            </a:r>
            <a:r>
              <a:rPr lang="en-US" sz="2800" b="1" dirty="0" smtClean="0">
                <a:solidFill>
                  <a:schemeClr val="accent1">
                    <a:lumMod val="75000"/>
                  </a:schemeClr>
                </a:solidFill>
                <a:latin typeface="Times New Roman" pitchFamily="18" charset="0"/>
                <a:cs typeface="Times New Roman" pitchFamily="18" charset="0"/>
              </a:rPr>
              <a:t>, </a:t>
            </a:r>
            <a:r>
              <a:rPr lang="en-US" sz="2800" b="1" dirty="0" err="1" smtClean="0">
                <a:solidFill>
                  <a:schemeClr val="accent1">
                    <a:lumMod val="75000"/>
                  </a:schemeClr>
                </a:solidFill>
                <a:latin typeface="Times New Roman" pitchFamily="18" charset="0"/>
                <a:cs typeface="Times New Roman" pitchFamily="18" charset="0"/>
              </a:rPr>
              <a:t>chị</a:t>
            </a:r>
            <a:endParaRPr lang="en-US" sz="2800" dirty="0">
              <a:solidFill>
                <a:schemeClr val="accent1">
                  <a:lumMod val="75000"/>
                </a:schemeClr>
              </a:solidFill>
              <a:latin typeface="Times New Roman" pitchFamily="18" charset="0"/>
              <a:cs typeface="Times New Roman" pitchFamily="18" charset="0"/>
            </a:endParaRPr>
          </a:p>
          <a:p>
            <a:endParaRPr lang="en-US" sz="2800" dirty="0">
              <a:latin typeface="Times New Roman" pitchFamily="18" charset="0"/>
              <a:cs typeface="Times New Roman" pitchFamily="18" charset="0"/>
            </a:endParaRPr>
          </a:p>
          <a:p>
            <a:endParaRPr lang="en-US" sz="2800" b="1" dirty="0">
              <a:latin typeface="Times New Roman" pitchFamily="18" charset="0"/>
              <a:cs typeface="Times New Roman" pitchFamily="18" charset="0"/>
            </a:endParaRPr>
          </a:p>
          <a:p>
            <a:r>
              <a:rPr lang="vi-VN" sz="2800" b="1" dirty="0" smtClean="0">
                <a:solidFill>
                  <a:srgbClr val="002060"/>
                </a:solidFill>
                <a:latin typeface="Times New Roman" pitchFamily="18" charset="0"/>
                <a:ea typeface="Cambria" panose="02040503050406030204" pitchFamily="18" charset="0"/>
                <a:cs typeface="Times New Roman" pitchFamily="18" charset="0"/>
              </a:rPr>
              <a:t> </a:t>
            </a:r>
            <a:endParaRPr lang="en-US" sz="2800" b="1" dirty="0">
              <a:solidFill>
                <a:srgbClr val="002060"/>
              </a:solidFill>
              <a:latin typeface="Times New Roman" pitchFamily="18" charset="0"/>
              <a:ea typeface="Cambria" panose="02040503050406030204" pitchFamily="18" charset="0"/>
              <a:cs typeface="Times New Roman" pitchFamily="18" charset="0"/>
            </a:endParaRPr>
          </a:p>
        </p:txBody>
      </p:sp>
      <p:cxnSp>
        <p:nvCxnSpPr>
          <p:cNvPr id="15" name="Straight Connector 14"/>
          <p:cNvCxnSpPr/>
          <p:nvPr/>
        </p:nvCxnSpPr>
        <p:spPr>
          <a:xfrm>
            <a:off x="1012938" y="906887"/>
            <a:ext cx="4335441" cy="0"/>
          </a:xfrm>
          <a:prstGeom prst="line">
            <a:avLst/>
          </a:prstGeom>
          <a:ln w="57150">
            <a:solidFill>
              <a:schemeClr val="tx1"/>
            </a:solidFill>
          </a:ln>
        </p:spPr>
        <p:style>
          <a:lnRef idx="2">
            <a:schemeClr val="dk1"/>
          </a:lnRef>
          <a:fillRef idx="0">
            <a:schemeClr val="dk1"/>
          </a:fillRef>
          <a:effectRef idx="1">
            <a:schemeClr val="dk1"/>
          </a:effectRef>
          <a:fontRef idx="minor">
            <a:schemeClr val="tx1"/>
          </a:fontRef>
        </p:style>
      </p:cxnSp>
      <p:sp>
        <p:nvSpPr>
          <p:cNvPr id="10" name="Cloud Callout 9"/>
          <p:cNvSpPr/>
          <p:nvPr/>
        </p:nvSpPr>
        <p:spPr>
          <a:xfrm>
            <a:off x="9938114" y="123957"/>
            <a:ext cx="2253886" cy="1565859"/>
          </a:xfrm>
          <a:prstGeom prst="cloudCallou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10208525" y="252425"/>
            <a:ext cx="1983475" cy="1200329"/>
          </a:xfrm>
          <a:prstGeom prst="rect">
            <a:avLst/>
          </a:prstGeom>
          <a:noFill/>
        </p:spPr>
        <p:txBody>
          <a:bodyPr wrap="square" rtlCol="0">
            <a:spAutoFit/>
          </a:bodyPr>
          <a:lstStyle/>
          <a:p>
            <a:r>
              <a:rPr lang="en-US" sz="2400" b="1" dirty="0" err="1" smtClean="0">
                <a:latin typeface="Times New Roman" pitchFamily="18" charset="0"/>
                <a:cs typeface="Times New Roman" pitchFamily="18" charset="0"/>
              </a:rPr>
              <a:t>Học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sinh</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làm</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việc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theo</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nhóm</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đôi</a:t>
            </a:r>
            <a:endParaRPr lang="en-US" sz="2400" b="1" dirty="0">
              <a:latin typeface="Times New Roman" pitchFamily="18" charset="0"/>
              <a:cs typeface="Times New Roman" pitchFamily="18" charset="0"/>
            </a:endParaRPr>
          </a:p>
        </p:txBody>
      </p:sp>
    </p:spTree>
    <p:extLst>
      <p:ext uri="{BB962C8B-B14F-4D97-AF65-F5344CB8AC3E}">
        <p14:creationId xmlns:p14="http://schemas.microsoft.com/office/powerpoint/2010/main" val="3457854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15"/>
                                        </p:tgtEl>
                                        <p:attrNameLst>
                                          <p:attrName>style.visibility</p:attrName>
                                        </p:attrNameLst>
                                      </p:cBhvr>
                                      <p:to>
                                        <p:strVal val="visible"/>
                                      </p:to>
                                    </p:set>
                                    <p:anim calcmode="lin" valueType="num">
                                      <p:cBhvr additive="base">
                                        <p:cTn id="15" dur="500" fill="hold"/>
                                        <p:tgtEl>
                                          <p:spTgt spid="15"/>
                                        </p:tgtEl>
                                        <p:attrNameLst>
                                          <p:attrName>ppt_x</p:attrName>
                                        </p:attrNameLst>
                                      </p:cBhvr>
                                      <p:tavLst>
                                        <p:tav tm="0">
                                          <p:val>
                                            <p:strVal val="#ppt_x"/>
                                          </p:val>
                                        </p:tav>
                                        <p:tav tm="100000">
                                          <p:val>
                                            <p:strVal val="#ppt_x"/>
                                          </p:val>
                                        </p:tav>
                                      </p:tavLst>
                                    </p:anim>
                                    <p:anim calcmode="lin" valueType="num">
                                      <p:cBhvr additive="base">
                                        <p:cTn id="16"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2" presetClass="entr" presetSubtype="4"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animEffect transition="in" filter="wipe(down)">
                                      <p:cBhvr>
                                        <p:cTn id="21" dur="500"/>
                                        <p:tgtEl>
                                          <p:spTgt spid="10"/>
                                        </p:tgtEl>
                                      </p:cBhvr>
                                    </p:animEffect>
                                  </p:childTnLst>
                                </p:cTn>
                              </p:par>
                              <p:par>
                                <p:cTn id="22" presetID="22" presetClass="entr" presetSubtype="4" fill="hold" grpId="0" nodeType="withEffect">
                                  <p:stCondLst>
                                    <p:cond delay="0"/>
                                  </p:stCondLst>
                                  <p:childTnLst>
                                    <p:set>
                                      <p:cBhvr>
                                        <p:cTn id="23" dur="1" fill="hold">
                                          <p:stCondLst>
                                            <p:cond delay="0"/>
                                          </p:stCondLst>
                                        </p:cTn>
                                        <p:tgtEl>
                                          <p:spTgt spid="5"/>
                                        </p:tgtEl>
                                        <p:attrNameLst>
                                          <p:attrName>style.visibility</p:attrName>
                                        </p:attrNameLst>
                                      </p:cBhvr>
                                      <p:to>
                                        <p:strVal val="visible"/>
                                      </p:to>
                                    </p:set>
                                    <p:animEffect transition="in" filter="wipe(down)">
                                      <p:cBhvr>
                                        <p:cTn id="24" dur="500"/>
                                        <p:tgtEl>
                                          <p:spTgt spid="5"/>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27"/>
                                        </p:tgtEl>
                                        <p:attrNameLst>
                                          <p:attrName>style.visibility</p:attrName>
                                        </p:attrNameLst>
                                      </p:cBhvr>
                                      <p:to>
                                        <p:strVal val="visible"/>
                                      </p:to>
                                    </p:set>
                                    <p:animEffect transition="in" filter="fade">
                                      <p:cBhvr>
                                        <p:cTn id="29"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7" grpId="0" animBg="1"/>
      <p:bldP spid="10" grpId="0" animBg="1"/>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0" y="126153"/>
            <a:ext cx="11571479" cy="1455292"/>
            <a:chOff x="-245911" y="126153"/>
            <a:chExt cx="10561427" cy="1455292"/>
          </a:xfrm>
        </p:grpSpPr>
        <p:pic>
          <p:nvPicPr>
            <p:cNvPr id="6" name="Picture 5"/>
            <p:cNvPicPr>
              <a:picLocks noChangeAspect="1"/>
            </p:cNvPicPr>
            <p:nvPr/>
          </p:nvPicPr>
          <p:blipFill>
            <a:blip r:embed="rId2">
              <a:extLst>
                <a:ext uri="{BEBA8EAE-BF5A-486C-A8C5-ECC9F3942E4B}">
                  <a14:imgProps xmlns:a14="http://schemas.microsoft.com/office/drawing/2010/main">
                    <a14:imgLayer r:embed="rId3">
                      <a14:imgEffect>
                        <a14:backgroundRemoval t="0" b="94091" l="0" r="97804"/>
                      </a14:imgEffect>
                    </a14:imgLayer>
                  </a14:imgProps>
                </a:ext>
              </a:extLst>
            </a:blip>
            <a:stretch>
              <a:fillRect/>
            </a:stretch>
          </p:blipFill>
          <p:spPr>
            <a:xfrm>
              <a:off x="-245911" y="126153"/>
              <a:ext cx="10561427" cy="1455292"/>
            </a:xfrm>
            <a:prstGeom prst="rect">
              <a:avLst/>
            </a:prstGeom>
          </p:spPr>
        </p:pic>
        <p:sp>
          <p:nvSpPr>
            <p:cNvPr id="2" name="Rectangle 1"/>
            <p:cNvSpPr/>
            <p:nvPr/>
          </p:nvSpPr>
          <p:spPr>
            <a:xfrm>
              <a:off x="624351" y="411039"/>
              <a:ext cx="9107924" cy="1077218"/>
            </a:xfrm>
            <a:prstGeom prst="rect">
              <a:avLst/>
            </a:prstGeom>
          </p:spPr>
          <p:txBody>
            <a:bodyPr wrap="square">
              <a:spAutoFit/>
            </a:bodyPr>
            <a:lstStyle/>
            <a:p>
              <a:pPr lvl="0"/>
              <a:r>
                <a:rPr lang="en-US" sz="3200" b="1" dirty="0" smtClean="0">
                  <a:solidFill>
                    <a:prstClr val="black"/>
                  </a:solidFill>
                  <a:latin typeface="Times New Roman" pitchFamily="18" charset="0"/>
                  <a:cs typeface="Times New Roman" pitchFamily="18" charset="0"/>
                </a:rPr>
                <a:t>2</a:t>
              </a:r>
              <a:r>
                <a:rPr lang="en-US" sz="3200" dirty="0" smtClean="0">
                  <a:solidFill>
                    <a:prstClr val="black"/>
                  </a:solidFill>
                  <a:latin typeface="Times New Roman" pitchFamily="18" charset="0"/>
                  <a:cs typeface="Times New Roman" pitchFamily="18" charset="0"/>
                </a:rPr>
                <a:t>. </a:t>
              </a:r>
              <a:r>
                <a:rPr lang="vi-VN" sz="3200" b="1" dirty="0">
                  <a:solidFill>
                    <a:srgbClr val="000000"/>
                  </a:solidFill>
                  <a:latin typeface="Times New Roman" pitchFamily="18" charset="0"/>
                  <a:cs typeface="Times New Roman" pitchFamily="18" charset="0"/>
                </a:rPr>
                <a:t>Tìm thêm từ ngữ chỉ những người thân bên nội và bên ngoại</a:t>
              </a:r>
              <a:r>
                <a:rPr lang="en-US" sz="3200" b="1" dirty="0">
                  <a:solidFill>
                    <a:srgbClr val="000000"/>
                  </a:solidFill>
                  <a:latin typeface="Times New Roman" pitchFamily="18" charset="0"/>
                  <a:cs typeface="Times New Roman" pitchFamily="18" charset="0"/>
                </a:rPr>
                <a:t>.</a:t>
              </a:r>
              <a:endParaRPr lang="en-US" sz="3200" dirty="0">
                <a:solidFill>
                  <a:prstClr val="black"/>
                </a:solidFill>
                <a:latin typeface="Times New Roman" pitchFamily="18" charset="0"/>
                <a:cs typeface="Times New Roman" pitchFamily="18" charset="0"/>
              </a:endParaRPr>
            </a:p>
          </p:txBody>
        </p:sp>
      </p:grpSp>
      <p:pic>
        <p:nvPicPr>
          <p:cNvPr id="26" name="Picture 25"/>
          <p:cNvPicPr>
            <a:picLocks noChangeAspect="1"/>
          </p:cNvPicPr>
          <p:nvPr/>
        </p:nvPicPr>
        <p:blipFill>
          <a:blip r:embed="rId4"/>
          <a:stretch>
            <a:fillRect/>
          </a:stretch>
        </p:blipFill>
        <p:spPr>
          <a:xfrm>
            <a:off x="10209812" y="4612748"/>
            <a:ext cx="2340698" cy="2245252"/>
          </a:xfrm>
          <a:prstGeom prst="rect">
            <a:avLst/>
          </a:prstGeom>
        </p:spPr>
      </p:pic>
      <p:graphicFrame>
        <p:nvGraphicFramePr>
          <p:cNvPr id="18" name="Table 17"/>
          <p:cNvGraphicFramePr>
            <a:graphicFrameLocks noGrp="1"/>
          </p:cNvGraphicFramePr>
          <p:nvPr>
            <p:extLst>
              <p:ext uri="{D42A27DB-BD31-4B8C-83A1-F6EECF244321}">
                <p14:modId xmlns:p14="http://schemas.microsoft.com/office/powerpoint/2010/main" val="3534621258"/>
              </p:ext>
            </p:extLst>
          </p:nvPr>
        </p:nvGraphicFramePr>
        <p:xfrm>
          <a:off x="789663" y="3238649"/>
          <a:ext cx="10590498" cy="1344592"/>
        </p:xfrm>
        <a:graphic>
          <a:graphicData uri="http://schemas.openxmlformats.org/drawingml/2006/table">
            <a:tbl>
              <a:tblPr firstRow="1" bandRow="1">
                <a:tableStyleId>{5C22544A-7EE6-4342-B048-85BDC9FD1C3A}</a:tableStyleId>
              </a:tblPr>
              <a:tblGrid>
                <a:gridCol w="5275247">
                  <a:extLst>
                    <a:ext uri="{9D8B030D-6E8A-4147-A177-3AD203B41FA5}">
                      <a16:colId xmlns="" xmlns:a16="http://schemas.microsoft.com/office/drawing/2014/main" val="20000"/>
                    </a:ext>
                  </a:extLst>
                </a:gridCol>
                <a:gridCol w="5315251">
                  <a:extLst>
                    <a:ext uri="{9D8B030D-6E8A-4147-A177-3AD203B41FA5}">
                      <a16:colId xmlns="" xmlns:a16="http://schemas.microsoft.com/office/drawing/2014/main" val="20001"/>
                    </a:ext>
                  </a:extLst>
                </a:gridCol>
              </a:tblGrid>
              <a:tr h="0">
                <a:tc>
                  <a:txBody>
                    <a:bodyPr/>
                    <a:lstStyle/>
                    <a:p>
                      <a:r>
                        <a:rPr lang="en-US" sz="2800" dirty="0" err="1" smtClean="0">
                          <a:latin typeface="Times New Roman" pitchFamily="18" charset="0"/>
                          <a:cs typeface="Times New Roman" pitchFamily="18" charset="0"/>
                        </a:rPr>
                        <a:t>Từ</a:t>
                      </a:r>
                      <a:r>
                        <a:rPr lang="en-US" sz="2800" baseline="0" dirty="0" smtClean="0">
                          <a:latin typeface="Times New Roman" pitchFamily="18" charset="0"/>
                          <a:cs typeface="Times New Roman" pitchFamily="18" charset="0"/>
                        </a:rPr>
                        <a:t> </a:t>
                      </a:r>
                      <a:r>
                        <a:rPr lang="en-US" sz="2800" baseline="0" dirty="0" err="1" smtClean="0">
                          <a:latin typeface="Times New Roman" pitchFamily="18" charset="0"/>
                          <a:cs typeface="Times New Roman" pitchFamily="18" charset="0"/>
                        </a:rPr>
                        <a:t>chỉ</a:t>
                      </a:r>
                      <a:r>
                        <a:rPr lang="en-US" sz="2800" baseline="0" dirty="0" smtClean="0">
                          <a:latin typeface="Times New Roman" pitchFamily="18" charset="0"/>
                          <a:cs typeface="Times New Roman" pitchFamily="18" charset="0"/>
                        </a:rPr>
                        <a:t> </a:t>
                      </a:r>
                      <a:r>
                        <a:rPr lang="en-US" sz="2800" baseline="0" dirty="0" err="1" smtClean="0">
                          <a:latin typeface="Times New Roman" pitchFamily="18" charset="0"/>
                          <a:cs typeface="Times New Roman" pitchFamily="18" charset="0"/>
                        </a:rPr>
                        <a:t>người</a:t>
                      </a:r>
                      <a:r>
                        <a:rPr lang="en-US" sz="2800" baseline="0" dirty="0" smtClean="0">
                          <a:latin typeface="Times New Roman" pitchFamily="18" charset="0"/>
                          <a:cs typeface="Times New Roman" pitchFamily="18" charset="0"/>
                        </a:rPr>
                        <a:t> </a:t>
                      </a:r>
                      <a:r>
                        <a:rPr lang="en-US" sz="2800" baseline="0" dirty="0" err="1" smtClean="0">
                          <a:latin typeface="Times New Roman" pitchFamily="18" charset="0"/>
                          <a:cs typeface="Times New Roman" pitchFamily="18" charset="0"/>
                        </a:rPr>
                        <a:t>thân</a:t>
                      </a:r>
                      <a:r>
                        <a:rPr lang="en-US" sz="2800" baseline="0" dirty="0" smtClean="0">
                          <a:latin typeface="Times New Roman" pitchFamily="18" charset="0"/>
                          <a:cs typeface="Times New Roman" pitchFamily="18" charset="0"/>
                        </a:rPr>
                        <a:t> </a:t>
                      </a:r>
                      <a:r>
                        <a:rPr lang="en-US" sz="2800" baseline="0" dirty="0" err="1" smtClean="0">
                          <a:latin typeface="Times New Roman" pitchFamily="18" charset="0"/>
                          <a:cs typeface="Times New Roman" pitchFamily="18" charset="0"/>
                        </a:rPr>
                        <a:t>bên</a:t>
                      </a:r>
                      <a:r>
                        <a:rPr lang="en-US" sz="2800" baseline="0" dirty="0" smtClean="0">
                          <a:latin typeface="Times New Roman" pitchFamily="18" charset="0"/>
                          <a:cs typeface="Times New Roman" pitchFamily="18" charset="0"/>
                        </a:rPr>
                        <a:t> </a:t>
                      </a:r>
                      <a:r>
                        <a:rPr lang="en-US" sz="2800" baseline="0" dirty="0" err="1" smtClean="0">
                          <a:latin typeface="Times New Roman" pitchFamily="18" charset="0"/>
                          <a:cs typeface="Times New Roman" pitchFamily="18" charset="0"/>
                        </a:rPr>
                        <a:t>nội</a:t>
                      </a:r>
                      <a:endParaRPr lang="en-US" sz="28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800" dirty="0" err="1" smtClean="0">
                          <a:latin typeface="Times New Roman" pitchFamily="18" charset="0"/>
                          <a:cs typeface="Times New Roman" pitchFamily="18" charset="0"/>
                        </a:rPr>
                        <a:t>Từ</a:t>
                      </a:r>
                      <a:r>
                        <a:rPr lang="en-US" sz="2800" baseline="0" dirty="0" smtClean="0">
                          <a:latin typeface="Times New Roman" pitchFamily="18" charset="0"/>
                          <a:cs typeface="Times New Roman" pitchFamily="18" charset="0"/>
                        </a:rPr>
                        <a:t> </a:t>
                      </a:r>
                      <a:r>
                        <a:rPr lang="en-US" sz="2800" baseline="0" dirty="0" err="1" smtClean="0">
                          <a:latin typeface="Times New Roman" pitchFamily="18" charset="0"/>
                          <a:cs typeface="Times New Roman" pitchFamily="18" charset="0"/>
                        </a:rPr>
                        <a:t>chỉ</a:t>
                      </a:r>
                      <a:r>
                        <a:rPr lang="en-US" sz="2800" baseline="0" dirty="0" smtClean="0">
                          <a:latin typeface="Times New Roman" pitchFamily="18" charset="0"/>
                          <a:cs typeface="Times New Roman" pitchFamily="18" charset="0"/>
                        </a:rPr>
                        <a:t> </a:t>
                      </a:r>
                      <a:r>
                        <a:rPr lang="en-US" sz="2800" baseline="0" dirty="0" err="1" smtClean="0">
                          <a:latin typeface="Times New Roman" pitchFamily="18" charset="0"/>
                          <a:cs typeface="Times New Roman" pitchFamily="18" charset="0"/>
                        </a:rPr>
                        <a:t>người</a:t>
                      </a:r>
                      <a:r>
                        <a:rPr lang="en-US" sz="2800" baseline="0" dirty="0" smtClean="0">
                          <a:latin typeface="Times New Roman" pitchFamily="18" charset="0"/>
                          <a:cs typeface="Times New Roman" pitchFamily="18" charset="0"/>
                        </a:rPr>
                        <a:t> </a:t>
                      </a:r>
                      <a:r>
                        <a:rPr lang="en-US" sz="2800" baseline="0" dirty="0" err="1" smtClean="0">
                          <a:latin typeface="Times New Roman" pitchFamily="18" charset="0"/>
                          <a:cs typeface="Times New Roman" pitchFamily="18" charset="0"/>
                        </a:rPr>
                        <a:t>thân</a:t>
                      </a:r>
                      <a:r>
                        <a:rPr lang="en-US" sz="2800" baseline="0" dirty="0" smtClean="0">
                          <a:latin typeface="Times New Roman" pitchFamily="18" charset="0"/>
                          <a:cs typeface="Times New Roman" pitchFamily="18" charset="0"/>
                        </a:rPr>
                        <a:t> </a:t>
                      </a:r>
                      <a:r>
                        <a:rPr lang="en-US" sz="2800" baseline="0" dirty="0" err="1" smtClean="0">
                          <a:latin typeface="Times New Roman" pitchFamily="18" charset="0"/>
                          <a:cs typeface="Times New Roman" pitchFamily="18" charset="0"/>
                        </a:rPr>
                        <a:t>bên</a:t>
                      </a:r>
                      <a:r>
                        <a:rPr lang="en-US" sz="2800" baseline="0" dirty="0" smtClean="0">
                          <a:latin typeface="Times New Roman" pitchFamily="18" charset="0"/>
                          <a:cs typeface="Times New Roman" pitchFamily="18" charset="0"/>
                        </a:rPr>
                        <a:t> </a:t>
                      </a:r>
                      <a:r>
                        <a:rPr lang="en-US" sz="2800" baseline="0" dirty="0" err="1" smtClean="0">
                          <a:latin typeface="Times New Roman" pitchFamily="18" charset="0"/>
                          <a:cs typeface="Times New Roman" pitchFamily="18" charset="0"/>
                        </a:rPr>
                        <a:t>ngoại</a:t>
                      </a:r>
                      <a:endParaRPr lang="en-US" sz="28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826432">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1"/>
                  </a:ext>
                </a:extLst>
              </a:tr>
            </a:tbl>
          </a:graphicData>
        </a:graphic>
      </p:graphicFrame>
      <p:sp>
        <p:nvSpPr>
          <p:cNvPr id="10" name="Cloud Callout 9"/>
          <p:cNvSpPr/>
          <p:nvPr/>
        </p:nvSpPr>
        <p:spPr>
          <a:xfrm>
            <a:off x="9805516" y="949648"/>
            <a:ext cx="2253886" cy="1565859"/>
          </a:xfrm>
          <a:prstGeom prst="cloudCallou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10060921" y="1132412"/>
            <a:ext cx="1998481" cy="1200329"/>
          </a:xfrm>
          <a:prstGeom prst="rect">
            <a:avLst/>
          </a:prstGeom>
          <a:noFill/>
        </p:spPr>
        <p:txBody>
          <a:bodyPr wrap="square" rtlCol="0">
            <a:spAutoFit/>
          </a:bodyPr>
          <a:lstStyle/>
          <a:p>
            <a:r>
              <a:rPr lang="en-US" sz="2400" b="1" dirty="0" err="1" smtClean="0">
                <a:latin typeface="Times New Roman" pitchFamily="18" charset="0"/>
                <a:cs typeface="Times New Roman" pitchFamily="18" charset="0"/>
              </a:rPr>
              <a:t>Học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sinh</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làm</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việc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theo</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nhóm</a:t>
            </a:r>
            <a:r>
              <a:rPr lang="en-US" sz="2400" b="1" dirty="0" smtClean="0">
                <a:latin typeface="Times New Roman" pitchFamily="18" charset="0"/>
                <a:cs typeface="Times New Roman" pitchFamily="18" charset="0"/>
              </a:rPr>
              <a:t> 4</a:t>
            </a:r>
            <a:endParaRPr lang="en-US" sz="2400" b="1" dirty="0">
              <a:latin typeface="Times New Roman" pitchFamily="18" charset="0"/>
              <a:cs typeface="Times New Roman" pitchFamily="18" charset="0"/>
            </a:endParaRPr>
          </a:p>
        </p:txBody>
      </p:sp>
    </p:spTree>
    <p:extLst>
      <p:ext uri="{BB962C8B-B14F-4D97-AF65-F5344CB8AC3E}">
        <p14:creationId xmlns:p14="http://schemas.microsoft.com/office/powerpoint/2010/main" val="1029491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wipe(down)">
                                      <p:cBhvr>
                                        <p:cTn id="12" dur="500"/>
                                        <p:tgtEl>
                                          <p:spTgt spid="1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ipe(down)">
                                      <p:cBhvr>
                                        <p:cTn id="17" dur="500"/>
                                        <p:tgtEl>
                                          <p:spTgt spid="10"/>
                                        </p:tgtEl>
                                      </p:cBhvr>
                                    </p:animEffect>
                                  </p:childTnLst>
                                </p:cTn>
                              </p:par>
                              <p:par>
                                <p:cTn id="18" presetID="22" presetClass="entr" presetSubtype="4" fill="hold" grpId="0" nodeType="with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wipe(down)">
                                      <p:cBhvr>
                                        <p:cTn id="2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0" y="126153"/>
            <a:ext cx="11571479" cy="1455292"/>
            <a:chOff x="-245911" y="126153"/>
            <a:chExt cx="10561427" cy="1455292"/>
          </a:xfrm>
        </p:grpSpPr>
        <p:pic>
          <p:nvPicPr>
            <p:cNvPr id="6" name="Picture 5"/>
            <p:cNvPicPr>
              <a:picLocks noChangeAspect="1"/>
            </p:cNvPicPr>
            <p:nvPr/>
          </p:nvPicPr>
          <p:blipFill>
            <a:blip r:embed="rId2">
              <a:extLst>
                <a:ext uri="{BEBA8EAE-BF5A-486C-A8C5-ECC9F3942E4B}">
                  <a14:imgProps xmlns:a14="http://schemas.microsoft.com/office/drawing/2010/main">
                    <a14:imgLayer r:embed="rId3">
                      <a14:imgEffect>
                        <a14:backgroundRemoval t="0" b="94091" l="0" r="97804"/>
                      </a14:imgEffect>
                    </a14:imgLayer>
                  </a14:imgProps>
                </a:ext>
              </a:extLst>
            </a:blip>
            <a:stretch>
              <a:fillRect/>
            </a:stretch>
          </p:blipFill>
          <p:spPr>
            <a:xfrm>
              <a:off x="-245911" y="126153"/>
              <a:ext cx="10561427" cy="1455292"/>
            </a:xfrm>
            <a:prstGeom prst="rect">
              <a:avLst/>
            </a:prstGeom>
          </p:spPr>
        </p:pic>
        <p:sp>
          <p:nvSpPr>
            <p:cNvPr id="2" name="Rectangle 1"/>
            <p:cNvSpPr/>
            <p:nvPr/>
          </p:nvSpPr>
          <p:spPr>
            <a:xfrm>
              <a:off x="624351" y="411039"/>
              <a:ext cx="9107924" cy="1077218"/>
            </a:xfrm>
            <a:prstGeom prst="rect">
              <a:avLst/>
            </a:prstGeom>
          </p:spPr>
          <p:txBody>
            <a:bodyPr wrap="square">
              <a:spAutoFit/>
            </a:bodyPr>
            <a:lstStyle/>
            <a:p>
              <a:pPr lvl="0"/>
              <a:r>
                <a:rPr lang="en-US" sz="3200" b="1" dirty="0" smtClean="0">
                  <a:solidFill>
                    <a:prstClr val="black"/>
                  </a:solidFill>
                  <a:latin typeface="Times New Roman" pitchFamily="18" charset="0"/>
                  <a:cs typeface="Times New Roman" pitchFamily="18" charset="0"/>
                </a:rPr>
                <a:t>2</a:t>
              </a:r>
              <a:r>
                <a:rPr lang="en-US" sz="3200" dirty="0" smtClean="0">
                  <a:solidFill>
                    <a:prstClr val="black"/>
                  </a:solidFill>
                  <a:latin typeface="Times New Roman" pitchFamily="18" charset="0"/>
                  <a:cs typeface="Times New Roman" pitchFamily="18" charset="0"/>
                </a:rPr>
                <a:t>. </a:t>
              </a:r>
              <a:r>
                <a:rPr lang="vi-VN" sz="3200" b="1" dirty="0">
                  <a:solidFill>
                    <a:srgbClr val="000000"/>
                  </a:solidFill>
                  <a:latin typeface="Times New Roman" pitchFamily="18" charset="0"/>
                  <a:cs typeface="Times New Roman" pitchFamily="18" charset="0"/>
                </a:rPr>
                <a:t>Tìm thêm từ ngữ chỉ những người thân bên nội và bên ngoại</a:t>
              </a:r>
              <a:r>
                <a:rPr lang="en-US" sz="3200" b="1" dirty="0">
                  <a:solidFill>
                    <a:srgbClr val="000000"/>
                  </a:solidFill>
                  <a:latin typeface="Times New Roman" pitchFamily="18" charset="0"/>
                  <a:cs typeface="Times New Roman" pitchFamily="18" charset="0"/>
                </a:rPr>
                <a:t>.</a:t>
              </a:r>
              <a:endParaRPr lang="en-US" sz="3200" dirty="0">
                <a:solidFill>
                  <a:prstClr val="black"/>
                </a:solidFill>
                <a:latin typeface="Times New Roman" pitchFamily="18" charset="0"/>
                <a:cs typeface="Times New Roman" pitchFamily="18" charset="0"/>
              </a:endParaRPr>
            </a:p>
          </p:txBody>
        </p:sp>
      </p:grpSp>
      <p:pic>
        <p:nvPicPr>
          <p:cNvPr id="26" name="Picture 25"/>
          <p:cNvPicPr>
            <a:picLocks noChangeAspect="1"/>
          </p:cNvPicPr>
          <p:nvPr/>
        </p:nvPicPr>
        <p:blipFill>
          <a:blip r:embed="rId4"/>
          <a:stretch>
            <a:fillRect/>
          </a:stretch>
        </p:blipFill>
        <p:spPr>
          <a:xfrm>
            <a:off x="10209812" y="4612748"/>
            <a:ext cx="2340698" cy="2245252"/>
          </a:xfrm>
          <a:prstGeom prst="rect">
            <a:avLst/>
          </a:prstGeom>
        </p:spPr>
      </p:pic>
      <p:graphicFrame>
        <p:nvGraphicFramePr>
          <p:cNvPr id="18" name="Table 17"/>
          <p:cNvGraphicFramePr>
            <a:graphicFrameLocks noGrp="1"/>
          </p:cNvGraphicFramePr>
          <p:nvPr>
            <p:extLst>
              <p:ext uri="{D42A27DB-BD31-4B8C-83A1-F6EECF244321}">
                <p14:modId xmlns:p14="http://schemas.microsoft.com/office/powerpoint/2010/main" val="3256045258"/>
              </p:ext>
            </p:extLst>
          </p:nvPr>
        </p:nvGraphicFramePr>
        <p:xfrm>
          <a:off x="789663" y="2150772"/>
          <a:ext cx="10590498" cy="2763377"/>
        </p:xfrm>
        <a:graphic>
          <a:graphicData uri="http://schemas.openxmlformats.org/drawingml/2006/table">
            <a:tbl>
              <a:tblPr firstRow="1" bandRow="1">
                <a:tableStyleId>{5C22544A-7EE6-4342-B048-85BDC9FD1C3A}</a:tableStyleId>
              </a:tblPr>
              <a:tblGrid>
                <a:gridCol w="5275247">
                  <a:extLst>
                    <a:ext uri="{9D8B030D-6E8A-4147-A177-3AD203B41FA5}">
                      <a16:colId xmlns="" xmlns:a16="http://schemas.microsoft.com/office/drawing/2014/main" val="20000"/>
                    </a:ext>
                  </a:extLst>
                </a:gridCol>
                <a:gridCol w="5315251">
                  <a:extLst>
                    <a:ext uri="{9D8B030D-6E8A-4147-A177-3AD203B41FA5}">
                      <a16:colId xmlns="" xmlns:a16="http://schemas.microsoft.com/office/drawing/2014/main" val="20001"/>
                    </a:ext>
                  </a:extLst>
                </a:gridCol>
              </a:tblGrid>
              <a:tr h="721217">
                <a:tc>
                  <a:txBody>
                    <a:bodyPr/>
                    <a:lstStyle/>
                    <a:p>
                      <a:r>
                        <a:rPr lang="en-US" sz="2800" dirty="0" err="1" smtClean="0">
                          <a:latin typeface="Times New Roman" pitchFamily="18" charset="0"/>
                          <a:cs typeface="Times New Roman" pitchFamily="18" charset="0"/>
                        </a:rPr>
                        <a:t>Từ</a:t>
                      </a:r>
                      <a:r>
                        <a:rPr lang="en-US" sz="2800" baseline="0" dirty="0" smtClean="0">
                          <a:latin typeface="Times New Roman" pitchFamily="18" charset="0"/>
                          <a:cs typeface="Times New Roman" pitchFamily="18" charset="0"/>
                        </a:rPr>
                        <a:t> </a:t>
                      </a:r>
                      <a:r>
                        <a:rPr lang="en-US" sz="2800" baseline="0" dirty="0" err="1" smtClean="0">
                          <a:latin typeface="Times New Roman" pitchFamily="18" charset="0"/>
                          <a:cs typeface="Times New Roman" pitchFamily="18" charset="0"/>
                        </a:rPr>
                        <a:t>chỉ</a:t>
                      </a:r>
                      <a:r>
                        <a:rPr lang="en-US" sz="2800" baseline="0" dirty="0" smtClean="0">
                          <a:latin typeface="Times New Roman" pitchFamily="18" charset="0"/>
                          <a:cs typeface="Times New Roman" pitchFamily="18" charset="0"/>
                        </a:rPr>
                        <a:t> </a:t>
                      </a:r>
                      <a:r>
                        <a:rPr lang="en-US" sz="2800" baseline="0" dirty="0" err="1" smtClean="0">
                          <a:latin typeface="Times New Roman" pitchFamily="18" charset="0"/>
                          <a:cs typeface="Times New Roman" pitchFamily="18" charset="0"/>
                        </a:rPr>
                        <a:t>người</a:t>
                      </a:r>
                      <a:r>
                        <a:rPr lang="en-US" sz="2800" baseline="0" dirty="0" smtClean="0">
                          <a:latin typeface="Times New Roman" pitchFamily="18" charset="0"/>
                          <a:cs typeface="Times New Roman" pitchFamily="18" charset="0"/>
                        </a:rPr>
                        <a:t> </a:t>
                      </a:r>
                      <a:r>
                        <a:rPr lang="en-US" sz="2800" baseline="0" dirty="0" err="1" smtClean="0">
                          <a:latin typeface="Times New Roman" pitchFamily="18" charset="0"/>
                          <a:cs typeface="Times New Roman" pitchFamily="18" charset="0"/>
                        </a:rPr>
                        <a:t>thân</a:t>
                      </a:r>
                      <a:r>
                        <a:rPr lang="en-US" sz="2800" baseline="0" dirty="0" smtClean="0">
                          <a:latin typeface="Times New Roman" pitchFamily="18" charset="0"/>
                          <a:cs typeface="Times New Roman" pitchFamily="18" charset="0"/>
                        </a:rPr>
                        <a:t> </a:t>
                      </a:r>
                      <a:r>
                        <a:rPr lang="en-US" sz="2800" baseline="0" dirty="0" err="1" smtClean="0">
                          <a:latin typeface="Times New Roman" pitchFamily="18" charset="0"/>
                          <a:cs typeface="Times New Roman" pitchFamily="18" charset="0"/>
                        </a:rPr>
                        <a:t>bên</a:t>
                      </a:r>
                      <a:r>
                        <a:rPr lang="en-US" sz="2800" baseline="0" dirty="0" smtClean="0">
                          <a:latin typeface="Times New Roman" pitchFamily="18" charset="0"/>
                          <a:cs typeface="Times New Roman" pitchFamily="18" charset="0"/>
                        </a:rPr>
                        <a:t> </a:t>
                      </a:r>
                      <a:r>
                        <a:rPr lang="en-US" sz="2800" baseline="0" dirty="0" err="1" smtClean="0">
                          <a:latin typeface="Times New Roman" pitchFamily="18" charset="0"/>
                          <a:cs typeface="Times New Roman" pitchFamily="18" charset="0"/>
                        </a:rPr>
                        <a:t>nội</a:t>
                      </a:r>
                      <a:endParaRPr lang="en-US" sz="28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2800" dirty="0" err="1" smtClean="0">
                          <a:latin typeface="Times New Roman" pitchFamily="18" charset="0"/>
                          <a:cs typeface="Times New Roman" pitchFamily="18" charset="0"/>
                        </a:rPr>
                        <a:t>Từ</a:t>
                      </a:r>
                      <a:r>
                        <a:rPr lang="en-US" sz="2800" baseline="0" dirty="0" smtClean="0">
                          <a:latin typeface="Times New Roman" pitchFamily="18" charset="0"/>
                          <a:cs typeface="Times New Roman" pitchFamily="18" charset="0"/>
                        </a:rPr>
                        <a:t> </a:t>
                      </a:r>
                      <a:r>
                        <a:rPr lang="en-US" sz="2800" baseline="0" dirty="0" err="1" smtClean="0">
                          <a:latin typeface="Times New Roman" pitchFamily="18" charset="0"/>
                          <a:cs typeface="Times New Roman" pitchFamily="18" charset="0"/>
                        </a:rPr>
                        <a:t>chỉ</a:t>
                      </a:r>
                      <a:r>
                        <a:rPr lang="en-US" sz="2800" baseline="0" dirty="0" smtClean="0">
                          <a:latin typeface="Times New Roman" pitchFamily="18" charset="0"/>
                          <a:cs typeface="Times New Roman" pitchFamily="18" charset="0"/>
                        </a:rPr>
                        <a:t> </a:t>
                      </a:r>
                      <a:r>
                        <a:rPr lang="en-US" sz="2800" baseline="0" dirty="0" err="1" smtClean="0">
                          <a:latin typeface="Times New Roman" pitchFamily="18" charset="0"/>
                          <a:cs typeface="Times New Roman" pitchFamily="18" charset="0"/>
                        </a:rPr>
                        <a:t>người</a:t>
                      </a:r>
                      <a:r>
                        <a:rPr lang="en-US" sz="2800" baseline="0" dirty="0" smtClean="0">
                          <a:latin typeface="Times New Roman" pitchFamily="18" charset="0"/>
                          <a:cs typeface="Times New Roman" pitchFamily="18" charset="0"/>
                        </a:rPr>
                        <a:t> </a:t>
                      </a:r>
                      <a:r>
                        <a:rPr lang="en-US" sz="2800" baseline="0" dirty="0" err="1" smtClean="0">
                          <a:latin typeface="Times New Roman" pitchFamily="18" charset="0"/>
                          <a:cs typeface="Times New Roman" pitchFamily="18" charset="0"/>
                        </a:rPr>
                        <a:t>thân</a:t>
                      </a:r>
                      <a:r>
                        <a:rPr lang="en-US" sz="2800" baseline="0" dirty="0" smtClean="0">
                          <a:latin typeface="Times New Roman" pitchFamily="18" charset="0"/>
                          <a:cs typeface="Times New Roman" pitchFamily="18" charset="0"/>
                        </a:rPr>
                        <a:t> </a:t>
                      </a:r>
                      <a:r>
                        <a:rPr lang="en-US" sz="2800" baseline="0" dirty="0" err="1" smtClean="0">
                          <a:latin typeface="Times New Roman" pitchFamily="18" charset="0"/>
                          <a:cs typeface="Times New Roman" pitchFamily="18" charset="0"/>
                        </a:rPr>
                        <a:t>bên</a:t>
                      </a:r>
                      <a:r>
                        <a:rPr lang="en-US" sz="2800" baseline="0" dirty="0" smtClean="0">
                          <a:latin typeface="Times New Roman" pitchFamily="18" charset="0"/>
                          <a:cs typeface="Times New Roman" pitchFamily="18" charset="0"/>
                        </a:rPr>
                        <a:t> </a:t>
                      </a:r>
                      <a:r>
                        <a:rPr lang="en-US" sz="2800" baseline="0" dirty="0" err="1" smtClean="0">
                          <a:latin typeface="Times New Roman" pitchFamily="18" charset="0"/>
                          <a:cs typeface="Times New Roman" pitchFamily="18" charset="0"/>
                        </a:rPr>
                        <a:t>ngoại</a:t>
                      </a:r>
                      <a:endParaRPr lang="en-US" sz="2800" dirty="0">
                        <a:latin typeface="Times New Roman" pitchFamily="18" charset="0"/>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1738648">
                <a:tc>
                  <a:txBody>
                    <a:bodyPr/>
                    <a:lstStyle/>
                    <a:p>
                      <a:pPr lvl="0" algn="ctr"/>
                      <a:r>
                        <a:rPr lang="en-US" sz="3200" b="1" dirty="0" err="1" smtClean="0">
                          <a:solidFill>
                            <a:srgbClr val="000000"/>
                          </a:solidFill>
                          <a:latin typeface="Times New Roman" pitchFamily="18" charset="0"/>
                          <a:cs typeface="Times New Roman" pitchFamily="18" charset="0"/>
                        </a:rPr>
                        <a:t>cụ</a:t>
                      </a:r>
                      <a:r>
                        <a:rPr lang="en-US" sz="3200" b="1" dirty="0" smtClean="0">
                          <a:solidFill>
                            <a:srgbClr val="000000"/>
                          </a:solidFill>
                          <a:latin typeface="Times New Roman" pitchFamily="18" charset="0"/>
                          <a:cs typeface="Times New Roman" pitchFamily="18" charset="0"/>
                        </a:rPr>
                        <a:t>,</a:t>
                      </a:r>
                      <a:r>
                        <a:rPr lang="en-US" sz="3200" b="1" baseline="0" dirty="0" smtClean="0">
                          <a:solidFill>
                            <a:srgbClr val="000000"/>
                          </a:solidFill>
                          <a:latin typeface="Times New Roman" pitchFamily="18" charset="0"/>
                          <a:cs typeface="Times New Roman" pitchFamily="18" charset="0"/>
                        </a:rPr>
                        <a:t> </a:t>
                      </a:r>
                      <a:r>
                        <a:rPr lang="en-US" sz="3200" b="1" baseline="0" dirty="0" err="1" smtClean="0">
                          <a:solidFill>
                            <a:srgbClr val="000000"/>
                          </a:solidFill>
                          <a:latin typeface="Times New Roman" pitchFamily="18" charset="0"/>
                          <a:cs typeface="Times New Roman" pitchFamily="18" charset="0"/>
                        </a:rPr>
                        <a:t>ô</a:t>
                      </a:r>
                      <a:r>
                        <a:rPr lang="en-US" sz="3200" b="1" dirty="0" err="1" smtClean="0">
                          <a:solidFill>
                            <a:srgbClr val="000000"/>
                          </a:solidFill>
                          <a:latin typeface="Times New Roman" pitchFamily="18" charset="0"/>
                          <a:cs typeface="Times New Roman" pitchFamily="18" charset="0"/>
                        </a:rPr>
                        <a:t>ng</a:t>
                      </a:r>
                      <a:r>
                        <a:rPr lang="en-US" sz="3200" b="1" dirty="0" smtClean="0">
                          <a:solidFill>
                            <a:srgbClr val="000000"/>
                          </a:solidFill>
                          <a:latin typeface="Times New Roman" pitchFamily="18" charset="0"/>
                          <a:cs typeface="Times New Roman" pitchFamily="18" charset="0"/>
                        </a:rPr>
                        <a:t> </a:t>
                      </a:r>
                      <a:r>
                        <a:rPr lang="en-US" sz="3200" b="1" dirty="0" err="1" smtClean="0">
                          <a:solidFill>
                            <a:srgbClr val="000000"/>
                          </a:solidFill>
                          <a:latin typeface="Times New Roman" pitchFamily="18" charset="0"/>
                          <a:cs typeface="Times New Roman" pitchFamily="18" charset="0"/>
                        </a:rPr>
                        <a:t>nội</a:t>
                      </a:r>
                      <a:r>
                        <a:rPr lang="en-US" sz="3200" b="1" dirty="0" smtClean="0">
                          <a:solidFill>
                            <a:srgbClr val="000000"/>
                          </a:solidFill>
                          <a:latin typeface="Times New Roman" pitchFamily="18" charset="0"/>
                          <a:cs typeface="Times New Roman" pitchFamily="18" charset="0"/>
                        </a:rPr>
                        <a:t>, </a:t>
                      </a:r>
                      <a:r>
                        <a:rPr lang="en-US" sz="3200" b="1" dirty="0" err="1" smtClean="0">
                          <a:solidFill>
                            <a:srgbClr val="000000"/>
                          </a:solidFill>
                          <a:latin typeface="Times New Roman" pitchFamily="18" charset="0"/>
                          <a:cs typeface="Times New Roman" pitchFamily="18" charset="0"/>
                        </a:rPr>
                        <a:t>bà</a:t>
                      </a:r>
                      <a:r>
                        <a:rPr lang="en-US" sz="3200" b="1" dirty="0" smtClean="0">
                          <a:solidFill>
                            <a:srgbClr val="000000"/>
                          </a:solidFill>
                          <a:latin typeface="Times New Roman" pitchFamily="18" charset="0"/>
                          <a:cs typeface="Times New Roman" pitchFamily="18" charset="0"/>
                        </a:rPr>
                        <a:t> </a:t>
                      </a:r>
                      <a:r>
                        <a:rPr lang="en-US" sz="3200" b="1" dirty="0" err="1" smtClean="0">
                          <a:solidFill>
                            <a:srgbClr val="000000"/>
                          </a:solidFill>
                          <a:latin typeface="Times New Roman" pitchFamily="18" charset="0"/>
                          <a:cs typeface="Times New Roman" pitchFamily="18" charset="0"/>
                        </a:rPr>
                        <a:t>nội</a:t>
                      </a:r>
                      <a:r>
                        <a:rPr lang="en-US" sz="3200" b="1" dirty="0" smtClean="0">
                          <a:solidFill>
                            <a:srgbClr val="000000"/>
                          </a:solidFill>
                          <a:latin typeface="Times New Roman" pitchFamily="18" charset="0"/>
                          <a:cs typeface="Times New Roman" pitchFamily="18" charset="0"/>
                        </a:rPr>
                        <a:t>, </a:t>
                      </a:r>
                      <a:r>
                        <a:rPr lang="en-US" sz="3200" b="1" dirty="0" err="1" smtClean="0">
                          <a:solidFill>
                            <a:srgbClr val="000000"/>
                          </a:solidFill>
                          <a:latin typeface="Times New Roman" pitchFamily="18" charset="0"/>
                          <a:cs typeface="Times New Roman" pitchFamily="18" charset="0"/>
                        </a:rPr>
                        <a:t>bác</a:t>
                      </a:r>
                      <a:r>
                        <a:rPr lang="en-US" sz="3200" b="1" dirty="0" smtClean="0">
                          <a:solidFill>
                            <a:srgbClr val="000000"/>
                          </a:solidFill>
                          <a:latin typeface="Times New Roman" pitchFamily="18" charset="0"/>
                          <a:cs typeface="Times New Roman" pitchFamily="18" charset="0"/>
                        </a:rPr>
                        <a:t>, </a:t>
                      </a:r>
                      <a:r>
                        <a:rPr lang="en-US" sz="3200" b="1" dirty="0" err="1" smtClean="0">
                          <a:solidFill>
                            <a:srgbClr val="000000"/>
                          </a:solidFill>
                          <a:latin typeface="Times New Roman" pitchFamily="18" charset="0"/>
                          <a:cs typeface="Times New Roman" pitchFamily="18" charset="0"/>
                        </a:rPr>
                        <a:t>bá</a:t>
                      </a:r>
                      <a:r>
                        <a:rPr lang="en-US" sz="3200" b="1" dirty="0" smtClean="0">
                          <a:solidFill>
                            <a:srgbClr val="000000"/>
                          </a:solidFill>
                          <a:latin typeface="Times New Roman" pitchFamily="18" charset="0"/>
                          <a:cs typeface="Times New Roman" pitchFamily="18" charset="0"/>
                        </a:rPr>
                        <a:t>, </a:t>
                      </a:r>
                      <a:r>
                        <a:rPr lang="en-US" sz="3200" b="1" dirty="0" err="1" smtClean="0">
                          <a:solidFill>
                            <a:srgbClr val="000000"/>
                          </a:solidFill>
                          <a:latin typeface="Times New Roman" pitchFamily="18" charset="0"/>
                          <a:cs typeface="Times New Roman" pitchFamily="18" charset="0"/>
                        </a:rPr>
                        <a:t>chú</a:t>
                      </a:r>
                      <a:r>
                        <a:rPr lang="en-US" sz="3200" b="1" dirty="0" smtClean="0">
                          <a:solidFill>
                            <a:srgbClr val="000000"/>
                          </a:solidFill>
                          <a:latin typeface="Times New Roman" pitchFamily="18" charset="0"/>
                          <a:cs typeface="Times New Roman" pitchFamily="18" charset="0"/>
                        </a:rPr>
                        <a:t>, </a:t>
                      </a:r>
                      <a:r>
                        <a:rPr lang="en-US" sz="3200" b="1" dirty="0" err="1" smtClean="0">
                          <a:solidFill>
                            <a:srgbClr val="000000"/>
                          </a:solidFill>
                          <a:latin typeface="Times New Roman" pitchFamily="18" charset="0"/>
                          <a:cs typeface="Times New Roman" pitchFamily="18" charset="0"/>
                        </a:rPr>
                        <a:t>thím</a:t>
                      </a:r>
                      <a:r>
                        <a:rPr lang="vi-VN" sz="3200" b="1" dirty="0" smtClean="0">
                          <a:solidFill>
                            <a:srgbClr val="000000"/>
                          </a:solidFill>
                          <a:latin typeface="Times New Roman" pitchFamily="18" charset="0"/>
                          <a:cs typeface="Times New Roman" pitchFamily="18" charset="0"/>
                        </a:rPr>
                        <a:t>, cô, </a:t>
                      </a:r>
                      <a:r>
                        <a:rPr lang="en-US" sz="3200" b="1" dirty="0" err="1" smtClean="0">
                          <a:solidFill>
                            <a:srgbClr val="000000"/>
                          </a:solidFill>
                          <a:latin typeface="Times New Roman" pitchFamily="18" charset="0"/>
                          <a:cs typeface="Times New Roman" pitchFamily="18" charset="0"/>
                        </a:rPr>
                        <a:t>anh</a:t>
                      </a:r>
                      <a:r>
                        <a:rPr lang="en-US" sz="3200" b="1" dirty="0" smtClean="0">
                          <a:solidFill>
                            <a:srgbClr val="000000"/>
                          </a:solidFill>
                          <a:latin typeface="Times New Roman" pitchFamily="18" charset="0"/>
                          <a:cs typeface="Times New Roman" pitchFamily="18" charset="0"/>
                        </a:rPr>
                        <a:t>, </a:t>
                      </a:r>
                      <a:r>
                        <a:rPr lang="en-US" sz="3200" b="1" dirty="0" err="1" smtClean="0">
                          <a:solidFill>
                            <a:srgbClr val="000000"/>
                          </a:solidFill>
                          <a:latin typeface="Times New Roman" pitchFamily="18" charset="0"/>
                          <a:cs typeface="Times New Roman" pitchFamily="18" charset="0"/>
                        </a:rPr>
                        <a:t>chị</a:t>
                      </a:r>
                      <a:r>
                        <a:rPr lang="en-US" sz="3200" b="1" dirty="0" smtClean="0">
                          <a:solidFill>
                            <a:srgbClr val="000000"/>
                          </a:solidFill>
                          <a:latin typeface="Times New Roman" pitchFamily="18" charset="0"/>
                          <a:cs typeface="Times New Roman" pitchFamily="18" charset="0"/>
                        </a:rPr>
                        <a:t>, </a:t>
                      </a:r>
                      <a:r>
                        <a:rPr lang="en-US" sz="3200" b="1" dirty="0" err="1" smtClean="0">
                          <a:solidFill>
                            <a:srgbClr val="000000"/>
                          </a:solidFill>
                          <a:latin typeface="Times New Roman" pitchFamily="18" charset="0"/>
                          <a:cs typeface="Times New Roman" pitchFamily="18" charset="0"/>
                        </a:rPr>
                        <a:t>em</a:t>
                      </a:r>
                      <a:r>
                        <a:rPr lang="en-US" sz="3200" b="1" dirty="0" smtClean="0">
                          <a:solidFill>
                            <a:srgbClr val="000000"/>
                          </a:solidFill>
                          <a:latin typeface="Times New Roman" pitchFamily="18" charset="0"/>
                          <a:cs typeface="Times New Roman" pitchFamily="18" charset="0"/>
                        </a:rPr>
                        <a:t>,...</a:t>
                      </a:r>
                      <a:endParaRPr lang="vi-VN" sz="3200" b="1" dirty="0" smtClean="0">
                        <a:solidFill>
                          <a:srgbClr val="000000"/>
                        </a:solidFill>
                        <a:latin typeface="Times New Roman" pitchFamily="18" charset="0"/>
                        <a:cs typeface="Times New Roman" pitchFamily="18" charset="0"/>
                      </a:endParaRPr>
                    </a:p>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200" b="1" dirty="0" err="1" smtClean="0">
                          <a:solidFill>
                            <a:srgbClr val="000000"/>
                          </a:solidFill>
                          <a:latin typeface="Times New Roman" pitchFamily="18" charset="0"/>
                          <a:cs typeface="Times New Roman" pitchFamily="18" charset="0"/>
                        </a:rPr>
                        <a:t>cụ</a:t>
                      </a:r>
                      <a:r>
                        <a:rPr lang="en-US" sz="3200" b="1" dirty="0" smtClean="0">
                          <a:solidFill>
                            <a:srgbClr val="000000"/>
                          </a:solidFill>
                          <a:latin typeface="Times New Roman" pitchFamily="18" charset="0"/>
                          <a:cs typeface="Times New Roman" pitchFamily="18" charset="0"/>
                        </a:rPr>
                        <a:t>, </a:t>
                      </a:r>
                      <a:r>
                        <a:rPr lang="en-US" sz="3200" b="1" dirty="0" err="1" smtClean="0">
                          <a:solidFill>
                            <a:srgbClr val="000000"/>
                          </a:solidFill>
                          <a:latin typeface="Times New Roman" pitchFamily="18" charset="0"/>
                          <a:cs typeface="Times New Roman" pitchFamily="18" charset="0"/>
                        </a:rPr>
                        <a:t>ông</a:t>
                      </a:r>
                      <a:r>
                        <a:rPr lang="en-US" sz="3200" b="1" dirty="0" smtClean="0">
                          <a:solidFill>
                            <a:srgbClr val="000000"/>
                          </a:solidFill>
                          <a:latin typeface="Times New Roman" pitchFamily="18" charset="0"/>
                          <a:cs typeface="Times New Roman" pitchFamily="18" charset="0"/>
                        </a:rPr>
                        <a:t> </a:t>
                      </a:r>
                      <a:r>
                        <a:rPr lang="en-US" sz="3200" b="1" dirty="0" err="1" smtClean="0">
                          <a:solidFill>
                            <a:srgbClr val="000000"/>
                          </a:solidFill>
                          <a:latin typeface="Times New Roman" pitchFamily="18" charset="0"/>
                          <a:cs typeface="Times New Roman" pitchFamily="18" charset="0"/>
                        </a:rPr>
                        <a:t>ngoại</a:t>
                      </a:r>
                      <a:r>
                        <a:rPr lang="en-US" sz="3200" b="1" dirty="0" smtClean="0">
                          <a:solidFill>
                            <a:srgbClr val="000000"/>
                          </a:solidFill>
                          <a:latin typeface="Times New Roman" pitchFamily="18" charset="0"/>
                          <a:cs typeface="Times New Roman" pitchFamily="18" charset="0"/>
                        </a:rPr>
                        <a:t>, </a:t>
                      </a:r>
                      <a:r>
                        <a:rPr lang="en-US" sz="3200" b="1" dirty="0" err="1" smtClean="0">
                          <a:solidFill>
                            <a:srgbClr val="000000"/>
                          </a:solidFill>
                          <a:latin typeface="Times New Roman" pitchFamily="18" charset="0"/>
                          <a:cs typeface="Times New Roman" pitchFamily="18" charset="0"/>
                        </a:rPr>
                        <a:t>bà</a:t>
                      </a:r>
                      <a:r>
                        <a:rPr lang="en-US" sz="3200" b="1" dirty="0" smtClean="0">
                          <a:solidFill>
                            <a:srgbClr val="000000"/>
                          </a:solidFill>
                          <a:latin typeface="Times New Roman" pitchFamily="18" charset="0"/>
                          <a:cs typeface="Times New Roman" pitchFamily="18" charset="0"/>
                        </a:rPr>
                        <a:t> </a:t>
                      </a:r>
                      <a:r>
                        <a:rPr lang="en-US" sz="3200" b="1" dirty="0" err="1" smtClean="0">
                          <a:solidFill>
                            <a:srgbClr val="000000"/>
                          </a:solidFill>
                          <a:latin typeface="Times New Roman" pitchFamily="18" charset="0"/>
                          <a:cs typeface="Times New Roman" pitchFamily="18" charset="0"/>
                        </a:rPr>
                        <a:t>ngoại</a:t>
                      </a:r>
                      <a:r>
                        <a:rPr lang="en-US" sz="3200" b="1" dirty="0" smtClean="0">
                          <a:solidFill>
                            <a:srgbClr val="000000"/>
                          </a:solidFill>
                          <a:latin typeface="Times New Roman" pitchFamily="18" charset="0"/>
                          <a:cs typeface="Times New Roman" pitchFamily="18" charset="0"/>
                        </a:rPr>
                        <a:t>, </a:t>
                      </a:r>
                      <a:r>
                        <a:rPr lang="vi-VN" sz="3200" b="1" dirty="0" smtClean="0">
                          <a:solidFill>
                            <a:srgbClr val="000000"/>
                          </a:solidFill>
                          <a:latin typeface="Times New Roman" pitchFamily="18" charset="0"/>
                          <a:cs typeface="Times New Roman" pitchFamily="18" charset="0"/>
                        </a:rPr>
                        <a:t>bác,</a:t>
                      </a:r>
                      <a:r>
                        <a:rPr lang="en-US" sz="3200" b="1" dirty="0" smtClean="0">
                          <a:solidFill>
                            <a:srgbClr val="000000"/>
                          </a:solidFill>
                          <a:latin typeface="Times New Roman" pitchFamily="18" charset="0"/>
                          <a:cs typeface="Times New Roman" pitchFamily="18" charset="0"/>
                        </a:rPr>
                        <a:t> </a:t>
                      </a:r>
                      <a:r>
                        <a:rPr lang="en-US" sz="3200" b="1" dirty="0" err="1" smtClean="0">
                          <a:solidFill>
                            <a:srgbClr val="000000"/>
                          </a:solidFill>
                          <a:latin typeface="Times New Roman" pitchFamily="18" charset="0"/>
                          <a:cs typeface="Times New Roman" pitchFamily="18" charset="0"/>
                        </a:rPr>
                        <a:t>bá</a:t>
                      </a:r>
                      <a:r>
                        <a:rPr lang="en-US" sz="3200" b="1" dirty="0" smtClean="0">
                          <a:solidFill>
                            <a:srgbClr val="000000"/>
                          </a:solidFill>
                          <a:latin typeface="Times New Roman" pitchFamily="18" charset="0"/>
                          <a:cs typeface="Times New Roman" pitchFamily="18" charset="0"/>
                        </a:rPr>
                        <a:t>,</a:t>
                      </a:r>
                      <a:r>
                        <a:rPr lang="vi-VN" sz="3200" b="1" dirty="0" smtClean="0">
                          <a:solidFill>
                            <a:srgbClr val="000000"/>
                          </a:solidFill>
                          <a:latin typeface="Times New Roman" pitchFamily="18" charset="0"/>
                          <a:cs typeface="Times New Roman" pitchFamily="18" charset="0"/>
                        </a:rPr>
                        <a:t> </a:t>
                      </a:r>
                      <a:r>
                        <a:rPr lang="en-US" sz="3200" b="1" dirty="0" err="1" smtClean="0">
                          <a:solidFill>
                            <a:srgbClr val="000000"/>
                          </a:solidFill>
                          <a:latin typeface="Times New Roman" pitchFamily="18" charset="0"/>
                          <a:cs typeface="Times New Roman" pitchFamily="18" charset="0"/>
                        </a:rPr>
                        <a:t>dì</a:t>
                      </a:r>
                      <a:r>
                        <a:rPr lang="en-US" sz="3200" b="1" dirty="0" smtClean="0">
                          <a:solidFill>
                            <a:srgbClr val="000000"/>
                          </a:solidFill>
                          <a:latin typeface="Times New Roman" pitchFamily="18" charset="0"/>
                          <a:cs typeface="Times New Roman" pitchFamily="18" charset="0"/>
                        </a:rPr>
                        <a:t>, </a:t>
                      </a:r>
                      <a:r>
                        <a:rPr lang="en-US" sz="3200" b="1" dirty="0" err="1" smtClean="0">
                          <a:solidFill>
                            <a:srgbClr val="000000"/>
                          </a:solidFill>
                          <a:latin typeface="Times New Roman" pitchFamily="18" charset="0"/>
                          <a:cs typeface="Times New Roman" pitchFamily="18" charset="0"/>
                        </a:rPr>
                        <a:t>cậu</a:t>
                      </a:r>
                      <a:r>
                        <a:rPr lang="en-US" sz="3200" b="1" dirty="0" smtClean="0">
                          <a:solidFill>
                            <a:srgbClr val="000000"/>
                          </a:solidFill>
                          <a:latin typeface="Times New Roman" pitchFamily="18" charset="0"/>
                          <a:cs typeface="Times New Roman" pitchFamily="18" charset="0"/>
                        </a:rPr>
                        <a:t>, </a:t>
                      </a:r>
                      <a:r>
                        <a:rPr lang="en-US" sz="3200" b="1" dirty="0" err="1" smtClean="0">
                          <a:solidFill>
                            <a:srgbClr val="000000"/>
                          </a:solidFill>
                          <a:latin typeface="Times New Roman" pitchFamily="18" charset="0"/>
                          <a:cs typeface="Times New Roman" pitchFamily="18" charset="0"/>
                        </a:rPr>
                        <a:t>mợ</a:t>
                      </a:r>
                      <a:r>
                        <a:rPr lang="vi-VN" sz="3200" b="1" dirty="0" smtClean="0">
                          <a:solidFill>
                            <a:srgbClr val="000000"/>
                          </a:solidFill>
                          <a:latin typeface="Times New Roman" pitchFamily="18" charset="0"/>
                          <a:cs typeface="Times New Roman" pitchFamily="18" charset="0"/>
                        </a:rPr>
                        <a:t>, </a:t>
                      </a:r>
                      <a:r>
                        <a:rPr lang="en-US" sz="3200" b="1" dirty="0" err="1" smtClean="0">
                          <a:solidFill>
                            <a:srgbClr val="000000"/>
                          </a:solidFill>
                          <a:latin typeface="Times New Roman" pitchFamily="18" charset="0"/>
                          <a:cs typeface="Times New Roman" pitchFamily="18" charset="0"/>
                        </a:rPr>
                        <a:t>anh</a:t>
                      </a:r>
                      <a:r>
                        <a:rPr lang="en-US" sz="3200" b="1" dirty="0" smtClean="0">
                          <a:solidFill>
                            <a:srgbClr val="000000"/>
                          </a:solidFill>
                          <a:latin typeface="Times New Roman" pitchFamily="18" charset="0"/>
                          <a:cs typeface="Times New Roman" pitchFamily="18" charset="0"/>
                        </a:rPr>
                        <a:t>, </a:t>
                      </a:r>
                      <a:r>
                        <a:rPr lang="en-US" sz="3200" b="1" dirty="0" err="1" smtClean="0">
                          <a:solidFill>
                            <a:srgbClr val="000000"/>
                          </a:solidFill>
                          <a:latin typeface="Times New Roman" pitchFamily="18" charset="0"/>
                          <a:cs typeface="Times New Roman" pitchFamily="18" charset="0"/>
                        </a:rPr>
                        <a:t>chị</a:t>
                      </a:r>
                      <a:r>
                        <a:rPr lang="en-US" sz="3200" b="1" dirty="0" smtClean="0">
                          <a:solidFill>
                            <a:srgbClr val="000000"/>
                          </a:solidFill>
                          <a:latin typeface="Times New Roman" pitchFamily="18" charset="0"/>
                          <a:cs typeface="Times New Roman" pitchFamily="18" charset="0"/>
                        </a:rPr>
                        <a:t>, </a:t>
                      </a:r>
                      <a:r>
                        <a:rPr lang="en-US" sz="3200" b="1" dirty="0" err="1" smtClean="0">
                          <a:solidFill>
                            <a:srgbClr val="000000"/>
                          </a:solidFill>
                          <a:latin typeface="Times New Roman" pitchFamily="18" charset="0"/>
                          <a:cs typeface="Times New Roman" pitchFamily="18" charset="0"/>
                        </a:rPr>
                        <a:t>em</a:t>
                      </a:r>
                      <a:r>
                        <a:rPr lang="en-US" sz="3200" b="1" dirty="0" smtClean="0">
                          <a:solidFill>
                            <a:srgbClr val="000000"/>
                          </a:solidFill>
                          <a:latin typeface="Times New Roman" pitchFamily="18" charset="0"/>
                          <a:cs typeface="Times New Roman" pitchFamily="18" charset="0"/>
                        </a:rPr>
                        <a:t>,....</a:t>
                      </a:r>
                      <a:endParaRPr lang="vi-VN" sz="3200" b="1" dirty="0" smtClean="0">
                        <a:solidFill>
                          <a:srgbClr val="000000"/>
                        </a:solidFill>
                        <a:latin typeface="Times New Roman" pitchFamily="18" charset="0"/>
                        <a:cs typeface="Times New Roman" pitchFamily="18" charset="0"/>
                      </a:endParaRPr>
                    </a:p>
                    <a:p>
                      <a:endParaRPr lang="en-US" sz="32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1"/>
                  </a:ext>
                </a:extLst>
              </a:tr>
            </a:tbl>
          </a:graphicData>
        </a:graphic>
      </p:graphicFrame>
      <p:sp>
        <p:nvSpPr>
          <p:cNvPr id="4" name="Rounded Rectangle 3"/>
          <p:cNvSpPr/>
          <p:nvPr/>
        </p:nvSpPr>
        <p:spPr>
          <a:xfrm>
            <a:off x="2500313" y="5228823"/>
            <a:ext cx="7377783" cy="1300766"/>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err="1" smtClean="0">
                <a:latin typeface="Times New Roman" pitchFamily="18" charset="0"/>
                <a:cs typeface="Times New Roman" pitchFamily="18" charset="0"/>
              </a:rPr>
              <a:t>Có</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một</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số</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từ</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thuộc</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cả</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hai</a:t>
            </a:r>
            <a:r>
              <a:rPr lang="en-US" sz="3600" dirty="0" smtClean="0">
                <a:latin typeface="Times New Roman" pitchFamily="18" charset="0"/>
                <a:cs typeface="Times New Roman" pitchFamily="18" charset="0"/>
              </a:rPr>
              <a:t> </a:t>
            </a:r>
            <a:r>
              <a:rPr lang="en-US" sz="3600" dirty="0" err="1" smtClean="0">
                <a:latin typeface="Times New Roman" pitchFamily="18" charset="0"/>
                <a:cs typeface="Times New Roman" pitchFamily="18" charset="0"/>
              </a:rPr>
              <a:t>nhóm</a:t>
            </a:r>
            <a:r>
              <a:rPr lang="en-US" sz="3600" dirty="0" smtClean="0">
                <a:latin typeface="Times New Roman" pitchFamily="18" charset="0"/>
                <a:cs typeface="Times New Roman" pitchFamily="18" charset="0"/>
              </a:rPr>
              <a:t>.</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val="32897669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par>
                                <p:cTn id="8" presetID="42" presetClass="entr" presetSubtype="0" fill="hold" nodeType="withEffect">
                                  <p:stCondLst>
                                    <p:cond delay="0"/>
                                  </p:stCondLst>
                                  <p:childTnLst>
                                    <p:set>
                                      <p:cBhvr>
                                        <p:cTn id="9" dur="1" fill="hold">
                                          <p:stCondLst>
                                            <p:cond delay="0"/>
                                          </p:stCondLst>
                                        </p:cTn>
                                        <p:tgtEl>
                                          <p:spTgt spid="18"/>
                                        </p:tgtEl>
                                        <p:attrNameLst>
                                          <p:attrName>style.visibility</p:attrName>
                                        </p:attrNameLst>
                                      </p:cBhvr>
                                      <p:to>
                                        <p:strVal val="visible"/>
                                      </p:to>
                                    </p:set>
                                    <p:animEffect transition="in" filter="fade">
                                      <p:cBhvr>
                                        <p:cTn id="10" dur="1000"/>
                                        <p:tgtEl>
                                          <p:spTgt spid="18"/>
                                        </p:tgtEl>
                                      </p:cBhvr>
                                    </p:animEffect>
                                    <p:anim calcmode="lin" valueType="num">
                                      <p:cBhvr>
                                        <p:cTn id="11" dur="1000" fill="hold"/>
                                        <p:tgtEl>
                                          <p:spTgt spid="18"/>
                                        </p:tgtEl>
                                        <p:attrNameLst>
                                          <p:attrName>ppt_x</p:attrName>
                                        </p:attrNameLst>
                                      </p:cBhvr>
                                      <p:tavLst>
                                        <p:tav tm="0">
                                          <p:val>
                                            <p:strVal val="#ppt_x"/>
                                          </p:val>
                                        </p:tav>
                                        <p:tav tm="100000">
                                          <p:val>
                                            <p:strVal val="#ppt_x"/>
                                          </p:val>
                                        </p:tav>
                                      </p:tavLst>
                                    </p:anim>
                                    <p:anim calcmode="lin" valueType="num">
                                      <p:cBhvr>
                                        <p:cTn id="12" dur="1000" fill="hold"/>
                                        <p:tgtEl>
                                          <p:spTgt spid="18"/>
                                        </p:tgtEl>
                                        <p:attrNameLst>
                                          <p:attrName>ppt_y</p:attrName>
                                        </p:attrNameLst>
                                      </p:cBhvr>
                                      <p:tavLst>
                                        <p:tav tm="0">
                                          <p:val>
                                            <p:strVal val="#ppt_y+.1"/>
                                          </p:val>
                                        </p:tav>
                                        <p:tav tm="100000">
                                          <p:val>
                                            <p:strVal val="#ppt_y"/>
                                          </p:val>
                                        </p:tav>
                                      </p:tavLst>
                                    </p:anim>
                                  </p:childTnLst>
                                </p:cTn>
                              </p:par>
                              <p:par>
                                <p:cTn id="13" presetID="6" presetClass="entr" presetSubtype="16"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circle(in)">
                                      <p:cBhvr>
                                        <p:cTn id="15"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3" name="Group 2"/>
          <p:cNvGrpSpPr/>
          <p:nvPr/>
        </p:nvGrpSpPr>
        <p:grpSpPr>
          <a:xfrm>
            <a:off x="-193555" y="144441"/>
            <a:ext cx="11921189" cy="1079126"/>
            <a:chOff x="-286668" y="62145"/>
            <a:chExt cx="10627268" cy="1079126"/>
          </a:xfrm>
        </p:grpSpPr>
        <p:pic>
          <p:nvPicPr>
            <p:cNvPr id="6" name="Picture 5"/>
            <p:cNvPicPr>
              <a:picLocks noChangeAspect="1"/>
            </p:cNvPicPr>
            <p:nvPr/>
          </p:nvPicPr>
          <p:blipFill>
            <a:blip r:embed="rId3">
              <a:extLst>
                <a:ext uri="{BEBA8EAE-BF5A-486C-A8C5-ECC9F3942E4B}">
                  <a14:imgProps xmlns:a14="http://schemas.microsoft.com/office/drawing/2010/main">
                    <a14:imgLayer r:embed="rId4">
                      <a14:imgEffect>
                        <a14:backgroundRemoval t="0" b="94091" l="0" r="97804"/>
                      </a14:imgEffect>
                    </a14:imgLayer>
                  </a14:imgProps>
                </a:ext>
              </a:extLst>
            </a:blip>
            <a:stretch>
              <a:fillRect/>
            </a:stretch>
          </p:blipFill>
          <p:spPr>
            <a:xfrm>
              <a:off x="-286668" y="62145"/>
              <a:ext cx="9815789" cy="1079126"/>
            </a:xfrm>
            <a:prstGeom prst="rect">
              <a:avLst/>
            </a:prstGeom>
          </p:spPr>
        </p:pic>
        <p:sp>
          <p:nvSpPr>
            <p:cNvPr id="2" name="Rectangle 1"/>
            <p:cNvSpPr/>
            <p:nvPr/>
          </p:nvSpPr>
          <p:spPr>
            <a:xfrm>
              <a:off x="440182" y="309320"/>
              <a:ext cx="9900418" cy="584775"/>
            </a:xfrm>
            <a:prstGeom prst="rect">
              <a:avLst/>
            </a:prstGeom>
          </p:spPr>
          <p:txBody>
            <a:bodyPr wrap="square">
              <a:spAutoFit/>
            </a:bodyPr>
            <a:lstStyle/>
            <a:p>
              <a:pPr lvl="0"/>
              <a:r>
                <a:rPr lang="en-US" sz="3200" b="1" dirty="0" smtClean="0">
                  <a:solidFill>
                    <a:prstClr val="black"/>
                  </a:solidFill>
                  <a:latin typeface="Times New Roman" pitchFamily="18" charset="0"/>
                  <a:cs typeface="Times New Roman" pitchFamily="18" charset="0"/>
                </a:rPr>
                <a:t>3</a:t>
              </a:r>
              <a:r>
                <a:rPr lang="en-US" sz="3200" dirty="0" smtClean="0">
                  <a:solidFill>
                    <a:prstClr val="black"/>
                  </a:solidFill>
                  <a:latin typeface="Times New Roman" pitchFamily="18" charset="0"/>
                  <a:cs typeface="Times New Roman" pitchFamily="18" charset="0"/>
                </a:rPr>
                <a:t>. </a:t>
              </a:r>
              <a:r>
                <a:rPr lang="en-US" sz="3200" b="1" i="1" dirty="0">
                  <a:solidFill>
                    <a:srgbClr val="000000"/>
                  </a:solidFill>
                  <a:latin typeface="Times New Roman" pitchFamily="18" charset="0"/>
                  <a:cs typeface="Times New Roman" pitchFamily="18" charset="0"/>
                </a:rPr>
                <a:t>D</a:t>
              </a:r>
              <a:r>
                <a:rPr lang="vi-VN" sz="3200" b="1" i="1" dirty="0" smtClean="0">
                  <a:solidFill>
                    <a:srgbClr val="000000"/>
                  </a:solidFill>
                  <a:latin typeface="Times New Roman" pitchFamily="18" charset="0"/>
                  <a:cs typeface="Times New Roman" pitchFamily="18" charset="0"/>
                </a:rPr>
                <a:t>ấu </a:t>
              </a:r>
              <a:r>
                <a:rPr lang="vi-VN" sz="3200" b="1" i="1" dirty="0">
                  <a:solidFill>
                    <a:srgbClr val="000000"/>
                  </a:solidFill>
                  <a:latin typeface="Times New Roman" pitchFamily="18" charset="0"/>
                  <a:cs typeface="Times New Roman" pitchFamily="18" charset="0"/>
                </a:rPr>
                <a:t>hai chấm </a:t>
              </a:r>
              <a:r>
                <a:rPr lang="vi-VN" sz="3200" b="1" dirty="0">
                  <a:solidFill>
                    <a:srgbClr val="000000"/>
                  </a:solidFill>
                  <a:latin typeface="Times New Roman" pitchFamily="18" charset="0"/>
                  <a:cs typeface="Times New Roman" pitchFamily="18" charset="0"/>
                </a:rPr>
                <a:t>trong </a:t>
              </a:r>
              <a:r>
                <a:rPr lang="vi-VN" sz="3200" b="1" dirty="0" smtClean="0">
                  <a:solidFill>
                    <a:srgbClr val="000000"/>
                  </a:solidFill>
                  <a:latin typeface="Times New Roman" pitchFamily="18" charset="0"/>
                  <a:cs typeface="Times New Roman" pitchFamily="18" charset="0"/>
                </a:rPr>
                <a:t>câu sau</a:t>
              </a:r>
              <a:r>
                <a:rPr lang="en-US" sz="3200" b="1" dirty="0" smtClean="0">
                  <a:solidFill>
                    <a:srgbClr val="000000"/>
                  </a:solidFill>
                  <a:latin typeface="Times New Roman" pitchFamily="18" charset="0"/>
                  <a:cs typeface="Times New Roman" pitchFamily="18" charset="0"/>
                </a:rPr>
                <a:t> </a:t>
              </a:r>
              <a:r>
                <a:rPr lang="en-US" sz="3200" b="1" dirty="0" err="1" smtClean="0">
                  <a:solidFill>
                    <a:srgbClr val="000000"/>
                  </a:solidFill>
                  <a:latin typeface="Times New Roman" pitchFamily="18" charset="0"/>
                  <a:cs typeface="Times New Roman" pitchFamily="18" charset="0"/>
                </a:rPr>
                <a:t>dùng</a:t>
              </a:r>
              <a:r>
                <a:rPr lang="en-US" sz="3200" b="1" dirty="0" smtClean="0">
                  <a:solidFill>
                    <a:srgbClr val="000000"/>
                  </a:solidFill>
                  <a:latin typeface="Times New Roman" pitchFamily="18" charset="0"/>
                  <a:cs typeface="Times New Roman" pitchFamily="18" charset="0"/>
                </a:rPr>
                <a:t> </a:t>
              </a:r>
              <a:r>
                <a:rPr lang="en-US" sz="3200" b="1" dirty="0" err="1" smtClean="0">
                  <a:solidFill>
                    <a:srgbClr val="000000"/>
                  </a:solidFill>
                  <a:latin typeface="Times New Roman" pitchFamily="18" charset="0"/>
                  <a:cs typeface="Times New Roman" pitchFamily="18" charset="0"/>
                </a:rPr>
                <a:t>để</a:t>
              </a:r>
              <a:r>
                <a:rPr lang="en-US" sz="3200" b="1" dirty="0" smtClean="0">
                  <a:solidFill>
                    <a:srgbClr val="000000"/>
                  </a:solidFill>
                  <a:latin typeface="Times New Roman" pitchFamily="18" charset="0"/>
                  <a:cs typeface="Times New Roman" pitchFamily="18" charset="0"/>
                </a:rPr>
                <a:t> </a:t>
              </a:r>
              <a:r>
                <a:rPr lang="en-US" sz="3200" b="1" dirty="0" err="1" smtClean="0">
                  <a:solidFill>
                    <a:srgbClr val="000000"/>
                  </a:solidFill>
                  <a:latin typeface="Times New Roman" pitchFamily="18" charset="0"/>
                  <a:cs typeface="Times New Roman" pitchFamily="18" charset="0"/>
                </a:rPr>
                <a:t>làm</a:t>
              </a:r>
              <a:r>
                <a:rPr lang="en-US" sz="3200" b="1" dirty="0" smtClean="0">
                  <a:solidFill>
                    <a:srgbClr val="000000"/>
                  </a:solidFill>
                  <a:latin typeface="Times New Roman" pitchFamily="18" charset="0"/>
                  <a:cs typeface="Times New Roman" pitchFamily="18" charset="0"/>
                </a:rPr>
                <a:t> </a:t>
              </a:r>
              <a:r>
                <a:rPr lang="en-US" sz="3200" b="1" dirty="0" err="1" smtClean="0">
                  <a:solidFill>
                    <a:srgbClr val="000000"/>
                  </a:solidFill>
                  <a:latin typeface="Times New Roman" pitchFamily="18" charset="0"/>
                  <a:cs typeface="Times New Roman" pitchFamily="18" charset="0"/>
                </a:rPr>
                <a:t>gì</a:t>
              </a:r>
              <a:r>
                <a:rPr lang="en-US" sz="3200" b="1" dirty="0" smtClean="0">
                  <a:solidFill>
                    <a:srgbClr val="000000"/>
                  </a:solidFill>
                  <a:latin typeface="Times New Roman" pitchFamily="18" charset="0"/>
                  <a:cs typeface="Times New Roman" pitchFamily="18" charset="0"/>
                </a:rPr>
                <a:t>?</a:t>
              </a:r>
              <a:endParaRPr lang="vi-VN" sz="3200" dirty="0">
                <a:solidFill>
                  <a:srgbClr val="000000"/>
                </a:solidFill>
                <a:latin typeface="Times New Roman" pitchFamily="18" charset="0"/>
                <a:cs typeface="Times New Roman" pitchFamily="18" charset="0"/>
              </a:endParaRPr>
            </a:p>
          </p:txBody>
        </p:sp>
      </p:grpSp>
      <p:pic>
        <p:nvPicPr>
          <p:cNvPr id="26" name="Picture 25"/>
          <p:cNvPicPr>
            <a:picLocks noChangeAspect="1"/>
          </p:cNvPicPr>
          <p:nvPr/>
        </p:nvPicPr>
        <p:blipFill>
          <a:blip r:embed="rId5"/>
          <a:stretch>
            <a:fillRect/>
          </a:stretch>
        </p:blipFill>
        <p:spPr>
          <a:xfrm>
            <a:off x="10209812" y="4612748"/>
            <a:ext cx="2340698" cy="2245252"/>
          </a:xfrm>
          <a:prstGeom prst="rect">
            <a:avLst/>
          </a:prstGeom>
        </p:spPr>
      </p:pic>
      <p:sp>
        <p:nvSpPr>
          <p:cNvPr id="7" name="Flowchart: Alternate Process 6"/>
          <p:cNvSpPr/>
          <p:nvPr/>
        </p:nvSpPr>
        <p:spPr>
          <a:xfrm>
            <a:off x="1120593" y="1470742"/>
            <a:ext cx="10259568" cy="1709928"/>
          </a:xfrm>
          <a:prstGeom prst="flowChartAlternateProcess">
            <a:avLst/>
          </a:prstGeom>
          <a:solidFill>
            <a:schemeClr val="bg1"/>
          </a:solidFill>
          <a:ln w="28575">
            <a:solidFill>
              <a:srgbClr val="99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n-US" sz="2800" dirty="0">
                <a:solidFill>
                  <a:srgbClr val="000000"/>
                </a:solidFill>
                <a:latin typeface="Cambria" panose="02040503050406030204" pitchFamily="18" charset="0"/>
                <a:ea typeface="Cambria" panose="02040503050406030204" pitchFamily="18" charset="0"/>
              </a:rPr>
              <a:t> </a:t>
            </a:r>
            <a:r>
              <a:rPr lang="en-US" sz="2800" dirty="0" smtClean="0">
                <a:solidFill>
                  <a:srgbClr val="000000"/>
                </a:solidFill>
                <a:latin typeface="Cambria" panose="02040503050406030204" pitchFamily="18" charset="0"/>
                <a:ea typeface="Cambria" panose="02040503050406030204" pitchFamily="18" charset="0"/>
              </a:rPr>
              <a:t>   </a:t>
            </a:r>
            <a:r>
              <a:rPr lang="en-US" sz="3200" dirty="0" err="1" smtClean="0">
                <a:solidFill>
                  <a:srgbClr val="000000"/>
                </a:solidFill>
                <a:latin typeface="Times New Roman" pitchFamily="18" charset="0"/>
                <a:ea typeface="Cambria" panose="02040503050406030204" pitchFamily="18" charset="0"/>
                <a:cs typeface="Times New Roman" pitchFamily="18" charset="0"/>
              </a:rPr>
              <a:t>Cảnh</a:t>
            </a:r>
            <a:r>
              <a:rPr lang="en-US" sz="3200" dirty="0" smtClean="0">
                <a:solidFill>
                  <a:srgbClr val="000000"/>
                </a:solidFill>
                <a:latin typeface="Times New Roman" pitchFamily="18" charset="0"/>
                <a:ea typeface="Cambria" panose="02040503050406030204" pitchFamily="18" charset="0"/>
                <a:cs typeface="Times New Roman" pitchFamily="18" charset="0"/>
              </a:rPr>
              <a:t> </a:t>
            </a:r>
            <a:r>
              <a:rPr lang="en-US" sz="3200" dirty="0" err="1" smtClean="0">
                <a:solidFill>
                  <a:srgbClr val="000000"/>
                </a:solidFill>
                <a:latin typeface="Times New Roman" pitchFamily="18" charset="0"/>
                <a:ea typeface="Cambria" panose="02040503050406030204" pitchFamily="18" charset="0"/>
                <a:cs typeface="Times New Roman" pitchFamily="18" charset="0"/>
              </a:rPr>
              <a:t>vật</a:t>
            </a:r>
            <a:r>
              <a:rPr lang="en-US" sz="3200" dirty="0" smtClean="0">
                <a:solidFill>
                  <a:srgbClr val="000000"/>
                </a:solidFill>
                <a:latin typeface="Times New Roman" pitchFamily="18" charset="0"/>
                <a:ea typeface="Cambria" panose="02040503050406030204" pitchFamily="18" charset="0"/>
                <a:cs typeface="Times New Roman" pitchFamily="18" charset="0"/>
              </a:rPr>
              <a:t> </a:t>
            </a:r>
            <a:r>
              <a:rPr lang="en-US" sz="3200" dirty="0" err="1" smtClean="0">
                <a:solidFill>
                  <a:srgbClr val="000000"/>
                </a:solidFill>
                <a:latin typeface="Times New Roman" pitchFamily="18" charset="0"/>
                <a:ea typeface="Cambria" panose="02040503050406030204" pitchFamily="18" charset="0"/>
                <a:cs typeface="Times New Roman" pitchFamily="18" charset="0"/>
              </a:rPr>
              <a:t>xung</a:t>
            </a:r>
            <a:r>
              <a:rPr lang="en-US" sz="3200" dirty="0" smtClean="0">
                <a:solidFill>
                  <a:srgbClr val="000000"/>
                </a:solidFill>
                <a:latin typeface="Times New Roman" pitchFamily="18" charset="0"/>
                <a:ea typeface="Cambria" panose="02040503050406030204" pitchFamily="18" charset="0"/>
                <a:cs typeface="Times New Roman" pitchFamily="18" charset="0"/>
              </a:rPr>
              <a:t> </a:t>
            </a:r>
            <a:r>
              <a:rPr lang="en-US" sz="3200" dirty="0" err="1" smtClean="0">
                <a:solidFill>
                  <a:srgbClr val="000000"/>
                </a:solidFill>
                <a:latin typeface="Times New Roman" pitchFamily="18" charset="0"/>
                <a:ea typeface="Cambria" panose="02040503050406030204" pitchFamily="18" charset="0"/>
                <a:cs typeface="Times New Roman" pitchFamily="18" charset="0"/>
              </a:rPr>
              <a:t>quanh</a:t>
            </a:r>
            <a:r>
              <a:rPr lang="en-US" sz="3200" dirty="0" smtClean="0">
                <a:solidFill>
                  <a:srgbClr val="000000"/>
                </a:solidFill>
                <a:latin typeface="Times New Roman" pitchFamily="18" charset="0"/>
                <a:ea typeface="Cambria" panose="02040503050406030204" pitchFamily="18" charset="0"/>
                <a:cs typeface="Times New Roman" pitchFamily="18" charset="0"/>
              </a:rPr>
              <a:t> </a:t>
            </a:r>
            <a:r>
              <a:rPr lang="en-US" sz="3200" dirty="0" err="1" smtClean="0">
                <a:solidFill>
                  <a:srgbClr val="000000"/>
                </a:solidFill>
                <a:latin typeface="Times New Roman" pitchFamily="18" charset="0"/>
                <a:ea typeface="Cambria" panose="02040503050406030204" pitchFamily="18" charset="0"/>
                <a:cs typeface="Times New Roman" pitchFamily="18" charset="0"/>
              </a:rPr>
              <a:t>tôi</a:t>
            </a:r>
            <a:r>
              <a:rPr lang="en-US" sz="3200" dirty="0" smtClean="0">
                <a:solidFill>
                  <a:srgbClr val="000000"/>
                </a:solidFill>
                <a:latin typeface="Times New Roman" pitchFamily="18" charset="0"/>
                <a:ea typeface="Cambria" panose="02040503050406030204" pitchFamily="18" charset="0"/>
                <a:cs typeface="Times New Roman" pitchFamily="18" charset="0"/>
              </a:rPr>
              <a:t> </a:t>
            </a:r>
            <a:r>
              <a:rPr lang="en-US" sz="3200" dirty="0" err="1" smtClean="0">
                <a:solidFill>
                  <a:srgbClr val="000000"/>
                </a:solidFill>
                <a:latin typeface="Times New Roman" pitchFamily="18" charset="0"/>
                <a:ea typeface="Cambria" panose="02040503050406030204" pitchFamily="18" charset="0"/>
                <a:cs typeface="Times New Roman" pitchFamily="18" charset="0"/>
              </a:rPr>
              <a:t>đều</a:t>
            </a:r>
            <a:r>
              <a:rPr lang="en-US" sz="3200" dirty="0" smtClean="0">
                <a:solidFill>
                  <a:srgbClr val="000000"/>
                </a:solidFill>
                <a:latin typeface="Times New Roman" pitchFamily="18" charset="0"/>
                <a:ea typeface="Cambria" panose="02040503050406030204" pitchFamily="18" charset="0"/>
                <a:cs typeface="Times New Roman" pitchFamily="18" charset="0"/>
              </a:rPr>
              <a:t> </a:t>
            </a:r>
            <a:r>
              <a:rPr lang="en-US" sz="3200" dirty="0" err="1" smtClean="0">
                <a:solidFill>
                  <a:srgbClr val="000000"/>
                </a:solidFill>
                <a:latin typeface="Times New Roman" pitchFamily="18" charset="0"/>
                <a:ea typeface="Cambria" panose="02040503050406030204" pitchFamily="18" charset="0"/>
                <a:cs typeface="Times New Roman" pitchFamily="18" charset="0"/>
              </a:rPr>
              <a:t>thay</a:t>
            </a:r>
            <a:r>
              <a:rPr lang="en-US" sz="3200" dirty="0" smtClean="0">
                <a:solidFill>
                  <a:srgbClr val="000000"/>
                </a:solidFill>
                <a:latin typeface="Times New Roman" pitchFamily="18" charset="0"/>
                <a:ea typeface="Cambria" panose="02040503050406030204" pitchFamily="18" charset="0"/>
                <a:cs typeface="Times New Roman" pitchFamily="18" charset="0"/>
              </a:rPr>
              <a:t> </a:t>
            </a:r>
            <a:r>
              <a:rPr lang="en-US" sz="3200" dirty="0" err="1" smtClean="0">
                <a:solidFill>
                  <a:srgbClr val="000000"/>
                </a:solidFill>
                <a:latin typeface="Times New Roman" pitchFamily="18" charset="0"/>
                <a:ea typeface="Cambria" panose="02040503050406030204" pitchFamily="18" charset="0"/>
                <a:cs typeface="Times New Roman" pitchFamily="18" charset="0"/>
              </a:rPr>
              <a:t>đổi</a:t>
            </a:r>
            <a:r>
              <a:rPr lang="en-US" sz="3200" dirty="0" smtClean="0">
                <a:solidFill>
                  <a:srgbClr val="000000"/>
                </a:solidFill>
                <a:latin typeface="Times New Roman" pitchFamily="18" charset="0"/>
                <a:ea typeface="Cambria" panose="02040503050406030204" pitchFamily="18" charset="0"/>
                <a:cs typeface="Times New Roman" pitchFamily="18" charset="0"/>
              </a:rPr>
              <a:t>, </a:t>
            </a:r>
            <a:r>
              <a:rPr lang="en-US" sz="3200" dirty="0" err="1" smtClean="0">
                <a:solidFill>
                  <a:srgbClr val="000000"/>
                </a:solidFill>
                <a:latin typeface="Times New Roman" pitchFamily="18" charset="0"/>
                <a:ea typeface="Cambria" panose="02040503050406030204" pitchFamily="18" charset="0"/>
                <a:cs typeface="Times New Roman" pitchFamily="18" charset="0"/>
              </a:rPr>
              <a:t>vì</a:t>
            </a:r>
            <a:r>
              <a:rPr lang="en-US" sz="3200" dirty="0" smtClean="0">
                <a:solidFill>
                  <a:srgbClr val="000000"/>
                </a:solidFill>
                <a:latin typeface="Times New Roman" pitchFamily="18" charset="0"/>
                <a:ea typeface="Cambria" panose="02040503050406030204" pitchFamily="18" charset="0"/>
                <a:cs typeface="Times New Roman" pitchFamily="18" charset="0"/>
              </a:rPr>
              <a:t> </a:t>
            </a:r>
            <a:r>
              <a:rPr lang="en-US" sz="3200" dirty="0" err="1" smtClean="0">
                <a:solidFill>
                  <a:srgbClr val="000000"/>
                </a:solidFill>
                <a:latin typeface="Times New Roman" pitchFamily="18" charset="0"/>
                <a:ea typeface="Cambria" panose="02040503050406030204" pitchFamily="18" charset="0"/>
                <a:cs typeface="Times New Roman" pitchFamily="18" charset="0"/>
              </a:rPr>
              <a:t>chính</a:t>
            </a:r>
            <a:r>
              <a:rPr lang="en-US" sz="3200" dirty="0" smtClean="0">
                <a:solidFill>
                  <a:srgbClr val="000000"/>
                </a:solidFill>
                <a:latin typeface="Times New Roman" pitchFamily="18" charset="0"/>
                <a:ea typeface="Cambria" panose="02040503050406030204" pitchFamily="18" charset="0"/>
                <a:cs typeface="Times New Roman" pitchFamily="18" charset="0"/>
              </a:rPr>
              <a:t> </a:t>
            </a:r>
            <a:r>
              <a:rPr lang="en-US" sz="3200" dirty="0" err="1" smtClean="0">
                <a:solidFill>
                  <a:srgbClr val="000000"/>
                </a:solidFill>
                <a:latin typeface="Times New Roman" pitchFamily="18" charset="0"/>
                <a:ea typeface="Cambria" panose="02040503050406030204" pitchFamily="18" charset="0"/>
                <a:cs typeface="Times New Roman" pitchFamily="18" charset="0"/>
              </a:rPr>
              <a:t>lòng</a:t>
            </a:r>
            <a:r>
              <a:rPr lang="en-US" sz="3200" dirty="0" smtClean="0">
                <a:solidFill>
                  <a:srgbClr val="000000"/>
                </a:solidFill>
                <a:latin typeface="Times New Roman" pitchFamily="18" charset="0"/>
                <a:ea typeface="Cambria" panose="02040503050406030204" pitchFamily="18" charset="0"/>
                <a:cs typeface="Times New Roman" pitchFamily="18" charset="0"/>
              </a:rPr>
              <a:t> </a:t>
            </a:r>
            <a:r>
              <a:rPr lang="en-US" sz="3200" dirty="0" err="1" smtClean="0">
                <a:solidFill>
                  <a:srgbClr val="000000"/>
                </a:solidFill>
                <a:latin typeface="Times New Roman" pitchFamily="18" charset="0"/>
                <a:ea typeface="Cambria" panose="02040503050406030204" pitchFamily="18" charset="0"/>
                <a:cs typeface="Times New Roman" pitchFamily="18" charset="0"/>
              </a:rPr>
              <a:t>tôi</a:t>
            </a:r>
            <a:r>
              <a:rPr lang="en-US" sz="3200" dirty="0" smtClean="0">
                <a:solidFill>
                  <a:srgbClr val="000000"/>
                </a:solidFill>
                <a:latin typeface="Times New Roman" pitchFamily="18" charset="0"/>
                <a:ea typeface="Cambria" panose="02040503050406030204" pitchFamily="18" charset="0"/>
                <a:cs typeface="Times New Roman" pitchFamily="18" charset="0"/>
              </a:rPr>
              <a:t> </a:t>
            </a:r>
            <a:r>
              <a:rPr lang="en-US" sz="3200" dirty="0" err="1" smtClean="0">
                <a:solidFill>
                  <a:srgbClr val="000000"/>
                </a:solidFill>
                <a:latin typeface="Times New Roman" pitchFamily="18" charset="0"/>
                <a:ea typeface="Cambria" panose="02040503050406030204" pitchFamily="18" charset="0"/>
                <a:cs typeface="Times New Roman" pitchFamily="18" charset="0"/>
              </a:rPr>
              <a:t>đang</a:t>
            </a:r>
            <a:r>
              <a:rPr lang="en-US" sz="3200" dirty="0" smtClean="0">
                <a:solidFill>
                  <a:srgbClr val="000000"/>
                </a:solidFill>
                <a:latin typeface="Times New Roman" pitchFamily="18" charset="0"/>
                <a:ea typeface="Cambria" panose="02040503050406030204" pitchFamily="18" charset="0"/>
                <a:cs typeface="Times New Roman" pitchFamily="18" charset="0"/>
              </a:rPr>
              <a:t> </a:t>
            </a:r>
            <a:r>
              <a:rPr lang="en-US" sz="3200" dirty="0" err="1" smtClean="0">
                <a:solidFill>
                  <a:srgbClr val="000000"/>
                </a:solidFill>
                <a:latin typeface="Times New Roman" pitchFamily="18" charset="0"/>
                <a:ea typeface="Cambria" panose="02040503050406030204" pitchFamily="18" charset="0"/>
                <a:cs typeface="Times New Roman" pitchFamily="18" charset="0"/>
              </a:rPr>
              <a:t>có</a:t>
            </a:r>
            <a:r>
              <a:rPr lang="en-US" sz="3200" dirty="0" smtClean="0">
                <a:solidFill>
                  <a:srgbClr val="000000"/>
                </a:solidFill>
                <a:latin typeface="Times New Roman" pitchFamily="18" charset="0"/>
                <a:ea typeface="Cambria" panose="02040503050406030204" pitchFamily="18" charset="0"/>
                <a:cs typeface="Times New Roman" pitchFamily="18" charset="0"/>
              </a:rPr>
              <a:t> </a:t>
            </a:r>
            <a:r>
              <a:rPr lang="en-US" sz="3200" dirty="0" err="1" smtClean="0">
                <a:solidFill>
                  <a:srgbClr val="000000"/>
                </a:solidFill>
                <a:latin typeface="Times New Roman" pitchFamily="18" charset="0"/>
                <a:ea typeface="Cambria" panose="02040503050406030204" pitchFamily="18" charset="0"/>
                <a:cs typeface="Times New Roman" pitchFamily="18" charset="0"/>
              </a:rPr>
              <a:t>sự</a:t>
            </a:r>
            <a:r>
              <a:rPr lang="en-US" sz="3200" dirty="0" smtClean="0">
                <a:solidFill>
                  <a:srgbClr val="000000"/>
                </a:solidFill>
                <a:latin typeface="Times New Roman" pitchFamily="18" charset="0"/>
                <a:ea typeface="Cambria" panose="02040503050406030204" pitchFamily="18" charset="0"/>
                <a:cs typeface="Times New Roman" pitchFamily="18" charset="0"/>
              </a:rPr>
              <a:t> </a:t>
            </a:r>
            <a:r>
              <a:rPr lang="en-US" sz="3200" dirty="0" err="1" smtClean="0">
                <a:solidFill>
                  <a:srgbClr val="000000"/>
                </a:solidFill>
                <a:latin typeface="Times New Roman" pitchFamily="18" charset="0"/>
                <a:ea typeface="Cambria" panose="02040503050406030204" pitchFamily="18" charset="0"/>
                <a:cs typeface="Times New Roman" pitchFamily="18" charset="0"/>
              </a:rPr>
              <a:t>thay</a:t>
            </a:r>
            <a:r>
              <a:rPr lang="en-US" sz="3200" dirty="0" smtClean="0">
                <a:solidFill>
                  <a:srgbClr val="000000"/>
                </a:solidFill>
                <a:latin typeface="Times New Roman" pitchFamily="18" charset="0"/>
                <a:ea typeface="Cambria" panose="02040503050406030204" pitchFamily="18" charset="0"/>
                <a:cs typeface="Times New Roman" pitchFamily="18" charset="0"/>
              </a:rPr>
              <a:t> </a:t>
            </a:r>
            <a:r>
              <a:rPr lang="en-US" sz="3200" dirty="0" err="1" smtClean="0">
                <a:solidFill>
                  <a:srgbClr val="000000"/>
                </a:solidFill>
                <a:latin typeface="Times New Roman" pitchFamily="18" charset="0"/>
                <a:ea typeface="Cambria" panose="02040503050406030204" pitchFamily="18" charset="0"/>
                <a:cs typeface="Times New Roman" pitchFamily="18" charset="0"/>
              </a:rPr>
              <a:t>đổi</a:t>
            </a:r>
            <a:r>
              <a:rPr lang="en-US" sz="3200" dirty="0" smtClean="0">
                <a:solidFill>
                  <a:srgbClr val="000000"/>
                </a:solidFill>
                <a:latin typeface="Times New Roman" pitchFamily="18" charset="0"/>
                <a:ea typeface="Cambria" panose="02040503050406030204" pitchFamily="18" charset="0"/>
                <a:cs typeface="Times New Roman" pitchFamily="18" charset="0"/>
              </a:rPr>
              <a:t> </a:t>
            </a:r>
            <a:r>
              <a:rPr lang="en-US" sz="3200" dirty="0" err="1" smtClean="0">
                <a:solidFill>
                  <a:srgbClr val="000000"/>
                </a:solidFill>
                <a:latin typeface="Times New Roman" pitchFamily="18" charset="0"/>
                <a:ea typeface="Cambria" panose="02040503050406030204" pitchFamily="18" charset="0"/>
                <a:cs typeface="Times New Roman" pitchFamily="18" charset="0"/>
              </a:rPr>
              <a:t>lớn</a:t>
            </a:r>
            <a:r>
              <a:rPr lang="en-US" sz="3200" dirty="0" smtClean="0">
                <a:solidFill>
                  <a:srgbClr val="000000"/>
                </a:solidFill>
                <a:latin typeface="Times New Roman" pitchFamily="18" charset="0"/>
                <a:ea typeface="Cambria" panose="02040503050406030204" pitchFamily="18" charset="0"/>
                <a:cs typeface="Times New Roman" pitchFamily="18" charset="0"/>
              </a:rPr>
              <a:t>: </a:t>
            </a:r>
            <a:r>
              <a:rPr lang="en-US" sz="3200" dirty="0" err="1" smtClean="0">
                <a:solidFill>
                  <a:srgbClr val="000000"/>
                </a:solidFill>
                <a:latin typeface="Times New Roman" pitchFamily="18" charset="0"/>
                <a:ea typeface="Cambria" panose="02040503050406030204" pitchFamily="18" charset="0"/>
                <a:cs typeface="Times New Roman" pitchFamily="18" charset="0"/>
              </a:rPr>
              <a:t>hôm</a:t>
            </a:r>
            <a:r>
              <a:rPr lang="en-US" sz="3200" dirty="0" smtClean="0">
                <a:solidFill>
                  <a:srgbClr val="000000"/>
                </a:solidFill>
                <a:latin typeface="Times New Roman" pitchFamily="18" charset="0"/>
                <a:ea typeface="Cambria" panose="02040503050406030204" pitchFamily="18" charset="0"/>
                <a:cs typeface="Times New Roman" pitchFamily="18" charset="0"/>
              </a:rPr>
              <a:t> nay </a:t>
            </a:r>
            <a:r>
              <a:rPr lang="en-US" sz="3200" dirty="0" err="1" smtClean="0">
                <a:solidFill>
                  <a:srgbClr val="000000"/>
                </a:solidFill>
                <a:latin typeface="Times New Roman" pitchFamily="18" charset="0"/>
                <a:ea typeface="Cambria" panose="02040503050406030204" pitchFamily="18" charset="0"/>
                <a:cs typeface="Times New Roman" pitchFamily="18" charset="0"/>
              </a:rPr>
              <a:t>tôi</a:t>
            </a:r>
            <a:r>
              <a:rPr lang="en-US" sz="3200" dirty="0" smtClean="0">
                <a:solidFill>
                  <a:srgbClr val="000000"/>
                </a:solidFill>
                <a:latin typeface="Times New Roman" pitchFamily="18" charset="0"/>
                <a:ea typeface="Cambria" panose="02040503050406030204" pitchFamily="18" charset="0"/>
                <a:cs typeface="Times New Roman" pitchFamily="18" charset="0"/>
              </a:rPr>
              <a:t> </a:t>
            </a:r>
            <a:r>
              <a:rPr lang="en-US" sz="3200" dirty="0" err="1" smtClean="0">
                <a:solidFill>
                  <a:srgbClr val="000000"/>
                </a:solidFill>
                <a:latin typeface="Times New Roman" pitchFamily="18" charset="0"/>
                <a:ea typeface="Cambria" panose="02040503050406030204" pitchFamily="18" charset="0"/>
                <a:cs typeface="Times New Roman" pitchFamily="18" charset="0"/>
              </a:rPr>
              <a:t>đi</a:t>
            </a:r>
            <a:r>
              <a:rPr lang="en-US" sz="3200" dirty="0" smtClean="0">
                <a:solidFill>
                  <a:srgbClr val="000000"/>
                </a:solidFill>
                <a:latin typeface="Times New Roman" pitchFamily="18" charset="0"/>
                <a:ea typeface="Cambria" panose="02040503050406030204" pitchFamily="18" charset="0"/>
                <a:cs typeface="Times New Roman" pitchFamily="18" charset="0"/>
              </a:rPr>
              <a:t> </a:t>
            </a:r>
            <a:r>
              <a:rPr lang="en-US" sz="3200" dirty="0" err="1" smtClean="0">
                <a:solidFill>
                  <a:srgbClr val="000000"/>
                </a:solidFill>
                <a:latin typeface="Times New Roman" pitchFamily="18" charset="0"/>
                <a:ea typeface="Cambria" panose="02040503050406030204" pitchFamily="18" charset="0"/>
                <a:cs typeface="Times New Roman" pitchFamily="18" charset="0"/>
              </a:rPr>
              <a:t>học</a:t>
            </a:r>
            <a:r>
              <a:rPr lang="en-US" sz="3200" dirty="0" smtClean="0">
                <a:solidFill>
                  <a:srgbClr val="000000"/>
                </a:solidFill>
                <a:latin typeface="Times New Roman" pitchFamily="18" charset="0"/>
                <a:ea typeface="Cambria" panose="02040503050406030204" pitchFamily="18" charset="0"/>
                <a:cs typeface="Times New Roman" pitchFamily="18" charset="0"/>
              </a:rPr>
              <a:t>.</a:t>
            </a:r>
          </a:p>
          <a:p>
            <a:pPr lvl="0" algn="r"/>
            <a:r>
              <a:rPr lang="en-US" sz="3200" dirty="0" smtClean="0">
                <a:solidFill>
                  <a:srgbClr val="000000"/>
                </a:solidFill>
                <a:latin typeface="Times New Roman" pitchFamily="18" charset="0"/>
                <a:ea typeface="Cambria" panose="02040503050406030204" pitchFamily="18" charset="0"/>
                <a:cs typeface="Times New Roman" pitchFamily="18" charset="0"/>
              </a:rPr>
              <a:t>(</a:t>
            </a:r>
            <a:r>
              <a:rPr lang="en-US" sz="3200" i="1" dirty="0" smtClean="0">
                <a:solidFill>
                  <a:srgbClr val="000000"/>
                </a:solidFill>
                <a:latin typeface="Times New Roman" pitchFamily="18" charset="0"/>
                <a:ea typeface="Cambria" panose="02040503050406030204" pitchFamily="18" charset="0"/>
                <a:cs typeface="Times New Roman" pitchFamily="18" charset="0"/>
              </a:rPr>
              <a:t>Theo</a:t>
            </a:r>
            <a:r>
              <a:rPr lang="en-US" sz="3200" dirty="0" smtClean="0">
                <a:solidFill>
                  <a:srgbClr val="000000"/>
                </a:solidFill>
                <a:latin typeface="Times New Roman" pitchFamily="18" charset="0"/>
                <a:ea typeface="Cambria" panose="02040503050406030204" pitchFamily="18" charset="0"/>
                <a:cs typeface="Times New Roman" pitchFamily="18" charset="0"/>
              </a:rPr>
              <a:t> </a:t>
            </a:r>
            <a:r>
              <a:rPr lang="en-US" sz="3200" dirty="0" err="1" smtClean="0">
                <a:solidFill>
                  <a:srgbClr val="000000"/>
                </a:solidFill>
                <a:latin typeface="Times New Roman" pitchFamily="18" charset="0"/>
                <a:ea typeface="Cambria" panose="02040503050406030204" pitchFamily="18" charset="0"/>
                <a:cs typeface="Times New Roman" pitchFamily="18" charset="0"/>
              </a:rPr>
              <a:t>Thanh</a:t>
            </a:r>
            <a:r>
              <a:rPr lang="en-US" sz="3200" dirty="0" smtClean="0">
                <a:solidFill>
                  <a:srgbClr val="000000"/>
                </a:solidFill>
                <a:latin typeface="Times New Roman" pitchFamily="18" charset="0"/>
                <a:ea typeface="Cambria" panose="02040503050406030204" pitchFamily="18" charset="0"/>
                <a:cs typeface="Times New Roman" pitchFamily="18" charset="0"/>
              </a:rPr>
              <a:t> </a:t>
            </a:r>
            <a:r>
              <a:rPr lang="en-US" sz="3200" dirty="0" err="1" smtClean="0">
                <a:solidFill>
                  <a:srgbClr val="000000"/>
                </a:solidFill>
                <a:latin typeface="Times New Roman" pitchFamily="18" charset="0"/>
                <a:ea typeface="Cambria" panose="02040503050406030204" pitchFamily="18" charset="0"/>
                <a:cs typeface="Times New Roman" pitchFamily="18" charset="0"/>
              </a:rPr>
              <a:t>Tịnh</a:t>
            </a:r>
            <a:r>
              <a:rPr lang="en-US" sz="3200" dirty="0" smtClean="0">
                <a:solidFill>
                  <a:srgbClr val="000000"/>
                </a:solidFill>
                <a:latin typeface="Times New Roman" pitchFamily="18" charset="0"/>
                <a:ea typeface="Cambria" panose="02040503050406030204" pitchFamily="18" charset="0"/>
                <a:cs typeface="Times New Roman" pitchFamily="18" charset="0"/>
              </a:rPr>
              <a:t>)</a:t>
            </a:r>
          </a:p>
        </p:txBody>
      </p:sp>
      <p:grpSp>
        <p:nvGrpSpPr>
          <p:cNvPr id="8" name="Group 7">
            <a:extLst>
              <a:ext uri="{FF2B5EF4-FFF2-40B4-BE49-F238E27FC236}">
                <a16:creationId xmlns="" xmlns:a16="http://schemas.microsoft.com/office/drawing/2014/main" id="{7C63C92D-84AA-4FBF-4C07-278825C6C1AC}"/>
              </a:ext>
            </a:extLst>
          </p:cNvPr>
          <p:cNvGrpSpPr/>
          <p:nvPr/>
        </p:nvGrpSpPr>
        <p:grpSpPr>
          <a:xfrm>
            <a:off x="2261081" y="2979567"/>
            <a:ext cx="5790664" cy="1166161"/>
            <a:chOff x="1738784" y="2685603"/>
            <a:chExt cx="4471619" cy="1276449"/>
          </a:xfrm>
        </p:grpSpPr>
        <p:sp>
          <p:nvSpPr>
            <p:cNvPr id="9" name="Freeform: Shape 8">
              <a:extLst>
                <a:ext uri="{FF2B5EF4-FFF2-40B4-BE49-F238E27FC236}">
                  <a16:creationId xmlns="" xmlns:a16="http://schemas.microsoft.com/office/drawing/2014/main" id="{58245217-77D1-04F5-1A0F-ACEC991A9615}"/>
                </a:ext>
              </a:extLst>
            </p:cNvPr>
            <p:cNvSpPr/>
            <p:nvPr/>
          </p:nvSpPr>
          <p:spPr>
            <a:xfrm>
              <a:off x="1738784" y="2685603"/>
              <a:ext cx="4257846" cy="1276449"/>
            </a:xfrm>
            <a:custGeom>
              <a:avLst/>
              <a:gdLst>
                <a:gd name="connsiteX0" fmla="*/ 1954709 w 3973596"/>
                <a:gd name="connsiteY0" fmla="*/ 0 h 1801466"/>
                <a:gd name="connsiteX1" fmla="*/ 2537121 w 3973596"/>
                <a:gd name="connsiteY1" fmla="*/ 309666 h 1801466"/>
                <a:gd name="connsiteX2" fmla="*/ 2596640 w 3973596"/>
                <a:gd name="connsiteY2" fmla="*/ 419321 h 1801466"/>
                <a:gd name="connsiteX3" fmla="*/ 2602905 w 3973596"/>
                <a:gd name="connsiteY3" fmla="*/ 411727 h 1801466"/>
                <a:gd name="connsiteX4" fmla="*/ 2879048 w 3973596"/>
                <a:gd name="connsiteY4" fmla="*/ 297345 h 1801466"/>
                <a:gd name="connsiteX5" fmla="*/ 3261639 w 3973596"/>
                <a:gd name="connsiteY5" fmla="*/ 609166 h 1801466"/>
                <a:gd name="connsiteX6" fmla="*/ 3268062 w 3973596"/>
                <a:gd name="connsiteY6" fmla="*/ 672885 h 1801466"/>
                <a:gd name="connsiteX7" fmla="*/ 3316027 w 3973596"/>
                <a:gd name="connsiteY7" fmla="*/ 662260 h 1801466"/>
                <a:gd name="connsiteX8" fmla="*/ 3426322 w 3973596"/>
                <a:gd name="connsiteY8" fmla="*/ 654326 h 1801466"/>
                <a:gd name="connsiteX9" fmla="*/ 3973596 w 3973596"/>
                <a:gd name="connsiteY9" fmla="*/ 1044851 h 1801466"/>
                <a:gd name="connsiteX10" fmla="*/ 3426322 w 3973596"/>
                <a:gd name="connsiteY10" fmla="*/ 1435376 h 1801466"/>
                <a:gd name="connsiteX11" fmla="*/ 3120336 w 3973596"/>
                <a:gd name="connsiteY11" fmla="*/ 1368681 h 1801466"/>
                <a:gd name="connsiteX12" fmla="*/ 3065917 w 3973596"/>
                <a:gd name="connsiteY12" fmla="*/ 1336641 h 1801466"/>
                <a:gd name="connsiteX13" fmla="*/ 3060829 w 3973596"/>
                <a:gd name="connsiteY13" fmla="*/ 1370354 h 1801466"/>
                <a:gd name="connsiteX14" fmla="*/ 2351125 w 3973596"/>
                <a:gd name="connsiteY14" fmla="*/ 1756740 h 1801466"/>
                <a:gd name="connsiteX15" fmla="*/ 1731580 w 3973596"/>
                <a:gd name="connsiteY15" fmla="*/ 1523755 h 1801466"/>
                <a:gd name="connsiteX16" fmla="*/ 1724686 w 3973596"/>
                <a:gd name="connsiteY16" fmla="*/ 1514481 h 1801466"/>
                <a:gd name="connsiteX17" fmla="*/ 1712498 w 3973596"/>
                <a:gd name="connsiteY17" fmla="*/ 1549293 h 1801466"/>
                <a:gd name="connsiteX18" fmla="*/ 1283400 w 3973596"/>
                <a:gd name="connsiteY18" fmla="*/ 1801466 h 1801466"/>
                <a:gd name="connsiteX19" fmla="*/ 827167 w 3973596"/>
                <a:gd name="connsiteY19" fmla="*/ 1471790 h 1801466"/>
                <a:gd name="connsiteX20" fmla="*/ 823474 w 3973596"/>
                <a:gd name="connsiteY20" fmla="*/ 1439308 h 1801466"/>
                <a:gd name="connsiteX21" fmla="*/ 794990 w 3973596"/>
                <a:gd name="connsiteY21" fmla="*/ 1465281 h 1801466"/>
                <a:gd name="connsiteX22" fmla="*/ 465694 w 3973596"/>
                <a:gd name="connsiteY22" fmla="*/ 1567897 h 1801466"/>
                <a:gd name="connsiteX23" fmla="*/ 0 w 3973596"/>
                <a:gd name="connsiteY23" fmla="*/ 1217542 h 1801466"/>
                <a:gd name="connsiteX24" fmla="*/ 465694 w 3973596"/>
                <a:gd name="connsiteY24" fmla="*/ 867187 h 1801466"/>
                <a:gd name="connsiteX25" fmla="*/ 646963 w 3973596"/>
                <a:gd name="connsiteY25" fmla="*/ 894720 h 1801466"/>
                <a:gd name="connsiteX26" fmla="*/ 692529 w 3973596"/>
                <a:gd name="connsiteY26" fmla="*/ 913327 h 1801466"/>
                <a:gd name="connsiteX27" fmla="*/ 679602 w 3973596"/>
                <a:gd name="connsiteY27" fmla="*/ 851452 h 1801466"/>
                <a:gd name="connsiteX28" fmla="*/ 1042166 w 3973596"/>
                <a:gd name="connsiteY28" fmla="*/ 501097 h 1801466"/>
                <a:gd name="connsiteX29" fmla="*/ 1244879 w 3973596"/>
                <a:gd name="connsiteY29" fmla="*/ 560932 h 1801466"/>
                <a:gd name="connsiteX30" fmla="*/ 1264986 w 3973596"/>
                <a:gd name="connsiteY30" fmla="*/ 576963 h 1801466"/>
                <a:gd name="connsiteX31" fmla="*/ 1266614 w 3973596"/>
                <a:gd name="connsiteY31" fmla="*/ 560814 h 1801466"/>
                <a:gd name="connsiteX32" fmla="*/ 1954709 w 3973596"/>
                <a:gd name="connsiteY32" fmla="*/ 0 h 18014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3973596" h="1801466">
                  <a:moveTo>
                    <a:pt x="1954709" y="0"/>
                  </a:moveTo>
                  <a:cubicBezTo>
                    <a:pt x="2197150" y="0"/>
                    <a:pt x="2410901" y="122836"/>
                    <a:pt x="2537121" y="309666"/>
                  </a:cubicBezTo>
                  <a:lnTo>
                    <a:pt x="2596640" y="419321"/>
                  </a:lnTo>
                  <a:lnTo>
                    <a:pt x="2602905" y="411727"/>
                  </a:lnTo>
                  <a:cubicBezTo>
                    <a:pt x="2673576" y="341056"/>
                    <a:pt x="2771208" y="297345"/>
                    <a:pt x="2879048" y="297345"/>
                  </a:cubicBezTo>
                  <a:cubicBezTo>
                    <a:pt x="3067769" y="297345"/>
                    <a:pt x="3225224" y="431210"/>
                    <a:pt x="3261639" y="609166"/>
                  </a:cubicBezTo>
                  <a:lnTo>
                    <a:pt x="3268062" y="672885"/>
                  </a:lnTo>
                  <a:lnTo>
                    <a:pt x="3316027" y="662260"/>
                  </a:lnTo>
                  <a:cubicBezTo>
                    <a:pt x="3351654" y="657058"/>
                    <a:pt x="3388541" y="654326"/>
                    <a:pt x="3426322" y="654326"/>
                  </a:cubicBezTo>
                  <a:cubicBezTo>
                    <a:pt x="3728573" y="654326"/>
                    <a:pt x="3973596" y="829170"/>
                    <a:pt x="3973596" y="1044851"/>
                  </a:cubicBezTo>
                  <a:cubicBezTo>
                    <a:pt x="3973596" y="1260532"/>
                    <a:pt x="3728573" y="1435376"/>
                    <a:pt x="3426322" y="1435376"/>
                  </a:cubicBezTo>
                  <a:cubicBezTo>
                    <a:pt x="3312978" y="1435376"/>
                    <a:pt x="3207682" y="1410789"/>
                    <a:pt x="3120336" y="1368681"/>
                  </a:cubicBezTo>
                  <a:lnTo>
                    <a:pt x="3065917" y="1336641"/>
                  </a:lnTo>
                  <a:lnTo>
                    <a:pt x="3060829" y="1370354"/>
                  </a:lnTo>
                  <a:cubicBezTo>
                    <a:pt x="2993280" y="1590864"/>
                    <a:pt x="2701201" y="1756740"/>
                    <a:pt x="2351125" y="1756740"/>
                  </a:cubicBezTo>
                  <a:cubicBezTo>
                    <a:pt x="2088568" y="1756740"/>
                    <a:pt x="1858635" y="1663435"/>
                    <a:pt x="1731580" y="1523755"/>
                  </a:cubicBezTo>
                  <a:lnTo>
                    <a:pt x="1724686" y="1514481"/>
                  </a:lnTo>
                  <a:lnTo>
                    <a:pt x="1712498" y="1549293"/>
                  </a:lnTo>
                  <a:cubicBezTo>
                    <a:pt x="1641801" y="1697485"/>
                    <a:pt x="1476297" y="1801466"/>
                    <a:pt x="1283400" y="1801466"/>
                  </a:cubicBezTo>
                  <a:cubicBezTo>
                    <a:pt x="1058354" y="1801466"/>
                    <a:pt x="870591" y="1659936"/>
                    <a:pt x="827167" y="1471790"/>
                  </a:cubicBezTo>
                  <a:lnTo>
                    <a:pt x="823474" y="1439308"/>
                  </a:lnTo>
                  <a:lnTo>
                    <a:pt x="794990" y="1465281"/>
                  </a:lnTo>
                  <a:cubicBezTo>
                    <a:pt x="710716" y="1528682"/>
                    <a:pt x="594292" y="1567897"/>
                    <a:pt x="465694" y="1567897"/>
                  </a:cubicBezTo>
                  <a:cubicBezTo>
                    <a:pt x="208498" y="1567897"/>
                    <a:pt x="0" y="1411038"/>
                    <a:pt x="0" y="1217542"/>
                  </a:cubicBezTo>
                  <a:cubicBezTo>
                    <a:pt x="0" y="1024046"/>
                    <a:pt x="208498" y="867187"/>
                    <a:pt x="465694" y="867187"/>
                  </a:cubicBezTo>
                  <a:cubicBezTo>
                    <a:pt x="529993" y="867187"/>
                    <a:pt x="591248" y="876991"/>
                    <a:pt x="646963" y="894720"/>
                  </a:cubicBezTo>
                  <a:lnTo>
                    <a:pt x="692529" y="913327"/>
                  </a:lnTo>
                  <a:lnTo>
                    <a:pt x="679602" y="851452"/>
                  </a:lnTo>
                  <a:cubicBezTo>
                    <a:pt x="679602" y="657956"/>
                    <a:pt x="841927" y="501097"/>
                    <a:pt x="1042166" y="501097"/>
                  </a:cubicBezTo>
                  <a:cubicBezTo>
                    <a:pt x="1117256" y="501097"/>
                    <a:pt x="1187014" y="523155"/>
                    <a:pt x="1244879" y="560932"/>
                  </a:cubicBezTo>
                  <a:lnTo>
                    <a:pt x="1264986" y="576963"/>
                  </a:lnTo>
                  <a:lnTo>
                    <a:pt x="1266614" y="560814"/>
                  </a:lnTo>
                  <a:cubicBezTo>
                    <a:pt x="1332107" y="240759"/>
                    <a:pt x="1615292" y="0"/>
                    <a:pt x="1954709" y="0"/>
                  </a:cubicBezTo>
                  <a:close/>
                </a:path>
              </a:pathLst>
            </a:custGeom>
            <a:solidFill>
              <a:srgbClr val="CCECFF"/>
            </a:solidFill>
            <a:ln w="25400" cap="flat" cmpd="sng" algn="ctr">
              <a:solidFill>
                <a:srgbClr val="FFFFFF"/>
              </a:solidFill>
              <a:prstDash val="solid"/>
            </a:ln>
            <a:effectLst/>
          </p:spPr>
          <p:txBody>
            <a:bodyPr wrap="square" rtlCol="0" anchor="ctr">
              <a:noAutofit/>
            </a:bodyPr>
            <a:lstStyle/>
            <a:p>
              <a:pPr algn="ctr">
                <a:buClr>
                  <a:srgbClr val="000000"/>
                </a:buClr>
                <a:buFont typeface="Arial"/>
                <a:buNone/>
                <a:defRPr/>
              </a:pPr>
              <a:endParaRPr lang="id-ID" sz="2500" b="1" kern="0" smtClean="0">
                <a:solidFill>
                  <a:srgbClr val="FFFFFF"/>
                </a:solidFill>
                <a:latin typeface="UTM Avo" panose="02040603050506020204" pitchFamily="18" charset="0"/>
                <a:sym typeface="Arial"/>
              </a:endParaRPr>
            </a:p>
          </p:txBody>
        </p:sp>
        <p:sp>
          <p:nvSpPr>
            <p:cNvPr id="10" name="TextBox 9">
              <a:extLst>
                <a:ext uri="{FF2B5EF4-FFF2-40B4-BE49-F238E27FC236}">
                  <a16:creationId xmlns="" xmlns:a16="http://schemas.microsoft.com/office/drawing/2014/main" id="{F5BD5560-E7D2-6AC8-9D2C-A6505DFA0F3C}"/>
                </a:ext>
              </a:extLst>
            </p:cNvPr>
            <p:cNvSpPr txBox="1"/>
            <p:nvPr/>
          </p:nvSpPr>
          <p:spPr>
            <a:xfrm>
              <a:off x="1741069" y="3023890"/>
              <a:ext cx="4469334" cy="805329"/>
            </a:xfrm>
            <a:prstGeom prst="flowChartTerminator">
              <a:avLst/>
            </a:prstGeom>
            <a:noFill/>
            <a:ln w="25400" cap="flat" cmpd="sng" algn="ctr">
              <a:noFill/>
              <a:prstDash val="solid"/>
            </a:ln>
            <a:effectLst/>
          </p:spPr>
          <p:txBody>
            <a:bodyPr wrap="square">
              <a:spAutoFit/>
            </a:bodyPr>
            <a:lstStyle/>
            <a:p>
              <a:pPr algn="ctr">
                <a:buClr>
                  <a:srgbClr val="000000"/>
                </a:buClr>
                <a:buFont typeface="Arial"/>
                <a:buNone/>
                <a:defRPr/>
              </a:pPr>
              <a:r>
                <a:rPr lang="en-US" sz="2800" b="1" kern="0" dirty="0" smtClean="0">
                  <a:latin typeface="Times New Roman" pitchFamily="18" charset="0"/>
                  <a:ea typeface="Cambria" panose="02040503050406030204" pitchFamily="18" charset="0"/>
                  <a:cs typeface="Times New Roman" pitchFamily="18" charset="0"/>
                  <a:sym typeface="Arial"/>
                </a:rPr>
                <a:t>a. </a:t>
              </a:r>
              <a:r>
                <a:rPr lang="en-US" sz="2800" b="1" kern="0" dirty="0" err="1" smtClean="0">
                  <a:latin typeface="Times New Roman" pitchFamily="18" charset="0"/>
                  <a:ea typeface="Cambria" panose="02040503050406030204" pitchFamily="18" charset="0"/>
                  <a:cs typeface="Times New Roman" pitchFamily="18" charset="0"/>
                  <a:sym typeface="Arial"/>
                </a:rPr>
                <a:t>Để</a:t>
              </a:r>
              <a:r>
                <a:rPr lang="en-US" sz="2800" b="1" kern="0" dirty="0" smtClean="0">
                  <a:latin typeface="Times New Roman" pitchFamily="18" charset="0"/>
                  <a:ea typeface="Cambria" panose="02040503050406030204" pitchFamily="18" charset="0"/>
                  <a:cs typeface="Times New Roman" pitchFamily="18" charset="0"/>
                  <a:sym typeface="Arial"/>
                </a:rPr>
                <a:t> </a:t>
              </a:r>
              <a:r>
                <a:rPr lang="en-US" sz="2800" b="1" kern="0" dirty="0" err="1" smtClean="0">
                  <a:latin typeface="Times New Roman" pitchFamily="18" charset="0"/>
                  <a:ea typeface="Cambria" panose="02040503050406030204" pitchFamily="18" charset="0"/>
                  <a:cs typeface="Times New Roman" pitchFamily="18" charset="0"/>
                  <a:sym typeface="Arial"/>
                </a:rPr>
                <a:t>báo</a:t>
              </a:r>
              <a:r>
                <a:rPr lang="en-US" sz="2800" b="1" kern="0" dirty="0" smtClean="0">
                  <a:latin typeface="Times New Roman" pitchFamily="18" charset="0"/>
                  <a:ea typeface="Cambria" panose="02040503050406030204" pitchFamily="18" charset="0"/>
                  <a:cs typeface="Times New Roman" pitchFamily="18" charset="0"/>
                  <a:sym typeface="Arial"/>
                </a:rPr>
                <a:t> </a:t>
              </a:r>
              <a:r>
                <a:rPr lang="en-US" sz="2800" b="1" kern="0" dirty="0" err="1" smtClean="0">
                  <a:latin typeface="Times New Roman" pitchFamily="18" charset="0"/>
                  <a:ea typeface="Cambria" panose="02040503050406030204" pitchFamily="18" charset="0"/>
                  <a:cs typeface="Times New Roman" pitchFamily="18" charset="0"/>
                  <a:sym typeface="Arial"/>
                </a:rPr>
                <a:t>hiệu</a:t>
              </a:r>
              <a:r>
                <a:rPr lang="en-US" sz="2800" b="1" kern="0" dirty="0" smtClean="0">
                  <a:latin typeface="Times New Roman" pitchFamily="18" charset="0"/>
                  <a:ea typeface="Cambria" panose="02040503050406030204" pitchFamily="18" charset="0"/>
                  <a:cs typeface="Times New Roman" pitchFamily="18" charset="0"/>
                  <a:sym typeface="Arial"/>
                </a:rPr>
                <a:t> </a:t>
              </a:r>
              <a:r>
                <a:rPr lang="en-US" sz="2800" b="1" kern="0" dirty="0" err="1" smtClean="0">
                  <a:latin typeface="Times New Roman" pitchFamily="18" charset="0"/>
                  <a:ea typeface="Cambria" panose="02040503050406030204" pitchFamily="18" charset="0"/>
                  <a:cs typeface="Times New Roman" pitchFamily="18" charset="0"/>
                  <a:sym typeface="Arial"/>
                </a:rPr>
                <a:t>lời</a:t>
              </a:r>
              <a:r>
                <a:rPr lang="en-US" sz="2800" b="1" kern="0" dirty="0" smtClean="0">
                  <a:latin typeface="Times New Roman" pitchFamily="18" charset="0"/>
                  <a:ea typeface="Cambria" panose="02040503050406030204" pitchFamily="18" charset="0"/>
                  <a:cs typeface="Times New Roman" pitchFamily="18" charset="0"/>
                  <a:sym typeface="Arial"/>
                </a:rPr>
                <a:t> </a:t>
              </a:r>
              <a:r>
                <a:rPr lang="en-US" sz="2800" b="1" kern="0" dirty="0" err="1" smtClean="0">
                  <a:latin typeface="Times New Roman" pitchFamily="18" charset="0"/>
                  <a:ea typeface="Cambria" panose="02040503050406030204" pitchFamily="18" charset="0"/>
                  <a:cs typeface="Times New Roman" pitchFamily="18" charset="0"/>
                  <a:sym typeface="Arial"/>
                </a:rPr>
                <a:t>nói</a:t>
              </a:r>
              <a:r>
                <a:rPr lang="en-US" sz="2800" b="1" kern="0" dirty="0" smtClean="0">
                  <a:latin typeface="Times New Roman" pitchFamily="18" charset="0"/>
                  <a:ea typeface="Cambria" panose="02040503050406030204" pitchFamily="18" charset="0"/>
                  <a:cs typeface="Times New Roman" pitchFamily="18" charset="0"/>
                  <a:sym typeface="Arial"/>
                </a:rPr>
                <a:t> </a:t>
              </a:r>
              <a:r>
                <a:rPr lang="en-US" sz="2800" b="1" kern="0" dirty="0" err="1" smtClean="0">
                  <a:latin typeface="Times New Roman" pitchFamily="18" charset="0"/>
                  <a:ea typeface="Cambria" panose="02040503050406030204" pitchFamily="18" charset="0"/>
                  <a:cs typeface="Times New Roman" pitchFamily="18" charset="0"/>
                  <a:sym typeface="Arial"/>
                </a:rPr>
                <a:t>trực</a:t>
              </a:r>
              <a:r>
                <a:rPr lang="en-US" sz="2800" b="1" kern="0" dirty="0" smtClean="0">
                  <a:latin typeface="Times New Roman" pitchFamily="18" charset="0"/>
                  <a:ea typeface="Cambria" panose="02040503050406030204" pitchFamily="18" charset="0"/>
                  <a:cs typeface="Times New Roman" pitchFamily="18" charset="0"/>
                  <a:sym typeface="Arial"/>
                </a:rPr>
                <a:t> </a:t>
              </a:r>
              <a:r>
                <a:rPr lang="en-US" sz="2800" b="1" kern="0" dirty="0" err="1" smtClean="0">
                  <a:latin typeface="Times New Roman" pitchFamily="18" charset="0"/>
                  <a:ea typeface="Cambria" panose="02040503050406030204" pitchFamily="18" charset="0"/>
                  <a:cs typeface="Times New Roman" pitchFamily="18" charset="0"/>
                  <a:sym typeface="Arial"/>
                </a:rPr>
                <a:t>tiếp</a:t>
              </a:r>
              <a:endParaRPr lang="vi-VN" sz="2800" b="1" kern="0" dirty="0" smtClean="0">
                <a:latin typeface="Times New Roman" pitchFamily="18" charset="0"/>
                <a:ea typeface="Cambria" panose="02040503050406030204" pitchFamily="18" charset="0"/>
                <a:cs typeface="Times New Roman" pitchFamily="18" charset="0"/>
                <a:sym typeface="Arial"/>
              </a:endParaRPr>
            </a:p>
          </p:txBody>
        </p:sp>
      </p:grpSp>
      <p:grpSp>
        <p:nvGrpSpPr>
          <p:cNvPr id="11" name="Group 10">
            <a:extLst>
              <a:ext uri="{FF2B5EF4-FFF2-40B4-BE49-F238E27FC236}">
                <a16:creationId xmlns="" xmlns:a16="http://schemas.microsoft.com/office/drawing/2014/main" id="{7C63C92D-84AA-4FBF-4C07-278825C6C1AC}"/>
              </a:ext>
            </a:extLst>
          </p:cNvPr>
          <p:cNvGrpSpPr/>
          <p:nvPr/>
        </p:nvGrpSpPr>
        <p:grpSpPr>
          <a:xfrm>
            <a:off x="3660220" y="4071707"/>
            <a:ext cx="5710206" cy="1109667"/>
            <a:chOff x="1738784" y="2846556"/>
            <a:chExt cx="4409488" cy="1214612"/>
          </a:xfrm>
        </p:grpSpPr>
        <p:sp>
          <p:nvSpPr>
            <p:cNvPr id="12" name="Freeform: Shape 8">
              <a:extLst>
                <a:ext uri="{FF2B5EF4-FFF2-40B4-BE49-F238E27FC236}">
                  <a16:creationId xmlns="" xmlns:a16="http://schemas.microsoft.com/office/drawing/2014/main" id="{58245217-77D1-04F5-1A0F-ACEC991A9615}"/>
                </a:ext>
              </a:extLst>
            </p:cNvPr>
            <p:cNvSpPr/>
            <p:nvPr/>
          </p:nvSpPr>
          <p:spPr>
            <a:xfrm>
              <a:off x="1738784" y="2846556"/>
              <a:ext cx="4257846" cy="1214612"/>
            </a:xfrm>
            <a:custGeom>
              <a:avLst/>
              <a:gdLst>
                <a:gd name="connsiteX0" fmla="*/ 1954709 w 3973596"/>
                <a:gd name="connsiteY0" fmla="*/ 0 h 1801466"/>
                <a:gd name="connsiteX1" fmla="*/ 2537121 w 3973596"/>
                <a:gd name="connsiteY1" fmla="*/ 309666 h 1801466"/>
                <a:gd name="connsiteX2" fmla="*/ 2596640 w 3973596"/>
                <a:gd name="connsiteY2" fmla="*/ 419321 h 1801466"/>
                <a:gd name="connsiteX3" fmla="*/ 2602905 w 3973596"/>
                <a:gd name="connsiteY3" fmla="*/ 411727 h 1801466"/>
                <a:gd name="connsiteX4" fmla="*/ 2879048 w 3973596"/>
                <a:gd name="connsiteY4" fmla="*/ 297345 h 1801466"/>
                <a:gd name="connsiteX5" fmla="*/ 3261639 w 3973596"/>
                <a:gd name="connsiteY5" fmla="*/ 609166 h 1801466"/>
                <a:gd name="connsiteX6" fmla="*/ 3268062 w 3973596"/>
                <a:gd name="connsiteY6" fmla="*/ 672885 h 1801466"/>
                <a:gd name="connsiteX7" fmla="*/ 3316027 w 3973596"/>
                <a:gd name="connsiteY7" fmla="*/ 662260 h 1801466"/>
                <a:gd name="connsiteX8" fmla="*/ 3426322 w 3973596"/>
                <a:gd name="connsiteY8" fmla="*/ 654326 h 1801466"/>
                <a:gd name="connsiteX9" fmla="*/ 3973596 w 3973596"/>
                <a:gd name="connsiteY9" fmla="*/ 1044851 h 1801466"/>
                <a:gd name="connsiteX10" fmla="*/ 3426322 w 3973596"/>
                <a:gd name="connsiteY10" fmla="*/ 1435376 h 1801466"/>
                <a:gd name="connsiteX11" fmla="*/ 3120336 w 3973596"/>
                <a:gd name="connsiteY11" fmla="*/ 1368681 h 1801466"/>
                <a:gd name="connsiteX12" fmla="*/ 3065917 w 3973596"/>
                <a:gd name="connsiteY12" fmla="*/ 1336641 h 1801466"/>
                <a:gd name="connsiteX13" fmla="*/ 3060829 w 3973596"/>
                <a:gd name="connsiteY13" fmla="*/ 1370354 h 1801466"/>
                <a:gd name="connsiteX14" fmla="*/ 2351125 w 3973596"/>
                <a:gd name="connsiteY14" fmla="*/ 1756740 h 1801466"/>
                <a:gd name="connsiteX15" fmla="*/ 1731580 w 3973596"/>
                <a:gd name="connsiteY15" fmla="*/ 1523755 h 1801466"/>
                <a:gd name="connsiteX16" fmla="*/ 1724686 w 3973596"/>
                <a:gd name="connsiteY16" fmla="*/ 1514481 h 1801466"/>
                <a:gd name="connsiteX17" fmla="*/ 1712498 w 3973596"/>
                <a:gd name="connsiteY17" fmla="*/ 1549293 h 1801466"/>
                <a:gd name="connsiteX18" fmla="*/ 1283400 w 3973596"/>
                <a:gd name="connsiteY18" fmla="*/ 1801466 h 1801466"/>
                <a:gd name="connsiteX19" fmla="*/ 827167 w 3973596"/>
                <a:gd name="connsiteY19" fmla="*/ 1471790 h 1801466"/>
                <a:gd name="connsiteX20" fmla="*/ 823474 w 3973596"/>
                <a:gd name="connsiteY20" fmla="*/ 1439308 h 1801466"/>
                <a:gd name="connsiteX21" fmla="*/ 794990 w 3973596"/>
                <a:gd name="connsiteY21" fmla="*/ 1465281 h 1801466"/>
                <a:gd name="connsiteX22" fmla="*/ 465694 w 3973596"/>
                <a:gd name="connsiteY22" fmla="*/ 1567897 h 1801466"/>
                <a:gd name="connsiteX23" fmla="*/ 0 w 3973596"/>
                <a:gd name="connsiteY23" fmla="*/ 1217542 h 1801466"/>
                <a:gd name="connsiteX24" fmla="*/ 465694 w 3973596"/>
                <a:gd name="connsiteY24" fmla="*/ 867187 h 1801466"/>
                <a:gd name="connsiteX25" fmla="*/ 646963 w 3973596"/>
                <a:gd name="connsiteY25" fmla="*/ 894720 h 1801466"/>
                <a:gd name="connsiteX26" fmla="*/ 692529 w 3973596"/>
                <a:gd name="connsiteY26" fmla="*/ 913327 h 1801466"/>
                <a:gd name="connsiteX27" fmla="*/ 679602 w 3973596"/>
                <a:gd name="connsiteY27" fmla="*/ 851452 h 1801466"/>
                <a:gd name="connsiteX28" fmla="*/ 1042166 w 3973596"/>
                <a:gd name="connsiteY28" fmla="*/ 501097 h 1801466"/>
                <a:gd name="connsiteX29" fmla="*/ 1244879 w 3973596"/>
                <a:gd name="connsiteY29" fmla="*/ 560932 h 1801466"/>
                <a:gd name="connsiteX30" fmla="*/ 1264986 w 3973596"/>
                <a:gd name="connsiteY30" fmla="*/ 576963 h 1801466"/>
                <a:gd name="connsiteX31" fmla="*/ 1266614 w 3973596"/>
                <a:gd name="connsiteY31" fmla="*/ 560814 h 1801466"/>
                <a:gd name="connsiteX32" fmla="*/ 1954709 w 3973596"/>
                <a:gd name="connsiteY32" fmla="*/ 0 h 18014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3973596" h="1801466">
                  <a:moveTo>
                    <a:pt x="1954709" y="0"/>
                  </a:moveTo>
                  <a:cubicBezTo>
                    <a:pt x="2197150" y="0"/>
                    <a:pt x="2410901" y="122836"/>
                    <a:pt x="2537121" y="309666"/>
                  </a:cubicBezTo>
                  <a:lnTo>
                    <a:pt x="2596640" y="419321"/>
                  </a:lnTo>
                  <a:lnTo>
                    <a:pt x="2602905" y="411727"/>
                  </a:lnTo>
                  <a:cubicBezTo>
                    <a:pt x="2673576" y="341056"/>
                    <a:pt x="2771208" y="297345"/>
                    <a:pt x="2879048" y="297345"/>
                  </a:cubicBezTo>
                  <a:cubicBezTo>
                    <a:pt x="3067769" y="297345"/>
                    <a:pt x="3225224" y="431210"/>
                    <a:pt x="3261639" y="609166"/>
                  </a:cubicBezTo>
                  <a:lnTo>
                    <a:pt x="3268062" y="672885"/>
                  </a:lnTo>
                  <a:lnTo>
                    <a:pt x="3316027" y="662260"/>
                  </a:lnTo>
                  <a:cubicBezTo>
                    <a:pt x="3351654" y="657058"/>
                    <a:pt x="3388541" y="654326"/>
                    <a:pt x="3426322" y="654326"/>
                  </a:cubicBezTo>
                  <a:cubicBezTo>
                    <a:pt x="3728573" y="654326"/>
                    <a:pt x="3973596" y="829170"/>
                    <a:pt x="3973596" y="1044851"/>
                  </a:cubicBezTo>
                  <a:cubicBezTo>
                    <a:pt x="3973596" y="1260532"/>
                    <a:pt x="3728573" y="1435376"/>
                    <a:pt x="3426322" y="1435376"/>
                  </a:cubicBezTo>
                  <a:cubicBezTo>
                    <a:pt x="3312978" y="1435376"/>
                    <a:pt x="3207682" y="1410789"/>
                    <a:pt x="3120336" y="1368681"/>
                  </a:cubicBezTo>
                  <a:lnTo>
                    <a:pt x="3065917" y="1336641"/>
                  </a:lnTo>
                  <a:lnTo>
                    <a:pt x="3060829" y="1370354"/>
                  </a:lnTo>
                  <a:cubicBezTo>
                    <a:pt x="2993280" y="1590864"/>
                    <a:pt x="2701201" y="1756740"/>
                    <a:pt x="2351125" y="1756740"/>
                  </a:cubicBezTo>
                  <a:cubicBezTo>
                    <a:pt x="2088568" y="1756740"/>
                    <a:pt x="1858635" y="1663435"/>
                    <a:pt x="1731580" y="1523755"/>
                  </a:cubicBezTo>
                  <a:lnTo>
                    <a:pt x="1724686" y="1514481"/>
                  </a:lnTo>
                  <a:lnTo>
                    <a:pt x="1712498" y="1549293"/>
                  </a:lnTo>
                  <a:cubicBezTo>
                    <a:pt x="1641801" y="1697485"/>
                    <a:pt x="1476297" y="1801466"/>
                    <a:pt x="1283400" y="1801466"/>
                  </a:cubicBezTo>
                  <a:cubicBezTo>
                    <a:pt x="1058354" y="1801466"/>
                    <a:pt x="870591" y="1659936"/>
                    <a:pt x="827167" y="1471790"/>
                  </a:cubicBezTo>
                  <a:lnTo>
                    <a:pt x="823474" y="1439308"/>
                  </a:lnTo>
                  <a:lnTo>
                    <a:pt x="794990" y="1465281"/>
                  </a:lnTo>
                  <a:cubicBezTo>
                    <a:pt x="710716" y="1528682"/>
                    <a:pt x="594292" y="1567897"/>
                    <a:pt x="465694" y="1567897"/>
                  </a:cubicBezTo>
                  <a:cubicBezTo>
                    <a:pt x="208498" y="1567897"/>
                    <a:pt x="0" y="1411038"/>
                    <a:pt x="0" y="1217542"/>
                  </a:cubicBezTo>
                  <a:cubicBezTo>
                    <a:pt x="0" y="1024046"/>
                    <a:pt x="208498" y="867187"/>
                    <a:pt x="465694" y="867187"/>
                  </a:cubicBezTo>
                  <a:cubicBezTo>
                    <a:pt x="529993" y="867187"/>
                    <a:pt x="591248" y="876991"/>
                    <a:pt x="646963" y="894720"/>
                  </a:cubicBezTo>
                  <a:lnTo>
                    <a:pt x="692529" y="913327"/>
                  </a:lnTo>
                  <a:lnTo>
                    <a:pt x="679602" y="851452"/>
                  </a:lnTo>
                  <a:cubicBezTo>
                    <a:pt x="679602" y="657956"/>
                    <a:pt x="841927" y="501097"/>
                    <a:pt x="1042166" y="501097"/>
                  </a:cubicBezTo>
                  <a:cubicBezTo>
                    <a:pt x="1117256" y="501097"/>
                    <a:pt x="1187014" y="523155"/>
                    <a:pt x="1244879" y="560932"/>
                  </a:cubicBezTo>
                  <a:lnTo>
                    <a:pt x="1264986" y="576963"/>
                  </a:lnTo>
                  <a:lnTo>
                    <a:pt x="1266614" y="560814"/>
                  </a:lnTo>
                  <a:cubicBezTo>
                    <a:pt x="1332107" y="240759"/>
                    <a:pt x="1615292" y="0"/>
                    <a:pt x="1954709" y="0"/>
                  </a:cubicBezTo>
                  <a:close/>
                </a:path>
              </a:pathLst>
            </a:custGeom>
            <a:solidFill>
              <a:srgbClr val="CCECFF"/>
            </a:solidFill>
            <a:ln w="25400" cap="flat" cmpd="sng" algn="ctr">
              <a:solidFill>
                <a:srgbClr val="FFFFFF"/>
              </a:solidFill>
              <a:prstDash val="solid"/>
            </a:ln>
            <a:effectLst/>
          </p:spPr>
          <p:txBody>
            <a:bodyPr wrap="square" rtlCol="0" anchor="ctr">
              <a:noAutofit/>
            </a:bodyPr>
            <a:lstStyle/>
            <a:p>
              <a:pPr algn="ctr">
                <a:buClr>
                  <a:srgbClr val="000000"/>
                </a:buClr>
                <a:buFont typeface="Arial"/>
                <a:buNone/>
                <a:defRPr/>
              </a:pPr>
              <a:endParaRPr lang="id-ID" sz="2500" b="1" kern="0" smtClean="0">
                <a:solidFill>
                  <a:srgbClr val="FFFFFF"/>
                </a:solidFill>
                <a:latin typeface="UTM Avo" panose="02040603050506020204" pitchFamily="18" charset="0"/>
                <a:sym typeface="Arial"/>
              </a:endParaRPr>
            </a:p>
          </p:txBody>
        </p:sp>
        <p:sp>
          <p:nvSpPr>
            <p:cNvPr id="13" name="TextBox 12">
              <a:extLst>
                <a:ext uri="{FF2B5EF4-FFF2-40B4-BE49-F238E27FC236}">
                  <a16:creationId xmlns="" xmlns:a16="http://schemas.microsoft.com/office/drawing/2014/main" id="{F5BD5560-E7D2-6AC8-9D2C-A6505DFA0F3C}"/>
                </a:ext>
              </a:extLst>
            </p:cNvPr>
            <p:cNvSpPr txBox="1"/>
            <p:nvPr/>
          </p:nvSpPr>
          <p:spPr>
            <a:xfrm>
              <a:off x="1809731" y="3140084"/>
              <a:ext cx="4338541" cy="805329"/>
            </a:xfrm>
            <a:prstGeom prst="flowChartTerminator">
              <a:avLst/>
            </a:prstGeom>
            <a:noFill/>
            <a:ln w="25400" cap="flat" cmpd="sng" algn="ctr">
              <a:noFill/>
              <a:prstDash val="solid"/>
            </a:ln>
            <a:effectLst/>
          </p:spPr>
          <p:txBody>
            <a:bodyPr wrap="square">
              <a:spAutoFit/>
            </a:bodyPr>
            <a:lstStyle/>
            <a:p>
              <a:pPr algn="ctr">
                <a:buClr>
                  <a:srgbClr val="000000"/>
                </a:buClr>
                <a:buFont typeface="Arial"/>
                <a:buNone/>
                <a:defRPr/>
              </a:pPr>
              <a:r>
                <a:rPr lang="en-US" sz="2800" b="1" kern="0" dirty="0" smtClean="0">
                  <a:latin typeface="Times New Roman" pitchFamily="18" charset="0"/>
                  <a:ea typeface="Cambria" panose="02040503050406030204" pitchFamily="18" charset="0"/>
                  <a:cs typeface="Times New Roman" pitchFamily="18" charset="0"/>
                  <a:sym typeface="Arial"/>
                </a:rPr>
                <a:t>b. </a:t>
              </a:r>
              <a:r>
                <a:rPr lang="en-US" sz="2800" b="1" kern="0" dirty="0" err="1" smtClean="0">
                  <a:latin typeface="Times New Roman" pitchFamily="18" charset="0"/>
                  <a:ea typeface="Cambria" panose="02040503050406030204" pitchFamily="18" charset="0"/>
                  <a:cs typeface="Times New Roman" pitchFamily="18" charset="0"/>
                  <a:sym typeface="Arial"/>
                </a:rPr>
                <a:t>Để</a:t>
              </a:r>
              <a:r>
                <a:rPr lang="en-US" sz="2800" b="1" kern="0" dirty="0" smtClean="0">
                  <a:latin typeface="Times New Roman" pitchFamily="18" charset="0"/>
                  <a:ea typeface="Cambria" panose="02040503050406030204" pitchFamily="18" charset="0"/>
                  <a:cs typeface="Times New Roman" pitchFamily="18" charset="0"/>
                  <a:sym typeface="Arial"/>
                </a:rPr>
                <a:t> </a:t>
              </a:r>
              <a:r>
                <a:rPr lang="en-US" sz="2800" b="1" kern="0" dirty="0" err="1" smtClean="0">
                  <a:latin typeface="Times New Roman" pitchFamily="18" charset="0"/>
                  <a:ea typeface="Cambria" panose="02040503050406030204" pitchFamily="18" charset="0"/>
                  <a:cs typeface="Times New Roman" pitchFamily="18" charset="0"/>
                  <a:sym typeface="Arial"/>
                </a:rPr>
                <a:t>báo</a:t>
              </a:r>
              <a:r>
                <a:rPr lang="en-US" sz="2800" b="1" kern="0" dirty="0" smtClean="0">
                  <a:latin typeface="Times New Roman" pitchFamily="18" charset="0"/>
                  <a:ea typeface="Cambria" panose="02040503050406030204" pitchFamily="18" charset="0"/>
                  <a:cs typeface="Times New Roman" pitchFamily="18" charset="0"/>
                  <a:sym typeface="Arial"/>
                </a:rPr>
                <a:t> </a:t>
              </a:r>
              <a:r>
                <a:rPr lang="en-US" sz="2800" b="1" kern="0" dirty="0" err="1" smtClean="0">
                  <a:latin typeface="Times New Roman" pitchFamily="18" charset="0"/>
                  <a:ea typeface="Cambria" panose="02040503050406030204" pitchFamily="18" charset="0"/>
                  <a:cs typeface="Times New Roman" pitchFamily="18" charset="0"/>
                  <a:sym typeface="Arial"/>
                </a:rPr>
                <a:t>hiệu</a:t>
              </a:r>
              <a:r>
                <a:rPr lang="en-US" sz="2800" b="1" kern="0" dirty="0" smtClean="0">
                  <a:latin typeface="Times New Roman" pitchFamily="18" charset="0"/>
                  <a:ea typeface="Cambria" panose="02040503050406030204" pitchFamily="18" charset="0"/>
                  <a:cs typeface="Times New Roman" pitchFamily="18" charset="0"/>
                  <a:sym typeface="Arial"/>
                </a:rPr>
                <a:t> </a:t>
              </a:r>
              <a:r>
                <a:rPr lang="en-US" sz="2800" b="1" kern="0" dirty="0" err="1" smtClean="0">
                  <a:latin typeface="Times New Roman" pitchFamily="18" charset="0"/>
                  <a:ea typeface="Cambria" panose="02040503050406030204" pitchFamily="18" charset="0"/>
                  <a:cs typeface="Times New Roman" pitchFamily="18" charset="0"/>
                  <a:sym typeface="Arial"/>
                </a:rPr>
                <a:t>phần</a:t>
              </a:r>
              <a:r>
                <a:rPr lang="en-US" sz="2800" b="1" kern="0" dirty="0" smtClean="0">
                  <a:latin typeface="Times New Roman" pitchFamily="18" charset="0"/>
                  <a:ea typeface="Cambria" panose="02040503050406030204" pitchFamily="18" charset="0"/>
                  <a:cs typeface="Times New Roman" pitchFamily="18" charset="0"/>
                  <a:sym typeface="Arial"/>
                </a:rPr>
                <a:t> </a:t>
              </a:r>
              <a:r>
                <a:rPr lang="en-US" sz="2800" b="1" kern="0" dirty="0" err="1" smtClean="0">
                  <a:latin typeface="Times New Roman" pitchFamily="18" charset="0"/>
                  <a:ea typeface="Cambria" panose="02040503050406030204" pitchFamily="18" charset="0"/>
                  <a:cs typeface="Times New Roman" pitchFamily="18" charset="0"/>
                  <a:sym typeface="Arial"/>
                </a:rPr>
                <a:t>giải</a:t>
              </a:r>
              <a:r>
                <a:rPr lang="en-US" sz="2800" b="1" kern="0" dirty="0" smtClean="0">
                  <a:latin typeface="Times New Roman" pitchFamily="18" charset="0"/>
                  <a:ea typeface="Cambria" panose="02040503050406030204" pitchFamily="18" charset="0"/>
                  <a:cs typeface="Times New Roman" pitchFamily="18" charset="0"/>
                  <a:sym typeface="Arial"/>
                </a:rPr>
                <a:t> </a:t>
              </a:r>
              <a:r>
                <a:rPr lang="en-US" sz="2800" b="1" kern="0" dirty="0" err="1" smtClean="0">
                  <a:latin typeface="Times New Roman" pitchFamily="18" charset="0"/>
                  <a:ea typeface="Cambria" panose="02040503050406030204" pitchFamily="18" charset="0"/>
                  <a:cs typeface="Times New Roman" pitchFamily="18" charset="0"/>
                  <a:sym typeface="Arial"/>
                </a:rPr>
                <a:t>thích</a:t>
              </a:r>
              <a:endParaRPr lang="vi-VN" sz="2800" b="1" kern="0" dirty="0" smtClean="0">
                <a:latin typeface="Times New Roman" pitchFamily="18" charset="0"/>
                <a:ea typeface="Cambria" panose="02040503050406030204" pitchFamily="18" charset="0"/>
                <a:cs typeface="Times New Roman" pitchFamily="18" charset="0"/>
                <a:sym typeface="Arial"/>
              </a:endParaRPr>
            </a:p>
          </p:txBody>
        </p:sp>
      </p:grpSp>
      <p:grpSp>
        <p:nvGrpSpPr>
          <p:cNvPr id="14" name="Group 13">
            <a:extLst>
              <a:ext uri="{FF2B5EF4-FFF2-40B4-BE49-F238E27FC236}">
                <a16:creationId xmlns="" xmlns:a16="http://schemas.microsoft.com/office/drawing/2014/main" id="{7C63C92D-84AA-4FBF-4C07-278825C6C1AC}"/>
              </a:ext>
            </a:extLst>
          </p:cNvPr>
          <p:cNvGrpSpPr/>
          <p:nvPr/>
        </p:nvGrpSpPr>
        <p:grpSpPr>
          <a:xfrm>
            <a:off x="4239680" y="5181374"/>
            <a:ext cx="5710203" cy="1323385"/>
            <a:chOff x="1738784" y="2612627"/>
            <a:chExt cx="4409486" cy="1448543"/>
          </a:xfrm>
        </p:grpSpPr>
        <p:sp>
          <p:nvSpPr>
            <p:cNvPr id="15" name="Freeform: Shape 8">
              <a:extLst>
                <a:ext uri="{FF2B5EF4-FFF2-40B4-BE49-F238E27FC236}">
                  <a16:creationId xmlns="" xmlns:a16="http://schemas.microsoft.com/office/drawing/2014/main" id="{58245217-77D1-04F5-1A0F-ACEC991A9615}"/>
                </a:ext>
              </a:extLst>
            </p:cNvPr>
            <p:cNvSpPr/>
            <p:nvPr/>
          </p:nvSpPr>
          <p:spPr>
            <a:xfrm>
              <a:off x="1966586" y="2612627"/>
              <a:ext cx="3842166" cy="1448543"/>
            </a:xfrm>
            <a:custGeom>
              <a:avLst/>
              <a:gdLst>
                <a:gd name="connsiteX0" fmla="*/ 1954709 w 3973596"/>
                <a:gd name="connsiteY0" fmla="*/ 0 h 1801466"/>
                <a:gd name="connsiteX1" fmla="*/ 2537121 w 3973596"/>
                <a:gd name="connsiteY1" fmla="*/ 309666 h 1801466"/>
                <a:gd name="connsiteX2" fmla="*/ 2596640 w 3973596"/>
                <a:gd name="connsiteY2" fmla="*/ 419321 h 1801466"/>
                <a:gd name="connsiteX3" fmla="*/ 2602905 w 3973596"/>
                <a:gd name="connsiteY3" fmla="*/ 411727 h 1801466"/>
                <a:gd name="connsiteX4" fmla="*/ 2879048 w 3973596"/>
                <a:gd name="connsiteY4" fmla="*/ 297345 h 1801466"/>
                <a:gd name="connsiteX5" fmla="*/ 3261639 w 3973596"/>
                <a:gd name="connsiteY5" fmla="*/ 609166 h 1801466"/>
                <a:gd name="connsiteX6" fmla="*/ 3268062 w 3973596"/>
                <a:gd name="connsiteY6" fmla="*/ 672885 h 1801466"/>
                <a:gd name="connsiteX7" fmla="*/ 3316027 w 3973596"/>
                <a:gd name="connsiteY7" fmla="*/ 662260 h 1801466"/>
                <a:gd name="connsiteX8" fmla="*/ 3426322 w 3973596"/>
                <a:gd name="connsiteY8" fmla="*/ 654326 h 1801466"/>
                <a:gd name="connsiteX9" fmla="*/ 3973596 w 3973596"/>
                <a:gd name="connsiteY9" fmla="*/ 1044851 h 1801466"/>
                <a:gd name="connsiteX10" fmla="*/ 3426322 w 3973596"/>
                <a:gd name="connsiteY10" fmla="*/ 1435376 h 1801466"/>
                <a:gd name="connsiteX11" fmla="*/ 3120336 w 3973596"/>
                <a:gd name="connsiteY11" fmla="*/ 1368681 h 1801466"/>
                <a:gd name="connsiteX12" fmla="*/ 3065917 w 3973596"/>
                <a:gd name="connsiteY12" fmla="*/ 1336641 h 1801466"/>
                <a:gd name="connsiteX13" fmla="*/ 3060829 w 3973596"/>
                <a:gd name="connsiteY13" fmla="*/ 1370354 h 1801466"/>
                <a:gd name="connsiteX14" fmla="*/ 2351125 w 3973596"/>
                <a:gd name="connsiteY14" fmla="*/ 1756740 h 1801466"/>
                <a:gd name="connsiteX15" fmla="*/ 1731580 w 3973596"/>
                <a:gd name="connsiteY15" fmla="*/ 1523755 h 1801466"/>
                <a:gd name="connsiteX16" fmla="*/ 1724686 w 3973596"/>
                <a:gd name="connsiteY16" fmla="*/ 1514481 h 1801466"/>
                <a:gd name="connsiteX17" fmla="*/ 1712498 w 3973596"/>
                <a:gd name="connsiteY17" fmla="*/ 1549293 h 1801466"/>
                <a:gd name="connsiteX18" fmla="*/ 1283400 w 3973596"/>
                <a:gd name="connsiteY18" fmla="*/ 1801466 h 1801466"/>
                <a:gd name="connsiteX19" fmla="*/ 827167 w 3973596"/>
                <a:gd name="connsiteY19" fmla="*/ 1471790 h 1801466"/>
                <a:gd name="connsiteX20" fmla="*/ 823474 w 3973596"/>
                <a:gd name="connsiteY20" fmla="*/ 1439308 h 1801466"/>
                <a:gd name="connsiteX21" fmla="*/ 794990 w 3973596"/>
                <a:gd name="connsiteY21" fmla="*/ 1465281 h 1801466"/>
                <a:gd name="connsiteX22" fmla="*/ 465694 w 3973596"/>
                <a:gd name="connsiteY22" fmla="*/ 1567897 h 1801466"/>
                <a:gd name="connsiteX23" fmla="*/ 0 w 3973596"/>
                <a:gd name="connsiteY23" fmla="*/ 1217542 h 1801466"/>
                <a:gd name="connsiteX24" fmla="*/ 465694 w 3973596"/>
                <a:gd name="connsiteY24" fmla="*/ 867187 h 1801466"/>
                <a:gd name="connsiteX25" fmla="*/ 646963 w 3973596"/>
                <a:gd name="connsiteY25" fmla="*/ 894720 h 1801466"/>
                <a:gd name="connsiteX26" fmla="*/ 692529 w 3973596"/>
                <a:gd name="connsiteY26" fmla="*/ 913327 h 1801466"/>
                <a:gd name="connsiteX27" fmla="*/ 679602 w 3973596"/>
                <a:gd name="connsiteY27" fmla="*/ 851452 h 1801466"/>
                <a:gd name="connsiteX28" fmla="*/ 1042166 w 3973596"/>
                <a:gd name="connsiteY28" fmla="*/ 501097 h 1801466"/>
                <a:gd name="connsiteX29" fmla="*/ 1244879 w 3973596"/>
                <a:gd name="connsiteY29" fmla="*/ 560932 h 1801466"/>
                <a:gd name="connsiteX30" fmla="*/ 1264986 w 3973596"/>
                <a:gd name="connsiteY30" fmla="*/ 576963 h 1801466"/>
                <a:gd name="connsiteX31" fmla="*/ 1266614 w 3973596"/>
                <a:gd name="connsiteY31" fmla="*/ 560814 h 1801466"/>
                <a:gd name="connsiteX32" fmla="*/ 1954709 w 3973596"/>
                <a:gd name="connsiteY32" fmla="*/ 0 h 18014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3973596" h="1801466">
                  <a:moveTo>
                    <a:pt x="1954709" y="0"/>
                  </a:moveTo>
                  <a:cubicBezTo>
                    <a:pt x="2197150" y="0"/>
                    <a:pt x="2410901" y="122836"/>
                    <a:pt x="2537121" y="309666"/>
                  </a:cubicBezTo>
                  <a:lnTo>
                    <a:pt x="2596640" y="419321"/>
                  </a:lnTo>
                  <a:lnTo>
                    <a:pt x="2602905" y="411727"/>
                  </a:lnTo>
                  <a:cubicBezTo>
                    <a:pt x="2673576" y="341056"/>
                    <a:pt x="2771208" y="297345"/>
                    <a:pt x="2879048" y="297345"/>
                  </a:cubicBezTo>
                  <a:cubicBezTo>
                    <a:pt x="3067769" y="297345"/>
                    <a:pt x="3225224" y="431210"/>
                    <a:pt x="3261639" y="609166"/>
                  </a:cubicBezTo>
                  <a:lnTo>
                    <a:pt x="3268062" y="672885"/>
                  </a:lnTo>
                  <a:lnTo>
                    <a:pt x="3316027" y="662260"/>
                  </a:lnTo>
                  <a:cubicBezTo>
                    <a:pt x="3351654" y="657058"/>
                    <a:pt x="3388541" y="654326"/>
                    <a:pt x="3426322" y="654326"/>
                  </a:cubicBezTo>
                  <a:cubicBezTo>
                    <a:pt x="3728573" y="654326"/>
                    <a:pt x="3973596" y="829170"/>
                    <a:pt x="3973596" y="1044851"/>
                  </a:cubicBezTo>
                  <a:cubicBezTo>
                    <a:pt x="3973596" y="1260532"/>
                    <a:pt x="3728573" y="1435376"/>
                    <a:pt x="3426322" y="1435376"/>
                  </a:cubicBezTo>
                  <a:cubicBezTo>
                    <a:pt x="3312978" y="1435376"/>
                    <a:pt x="3207682" y="1410789"/>
                    <a:pt x="3120336" y="1368681"/>
                  </a:cubicBezTo>
                  <a:lnTo>
                    <a:pt x="3065917" y="1336641"/>
                  </a:lnTo>
                  <a:lnTo>
                    <a:pt x="3060829" y="1370354"/>
                  </a:lnTo>
                  <a:cubicBezTo>
                    <a:pt x="2993280" y="1590864"/>
                    <a:pt x="2701201" y="1756740"/>
                    <a:pt x="2351125" y="1756740"/>
                  </a:cubicBezTo>
                  <a:cubicBezTo>
                    <a:pt x="2088568" y="1756740"/>
                    <a:pt x="1858635" y="1663435"/>
                    <a:pt x="1731580" y="1523755"/>
                  </a:cubicBezTo>
                  <a:lnTo>
                    <a:pt x="1724686" y="1514481"/>
                  </a:lnTo>
                  <a:lnTo>
                    <a:pt x="1712498" y="1549293"/>
                  </a:lnTo>
                  <a:cubicBezTo>
                    <a:pt x="1641801" y="1697485"/>
                    <a:pt x="1476297" y="1801466"/>
                    <a:pt x="1283400" y="1801466"/>
                  </a:cubicBezTo>
                  <a:cubicBezTo>
                    <a:pt x="1058354" y="1801466"/>
                    <a:pt x="870591" y="1659936"/>
                    <a:pt x="827167" y="1471790"/>
                  </a:cubicBezTo>
                  <a:lnTo>
                    <a:pt x="823474" y="1439308"/>
                  </a:lnTo>
                  <a:lnTo>
                    <a:pt x="794990" y="1465281"/>
                  </a:lnTo>
                  <a:cubicBezTo>
                    <a:pt x="710716" y="1528682"/>
                    <a:pt x="594292" y="1567897"/>
                    <a:pt x="465694" y="1567897"/>
                  </a:cubicBezTo>
                  <a:cubicBezTo>
                    <a:pt x="208498" y="1567897"/>
                    <a:pt x="0" y="1411038"/>
                    <a:pt x="0" y="1217542"/>
                  </a:cubicBezTo>
                  <a:cubicBezTo>
                    <a:pt x="0" y="1024046"/>
                    <a:pt x="208498" y="867187"/>
                    <a:pt x="465694" y="867187"/>
                  </a:cubicBezTo>
                  <a:cubicBezTo>
                    <a:pt x="529993" y="867187"/>
                    <a:pt x="591248" y="876991"/>
                    <a:pt x="646963" y="894720"/>
                  </a:cubicBezTo>
                  <a:lnTo>
                    <a:pt x="692529" y="913327"/>
                  </a:lnTo>
                  <a:lnTo>
                    <a:pt x="679602" y="851452"/>
                  </a:lnTo>
                  <a:cubicBezTo>
                    <a:pt x="679602" y="657956"/>
                    <a:pt x="841927" y="501097"/>
                    <a:pt x="1042166" y="501097"/>
                  </a:cubicBezTo>
                  <a:cubicBezTo>
                    <a:pt x="1117256" y="501097"/>
                    <a:pt x="1187014" y="523155"/>
                    <a:pt x="1244879" y="560932"/>
                  </a:cubicBezTo>
                  <a:lnTo>
                    <a:pt x="1264986" y="576963"/>
                  </a:lnTo>
                  <a:lnTo>
                    <a:pt x="1266614" y="560814"/>
                  </a:lnTo>
                  <a:cubicBezTo>
                    <a:pt x="1332107" y="240759"/>
                    <a:pt x="1615292" y="0"/>
                    <a:pt x="1954709" y="0"/>
                  </a:cubicBezTo>
                  <a:close/>
                </a:path>
              </a:pathLst>
            </a:custGeom>
            <a:solidFill>
              <a:srgbClr val="CCECFF"/>
            </a:solidFill>
            <a:ln w="25400" cap="flat" cmpd="sng" algn="ctr">
              <a:solidFill>
                <a:srgbClr val="FFFFFF"/>
              </a:solidFill>
              <a:prstDash val="solid"/>
            </a:ln>
            <a:effectLst/>
          </p:spPr>
          <p:txBody>
            <a:bodyPr wrap="square" rtlCol="0" anchor="ctr">
              <a:noAutofit/>
            </a:bodyPr>
            <a:lstStyle/>
            <a:p>
              <a:pPr algn="ctr">
                <a:buClr>
                  <a:srgbClr val="000000"/>
                </a:buClr>
                <a:buFont typeface="Arial"/>
                <a:buNone/>
                <a:defRPr/>
              </a:pPr>
              <a:endParaRPr lang="id-ID" sz="2500" b="1" kern="0" smtClean="0">
                <a:solidFill>
                  <a:srgbClr val="FFFFFF"/>
                </a:solidFill>
                <a:latin typeface="UTM Avo" panose="02040603050506020204" pitchFamily="18" charset="0"/>
                <a:sym typeface="Arial"/>
              </a:endParaRPr>
            </a:p>
          </p:txBody>
        </p:sp>
        <p:sp>
          <p:nvSpPr>
            <p:cNvPr id="16" name="TextBox 15">
              <a:extLst>
                <a:ext uri="{FF2B5EF4-FFF2-40B4-BE49-F238E27FC236}">
                  <a16:creationId xmlns="" xmlns:a16="http://schemas.microsoft.com/office/drawing/2014/main" id="{F5BD5560-E7D2-6AC8-9D2C-A6505DFA0F3C}"/>
                </a:ext>
              </a:extLst>
            </p:cNvPr>
            <p:cNvSpPr txBox="1"/>
            <p:nvPr/>
          </p:nvSpPr>
          <p:spPr>
            <a:xfrm>
              <a:off x="1738784" y="3033103"/>
              <a:ext cx="4409486" cy="805329"/>
            </a:xfrm>
            <a:prstGeom prst="flowChartTerminator">
              <a:avLst/>
            </a:prstGeom>
            <a:noFill/>
            <a:ln w="25400" cap="flat" cmpd="sng" algn="ctr">
              <a:noFill/>
              <a:prstDash val="solid"/>
            </a:ln>
            <a:effectLst/>
          </p:spPr>
          <p:txBody>
            <a:bodyPr wrap="square">
              <a:spAutoFit/>
            </a:bodyPr>
            <a:lstStyle/>
            <a:p>
              <a:pPr algn="ctr">
                <a:buClr>
                  <a:srgbClr val="000000"/>
                </a:buClr>
                <a:buFont typeface="Arial"/>
                <a:buNone/>
                <a:defRPr/>
              </a:pPr>
              <a:r>
                <a:rPr lang="en-US" sz="2800" b="1" kern="0" dirty="0" smtClean="0">
                  <a:latin typeface="Times New Roman" pitchFamily="18" charset="0"/>
                  <a:ea typeface="Cambria" panose="02040503050406030204" pitchFamily="18" charset="0"/>
                  <a:cs typeface="Times New Roman" pitchFamily="18" charset="0"/>
                  <a:sym typeface="Arial"/>
                </a:rPr>
                <a:t>c. </a:t>
              </a:r>
              <a:r>
                <a:rPr lang="en-US" sz="2800" b="1" kern="0" dirty="0" err="1" smtClean="0">
                  <a:latin typeface="Times New Roman" pitchFamily="18" charset="0"/>
                  <a:ea typeface="Cambria" panose="02040503050406030204" pitchFamily="18" charset="0"/>
                  <a:cs typeface="Times New Roman" pitchFamily="18" charset="0"/>
                  <a:sym typeface="Arial"/>
                </a:rPr>
                <a:t>Để</a:t>
              </a:r>
              <a:r>
                <a:rPr lang="en-US" sz="2800" b="1" kern="0" dirty="0" smtClean="0">
                  <a:latin typeface="Times New Roman" pitchFamily="18" charset="0"/>
                  <a:ea typeface="Cambria" panose="02040503050406030204" pitchFamily="18" charset="0"/>
                  <a:cs typeface="Times New Roman" pitchFamily="18" charset="0"/>
                  <a:sym typeface="Arial"/>
                </a:rPr>
                <a:t> </a:t>
              </a:r>
              <a:r>
                <a:rPr lang="en-US" sz="2800" b="1" kern="0" dirty="0" err="1" smtClean="0">
                  <a:latin typeface="Times New Roman" pitchFamily="18" charset="0"/>
                  <a:ea typeface="Cambria" panose="02040503050406030204" pitchFamily="18" charset="0"/>
                  <a:cs typeface="Times New Roman" pitchFamily="18" charset="0"/>
                  <a:sym typeface="Arial"/>
                </a:rPr>
                <a:t>báo</a:t>
              </a:r>
              <a:r>
                <a:rPr lang="en-US" sz="2800" b="1" kern="0" dirty="0" smtClean="0">
                  <a:latin typeface="Times New Roman" pitchFamily="18" charset="0"/>
                  <a:ea typeface="Cambria" panose="02040503050406030204" pitchFamily="18" charset="0"/>
                  <a:cs typeface="Times New Roman" pitchFamily="18" charset="0"/>
                  <a:sym typeface="Arial"/>
                </a:rPr>
                <a:t> </a:t>
              </a:r>
              <a:r>
                <a:rPr lang="en-US" sz="2800" b="1" kern="0" dirty="0" err="1" smtClean="0">
                  <a:latin typeface="Times New Roman" pitchFamily="18" charset="0"/>
                  <a:ea typeface="Cambria" panose="02040503050406030204" pitchFamily="18" charset="0"/>
                  <a:cs typeface="Times New Roman" pitchFamily="18" charset="0"/>
                  <a:sym typeface="Arial"/>
                </a:rPr>
                <a:t>hiệu</a:t>
              </a:r>
              <a:r>
                <a:rPr lang="en-US" sz="2800" b="1" kern="0" dirty="0" smtClean="0">
                  <a:latin typeface="Times New Roman" pitchFamily="18" charset="0"/>
                  <a:ea typeface="Cambria" panose="02040503050406030204" pitchFamily="18" charset="0"/>
                  <a:cs typeface="Times New Roman" pitchFamily="18" charset="0"/>
                  <a:sym typeface="Arial"/>
                </a:rPr>
                <a:t> </a:t>
              </a:r>
              <a:r>
                <a:rPr lang="en-US" sz="2800" b="1" kern="0" dirty="0" err="1" smtClean="0">
                  <a:latin typeface="Times New Roman" pitchFamily="18" charset="0"/>
                  <a:ea typeface="Cambria" panose="02040503050406030204" pitchFamily="18" charset="0"/>
                  <a:cs typeface="Times New Roman" pitchFamily="18" charset="0"/>
                  <a:sym typeface="Arial"/>
                </a:rPr>
                <a:t>phần</a:t>
              </a:r>
              <a:r>
                <a:rPr lang="en-US" sz="2800" b="1" kern="0" dirty="0" smtClean="0">
                  <a:latin typeface="Times New Roman" pitchFamily="18" charset="0"/>
                  <a:ea typeface="Cambria" panose="02040503050406030204" pitchFamily="18" charset="0"/>
                  <a:cs typeface="Times New Roman" pitchFamily="18" charset="0"/>
                  <a:sym typeface="Arial"/>
                </a:rPr>
                <a:t> </a:t>
              </a:r>
              <a:r>
                <a:rPr lang="en-US" sz="2800" b="1" kern="0" dirty="0" err="1" smtClean="0">
                  <a:latin typeface="Times New Roman" pitchFamily="18" charset="0"/>
                  <a:ea typeface="Cambria" panose="02040503050406030204" pitchFamily="18" charset="0"/>
                  <a:cs typeface="Times New Roman" pitchFamily="18" charset="0"/>
                  <a:sym typeface="Arial"/>
                </a:rPr>
                <a:t>liệt</a:t>
              </a:r>
              <a:r>
                <a:rPr lang="en-US" sz="2800" b="1" kern="0" dirty="0" smtClean="0">
                  <a:latin typeface="Times New Roman" pitchFamily="18" charset="0"/>
                  <a:ea typeface="Cambria" panose="02040503050406030204" pitchFamily="18" charset="0"/>
                  <a:cs typeface="Times New Roman" pitchFamily="18" charset="0"/>
                  <a:sym typeface="Arial"/>
                </a:rPr>
                <a:t> </a:t>
              </a:r>
              <a:r>
                <a:rPr lang="en-US" sz="2800" b="1" kern="0" dirty="0" err="1" smtClean="0">
                  <a:latin typeface="Times New Roman" pitchFamily="18" charset="0"/>
                  <a:ea typeface="Cambria" panose="02040503050406030204" pitchFamily="18" charset="0"/>
                  <a:cs typeface="Times New Roman" pitchFamily="18" charset="0"/>
                  <a:sym typeface="Arial"/>
                </a:rPr>
                <a:t>kê</a:t>
              </a:r>
              <a:endParaRPr lang="vi-VN" sz="2800" b="1" kern="0" dirty="0" smtClean="0">
                <a:latin typeface="Times New Roman" pitchFamily="18" charset="0"/>
                <a:ea typeface="Cambria" panose="02040503050406030204" pitchFamily="18" charset="0"/>
                <a:cs typeface="Times New Roman" pitchFamily="18" charset="0"/>
                <a:sym typeface="Arial"/>
              </a:endParaRPr>
            </a:p>
          </p:txBody>
        </p:sp>
      </p:grpSp>
      <p:sp>
        <p:nvSpPr>
          <p:cNvPr id="17" name="Cloud Callout 16"/>
          <p:cNvSpPr/>
          <p:nvPr/>
        </p:nvSpPr>
        <p:spPr>
          <a:xfrm>
            <a:off x="9689910" y="-55584"/>
            <a:ext cx="2610079" cy="1565859"/>
          </a:xfrm>
          <a:prstGeom prst="cloudCallou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9949883" y="121719"/>
            <a:ext cx="2242117" cy="1569660"/>
          </a:xfrm>
          <a:prstGeom prst="rect">
            <a:avLst/>
          </a:prstGeom>
          <a:noFill/>
        </p:spPr>
        <p:txBody>
          <a:bodyPr wrap="square" rtlCol="0">
            <a:spAutoFit/>
          </a:bodyPr>
          <a:lstStyle/>
          <a:p>
            <a:r>
              <a:rPr lang="en-US" sz="2400" b="1" dirty="0" err="1">
                <a:latin typeface="Times New Roman" pitchFamily="18" charset="0"/>
                <a:cs typeface="Times New Roman" pitchFamily="18" charset="0"/>
              </a:rPr>
              <a:t>Học</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sinh</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làm</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việc</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cá</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nhân</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vào</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bảng</a:t>
            </a:r>
            <a:r>
              <a:rPr lang="en-US" sz="2400" b="1" dirty="0">
                <a:latin typeface="Times New Roman" pitchFamily="18" charset="0"/>
                <a:cs typeface="Times New Roman" pitchFamily="18" charset="0"/>
              </a:rPr>
              <a:t> con</a:t>
            </a:r>
          </a:p>
          <a:p>
            <a:endParaRPr lang="en-US" sz="2400" dirty="0"/>
          </a:p>
        </p:txBody>
      </p:sp>
    </p:spTree>
    <p:extLst>
      <p:ext uri="{BB962C8B-B14F-4D97-AF65-F5344CB8AC3E}">
        <p14:creationId xmlns:p14="http://schemas.microsoft.com/office/powerpoint/2010/main" val="1321958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par>
                                <p:cTn id="11" presetID="10" presetClass="entr" presetSubtype="0" fill="hold"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500"/>
                                        <p:tgtEl>
                                          <p:spTgt spid="8"/>
                                        </p:tgtEl>
                                      </p:cBhvr>
                                    </p:animEffect>
                                  </p:childTnLst>
                                </p:cTn>
                              </p:par>
                              <p:par>
                                <p:cTn id="14" presetID="10" presetClass="entr" presetSubtype="0" fill="hold" nodeType="with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fade">
                                      <p:cBhvr>
                                        <p:cTn id="16" dur="500"/>
                                        <p:tgtEl>
                                          <p:spTgt spid="11"/>
                                        </p:tgtEl>
                                      </p:cBhvr>
                                    </p:animEffect>
                                  </p:childTnLst>
                                </p:cTn>
                              </p:par>
                              <p:par>
                                <p:cTn id="17" presetID="10" presetClass="entr" presetSubtype="0" fill="hold" nodeType="withEffect">
                                  <p:stCondLst>
                                    <p:cond delay="0"/>
                                  </p:stCondLst>
                                  <p:childTnLst>
                                    <p:set>
                                      <p:cBhvr>
                                        <p:cTn id="18" dur="1" fill="hold">
                                          <p:stCondLst>
                                            <p:cond delay="0"/>
                                          </p:stCondLst>
                                        </p:cTn>
                                        <p:tgtEl>
                                          <p:spTgt spid="14"/>
                                        </p:tgtEl>
                                        <p:attrNameLst>
                                          <p:attrName>style.visibility</p:attrName>
                                        </p:attrNameLst>
                                      </p:cBhvr>
                                      <p:to>
                                        <p:strVal val="visible"/>
                                      </p:to>
                                    </p:set>
                                    <p:animEffect transition="in" filter="fade">
                                      <p:cBhvr>
                                        <p:cTn id="19" dur="500"/>
                                        <p:tgtEl>
                                          <p:spTgt spid="14"/>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17"/>
                                        </p:tgtEl>
                                        <p:attrNameLst>
                                          <p:attrName>style.visibility</p:attrName>
                                        </p:attrNameLst>
                                      </p:cBhvr>
                                      <p:to>
                                        <p:strVal val="visible"/>
                                      </p:to>
                                    </p:set>
                                    <p:animEffect transition="in" filter="wipe(down)">
                                      <p:cBhvr>
                                        <p:cTn id="24" dur="500"/>
                                        <p:tgtEl>
                                          <p:spTgt spid="17"/>
                                        </p:tgtEl>
                                      </p:cBhvr>
                                    </p:animEffect>
                                  </p:childTnLst>
                                </p:cTn>
                              </p:par>
                              <p:par>
                                <p:cTn id="25" presetID="22" presetClass="entr" presetSubtype="4" fill="hold" grpId="0" nodeType="with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wipe(down)">
                                      <p:cBhvr>
                                        <p:cTn id="27" dur="500"/>
                                        <p:tgtEl>
                                          <p:spTgt spid="4"/>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xit" presetSubtype="0" fill="hold" nodeType="clickEffect">
                                  <p:stCondLst>
                                    <p:cond delay="0"/>
                                  </p:stCondLst>
                                  <p:childTnLst>
                                    <p:animEffect transition="out" filter="fade">
                                      <p:cBhvr>
                                        <p:cTn id="31" dur="500"/>
                                        <p:tgtEl>
                                          <p:spTgt spid="14"/>
                                        </p:tgtEl>
                                      </p:cBhvr>
                                    </p:animEffect>
                                    <p:set>
                                      <p:cBhvr>
                                        <p:cTn id="32" dur="1" fill="hold">
                                          <p:stCondLst>
                                            <p:cond delay="499"/>
                                          </p:stCondLst>
                                        </p:cTn>
                                        <p:tgtEl>
                                          <p:spTgt spid="14"/>
                                        </p:tgtEl>
                                        <p:attrNameLst>
                                          <p:attrName>style.visibility</p:attrName>
                                        </p:attrNameLst>
                                      </p:cBhvr>
                                      <p:to>
                                        <p:strVal val="hidden"/>
                                      </p:to>
                                    </p:set>
                                  </p:childTnLst>
                                </p:cTn>
                              </p:par>
                              <p:par>
                                <p:cTn id="33" presetID="10" presetClass="exit" presetSubtype="0" fill="hold" nodeType="withEffect">
                                  <p:stCondLst>
                                    <p:cond delay="0"/>
                                  </p:stCondLst>
                                  <p:childTnLst>
                                    <p:animEffect transition="out" filter="fade">
                                      <p:cBhvr>
                                        <p:cTn id="34" dur="500"/>
                                        <p:tgtEl>
                                          <p:spTgt spid="8"/>
                                        </p:tgtEl>
                                      </p:cBhvr>
                                    </p:animEffect>
                                    <p:set>
                                      <p:cBhvr>
                                        <p:cTn id="35" dur="1" fill="hold">
                                          <p:stCondLst>
                                            <p:cond delay="499"/>
                                          </p:stCondLst>
                                        </p:cTn>
                                        <p:tgtEl>
                                          <p:spTgt spid="8"/>
                                        </p:tgtEl>
                                        <p:attrNameLst>
                                          <p:attrName>style.visibility</p:attrName>
                                        </p:attrNameLst>
                                      </p:cBhvr>
                                      <p:to>
                                        <p:strVal val="hidden"/>
                                      </p:to>
                                    </p:set>
                                  </p:childTnLst>
                                </p:cTn>
                              </p:par>
                              <p:par>
                                <p:cTn id="36" presetID="42" presetClass="path" presetSubtype="0" accel="50000" decel="50000" fill="hold" nodeType="withEffect">
                                  <p:stCondLst>
                                    <p:cond delay="0"/>
                                  </p:stCondLst>
                                  <p:childTnLst>
                                    <p:animMotion origin="layout" path="M 5E-6 2.96296E-6 L -0.03568 -0.08843 " pathEditMode="relative" rAng="0" ptsTypes="AA">
                                      <p:cBhvr>
                                        <p:cTn id="37" dur="2000" fill="hold"/>
                                        <p:tgtEl>
                                          <p:spTgt spid="11"/>
                                        </p:tgtEl>
                                        <p:attrNameLst>
                                          <p:attrName>ppt_x</p:attrName>
                                          <p:attrName>ppt_y</p:attrName>
                                        </p:attrNameLst>
                                      </p:cBhvr>
                                      <p:rCtr x="-1784" y="-4421"/>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7" grpId="0" animBg="1"/>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lowchart: Alternate Process 4"/>
          <p:cNvSpPr/>
          <p:nvPr/>
        </p:nvSpPr>
        <p:spPr>
          <a:xfrm>
            <a:off x="901585" y="1880316"/>
            <a:ext cx="10259568" cy="1709928"/>
          </a:xfrm>
          <a:prstGeom prst="flowChartAlternateProcess">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14350" lvl="0" indent="-514350" algn="just">
              <a:buAutoNum type="alphaLcPeriod"/>
            </a:pPr>
            <a:r>
              <a:rPr lang="vi-VN" sz="2800" dirty="0" smtClean="0">
                <a:solidFill>
                  <a:srgbClr val="000000"/>
                </a:solidFill>
                <a:latin typeface="Times New Roman" pitchFamily="18" charset="0"/>
                <a:ea typeface="Cambria" panose="02040503050406030204" pitchFamily="18" charset="0"/>
                <a:cs typeface="Times New Roman" pitchFamily="18" charset="0"/>
              </a:rPr>
              <a:t>Trong </a:t>
            </a:r>
            <a:r>
              <a:rPr lang="vi-VN" sz="2800" dirty="0">
                <a:solidFill>
                  <a:srgbClr val="000000"/>
                </a:solidFill>
                <a:latin typeface="Times New Roman" pitchFamily="18" charset="0"/>
                <a:ea typeface="Cambria" panose="02040503050406030204" pitchFamily="18" charset="0"/>
                <a:cs typeface="Times New Roman" pitchFamily="18" charset="0"/>
              </a:rPr>
              <a:t>túi vải thô của bà có đủ thứ quà, mùa nào thức nấy: nhãn tháng Sáu, na tháng Bảy, roi mùa hạ, gương sen mùa thu</a:t>
            </a:r>
            <a:r>
              <a:rPr lang="vi-VN" sz="2800" dirty="0" smtClean="0">
                <a:solidFill>
                  <a:srgbClr val="000000"/>
                </a:solidFill>
                <a:latin typeface="Times New Roman" pitchFamily="18" charset="0"/>
                <a:ea typeface="Cambria" panose="02040503050406030204" pitchFamily="18" charset="0"/>
                <a:cs typeface="Times New Roman" pitchFamily="18" charset="0"/>
              </a:rPr>
              <a:t>.</a:t>
            </a:r>
            <a:endParaRPr lang="en-US" sz="2800" dirty="0" smtClean="0">
              <a:solidFill>
                <a:srgbClr val="000000"/>
              </a:solidFill>
              <a:latin typeface="Times New Roman" pitchFamily="18" charset="0"/>
              <a:ea typeface="Cambria" panose="02040503050406030204" pitchFamily="18" charset="0"/>
              <a:cs typeface="Times New Roman" pitchFamily="18" charset="0"/>
            </a:endParaRPr>
          </a:p>
          <a:p>
            <a:pPr lvl="0" algn="r"/>
            <a:r>
              <a:rPr lang="en-US" sz="2800" dirty="0" smtClean="0">
                <a:solidFill>
                  <a:srgbClr val="000000"/>
                </a:solidFill>
                <a:latin typeface="Times New Roman" pitchFamily="18" charset="0"/>
                <a:ea typeface="Cambria" panose="02040503050406030204" pitchFamily="18" charset="0"/>
                <a:cs typeface="Times New Roman" pitchFamily="18" charset="0"/>
              </a:rPr>
              <a:t>(</a:t>
            </a:r>
            <a:r>
              <a:rPr lang="en-US" sz="2800" i="1" dirty="0" smtClean="0">
                <a:solidFill>
                  <a:srgbClr val="000000"/>
                </a:solidFill>
                <a:latin typeface="Times New Roman" pitchFamily="18" charset="0"/>
                <a:ea typeface="Cambria" panose="02040503050406030204" pitchFamily="18" charset="0"/>
                <a:cs typeface="Times New Roman" pitchFamily="18" charset="0"/>
              </a:rPr>
              <a:t>Theo</a:t>
            </a:r>
            <a:r>
              <a:rPr lang="en-US" sz="2800" dirty="0" smtClean="0">
                <a:solidFill>
                  <a:srgbClr val="000000"/>
                </a:solidFill>
                <a:latin typeface="Times New Roman" pitchFamily="18" charset="0"/>
                <a:ea typeface="Cambria" panose="02040503050406030204" pitchFamily="18" charset="0"/>
                <a:cs typeface="Times New Roman" pitchFamily="18" charset="0"/>
              </a:rPr>
              <a:t> Ma </a:t>
            </a:r>
            <a:r>
              <a:rPr lang="en-US" sz="2800" dirty="0" err="1" smtClean="0">
                <a:solidFill>
                  <a:srgbClr val="000000"/>
                </a:solidFill>
                <a:latin typeface="Times New Roman" pitchFamily="18" charset="0"/>
                <a:ea typeface="Cambria" panose="02040503050406030204" pitchFamily="18" charset="0"/>
                <a:cs typeface="Times New Roman" pitchFamily="18" charset="0"/>
              </a:rPr>
              <a:t>Văn</a:t>
            </a:r>
            <a:r>
              <a:rPr lang="en-US" sz="2800" dirty="0" smtClean="0">
                <a:solidFill>
                  <a:srgbClr val="000000"/>
                </a:solidFill>
                <a:latin typeface="Times New Roman" pitchFamily="18" charset="0"/>
                <a:ea typeface="Cambria" panose="02040503050406030204" pitchFamily="18" charset="0"/>
                <a:cs typeface="Times New Roman" pitchFamily="18" charset="0"/>
              </a:rPr>
              <a:t> </a:t>
            </a:r>
            <a:r>
              <a:rPr lang="en-US" sz="2800" dirty="0" err="1" smtClean="0">
                <a:solidFill>
                  <a:srgbClr val="000000"/>
                </a:solidFill>
                <a:latin typeface="Times New Roman" pitchFamily="18" charset="0"/>
                <a:ea typeface="Cambria" panose="02040503050406030204" pitchFamily="18" charset="0"/>
                <a:cs typeface="Times New Roman" pitchFamily="18" charset="0"/>
              </a:rPr>
              <a:t>Kháng</a:t>
            </a:r>
            <a:r>
              <a:rPr lang="en-US" sz="2800" dirty="0" smtClean="0">
                <a:solidFill>
                  <a:srgbClr val="000000"/>
                </a:solidFill>
                <a:latin typeface="Times New Roman" pitchFamily="18" charset="0"/>
                <a:ea typeface="Cambria" panose="02040503050406030204" pitchFamily="18" charset="0"/>
                <a:cs typeface="Times New Roman" pitchFamily="18" charset="0"/>
              </a:rPr>
              <a:t>)</a:t>
            </a:r>
          </a:p>
        </p:txBody>
      </p:sp>
      <p:grpSp>
        <p:nvGrpSpPr>
          <p:cNvPr id="3" name="Group 2"/>
          <p:cNvGrpSpPr/>
          <p:nvPr/>
        </p:nvGrpSpPr>
        <p:grpSpPr>
          <a:xfrm>
            <a:off x="32231" y="-124390"/>
            <a:ext cx="12159769" cy="1565488"/>
            <a:chOff x="-286668" y="62144"/>
            <a:chExt cx="10839952" cy="1638639"/>
          </a:xfrm>
        </p:grpSpPr>
        <p:pic>
          <p:nvPicPr>
            <p:cNvPr id="6" name="Picture 5"/>
            <p:cNvPicPr>
              <a:picLocks noChangeAspect="1"/>
            </p:cNvPicPr>
            <p:nvPr/>
          </p:nvPicPr>
          <p:blipFill>
            <a:blip r:embed="rId2">
              <a:extLst>
                <a:ext uri="{BEBA8EAE-BF5A-486C-A8C5-ECC9F3942E4B}">
                  <a14:imgProps xmlns:a14="http://schemas.microsoft.com/office/drawing/2010/main">
                    <a14:imgLayer r:embed="rId3">
                      <a14:imgEffect>
                        <a14:backgroundRemoval t="0" b="94091" l="0" r="97804"/>
                      </a14:imgEffect>
                    </a14:imgLayer>
                  </a14:imgProps>
                </a:ext>
              </a:extLst>
            </a:blip>
            <a:stretch>
              <a:fillRect/>
            </a:stretch>
          </p:blipFill>
          <p:spPr>
            <a:xfrm>
              <a:off x="-286668" y="62144"/>
              <a:ext cx="9815789" cy="1638639"/>
            </a:xfrm>
            <a:prstGeom prst="rect">
              <a:avLst/>
            </a:prstGeom>
          </p:spPr>
        </p:pic>
        <p:sp>
          <p:nvSpPr>
            <p:cNvPr id="2" name="Rectangle 1"/>
            <p:cNvSpPr/>
            <p:nvPr/>
          </p:nvSpPr>
          <p:spPr>
            <a:xfrm>
              <a:off x="652866" y="217028"/>
              <a:ext cx="9900418" cy="1127553"/>
            </a:xfrm>
            <a:prstGeom prst="rect">
              <a:avLst/>
            </a:prstGeom>
          </p:spPr>
          <p:txBody>
            <a:bodyPr wrap="square">
              <a:spAutoFit/>
            </a:bodyPr>
            <a:lstStyle/>
            <a:p>
              <a:pPr lvl="0"/>
              <a:r>
                <a:rPr lang="en-US" sz="3200" b="1" dirty="0" smtClean="0">
                  <a:solidFill>
                    <a:prstClr val="black"/>
                  </a:solidFill>
                  <a:latin typeface="Times New Roman" pitchFamily="18" charset="0"/>
                  <a:cs typeface="Times New Roman" pitchFamily="18" charset="0"/>
                </a:rPr>
                <a:t>4</a:t>
              </a:r>
              <a:r>
                <a:rPr lang="en-US" sz="3200" dirty="0" smtClean="0">
                  <a:solidFill>
                    <a:prstClr val="black"/>
                  </a:solidFill>
                  <a:latin typeface="Times New Roman" pitchFamily="18" charset="0"/>
                  <a:cs typeface="Times New Roman" pitchFamily="18" charset="0"/>
                </a:rPr>
                <a:t>. </a:t>
              </a:r>
              <a:r>
                <a:rPr lang="en-US" sz="3200" b="1" dirty="0" err="1" smtClean="0">
                  <a:solidFill>
                    <a:prstClr val="black"/>
                  </a:solidFill>
                  <a:latin typeface="Times New Roman" pitchFamily="18" charset="0"/>
                  <a:cs typeface="Times New Roman" pitchFamily="18" charset="0"/>
                </a:rPr>
                <a:t>Xác</a:t>
              </a:r>
              <a:r>
                <a:rPr lang="en-US" sz="3200" b="1" dirty="0" smtClean="0">
                  <a:solidFill>
                    <a:prstClr val="black"/>
                  </a:solidFill>
                  <a:latin typeface="Times New Roman" pitchFamily="18" charset="0"/>
                  <a:cs typeface="Times New Roman" pitchFamily="18" charset="0"/>
                </a:rPr>
                <a:t> </a:t>
              </a:r>
              <a:r>
                <a:rPr lang="en-US" sz="3200" b="1" dirty="0" err="1" smtClean="0">
                  <a:solidFill>
                    <a:prstClr val="black"/>
                  </a:solidFill>
                  <a:latin typeface="Times New Roman" pitchFamily="18" charset="0"/>
                  <a:cs typeface="Times New Roman" pitchFamily="18" charset="0"/>
                </a:rPr>
                <a:t>định</a:t>
              </a:r>
              <a:r>
                <a:rPr lang="en-US" sz="3200" b="1" dirty="0" smtClean="0">
                  <a:solidFill>
                    <a:prstClr val="black"/>
                  </a:solidFill>
                  <a:latin typeface="Times New Roman" pitchFamily="18" charset="0"/>
                  <a:cs typeface="Times New Roman" pitchFamily="18" charset="0"/>
                </a:rPr>
                <a:t> </a:t>
              </a:r>
              <a:r>
                <a:rPr lang="en-US" sz="3200" b="1" dirty="0" err="1" smtClean="0">
                  <a:solidFill>
                    <a:prstClr val="black"/>
                  </a:solidFill>
                  <a:latin typeface="Times New Roman" pitchFamily="18" charset="0"/>
                  <a:cs typeface="Times New Roman" pitchFamily="18" charset="0"/>
                </a:rPr>
                <a:t>công</a:t>
              </a:r>
              <a:r>
                <a:rPr lang="en-US" sz="3200" b="1" dirty="0" smtClean="0">
                  <a:solidFill>
                    <a:prstClr val="black"/>
                  </a:solidFill>
                  <a:latin typeface="Times New Roman" pitchFamily="18" charset="0"/>
                  <a:cs typeface="Times New Roman" pitchFamily="18" charset="0"/>
                </a:rPr>
                <a:t> </a:t>
              </a:r>
              <a:r>
                <a:rPr lang="en-US" sz="3200" b="1" dirty="0" err="1" smtClean="0">
                  <a:solidFill>
                    <a:prstClr val="black"/>
                  </a:solidFill>
                  <a:latin typeface="Times New Roman" pitchFamily="18" charset="0"/>
                  <a:cs typeface="Times New Roman" pitchFamily="18" charset="0"/>
                </a:rPr>
                <a:t>dụng</a:t>
              </a:r>
              <a:r>
                <a:rPr lang="en-US" sz="3200" b="1" dirty="0" smtClean="0">
                  <a:solidFill>
                    <a:prstClr val="black"/>
                  </a:solidFill>
                  <a:latin typeface="Times New Roman" pitchFamily="18" charset="0"/>
                  <a:cs typeface="Times New Roman" pitchFamily="18" charset="0"/>
                </a:rPr>
                <a:t> </a:t>
              </a:r>
              <a:r>
                <a:rPr lang="en-US" sz="3200" b="1" dirty="0" err="1" smtClean="0">
                  <a:solidFill>
                    <a:prstClr val="black"/>
                  </a:solidFill>
                  <a:latin typeface="Times New Roman" pitchFamily="18" charset="0"/>
                  <a:cs typeface="Times New Roman" pitchFamily="18" charset="0"/>
                </a:rPr>
                <a:t>của</a:t>
              </a:r>
              <a:r>
                <a:rPr lang="en-US" sz="3200" b="1" dirty="0" smtClean="0">
                  <a:solidFill>
                    <a:prstClr val="black"/>
                  </a:solidFill>
                  <a:latin typeface="Times New Roman" pitchFamily="18" charset="0"/>
                  <a:cs typeface="Times New Roman" pitchFamily="18" charset="0"/>
                </a:rPr>
                <a:t> </a:t>
              </a:r>
              <a:r>
                <a:rPr lang="en-US" sz="3200" b="1" dirty="0">
                  <a:solidFill>
                    <a:srgbClr val="000000"/>
                  </a:solidFill>
                  <a:latin typeface="Times New Roman" pitchFamily="18" charset="0"/>
                  <a:cs typeface="Times New Roman" pitchFamily="18" charset="0"/>
                </a:rPr>
                <a:t>d</a:t>
              </a:r>
              <a:r>
                <a:rPr lang="vi-VN" sz="3200" b="1" dirty="0" smtClean="0">
                  <a:solidFill>
                    <a:srgbClr val="000000"/>
                  </a:solidFill>
                  <a:latin typeface="Times New Roman" pitchFamily="18" charset="0"/>
                  <a:cs typeface="Times New Roman" pitchFamily="18" charset="0"/>
                </a:rPr>
                <a:t>ấu </a:t>
              </a:r>
              <a:r>
                <a:rPr lang="vi-VN" sz="3200" b="1" dirty="0">
                  <a:solidFill>
                    <a:srgbClr val="000000"/>
                  </a:solidFill>
                  <a:latin typeface="Times New Roman" pitchFamily="18" charset="0"/>
                  <a:cs typeface="Times New Roman" pitchFamily="18" charset="0"/>
                </a:rPr>
                <a:t>hai chấm </a:t>
              </a:r>
              <a:r>
                <a:rPr lang="vi-VN" sz="3200" b="1" dirty="0" smtClean="0">
                  <a:solidFill>
                    <a:srgbClr val="000000"/>
                  </a:solidFill>
                  <a:latin typeface="Times New Roman" pitchFamily="18" charset="0"/>
                  <a:cs typeface="Times New Roman" pitchFamily="18" charset="0"/>
                </a:rPr>
                <a:t>trong</a:t>
              </a:r>
              <a:endParaRPr lang="en-US" sz="3200" b="1" dirty="0" smtClean="0">
                <a:solidFill>
                  <a:srgbClr val="000000"/>
                </a:solidFill>
                <a:latin typeface="Times New Roman" pitchFamily="18" charset="0"/>
                <a:cs typeface="Times New Roman" pitchFamily="18" charset="0"/>
              </a:endParaRPr>
            </a:p>
            <a:p>
              <a:pPr lvl="0"/>
              <a:r>
                <a:rPr lang="vi-VN" sz="3200" b="1" dirty="0" smtClean="0">
                  <a:solidFill>
                    <a:srgbClr val="000000"/>
                  </a:solidFill>
                  <a:latin typeface="Times New Roman" pitchFamily="18" charset="0"/>
                  <a:cs typeface="Times New Roman" pitchFamily="18" charset="0"/>
                </a:rPr>
                <a:t> </a:t>
              </a:r>
              <a:r>
                <a:rPr lang="en-US" sz="3200" b="1" dirty="0" err="1" smtClean="0">
                  <a:solidFill>
                    <a:srgbClr val="000000"/>
                  </a:solidFill>
                  <a:latin typeface="Times New Roman" pitchFamily="18" charset="0"/>
                  <a:cs typeface="Times New Roman" pitchFamily="18" charset="0"/>
                </a:rPr>
                <a:t>mỗi</a:t>
              </a:r>
              <a:r>
                <a:rPr lang="en-US" sz="3200" b="1" dirty="0" smtClean="0">
                  <a:solidFill>
                    <a:srgbClr val="000000"/>
                  </a:solidFill>
                  <a:latin typeface="Times New Roman" pitchFamily="18" charset="0"/>
                  <a:cs typeface="Times New Roman" pitchFamily="18" charset="0"/>
                </a:rPr>
                <a:t> </a:t>
              </a:r>
              <a:r>
                <a:rPr lang="vi-VN" sz="3200" b="1" dirty="0" smtClean="0">
                  <a:solidFill>
                    <a:srgbClr val="000000"/>
                  </a:solidFill>
                  <a:latin typeface="Times New Roman" pitchFamily="18" charset="0"/>
                  <a:cs typeface="Times New Roman" pitchFamily="18" charset="0"/>
                </a:rPr>
                <a:t>câu </a:t>
              </a:r>
              <a:r>
                <a:rPr lang="en-US" sz="3200" b="1" dirty="0" err="1" smtClean="0">
                  <a:solidFill>
                    <a:srgbClr val="000000"/>
                  </a:solidFill>
                  <a:latin typeface="Times New Roman" pitchFamily="18" charset="0"/>
                  <a:cs typeface="Times New Roman" pitchFamily="18" charset="0"/>
                </a:rPr>
                <a:t>văn</a:t>
              </a:r>
              <a:r>
                <a:rPr lang="en-US" sz="3200" b="1" dirty="0">
                  <a:solidFill>
                    <a:srgbClr val="000000"/>
                  </a:solidFill>
                  <a:latin typeface="Times New Roman" pitchFamily="18" charset="0"/>
                  <a:cs typeface="Times New Roman" pitchFamily="18" charset="0"/>
                </a:rPr>
                <a:t> </a:t>
              </a:r>
              <a:r>
                <a:rPr lang="en-US" sz="3200" b="1" dirty="0" err="1" smtClean="0">
                  <a:solidFill>
                    <a:srgbClr val="000000"/>
                  </a:solidFill>
                  <a:latin typeface="Times New Roman" pitchFamily="18" charset="0"/>
                  <a:cs typeface="Times New Roman" pitchFamily="18" charset="0"/>
                </a:rPr>
                <a:t>dưới</a:t>
              </a:r>
              <a:r>
                <a:rPr lang="en-US" sz="3200" b="1" dirty="0" smtClean="0">
                  <a:solidFill>
                    <a:srgbClr val="000000"/>
                  </a:solidFill>
                  <a:latin typeface="Times New Roman" pitchFamily="18" charset="0"/>
                  <a:cs typeface="Times New Roman" pitchFamily="18" charset="0"/>
                </a:rPr>
                <a:t> </a:t>
              </a:r>
              <a:r>
                <a:rPr lang="en-US" sz="3200" b="1" dirty="0" err="1" smtClean="0">
                  <a:solidFill>
                    <a:srgbClr val="000000"/>
                  </a:solidFill>
                  <a:latin typeface="Times New Roman" pitchFamily="18" charset="0"/>
                  <a:cs typeface="Times New Roman" pitchFamily="18" charset="0"/>
                </a:rPr>
                <a:t>đây</a:t>
              </a:r>
              <a:r>
                <a:rPr lang="en-US" sz="3200" b="1" dirty="0" smtClean="0">
                  <a:solidFill>
                    <a:srgbClr val="000000"/>
                  </a:solidFill>
                  <a:latin typeface="Times New Roman" pitchFamily="18" charset="0"/>
                  <a:cs typeface="Times New Roman" pitchFamily="18" charset="0"/>
                </a:rPr>
                <a:t>:</a:t>
              </a:r>
              <a:endParaRPr lang="vi-VN" sz="3200" dirty="0">
                <a:solidFill>
                  <a:srgbClr val="000000"/>
                </a:solidFill>
                <a:latin typeface="Times New Roman" pitchFamily="18" charset="0"/>
                <a:cs typeface="Times New Roman" pitchFamily="18" charset="0"/>
              </a:endParaRPr>
            </a:p>
          </p:txBody>
        </p:sp>
      </p:grpSp>
      <p:pic>
        <p:nvPicPr>
          <p:cNvPr id="26" name="Picture 25"/>
          <p:cNvPicPr>
            <a:picLocks noChangeAspect="1"/>
          </p:cNvPicPr>
          <p:nvPr/>
        </p:nvPicPr>
        <p:blipFill>
          <a:blip r:embed="rId4"/>
          <a:stretch>
            <a:fillRect/>
          </a:stretch>
        </p:blipFill>
        <p:spPr>
          <a:xfrm>
            <a:off x="10209812" y="4612748"/>
            <a:ext cx="2340698" cy="2245252"/>
          </a:xfrm>
          <a:prstGeom prst="rect">
            <a:avLst/>
          </a:prstGeom>
        </p:spPr>
      </p:pic>
      <p:sp>
        <p:nvSpPr>
          <p:cNvPr id="4" name="Flowchart: Terminator 3"/>
          <p:cNvSpPr/>
          <p:nvPr/>
        </p:nvSpPr>
        <p:spPr>
          <a:xfrm>
            <a:off x="892070" y="1298562"/>
            <a:ext cx="4764024" cy="581754"/>
          </a:xfrm>
          <a:prstGeom prst="flowChartTerminator">
            <a:avLst/>
          </a:prstGeom>
          <a:solidFill>
            <a:schemeClr val="bg1"/>
          </a:solid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err="1" smtClean="0">
                <a:solidFill>
                  <a:schemeClr val="tx1"/>
                </a:solidFill>
                <a:latin typeface="Times New Roman" pitchFamily="18" charset="0"/>
                <a:cs typeface="Times New Roman" pitchFamily="18" charset="0"/>
              </a:rPr>
              <a:t>Báo</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hiệu</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phần</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giải</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thích</a:t>
            </a:r>
            <a:endParaRPr lang="en-US" sz="2400" b="1" dirty="0">
              <a:solidFill>
                <a:schemeClr val="tx1"/>
              </a:solidFill>
              <a:latin typeface="Times New Roman" pitchFamily="18" charset="0"/>
              <a:cs typeface="Times New Roman" pitchFamily="18" charset="0"/>
            </a:endParaRPr>
          </a:p>
        </p:txBody>
      </p:sp>
      <p:sp>
        <p:nvSpPr>
          <p:cNvPr id="7" name="Flowchart: Terminator 6"/>
          <p:cNvSpPr/>
          <p:nvPr/>
        </p:nvSpPr>
        <p:spPr>
          <a:xfrm>
            <a:off x="6339305" y="1298562"/>
            <a:ext cx="4480560" cy="581754"/>
          </a:xfrm>
          <a:prstGeom prst="flowChartTerminator">
            <a:avLst/>
          </a:prstGeom>
          <a:solidFill>
            <a:schemeClr val="bg1"/>
          </a:solid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err="1" smtClean="0">
                <a:solidFill>
                  <a:schemeClr val="tx1"/>
                </a:solidFill>
                <a:latin typeface="Times New Roman" pitchFamily="18" charset="0"/>
                <a:cs typeface="Times New Roman" pitchFamily="18" charset="0"/>
              </a:rPr>
              <a:t>Báo</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hiệu</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phần</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liệt</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kê</a:t>
            </a:r>
            <a:endParaRPr lang="en-US" sz="2400" b="1" dirty="0">
              <a:solidFill>
                <a:schemeClr val="tx1"/>
              </a:solidFill>
              <a:latin typeface="Times New Roman" pitchFamily="18" charset="0"/>
              <a:cs typeface="Times New Roman" pitchFamily="18" charset="0"/>
            </a:endParaRPr>
          </a:p>
        </p:txBody>
      </p:sp>
      <p:sp>
        <p:nvSpPr>
          <p:cNvPr id="10" name="Flowchart: Alternate Process 9"/>
          <p:cNvSpPr/>
          <p:nvPr/>
        </p:nvSpPr>
        <p:spPr>
          <a:xfrm>
            <a:off x="945338" y="3438144"/>
            <a:ext cx="10259568" cy="1709928"/>
          </a:xfrm>
          <a:prstGeom prst="flowChartAlternateProcess">
            <a:avLst/>
          </a:prstGeom>
          <a:solidFill>
            <a:srgbClr val="DDDDD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n-US" sz="2800" dirty="0" smtClean="0">
                <a:solidFill>
                  <a:srgbClr val="000000"/>
                </a:solidFill>
                <a:latin typeface="Cambria" panose="02040503050406030204" pitchFamily="18" charset="0"/>
                <a:ea typeface="Cambria" panose="02040503050406030204" pitchFamily="18" charset="0"/>
              </a:rPr>
              <a:t>b.    </a:t>
            </a:r>
            <a:r>
              <a:rPr lang="en-US" sz="2800" dirty="0" err="1" smtClean="0">
                <a:solidFill>
                  <a:srgbClr val="000000"/>
                </a:solidFill>
                <a:latin typeface="Times New Roman" pitchFamily="18" charset="0"/>
                <a:ea typeface="Cambria" panose="02040503050406030204" pitchFamily="18" charset="0"/>
                <a:cs typeface="Times New Roman" pitchFamily="18" charset="0"/>
              </a:rPr>
              <a:t>Hoa</a:t>
            </a:r>
            <a:r>
              <a:rPr lang="en-US" sz="2800" dirty="0" smtClean="0">
                <a:solidFill>
                  <a:srgbClr val="000000"/>
                </a:solidFill>
                <a:latin typeface="Times New Roman" pitchFamily="18" charset="0"/>
                <a:ea typeface="Cambria" panose="02040503050406030204" pitchFamily="18" charset="0"/>
                <a:cs typeface="Times New Roman" pitchFamily="18" charset="0"/>
              </a:rPr>
              <a:t> </a:t>
            </a:r>
            <a:r>
              <a:rPr lang="en-US" sz="2800" dirty="0" err="1" smtClean="0">
                <a:solidFill>
                  <a:srgbClr val="000000"/>
                </a:solidFill>
                <a:latin typeface="Times New Roman" pitchFamily="18" charset="0"/>
                <a:ea typeface="Cambria" panose="02040503050406030204" pitchFamily="18" charset="0"/>
                <a:cs typeface="Times New Roman" pitchFamily="18" charset="0"/>
              </a:rPr>
              <a:t>giấy</a:t>
            </a:r>
            <a:r>
              <a:rPr lang="en-US" sz="2800" dirty="0" smtClean="0">
                <a:solidFill>
                  <a:srgbClr val="000000"/>
                </a:solidFill>
                <a:latin typeface="Times New Roman" pitchFamily="18" charset="0"/>
                <a:ea typeface="Cambria" panose="02040503050406030204" pitchFamily="18" charset="0"/>
                <a:cs typeface="Times New Roman" pitchFamily="18" charset="0"/>
              </a:rPr>
              <a:t> </a:t>
            </a:r>
            <a:r>
              <a:rPr lang="en-US" sz="2800" dirty="0" err="1" smtClean="0">
                <a:solidFill>
                  <a:srgbClr val="000000"/>
                </a:solidFill>
                <a:latin typeface="Times New Roman" pitchFamily="18" charset="0"/>
                <a:ea typeface="Cambria" panose="02040503050406030204" pitchFamily="18" charset="0"/>
                <a:cs typeface="Times New Roman" pitchFamily="18" charset="0"/>
              </a:rPr>
              <a:t>có</a:t>
            </a:r>
            <a:r>
              <a:rPr lang="en-US" sz="2800" dirty="0" smtClean="0">
                <a:solidFill>
                  <a:srgbClr val="000000"/>
                </a:solidFill>
                <a:latin typeface="Times New Roman" pitchFamily="18" charset="0"/>
                <a:ea typeface="Cambria" panose="02040503050406030204" pitchFamily="18" charset="0"/>
                <a:cs typeface="Times New Roman" pitchFamily="18" charset="0"/>
              </a:rPr>
              <a:t> </a:t>
            </a:r>
            <a:r>
              <a:rPr lang="en-US" sz="2800" dirty="0" err="1" smtClean="0">
                <a:solidFill>
                  <a:srgbClr val="000000"/>
                </a:solidFill>
                <a:latin typeface="Times New Roman" pitchFamily="18" charset="0"/>
                <a:ea typeface="Cambria" panose="02040503050406030204" pitchFamily="18" charset="0"/>
                <a:cs typeface="Times New Roman" pitchFamily="18" charset="0"/>
              </a:rPr>
              <a:t>một</a:t>
            </a:r>
            <a:r>
              <a:rPr lang="en-US" sz="2800" dirty="0" smtClean="0">
                <a:solidFill>
                  <a:srgbClr val="000000"/>
                </a:solidFill>
                <a:latin typeface="Times New Roman" pitchFamily="18" charset="0"/>
                <a:ea typeface="Cambria" panose="02040503050406030204" pitchFamily="18" charset="0"/>
                <a:cs typeface="Times New Roman" pitchFamily="18" charset="0"/>
              </a:rPr>
              <a:t> </a:t>
            </a:r>
            <a:r>
              <a:rPr lang="en-US" sz="2800" dirty="0" err="1" smtClean="0">
                <a:solidFill>
                  <a:srgbClr val="000000"/>
                </a:solidFill>
                <a:latin typeface="Times New Roman" pitchFamily="18" charset="0"/>
                <a:ea typeface="Cambria" panose="02040503050406030204" pitchFamily="18" charset="0"/>
                <a:cs typeface="Times New Roman" pitchFamily="18" charset="0"/>
              </a:rPr>
              <a:t>đặc</a:t>
            </a:r>
            <a:r>
              <a:rPr lang="en-US" sz="2800" dirty="0" smtClean="0">
                <a:solidFill>
                  <a:srgbClr val="000000"/>
                </a:solidFill>
                <a:latin typeface="Times New Roman" pitchFamily="18" charset="0"/>
                <a:ea typeface="Cambria" panose="02040503050406030204" pitchFamily="18" charset="0"/>
                <a:cs typeface="Times New Roman" pitchFamily="18" charset="0"/>
              </a:rPr>
              <a:t> </a:t>
            </a:r>
            <a:r>
              <a:rPr lang="en-US" sz="2800" dirty="0" err="1" smtClean="0">
                <a:solidFill>
                  <a:srgbClr val="000000"/>
                </a:solidFill>
                <a:latin typeface="Times New Roman" pitchFamily="18" charset="0"/>
                <a:ea typeface="Cambria" panose="02040503050406030204" pitchFamily="18" charset="0"/>
                <a:cs typeface="Times New Roman" pitchFamily="18" charset="0"/>
              </a:rPr>
              <a:t>điểm</a:t>
            </a:r>
            <a:r>
              <a:rPr lang="en-US" sz="2800" dirty="0" smtClean="0">
                <a:solidFill>
                  <a:srgbClr val="000000"/>
                </a:solidFill>
                <a:latin typeface="Times New Roman" pitchFamily="18" charset="0"/>
                <a:ea typeface="Cambria" panose="02040503050406030204" pitchFamily="18" charset="0"/>
                <a:cs typeface="Times New Roman" pitchFamily="18" charset="0"/>
              </a:rPr>
              <a:t> </a:t>
            </a:r>
            <a:r>
              <a:rPr lang="en-US" sz="2800" dirty="0" err="1" smtClean="0">
                <a:solidFill>
                  <a:srgbClr val="000000"/>
                </a:solidFill>
                <a:latin typeface="Times New Roman" pitchFamily="18" charset="0"/>
                <a:ea typeface="Cambria" panose="02040503050406030204" pitchFamily="18" charset="0"/>
                <a:cs typeface="Times New Roman" pitchFamily="18" charset="0"/>
              </a:rPr>
              <a:t>khác</a:t>
            </a:r>
            <a:r>
              <a:rPr lang="en-US" sz="2800" dirty="0" smtClean="0">
                <a:solidFill>
                  <a:srgbClr val="000000"/>
                </a:solidFill>
                <a:latin typeface="Times New Roman" pitchFamily="18" charset="0"/>
                <a:ea typeface="Cambria" panose="02040503050406030204" pitchFamily="18" charset="0"/>
                <a:cs typeface="Times New Roman" pitchFamily="18" charset="0"/>
              </a:rPr>
              <a:t> </a:t>
            </a:r>
            <a:r>
              <a:rPr lang="en-US" sz="2800" dirty="0" err="1" smtClean="0">
                <a:solidFill>
                  <a:srgbClr val="000000"/>
                </a:solidFill>
                <a:latin typeface="Times New Roman" pitchFamily="18" charset="0"/>
                <a:ea typeface="Cambria" panose="02040503050406030204" pitchFamily="18" charset="0"/>
                <a:cs typeface="Times New Roman" pitchFamily="18" charset="0"/>
              </a:rPr>
              <a:t>với</a:t>
            </a:r>
            <a:r>
              <a:rPr lang="en-US" sz="2800" dirty="0" smtClean="0">
                <a:solidFill>
                  <a:srgbClr val="000000"/>
                </a:solidFill>
                <a:latin typeface="Times New Roman" pitchFamily="18" charset="0"/>
                <a:ea typeface="Cambria" panose="02040503050406030204" pitchFamily="18" charset="0"/>
                <a:cs typeface="Times New Roman" pitchFamily="18" charset="0"/>
              </a:rPr>
              <a:t> </a:t>
            </a:r>
            <a:r>
              <a:rPr lang="en-US" sz="2800" dirty="0" err="1" smtClean="0">
                <a:solidFill>
                  <a:srgbClr val="000000"/>
                </a:solidFill>
                <a:latin typeface="Times New Roman" pitchFamily="18" charset="0"/>
                <a:ea typeface="Cambria" panose="02040503050406030204" pitchFamily="18" charset="0"/>
                <a:cs typeface="Times New Roman" pitchFamily="18" charset="0"/>
              </a:rPr>
              <a:t>nhiều</a:t>
            </a:r>
            <a:r>
              <a:rPr lang="en-US" sz="2800" dirty="0" smtClean="0">
                <a:solidFill>
                  <a:srgbClr val="000000"/>
                </a:solidFill>
                <a:latin typeface="Times New Roman" pitchFamily="18" charset="0"/>
                <a:ea typeface="Cambria" panose="02040503050406030204" pitchFamily="18" charset="0"/>
                <a:cs typeface="Times New Roman" pitchFamily="18" charset="0"/>
              </a:rPr>
              <a:t> </a:t>
            </a:r>
            <a:r>
              <a:rPr lang="en-US" sz="2800" dirty="0" err="1" smtClean="0">
                <a:solidFill>
                  <a:srgbClr val="000000"/>
                </a:solidFill>
                <a:latin typeface="Times New Roman" pitchFamily="18" charset="0"/>
                <a:ea typeface="Cambria" panose="02040503050406030204" pitchFamily="18" charset="0"/>
                <a:cs typeface="Times New Roman" pitchFamily="18" charset="0"/>
              </a:rPr>
              <a:t>loài</a:t>
            </a:r>
            <a:r>
              <a:rPr lang="en-US" sz="2800" dirty="0" smtClean="0">
                <a:solidFill>
                  <a:srgbClr val="000000"/>
                </a:solidFill>
                <a:latin typeface="Times New Roman" pitchFamily="18" charset="0"/>
                <a:ea typeface="Cambria" panose="02040503050406030204" pitchFamily="18" charset="0"/>
                <a:cs typeface="Times New Roman" pitchFamily="18" charset="0"/>
              </a:rPr>
              <a:t> </a:t>
            </a:r>
            <a:r>
              <a:rPr lang="en-US" sz="2800" dirty="0" err="1" smtClean="0">
                <a:solidFill>
                  <a:srgbClr val="000000"/>
                </a:solidFill>
                <a:latin typeface="Times New Roman" pitchFamily="18" charset="0"/>
                <a:ea typeface="Cambria" panose="02040503050406030204" pitchFamily="18" charset="0"/>
                <a:cs typeface="Times New Roman" pitchFamily="18" charset="0"/>
              </a:rPr>
              <a:t>hoa</a:t>
            </a:r>
            <a:r>
              <a:rPr lang="en-US" sz="2800" dirty="0" smtClean="0">
                <a:solidFill>
                  <a:srgbClr val="000000"/>
                </a:solidFill>
                <a:latin typeface="Times New Roman" pitchFamily="18" charset="0"/>
                <a:ea typeface="Cambria" panose="02040503050406030204" pitchFamily="18" charset="0"/>
                <a:cs typeface="Times New Roman" pitchFamily="18" charset="0"/>
              </a:rPr>
              <a:t>: </a:t>
            </a:r>
            <a:r>
              <a:rPr lang="en-US" sz="2800" dirty="0" err="1" smtClean="0">
                <a:solidFill>
                  <a:srgbClr val="000000"/>
                </a:solidFill>
                <a:latin typeface="Times New Roman" pitchFamily="18" charset="0"/>
                <a:ea typeface="Cambria" panose="02040503050406030204" pitchFamily="18" charset="0"/>
                <a:cs typeface="Times New Roman" pitchFamily="18" charset="0"/>
              </a:rPr>
              <a:t>hoa</a:t>
            </a:r>
            <a:r>
              <a:rPr lang="en-US" sz="2800" dirty="0" smtClean="0">
                <a:solidFill>
                  <a:srgbClr val="000000"/>
                </a:solidFill>
                <a:latin typeface="Times New Roman" pitchFamily="18" charset="0"/>
                <a:ea typeface="Cambria" panose="02040503050406030204" pitchFamily="18" charset="0"/>
                <a:cs typeface="Times New Roman" pitchFamily="18" charset="0"/>
              </a:rPr>
              <a:t> </a:t>
            </a:r>
            <a:r>
              <a:rPr lang="en-US" sz="2800" dirty="0" err="1" smtClean="0">
                <a:solidFill>
                  <a:srgbClr val="000000"/>
                </a:solidFill>
                <a:latin typeface="Times New Roman" pitchFamily="18" charset="0"/>
                <a:ea typeface="Cambria" panose="02040503050406030204" pitchFamily="18" charset="0"/>
                <a:cs typeface="Times New Roman" pitchFamily="18" charset="0"/>
              </a:rPr>
              <a:t>rụng</a:t>
            </a:r>
            <a:r>
              <a:rPr lang="en-US" sz="2800" dirty="0" smtClean="0">
                <a:solidFill>
                  <a:srgbClr val="000000"/>
                </a:solidFill>
                <a:latin typeface="Times New Roman" pitchFamily="18" charset="0"/>
                <a:ea typeface="Cambria" panose="02040503050406030204" pitchFamily="18" charset="0"/>
                <a:cs typeface="Times New Roman" pitchFamily="18" charset="0"/>
              </a:rPr>
              <a:t>      </a:t>
            </a:r>
            <a:r>
              <a:rPr lang="en-US" sz="2800" dirty="0" err="1" smtClean="0">
                <a:solidFill>
                  <a:srgbClr val="000000"/>
                </a:solidFill>
                <a:latin typeface="Times New Roman" pitchFamily="18" charset="0"/>
                <a:ea typeface="Cambria" panose="02040503050406030204" pitchFamily="18" charset="0"/>
                <a:cs typeface="Times New Roman" pitchFamily="18" charset="0"/>
              </a:rPr>
              <a:t>mà</a:t>
            </a:r>
            <a:r>
              <a:rPr lang="en-US" sz="2800" dirty="0" smtClean="0">
                <a:solidFill>
                  <a:srgbClr val="000000"/>
                </a:solidFill>
                <a:latin typeface="Times New Roman" pitchFamily="18" charset="0"/>
                <a:ea typeface="Cambria" panose="02040503050406030204" pitchFamily="18" charset="0"/>
                <a:cs typeface="Times New Roman" pitchFamily="18" charset="0"/>
              </a:rPr>
              <a:t> </a:t>
            </a:r>
            <a:r>
              <a:rPr lang="en-US" sz="2800" dirty="0" err="1" smtClean="0">
                <a:solidFill>
                  <a:srgbClr val="000000"/>
                </a:solidFill>
                <a:latin typeface="Times New Roman" pitchFamily="18" charset="0"/>
                <a:ea typeface="Cambria" panose="02040503050406030204" pitchFamily="18" charset="0"/>
                <a:cs typeface="Times New Roman" pitchFamily="18" charset="0"/>
              </a:rPr>
              <a:t>vẫn</a:t>
            </a:r>
            <a:r>
              <a:rPr lang="en-US" sz="2800" dirty="0" smtClean="0">
                <a:solidFill>
                  <a:srgbClr val="000000"/>
                </a:solidFill>
                <a:latin typeface="Times New Roman" pitchFamily="18" charset="0"/>
                <a:ea typeface="Cambria" panose="02040503050406030204" pitchFamily="18" charset="0"/>
                <a:cs typeface="Times New Roman" pitchFamily="18" charset="0"/>
              </a:rPr>
              <a:t> </a:t>
            </a:r>
            <a:r>
              <a:rPr lang="en-US" sz="2800" dirty="0" err="1" smtClean="0">
                <a:solidFill>
                  <a:srgbClr val="000000"/>
                </a:solidFill>
                <a:latin typeface="Times New Roman" pitchFamily="18" charset="0"/>
                <a:ea typeface="Cambria" panose="02040503050406030204" pitchFamily="18" charset="0"/>
                <a:cs typeface="Times New Roman" pitchFamily="18" charset="0"/>
              </a:rPr>
              <a:t>còn</a:t>
            </a:r>
            <a:r>
              <a:rPr lang="en-US" sz="2800" dirty="0" smtClean="0">
                <a:solidFill>
                  <a:srgbClr val="000000"/>
                </a:solidFill>
                <a:latin typeface="Times New Roman" pitchFamily="18" charset="0"/>
                <a:ea typeface="Cambria" panose="02040503050406030204" pitchFamily="18" charset="0"/>
                <a:cs typeface="Times New Roman" pitchFamily="18" charset="0"/>
              </a:rPr>
              <a:t> </a:t>
            </a:r>
            <a:r>
              <a:rPr lang="en-US" sz="2800" dirty="0" err="1" smtClean="0">
                <a:solidFill>
                  <a:srgbClr val="000000"/>
                </a:solidFill>
                <a:latin typeface="Times New Roman" pitchFamily="18" charset="0"/>
                <a:ea typeface="Cambria" panose="02040503050406030204" pitchFamily="18" charset="0"/>
                <a:cs typeface="Times New Roman" pitchFamily="18" charset="0"/>
              </a:rPr>
              <a:t>tươi</a:t>
            </a:r>
            <a:r>
              <a:rPr lang="en-US" sz="2800" dirty="0" smtClean="0">
                <a:solidFill>
                  <a:srgbClr val="000000"/>
                </a:solidFill>
                <a:latin typeface="Times New Roman" pitchFamily="18" charset="0"/>
                <a:ea typeface="Cambria" panose="02040503050406030204" pitchFamily="18" charset="0"/>
                <a:cs typeface="Times New Roman" pitchFamily="18" charset="0"/>
              </a:rPr>
              <a:t> </a:t>
            </a:r>
            <a:r>
              <a:rPr lang="en-US" sz="2800" dirty="0" err="1" smtClean="0">
                <a:solidFill>
                  <a:srgbClr val="000000"/>
                </a:solidFill>
                <a:latin typeface="Times New Roman" pitchFamily="18" charset="0"/>
                <a:ea typeface="Cambria" panose="02040503050406030204" pitchFamily="18" charset="0"/>
                <a:cs typeface="Times New Roman" pitchFamily="18" charset="0"/>
              </a:rPr>
              <a:t>nguyên</a:t>
            </a:r>
            <a:r>
              <a:rPr lang="en-US" sz="2800" dirty="0" smtClean="0">
                <a:solidFill>
                  <a:srgbClr val="000000"/>
                </a:solidFill>
                <a:latin typeface="Times New Roman" pitchFamily="18" charset="0"/>
                <a:ea typeface="Cambria" panose="02040503050406030204" pitchFamily="18" charset="0"/>
                <a:cs typeface="Times New Roman" pitchFamily="18" charset="0"/>
              </a:rPr>
              <a:t>.</a:t>
            </a:r>
          </a:p>
          <a:p>
            <a:pPr lvl="0" algn="r"/>
            <a:r>
              <a:rPr lang="en-US" sz="2800" dirty="0" smtClean="0">
                <a:solidFill>
                  <a:srgbClr val="000000"/>
                </a:solidFill>
                <a:latin typeface="Times New Roman" pitchFamily="18" charset="0"/>
                <a:ea typeface="Cambria" panose="02040503050406030204" pitchFamily="18" charset="0"/>
                <a:cs typeface="Times New Roman" pitchFamily="18" charset="0"/>
              </a:rPr>
              <a:t>(</a:t>
            </a:r>
            <a:r>
              <a:rPr lang="en-US" sz="2800" i="1" dirty="0" smtClean="0">
                <a:solidFill>
                  <a:srgbClr val="000000"/>
                </a:solidFill>
                <a:latin typeface="Times New Roman" pitchFamily="18" charset="0"/>
                <a:ea typeface="Cambria" panose="02040503050406030204" pitchFamily="18" charset="0"/>
                <a:cs typeface="Times New Roman" pitchFamily="18" charset="0"/>
              </a:rPr>
              <a:t>Theo</a:t>
            </a:r>
            <a:r>
              <a:rPr lang="en-US" sz="2800" dirty="0" smtClean="0">
                <a:solidFill>
                  <a:srgbClr val="000000"/>
                </a:solidFill>
                <a:latin typeface="Times New Roman" pitchFamily="18" charset="0"/>
                <a:ea typeface="Cambria" panose="02040503050406030204" pitchFamily="18" charset="0"/>
                <a:cs typeface="Times New Roman" pitchFamily="18" charset="0"/>
              </a:rPr>
              <a:t> </a:t>
            </a:r>
            <a:r>
              <a:rPr lang="en-US" sz="2800" dirty="0" err="1" smtClean="0">
                <a:solidFill>
                  <a:srgbClr val="000000"/>
                </a:solidFill>
                <a:latin typeface="Times New Roman" pitchFamily="18" charset="0"/>
                <a:ea typeface="Cambria" panose="02040503050406030204" pitchFamily="18" charset="0"/>
                <a:cs typeface="Times New Roman" pitchFamily="18" charset="0"/>
              </a:rPr>
              <a:t>Trần</a:t>
            </a:r>
            <a:r>
              <a:rPr lang="en-US" sz="2800" dirty="0" smtClean="0">
                <a:solidFill>
                  <a:srgbClr val="000000"/>
                </a:solidFill>
                <a:latin typeface="Times New Roman" pitchFamily="18" charset="0"/>
                <a:ea typeface="Cambria" panose="02040503050406030204" pitchFamily="18" charset="0"/>
                <a:cs typeface="Times New Roman" pitchFamily="18" charset="0"/>
              </a:rPr>
              <a:t> </a:t>
            </a:r>
            <a:r>
              <a:rPr lang="en-US" sz="2800" dirty="0" err="1" smtClean="0">
                <a:solidFill>
                  <a:srgbClr val="000000"/>
                </a:solidFill>
                <a:latin typeface="Times New Roman" pitchFamily="18" charset="0"/>
                <a:ea typeface="Cambria" panose="02040503050406030204" pitchFamily="18" charset="0"/>
                <a:cs typeface="Times New Roman" pitchFamily="18" charset="0"/>
              </a:rPr>
              <a:t>Hoài</a:t>
            </a:r>
            <a:r>
              <a:rPr lang="en-US" sz="2800" dirty="0" smtClean="0">
                <a:solidFill>
                  <a:srgbClr val="000000"/>
                </a:solidFill>
                <a:latin typeface="Times New Roman" pitchFamily="18" charset="0"/>
                <a:ea typeface="Cambria" panose="02040503050406030204" pitchFamily="18" charset="0"/>
                <a:cs typeface="Times New Roman" pitchFamily="18" charset="0"/>
              </a:rPr>
              <a:t> </a:t>
            </a:r>
            <a:r>
              <a:rPr lang="en-US" sz="2800" dirty="0" err="1" smtClean="0">
                <a:solidFill>
                  <a:srgbClr val="000000"/>
                </a:solidFill>
                <a:latin typeface="Times New Roman" pitchFamily="18" charset="0"/>
                <a:ea typeface="Cambria" panose="02040503050406030204" pitchFamily="18" charset="0"/>
                <a:cs typeface="Times New Roman" pitchFamily="18" charset="0"/>
              </a:rPr>
              <a:t>Dương</a:t>
            </a:r>
            <a:r>
              <a:rPr lang="en-US" sz="2800" dirty="0" smtClean="0">
                <a:solidFill>
                  <a:srgbClr val="000000"/>
                </a:solidFill>
                <a:latin typeface="Times New Roman" pitchFamily="18" charset="0"/>
                <a:ea typeface="Cambria" panose="02040503050406030204" pitchFamily="18" charset="0"/>
                <a:cs typeface="Times New Roman" pitchFamily="18" charset="0"/>
              </a:rPr>
              <a:t>)</a:t>
            </a:r>
          </a:p>
        </p:txBody>
      </p:sp>
      <p:sp>
        <p:nvSpPr>
          <p:cNvPr id="11" name="Flowchart: Alternate Process 10"/>
          <p:cNvSpPr/>
          <p:nvPr/>
        </p:nvSpPr>
        <p:spPr>
          <a:xfrm>
            <a:off x="892070" y="5148072"/>
            <a:ext cx="10259568" cy="1709928"/>
          </a:xfrm>
          <a:prstGeom prst="flowChartAlternateProcess">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n-US" sz="2800" dirty="0" smtClean="0">
                <a:solidFill>
                  <a:srgbClr val="000000"/>
                </a:solidFill>
                <a:latin typeface="Cambria" panose="02040503050406030204" pitchFamily="18" charset="0"/>
                <a:ea typeface="Cambria" panose="02040503050406030204" pitchFamily="18" charset="0"/>
              </a:rPr>
              <a:t>c.   </a:t>
            </a:r>
            <a:r>
              <a:rPr lang="en-US" sz="2800" dirty="0" err="1" smtClean="0">
                <a:solidFill>
                  <a:srgbClr val="000000"/>
                </a:solidFill>
                <a:latin typeface="Times New Roman" pitchFamily="18" charset="0"/>
                <a:ea typeface="Cambria" panose="02040503050406030204" pitchFamily="18" charset="0"/>
                <a:cs typeface="Times New Roman" pitchFamily="18" charset="0"/>
              </a:rPr>
              <a:t>Chú</a:t>
            </a:r>
            <a:r>
              <a:rPr lang="en-US" sz="2800" dirty="0" smtClean="0">
                <a:solidFill>
                  <a:srgbClr val="000000"/>
                </a:solidFill>
                <a:latin typeface="Times New Roman" pitchFamily="18" charset="0"/>
                <a:ea typeface="Cambria" panose="02040503050406030204" pitchFamily="18" charset="0"/>
                <a:cs typeface="Times New Roman" pitchFamily="18" charset="0"/>
              </a:rPr>
              <a:t> </a:t>
            </a:r>
            <a:r>
              <a:rPr lang="en-US" sz="2800" dirty="0" err="1" smtClean="0">
                <a:solidFill>
                  <a:srgbClr val="000000"/>
                </a:solidFill>
                <a:latin typeface="Times New Roman" pitchFamily="18" charset="0"/>
                <a:ea typeface="Cambria" panose="02040503050406030204" pitchFamily="18" charset="0"/>
                <a:cs typeface="Times New Roman" pitchFamily="18" charset="0"/>
              </a:rPr>
              <a:t>sóc</a:t>
            </a:r>
            <a:r>
              <a:rPr lang="en-US" sz="2800" dirty="0" smtClean="0">
                <a:solidFill>
                  <a:srgbClr val="000000"/>
                </a:solidFill>
                <a:latin typeface="Times New Roman" pitchFamily="18" charset="0"/>
                <a:ea typeface="Cambria" panose="02040503050406030204" pitchFamily="18" charset="0"/>
                <a:cs typeface="Times New Roman" pitchFamily="18" charset="0"/>
              </a:rPr>
              <a:t> </a:t>
            </a:r>
            <a:r>
              <a:rPr lang="en-US" sz="2800" dirty="0" err="1" smtClean="0">
                <a:solidFill>
                  <a:srgbClr val="000000"/>
                </a:solidFill>
                <a:latin typeface="Times New Roman" pitchFamily="18" charset="0"/>
                <a:ea typeface="Cambria" panose="02040503050406030204" pitchFamily="18" charset="0"/>
                <a:cs typeface="Times New Roman" pitchFamily="18" charset="0"/>
              </a:rPr>
              <a:t>có</a:t>
            </a:r>
            <a:r>
              <a:rPr lang="en-US" sz="2800" dirty="0" smtClean="0">
                <a:solidFill>
                  <a:srgbClr val="000000"/>
                </a:solidFill>
                <a:latin typeface="Times New Roman" pitchFamily="18" charset="0"/>
                <a:ea typeface="Cambria" panose="02040503050406030204" pitchFamily="18" charset="0"/>
                <a:cs typeface="Times New Roman" pitchFamily="18" charset="0"/>
              </a:rPr>
              <a:t> </a:t>
            </a:r>
            <a:r>
              <a:rPr lang="en-US" sz="2800" dirty="0" err="1" smtClean="0">
                <a:solidFill>
                  <a:srgbClr val="000000"/>
                </a:solidFill>
                <a:latin typeface="Times New Roman" pitchFamily="18" charset="0"/>
                <a:ea typeface="Cambria" panose="02040503050406030204" pitchFamily="18" charset="0"/>
                <a:cs typeface="Times New Roman" pitchFamily="18" charset="0"/>
              </a:rPr>
              <a:t>bộ</a:t>
            </a:r>
            <a:r>
              <a:rPr lang="en-US" sz="2800" dirty="0" smtClean="0">
                <a:solidFill>
                  <a:srgbClr val="000000"/>
                </a:solidFill>
                <a:latin typeface="Times New Roman" pitchFamily="18" charset="0"/>
                <a:ea typeface="Cambria" panose="02040503050406030204" pitchFamily="18" charset="0"/>
                <a:cs typeface="Times New Roman" pitchFamily="18" charset="0"/>
              </a:rPr>
              <a:t> </a:t>
            </a:r>
            <a:r>
              <a:rPr lang="en-US" sz="2800" dirty="0" err="1" smtClean="0">
                <a:solidFill>
                  <a:srgbClr val="000000"/>
                </a:solidFill>
                <a:latin typeface="Times New Roman" pitchFamily="18" charset="0"/>
                <a:ea typeface="Cambria" panose="02040503050406030204" pitchFamily="18" charset="0"/>
                <a:cs typeface="Times New Roman" pitchFamily="18" charset="0"/>
              </a:rPr>
              <a:t>lông</a:t>
            </a:r>
            <a:r>
              <a:rPr lang="en-US" sz="2800" dirty="0" smtClean="0">
                <a:solidFill>
                  <a:srgbClr val="000000"/>
                </a:solidFill>
                <a:latin typeface="Times New Roman" pitchFamily="18" charset="0"/>
                <a:ea typeface="Cambria" panose="02040503050406030204" pitchFamily="18" charset="0"/>
                <a:cs typeface="Times New Roman" pitchFamily="18" charset="0"/>
              </a:rPr>
              <a:t> </a:t>
            </a:r>
            <a:r>
              <a:rPr lang="en-US" sz="2800" dirty="0" err="1" smtClean="0">
                <a:solidFill>
                  <a:srgbClr val="000000"/>
                </a:solidFill>
                <a:latin typeface="Times New Roman" pitchFamily="18" charset="0"/>
                <a:ea typeface="Cambria" panose="02040503050406030204" pitchFamily="18" charset="0"/>
                <a:cs typeface="Times New Roman" pitchFamily="18" charset="0"/>
              </a:rPr>
              <a:t>khá</a:t>
            </a:r>
            <a:r>
              <a:rPr lang="en-US" sz="2800" dirty="0" smtClean="0">
                <a:solidFill>
                  <a:srgbClr val="000000"/>
                </a:solidFill>
                <a:latin typeface="Times New Roman" pitchFamily="18" charset="0"/>
                <a:ea typeface="Cambria" panose="02040503050406030204" pitchFamily="18" charset="0"/>
                <a:cs typeface="Times New Roman" pitchFamily="18" charset="0"/>
              </a:rPr>
              <a:t> </a:t>
            </a:r>
            <a:r>
              <a:rPr lang="en-US" sz="2800" dirty="0" err="1" smtClean="0">
                <a:solidFill>
                  <a:srgbClr val="000000"/>
                </a:solidFill>
                <a:latin typeface="Times New Roman" pitchFamily="18" charset="0"/>
                <a:ea typeface="Cambria" panose="02040503050406030204" pitchFamily="18" charset="0"/>
                <a:cs typeface="Times New Roman" pitchFamily="18" charset="0"/>
              </a:rPr>
              <a:t>đẹp</a:t>
            </a:r>
            <a:r>
              <a:rPr lang="en-US" sz="2800" dirty="0" smtClean="0">
                <a:solidFill>
                  <a:srgbClr val="000000"/>
                </a:solidFill>
                <a:latin typeface="Times New Roman" pitchFamily="18" charset="0"/>
                <a:ea typeface="Cambria" panose="02040503050406030204" pitchFamily="18" charset="0"/>
                <a:cs typeface="Times New Roman" pitchFamily="18" charset="0"/>
              </a:rPr>
              <a:t>: </a:t>
            </a:r>
            <a:r>
              <a:rPr lang="en-US" sz="2800" dirty="0" err="1" smtClean="0">
                <a:solidFill>
                  <a:srgbClr val="000000"/>
                </a:solidFill>
                <a:latin typeface="Times New Roman" pitchFamily="18" charset="0"/>
                <a:ea typeface="Cambria" panose="02040503050406030204" pitchFamily="18" charset="0"/>
                <a:cs typeface="Times New Roman" pitchFamily="18" charset="0"/>
              </a:rPr>
              <a:t>lưng</a:t>
            </a:r>
            <a:r>
              <a:rPr lang="en-US" sz="2800" dirty="0" smtClean="0">
                <a:solidFill>
                  <a:srgbClr val="000000"/>
                </a:solidFill>
                <a:latin typeface="Times New Roman" pitchFamily="18" charset="0"/>
                <a:ea typeface="Cambria" panose="02040503050406030204" pitchFamily="18" charset="0"/>
                <a:cs typeface="Times New Roman" pitchFamily="18" charset="0"/>
              </a:rPr>
              <a:t> </a:t>
            </a:r>
            <a:r>
              <a:rPr lang="en-US" sz="2800" dirty="0" err="1" smtClean="0">
                <a:solidFill>
                  <a:srgbClr val="000000"/>
                </a:solidFill>
                <a:latin typeface="Times New Roman" pitchFamily="18" charset="0"/>
                <a:ea typeface="Cambria" panose="02040503050406030204" pitchFamily="18" charset="0"/>
                <a:cs typeface="Times New Roman" pitchFamily="18" charset="0"/>
              </a:rPr>
              <a:t>xám</a:t>
            </a:r>
            <a:r>
              <a:rPr lang="en-US" sz="2800" dirty="0" smtClean="0">
                <a:solidFill>
                  <a:srgbClr val="000000"/>
                </a:solidFill>
                <a:latin typeface="Times New Roman" pitchFamily="18" charset="0"/>
                <a:ea typeface="Cambria" panose="02040503050406030204" pitchFamily="18" charset="0"/>
                <a:cs typeface="Times New Roman" pitchFamily="18" charset="0"/>
              </a:rPr>
              <a:t> </a:t>
            </a:r>
            <a:r>
              <a:rPr lang="en-US" sz="2800" dirty="0" err="1" smtClean="0">
                <a:solidFill>
                  <a:srgbClr val="000000"/>
                </a:solidFill>
                <a:latin typeface="Times New Roman" pitchFamily="18" charset="0"/>
                <a:ea typeface="Cambria" panose="02040503050406030204" pitchFamily="18" charset="0"/>
                <a:cs typeface="Times New Roman" pitchFamily="18" charset="0"/>
              </a:rPr>
              <a:t>nhưng</a:t>
            </a:r>
            <a:r>
              <a:rPr lang="en-US" sz="2800" dirty="0" smtClean="0">
                <a:solidFill>
                  <a:srgbClr val="000000"/>
                </a:solidFill>
                <a:latin typeface="Times New Roman" pitchFamily="18" charset="0"/>
                <a:ea typeface="Cambria" panose="02040503050406030204" pitchFamily="18" charset="0"/>
                <a:cs typeface="Times New Roman" pitchFamily="18" charset="0"/>
              </a:rPr>
              <a:t> </a:t>
            </a:r>
            <a:r>
              <a:rPr lang="en-US" sz="2800" dirty="0" err="1" smtClean="0">
                <a:solidFill>
                  <a:srgbClr val="000000"/>
                </a:solidFill>
                <a:latin typeface="Times New Roman" pitchFamily="18" charset="0"/>
                <a:ea typeface="Cambria" panose="02040503050406030204" pitchFamily="18" charset="0"/>
                <a:cs typeface="Times New Roman" pitchFamily="18" charset="0"/>
              </a:rPr>
              <a:t>bụng</a:t>
            </a:r>
            <a:r>
              <a:rPr lang="en-US" sz="2800" dirty="0" smtClean="0">
                <a:solidFill>
                  <a:srgbClr val="000000"/>
                </a:solidFill>
                <a:latin typeface="Times New Roman" pitchFamily="18" charset="0"/>
                <a:ea typeface="Cambria" panose="02040503050406030204" pitchFamily="18" charset="0"/>
                <a:cs typeface="Times New Roman" pitchFamily="18" charset="0"/>
              </a:rPr>
              <a:t> </a:t>
            </a:r>
            <a:r>
              <a:rPr lang="en-US" sz="2800" dirty="0" err="1" smtClean="0">
                <a:solidFill>
                  <a:srgbClr val="000000"/>
                </a:solidFill>
                <a:latin typeface="Times New Roman" pitchFamily="18" charset="0"/>
                <a:ea typeface="Cambria" panose="02040503050406030204" pitchFamily="18" charset="0"/>
                <a:cs typeface="Times New Roman" pitchFamily="18" charset="0"/>
              </a:rPr>
              <a:t>và</a:t>
            </a:r>
            <a:r>
              <a:rPr lang="en-US" sz="2800" dirty="0" smtClean="0">
                <a:solidFill>
                  <a:srgbClr val="000000"/>
                </a:solidFill>
                <a:latin typeface="Times New Roman" pitchFamily="18" charset="0"/>
                <a:ea typeface="Cambria" panose="02040503050406030204" pitchFamily="18" charset="0"/>
                <a:cs typeface="Times New Roman" pitchFamily="18" charset="0"/>
              </a:rPr>
              <a:t> </a:t>
            </a:r>
            <a:r>
              <a:rPr lang="en-US" sz="2800" dirty="0" err="1" smtClean="0">
                <a:solidFill>
                  <a:srgbClr val="000000"/>
                </a:solidFill>
                <a:latin typeface="Times New Roman" pitchFamily="18" charset="0"/>
                <a:ea typeface="Cambria" panose="02040503050406030204" pitchFamily="18" charset="0"/>
                <a:cs typeface="Times New Roman" pitchFamily="18" charset="0"/>
              </a:rPr>
              <a:t>chóp</a:t>
            </a:r>
            <a:r>
              <a:rPr lang="en-US" sz="2800" dirty="0" smtClean="0">
                <a:solidFill>
                  <a:srgbClr val="000000"/>
                </a:solidFill>
                <a:latin typeface="Times New Roman" pitchFamily="18" charset="0"/>
                <a:ea typeface="Cambria" panose="02040503050406030204" pitchFamily="18" charset="0"/>
                <a:cs typeface="Times New Roman" pitchFamily="18" charset="0"/>
              </a:rPr>
              <a:t> </a:t>
            </a:r>
            <a:r>
              <a:rPr lang="en-US" sz="2800" dirty="0" err="1" smtClean="0">
                <a:solidFill>
                  <a:srgbClr val="000000"/>
                </a:solidFill>
                <a:latin typeface="Times New Roman" pitchFamily="18" charset="0"/>
                <a:ea typeface="Cambria" panose="02040503050406030204" pitchFamily="18" charset="0"/>
                <a:cs typeface="Times New Roman" pitchFamily="18" charset="0"/>
              </a:rPr>
              <a:t>đuôi</a:t>
            </a:r>
            <a:r>
              <a:rPr lang="en-US" sz="2800" dirty="0" smtClean="0">
                <a:solidFill>
                  <a:srgbClr val="000000"/>
                </a:solidFill>
                <a:latin typeface="Times New Roman" pitchFamily="18" charset="0"/>
                <a:ea typeface="Cambria" panose="02040503050406030204" pitchFamily="18" charset="0"/>
                <a:cs typeface="Times New Roman" pitchFamily="18" charset="0"/>
              </a:rPr>
              <a:t> </a:t>
            </a:r>
            <a:r>
              <a:rPr lang="en-US" sz="2800" dirty="0" err="1" smtClean="0">
                <a:solidFill>
                  <a:srgbClr val="000000"/>
                </a:solidFill>
                <a:latin typeface="Times New Roman" pitchFamily="18" charset="0"/>
                <a:ea typeface="Cambria" panose="02040503050406030204" pitchFamily="18" charset="0"/>
                <a:cs typeface="Times New Roman" pitchFamily="18" charset="0"/>
              </a:rPr>
              <a:t>lại</a:t>
            </a:r>
            <a:r>
              <a:rPr lang="en-US" sz="2800" dirty="0" smtClean="0">
                <a:solidFill>
                  <a:srgbClr val="000000"/>
                </a:solidFill>
                <a:latin typeface="Times New Roman" pitchFamily="18" charset="0"/>
                <a:ea typeface="Cambria" panose="02040503050406030204" pitchFamily="18" charset="0"/>
                <a:cs typeface="Times New Roman" pitchFamily="18" charset="0"/>
              </a:rPr>
              <a:t> </a:t>
            </a:r>
            <a:r>
              <a:rPr lang="en-US" sz="2800" dirty="0" err="1" smtClean="0">
                <a:solidFill>
                  <a:srgbClr val="000000"/>
                </a:solidFill>
                <a:latin typeface="Times New Roman" pitchFamily="18" charset="0"/>
                <a:ea typeface="Cambria" panose="02040503050406030204" pitchFamily="18" charset="0"/>
                <a:cs typeface="Times New Roman" pitchFamily="18" charset="0"/>
              </a:rPr>
              <a:t>đỏ</a:t>
            </a:r>
            <a:r>
              <a:rPr lang="en-US" sz="2800" dirty="0" smtClean="0">
                <a:solidFill>
                  <a:srgbClr val="000000"/>
                </a:solidFill>
                <a:latin typeface="Times New Roman" pitchFamily="18" charset="0"/>
                <a:ea typeface="Cambria" panose="02040503050406030204" pitchFamily="18" charset="0"/>
                <a:cs typeface="Times New Roman" pitchFamily="18" charset="0"/>
              </a:rPr>
              <a:t> </a:t>
            </a:r>
            <a:r>
              <a:rPr lang="en-US" sz="2800" dirty="0" err="1" smtClean="0">
                <a:solidFill>
                  <a:srgbClr val="000000"/>
                </a:solidFill>
                <a:latin typeface="Times New Roman" pitchFamily="18" charset="0"/>
                <a:ea typeface="Cambria" panose="02040503050406030204" pitchFamily="18" charset="0"/>
                <a:cs typeface="Times New Roman" pitchFamily="18" charset="0"/>
              </a:rPr>
              <a:t>rực</a:t>
            </a:r>
            <a:r>
              <a:rPr lang="en-US" sz="2800" dirty="0" smtClean="0">
                <a:solidFill>
                  <a:srgbClr val="000000"/>
                </a:solidFill>
                <a:latin typeface="Times New Roman" pitchFamily="18" charset="0"/>
                <a:ea typeface="Cambria" panose="02040503050406030204" pitchFamily="18" charset="0"/>
                <a:cs typeface="Times New Roman" pitchFamily="18" charset="0"/>
              </a:rPr>
              <a:t>.</a:t>
            </a:r>
          </a:p>
          <a:p>
            <a:pPr lvl="0" algn="r"/>
            <a:r>
              <a:rPr lang="en-US" sz="2800" dirty="0" smtClean="0">
                <a:solidFill>
                  <a:srgbClr val="000000"/>
                </a:solidFill>
                <a:latin typeface="Times New Roman" pitchFamily="18" charset="0"/>
                <a:ea typeface="Cambria" panose="02040503050406030204" pitchFamily="18" charset="0"/>
                <a:cs typeface="Times New Roman" pitchFamily="18" charset="0"/>
              </a:rPr>
              <a:t>(</a:t>
            </a:r>
            <a:r>
              <a:rPr lang="en-US" sz="2800" i="1" dirty="0" smtClean="0">
                <a:solidFill>
                  <a:srgbClr val="000000"/>
                </a:solidFill>
                <a:latin typeface="Times New Roman" pitchFamily="18" charset="0"/>
                <a:ea typeface="Cambria" panose="02040503050406030204" pitchFamily="18" charset="0"/>
                <a:cs typeface="Times New Roman" pitchFamily="18" charset="0"/>
              </a:rPr>
              <a:t>Theo</a:t>
            </a:r>
            <a:r>
              <a:rPr lang="en-US" sz="2800" dirty="0" smtClean="0">
                <a:solidFill>
                  <a:srgbClr val="000000"/>
                </a:solidFill>
                <a:latin typeface="Times New Roman" pitchFamily="18" charset="0"/>
                <a:ea typeface="Cambria" panose="02040503050406030204" pitchFamily="18" charset="0"/>
                <a:cs typeface="Times New Roman" pitchFamily="18" charset="0"/>
              </a:rPr>
              <a:t> </a:t>
            </a:r>
            <a:r>
              <a:rPr lang="en-US" sz="2800" dirty="0" err="1" smtClean="0">
                <a:solidFill>
                  <a:srgbClr val="000000"/>
                </a:solidFill>
                <a:latin typeface="Times New Roman" pitchFamily="18" charset="0"/>
                <a:ea typeface="Cambria" panose="02040503050406030204" pitchFamily="18" charset="0"/>
                <a:cs typeface="Times New Roman" pitchFamily="18" charset="0"/>
              </a:rPr>
              <a:t>Ngô</a:t>
            </a:r>
            <a:r>
              <a:rPr lang="en-US" sz="2800" dirty="0" smtClean="0">
                <a:solidFill>
                  <a:srgbClr val="000000"/>
                </a:solidFill>
                <a:latin typeface="Times New Roman" pitchFamily="18" charset="0"/>
                <a:ea typeface="Cambria" panose="02040503050406030204" pitchFamily="18" charset="0"/>
                <a:cs typeface="Times New Roman" pitchFamily="18" charset="0"/>
              </a:rPr>
              <a:t> </a:t>
            </a:r>
            <a:r>
              <a:rPr lang="en-US" sz="2800" dirty="0" err="1" smtClean="0">
                <a:solidFill>
                  <a:srgbClr val="000000"/>
                </a:solidFill>
                <a:latin typeface="Times New Roman" pitchFamily="18" charset="0"/>
                <a:ea typeface="Cambria" panose="02040503050406030204" pitchFamily="18" charset="0"/>
                <a:cs typeface="Times New Roman" pitchFamily="18" charset="0"/>
              </a:rPr>
              <a:t>Quân</a:t>
            </a:r>
            <a:r>
              <a:rPr lang="en-US" sz="2800" dirty="0" smtClean="0">
                <a:solidFill>
                  <a:srgbClr val="000000"/>
                </a:solidFill>
                <a:latin typeface="Times New Roman" pitchFamily="18" charset="0"/>
                <a:ea typeface="Cambria" panose="02040503050406030204" pitchFamily="18" charset="0"/>
                <a:cs typeface="Times New Roman" pitchFamily="18" charset="0"/>
              </a:rPr>
              <a:t> </a:t>
            </a:r>
            <a:r>
              <a:rPr lang="en-US" sz="2800" dirty="0" err="1" smtClean="0">
                <a:solidFill>
                  <a:srgbClr val="000000"/>
                </a:solidFill>
                <a:latin typeface="Times New Roman" pitchFamily="18" charset="0"/>
                <a:ea typeface="Cambria" panose="02040503050406030204" pitchFamily="18" charset="0"/>
                <a:cs typeface="Times New Roman" pitchFamily="18" charset="0"/>
              </a:rPr>
              <a:t>Miện</a:t>
            </a:r>
            <a:r>
              <a:rPr lang="en-US" sz="2800" dirty="0" smtClean="0">
                <a:solidFill>
                  <a:srgbClr val="000000"/>
                </a:solidFill>
                <a:latin typeface="Times New Roman" pitchFamily="18" charset="0"/>
                <a:ea typeface="Cambria" panose="02040503050406030204" pitchFamily="18" charset="0"/>
                <a:cs typeface="Times New Roman" pitchFamily="18" charset="0"/>
              </a:rPr>
              <a:t>)</a:t>
            </a:r>
          </a:p>
        </p:txBody>
      </p:sp>
      <p:sp>
        <p:nvSpPr>
          <p:cNvPr id="9" name="Cloud Callout 8"/>
          <p:cNvSpPr/>
          <p:nvPr/>
        </p:nvSpPr>
        <p:spPr>
          <a:xfrm>
            <a:off x="10313895" y="23580"/>
            <a:ext cx="2070846" cy="1565859"/>
          </a:xfrm>
          <a:prstGeom prst="cloudCallou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10434918" y="281970"/>
            <a:ext cx="1949823" cy="1200329"/>
          </a:xfrm>
          <a:prstGeom prst="rect">
            <a:avLst/>
          </a:prstGeom>
          <a:noFill/>
        </p:spPr>
        <p:txBody>
          <a:bodyPr wrap="square" rtlCol="0">
            <a:spAutoFit/>
          </a:bodyPr>
          <a:lstStyle/>
          <a:p>
            <a:r>
              <a:rPr lang="en-US" sz="2400" b="1" dirty="0" err="1" smtClean="0">
                <a:latin typeface="Times New Roman" pitchFamily="18" charset="0"/>
                <a:cs typeface="Times New Roman" pitchFamily="18" charset="0"/>
              </a:rPr>
              <a:t>Học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sinh</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làm</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việc</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cá</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nhân</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vào</a:t>
            </a:r>
            <a:r>
              <a:rPr lang="en-US" sz="2400" b="1" dirty="0" smtClean="0">
                <a:latin typeface="Times New Roman" pitchFamily="18" charset="0"/>
                <a:cs typeface="Times New Roman" pitchFamily="18" charset="0"/>
              </a:rPr>
              <a:t> </a:t>
            </a:r>
            <a:r>
              <a:rPr lang="en-US" sz="2400" b="1" dirty="0" err="1" smtClean="0">
                <a:latin typeface="Times New Roman" pitchFamily="18" charset="0"/>
                <a:cs typeface="Times New Roman" pitchFamily="18" charset="0"/>
              </a:rPr>
              <a:t>vở</a:t>
            </a:r>
            <a:endParaRPr lang="en-US" sz="2400" b="1" dirty="0">
              <a:latin typeface="Times New Roman" pitchFamily="18" charset="0"/>
              <a:cs typeface="Times New Roman" pitchFamily="18" charset="0"/>
            </a:endParaRPr>
          </a:p>
        </p:txBody>
      </p:sp>
    </p:spTree>
    <p:extLst>
      <p:ext uri="{BB962C8B-B14F-4D97-AF65-F5344CB8AC3E}">
        <p14:creationId xmlns:p14="http://schemas.microsoft.com/office/powerpoint/2010/main" val="10339064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circle(in)">
                                      <p:cBhvr>
                                        <p:cTn id="10" dur="2000"/>
                                        <p:tgtEl>
                                          <p:spTgt spid="4"/>
                                        </p:tgtEl>
                                      </p:cBhvr>
                                    </p:animEffect>
                                  </p:childTnLst>
                                </p:cTn>
                              </p:par>
                              <p:par>
                                <p:cTn id="11" presetID="6" presetClass="entr" presetSubtype="16"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circle(in)">
                                      <p:cBhvr>
                                        <p:cTn id="13" dur="2000"/>
                                        <p:tgtEl>
                                          <p:spTgt spid="7"/>
                                        </p:tgtEl>
                                      </p:cBhvr>
                                    </p:animEffect>
                                  </p:childTnLst>
                                </p:cTn>
                              </p:par>
                              <p:par>
                                <p:cTn id="14" presetID="6" presetClass="entr" presetSubtype="16" fill="hold" grpId="0" nodeType="with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circle(in)">
                                      <p:cBhvr>
                                        <p:cTn id="16" dur="2000"/>
                                        <p:tgtEl>
                                          <p:spTgt spid="5"/>
                                        </p:tgtEl>
                                      </p:cBhvr>
                                    </p:animEffect>
                                  </p:childTnLst>
                                </p:cTn>
                              </p:par>
                              <p:par>
                                <p:cTn id="17" presetID="6" presetClass="entr" presetSubtype="16"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circle(in)">
                                      <p:cBhvr>
                                        <p:cTn id="19" dur="2000"/>
                                        <p:tgtEl>
                                          <p:spTgt spid="10"/>
                                        </p:tgtEl>
                                      </p:cBhvr>
                                    </p:animEffect>
                                  </p:childTnLst>
                                </p:cTn>
                              </p:par>
                              <p:par>
                                <p:cTn id="20" presetID="6" presetClass="entr" presetSubtype="16" fill="hold" grpId="0" nodeType="with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circle(in)">
                                      <p:cBhvr>
                                        <p:cTn id="22" dur="20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circle(in)">
                                      <p:cBhvr>
                                        <p:cTn id="27" dur="2000"/>
                                        <p:tgtEl>
                                          <p:spTgt spid="12"/>
                                        </p:tgtEl>
                                      </p:cBhvr>
                                    </p:animEffect>
                                  </p:childTnLst>
                                </p:cTn>
                              </p:par>
                              <p:par>
                                <p:cTn id="28" presetID="6" presetClass="entr" presetSubtype="16" fill="hold" grpId="0" nodeType="withEffect">
                                  <p:stCondLst>
                                    <p:cond delay="0"/>
                                  </p:stCondLst>
                                  <p:childTnLst>
                                    <p:set>
                                      <p:cBhvr>
                                        <p:cTn id="29" dur="1" fill="hold">
                                          <p:stCondLst>
                                            <p:cond delay="0"/>
                                          </p:stCondLst>
                                        </p:cTn>
                                        <p:tgtEl>
                                          <p:spTgt spid="9"/>
                                        </p:tgtEl>
                                        <p:attrNameLst>
                                          <p:attrName>style.visibility</p:attrName>
                                        </p:attrNameLst>
                                      </p:cBhvr>
                                      <p:to>
                                        <p:strVal val="visible"/>
                                      </p:to>
                                    </p:set>
                                    <p:animEffect transition="in" filter="circle(in)">
                                      <p:cBhvr>
                                        <p:cTn id="30" dur="2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4" grpId="0" animBg="1"/>
      <p:bldP spid="7" grpId="0" animBg="1"/>
      <p:bldP spid="10" grpId="0" animBg="1"/>
      <p:bldP spid="11" grpId="0" animBg="1"/>
      <p:bldP spid="9" grpId="0" animBg="1"/>
      <p:bldP spid="1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lowchart: Alternate Process 4"/>
          <p:cNvSpPr/>
          <p:nvPr/>
        </p:nvSpPr>
        <p:spPr>
          <a:xfrm>
            <a:off x="911155" y="1880316"/>
            <a:ext cx="10259568" cy="1709928"/>
          </a:xfrm>
          <a:prstGeom prst="flowChartAlternateProcess">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514350" lvl="0" indent="-514350" algn="just">
              <a:buAutoNum type="alphaLcPeriod"/>
            </a:pPr>
            <a:r>
              <a:rPr lang="vi-VN" sz="2800" dirty="0" smtClean="0">
                <a:solidFill>
                  <a:srgbClr val="000000"/>
                </a:solidFill>
                <a:latin typeface="Times New Roman" pitchFamily="18" charset="0"/>
                <a:ea typeface="Cambria" panose="02040503050406030204" pitchFamily="18" charset="0"/>
                <a:cs typeface="Times New Roman" pitchFamily="18" charset="0"/>
              </a:rPr>
              <a:t>Trong </a:t>
            </a:r>
            <a:r>
              <a:rPr lang="vi-VN" sz="2800" dirty="0">
                <a:solidFill>
                  <a:srgbClr val="000000"/>
                </a:solidFill>
                <a:latin typeface="Times New Roman" pitchFamily="18" charset="0"/>
                <a:ea typeface="Cambria" panose="02040503050406030204" pitchFamily="18" charset="0"/>
                <a:cs typeface="Times New Roman" pitchFamily="18" charset="0"/>
              </a:rPr>
              <a:t>túi vải thô của bà có đủ thứ quà, mùa nào thức nấy: nhãn tháng Sáu, na tháng Bảy, roi mùa hạ, gương sen mùa thu</a:t>
            </a:r>
            <a:r>
              <a:rPr lang="vi-VN" sz="2800" dirty="0" smtClean="0">
                <a:solidFill>
                  <a:srgbClr val="000000"/>
                </a:solidFill>
                <a:latin typeface="Times New Roman" pitchFamily="18" charset="0"/>
                <a:ea typeface="Cambria" panose="02040503050406030204" pitchFamily="18" charset="0"/>
                <a:cs typeface="Times New Roman" pitchFamily="18" charset="0"/>
              </a:rPr>
              <a:t>.</a:t>
            </a:r>
            <a:endParaRPr lang="en-US" sz="2800" dirty="0" smtClean="0">
              <a:solidFill>
                <a:srgbClr val="000000"/>
              </a:solidFill>
              <a:latin typeface="Times New Roman" pitchFamily="18" charset="0"/>
              <a:ea typeface="Cambria" panose="02040503050406030204" pitchFamily="18" charset="0"/>
              <a:cs typeface="Times New Roman" pitchFamily="18" charset="0"/>
            </a:endParaRPr>
          </a:p>
          <a:p>
            <a:pPr lvl="0" algn="r"/>
            <a:r>
              <a:rPr lang="en-US" sz="2800" dirty="0" smtClean="0">
                <a:solidFill>
                  <a:srgbClr val="000000"/>
                </a:solidFill>
                <a:latin typeface="Times New Roman" pitchFamily="18" charset="0"/>
                <a:ea typeface="Cambria" panose="02040503050406030204" pitchFamily="18" charset="0"/>
                <a:cs typeface="Times New Roman" pitchFamily="18" charset="0"/>
              </a:rPr>
              <a:t>(</a:t>
            </a:r>
            <a:r>
              <a:rPr lang="en-US" sz="2800" i="1" dirty="0" smtClean="0">
                <a:solidFill>
                  <a:srgbClr val="000000"/>
                </a:solidFill>
                <a:latin typeface="Times New Roman" pitchFamily="18" charset="0"/>
                <a:ea typeface="Cambria" panose="02040503050406030204" pitchFamily="18" charset="0"/>
                <a:cs typeface="Times New Roman" pitchFamily="18" charset="0"/>
              </a:rPr>
              <a:t>Theo</a:t>
            </a:r>
            <a:r>
              <a:rPr lang="en-US" sz="2800" dirty="0" smtClean="0">
                <a:solidFill>
                  <a:srgbClr val="000000"/>
                </a:solidFill>
                <a:latin typeface="Times New Roman" pitchFamily="18" charset="0"/>
                <a:ea typeface="Cambria" panose="02040503050406030204" pitchFamily="18" charset="0"/>
                <a:cs typeface="Times New Roman" pitchFamily="18" charset="0"/>
              </a:rPr>
              <a:t> Ma </a:t>
            </a:r>
            <a:r>
              <a:rPr lang="en-US" sz="2800" dirty="0" err="1" smtClean="0">
                <a:solidFill>
                  <a:srgbClr val="000000"/>
                </a:solidFill>
                <a:latin typeface="Times New Roman" pitchFamily="18" charset="0"/>
                <a:ea typeface="Cambria" panose="02040503050406030204" pitchFamily="18" charset="0"/>
                <a:cs typeface="Times New Roman" pitchFamily="18" charset="0"/>
              </a:rPr>
              <a:t>Văn</a:t>
            </a:r>
            <a:r>
              <a:rPr lang="en-US" sz="2800" dirty="0" smtClean="0">
                <a:solidFill>
                  <a:srgbClr val="000000"/>
                </a:solidFill>
                <a:latin typeface="Times New Roman" pitchFamily="18" charset="0"/>
                <a:ea typeface="Cambria" panose="02040503050406030204" pitchFamily="18" charset="0"/>
                <a:cs typeface="Times New Roman" pitchFamily="18" charset="0"/>
              </a:rPr>
              <a:t> </a:t>
            </a:r>
            <a:r>
              <a:rPr lang="en-US" sz="2800" dirty="0" err="1" smtClean="0">
                <a:solidFill>
                  <a:srgbClr val="000000"/>
                </a:solidFill>
                <a:latin typeface="Times New Roman" pitchFamily="18" charset="0"/>
                <a:ea typeface="Cambria" panose="02040503050406030204" pitchFamily="18" charset="0"/>
                <a:cs typeface="Times New Roman" pitchFamily="18" charset="0"/>
              </a:rPr>
              <a:t>Kháng</a:t>
            </a:r>
            <a:r>
              <a:rPr lang="en-US" sz="2800" dirty="0" smtClean="0">
                <a:solidFill>
                  <a:srgbClr val="000000"/>
                </a:solidFill>
                <a:latin typeface="Times New Roman" pitchFamily="18" charset="0"/>
                <a:ea typeface="Cambria" panose="02040503050406030204" pitchFamily="18" charset="0"/>
                <a:cs typeface="Times New Roman" pitchFamily="18" charset="0"/>
              </a:rPr>
              <a:t>)</a:t>
            </a:r>
          </a:p>
        </p:txBody>
      </p:sp>
      <p:grpSp>
        <p:nvGrpSpPr>
          <p:cNvPr id="3" name="Group 2"/>
          <p:cNvGrpSpPr/>
          <p:nvPr/>
        </p:nvGrpSpPr>
        <p:grpSpPr>
          <a:xfrm>
            <a:off x="32231" y="-124390"/>
            <a:ext cx="12159769" cy="1565488"/>
            <a:chOff x="-286668" y="62144"/>
            <a:chExt cx="10839952" cy="1638639"/>
          </a:xfrm>
        </p:grpSpPr>
        <p:pic>
          <p:nvPicPr>
            <p:cNvPr id="6" name="Picture 5"/>
            <p:cNvPicPr>
              <a:picLocks noChangeAspect="1"/>
            </p:cNvPicPr>
            <p:nvPr/>
          </p:nvPicPr>
          <p:blipFill>
            <a:blip r:embed="rId2">
              <a:extLst>
                <a:ext uri="{BEBA8EAE-BF5A-486C-A8C5-ECC9F3942E4B}">
                  <a14:imgProps xmlns:a14="http://schemas.microsoft.com/office/drawing/2010/main">
                    <a14:imgLayer r:embed="rId3">
                      <a14:imgEffect>
                        <a14:backgroundRemoval t="0" b="94091" l="0" r="97804"/>
                      </a14:imgEffect>
                    </a14:imgLayer>
                  </a14:imgProps>
                </a:ext>
              </a:extLst>
            </a:blip>
            <a:stretch>
              <a:fillRect/>
            </a:stretch>
          </p:blipFill>
          <p:spPr>
            <a:xfrm>
              <a:off x="-286668" y="62144"/>
              <a:ext cx="9815789" cy="1638639"/>
            </a:xfrm>
            <a:prstGeom prst="rect">
              <a:avLst/>
            </a:prstGeom>
          </p:spPr>
        </p:pic>
        <p:sp>
          <p:nvSpPr>
            <p:cNvPr id="2" name="Rectangle 1"/>
            <p:cNvSpPr/>
            <p:nvPr/>
          </p:nvSpPr>
          <p:spPr>
            <a:xfrm>
              <a:off x="652866" y="217028"/>
              <a:ext cx="9900418" cy="1127553"/>
            </a:xfrm>
            <a:prstGeom prst="rect">
              <a:avLst/>
            </a:prstGeom>
          </p:spPr>
          <p:txBody>
            <a:bodyPr wrap="square">
              <a:spAutoFit/>
            </a:bodyPr>
            <a:lstStyle/>
            <a:p>
              <a:pPr lvl="0"/>
              <a:r>
                <a:rPr lang="en-US" sz="3200" b="1" dirty="0" smtClean="0">
                  <a:solidFill>
                    <a:prstClr val="black"/>
                  </a:solidFill>
                  <a:latin typeface="Times New Roman" pitchFamily="18" charset="0"/>
                  <a:cs typeface="Times New Roman" pitchFamily="18" charset="0"/>
                </a:rPr>
                <a:t>4</a:t>
              </a:r>
              <a:r>
                <a:rPr lang="en-US" sz="3200" dirty="0" smtClean="0">
                  <a:solidFill>
                    <a:prstClr val="black"/>
                  </a:solidFill>
                  <a:latin typeface="Times New Roman" pitchFamily="18" charset="0"/>
                  <a:cs typeface="Times New Roman" pitchFamily="18" charset="0"/>
                </a:rPr>
                <a:t>. </a:t>
              </a:r>
              <a:r>
                <a:rPr lang="en-US" sz="3200" b="1" dirty="0" err="1" smtClean="0">
                  <a:solidFill>
                    <a:prstClr val="black"/>
                  </a:solidFill>
                  <a:latin typeface="Times New Roman" pitchFamily="18" charset="0"/>
                  <a:cs typeface="Times New Roman" pitchFamily="18" charset="0"/>
                </a:rPr>
                <a:t>Xác</a:t>
              </a:r>
              <a:r>
                <a:rPr lang="en-US" sz="3200" b="1" dirty="0" smtClean="0">
                  <a:solidFill>
                    <a:prstClr val="black"/>
                  </a:solidFill>
                  <a:latin typeface="Times New Roman" pitchFamily="18" charset="0"/>
                  <a:cs typeface="Times New Roman" pitchFamily="18" charset="0"/>
                </a:rPr>
                <a:t> </a:t>
              </a:r>
              <a:r>
                <a:rPr lang="en-US" sz="3200" b="1" dirty="0" err="1" smtClean="0">
                  <a:solidFill>
                    <a:prstClr val="black"/>
                  </a:solidFill>
                  <a:latin typeface="Times New Roman" pitchFamily="18" charset="0"/>
                  <a:cs typeface="Times New Roman" pitchFamily="18" charset="0"/>
                </a:rPr>
                <a:t>định</a:t>
              </a:r>
              <a:r>
                <a:rPr lang="en-US" sz="3200" b="1" dirty="0" smtClean="0">
                  <a:solidFill>
                    <a:prstClr val="black"/>
                  </a:solidFill>
                  <a:latin typeface="Times New Roman" pitchFamily="18" charset="0"/>
                  <a:cs typeface="Times New Roman" pitchFamily="18" charset="0"/>
                </a:rPr>
                <a:t> </a:t>
              </a:r>
              <a:r>
                <a:rPr lang="en-US" sz="3200" b="1" dirty="0" err="1" smtClean="0">
                  <a:solidFill>
                    <a:prstClr val="black"/>
                  </a:solidFill>
                  <a:latin typeface="Times New Roman" pitchFamily="18" charset="0"/>
                  <a:cs typeface="Times New Roman" pitchFamily="18" charset="0"/>
                </a:rPr>
                <a:t>công</a:t>
              </a:r>
              <a:r>
                <a:rPr lang="en-US" sz="3200" b="1" dirty="0" smtClean="0">
                  <a:solidFill>
                    <a:prstClr val="black"/>
                  </a:solidFill>
                  <a:latin typeface="Times New Roman" pitchFamily="18" charset="0"/>
                  <a:cs typeface="Times New Roman" pitchFamily="18" charset="0"/>
                </a:rPr>
                <a:t> </a:t>
              </a:r>
              <a:r>
                <a:rPr lang="en-US" sz="3200" b="1" dirty="0" err="1" smtClean="0">
                  <a:solidFill>
                    <a:prstClr val="black"/>
                  </a:solidFill>
                  <a:latin typeface="Times New Roman" pitchFamily="18" charset="0"/>
                  <a:cs typeface="Times New Roman" pitchFamily="18" charset="0"/>
                </a:rPr>
                <a:t>dụng</a:t>
              </a:r>
              <a:r>
                <a:rPr lang="en-US" sz="3200" b="1" dirty="0" smtClean="0">
                  <a:solidFill>
                    <a:prstClr val="black"/>
                  </a:solidFill>
                  <a:latin typeface="Times New Roman" pitchFamily="18" charset="0"/>
                  <a:cs typeface="Times New Roman" pitchFamily="18" charset="0"/>
                </a:rPr>
                <a:t> </a:t>
              </a:r>
              <a:r>
                <a:rPr lang="en-US" sz="3200" b="1" dirty="0" err="1" smtClean="0">
                  <a:solidFill>
                    <a:prstClr val="black"/>
                  </a:solidFill>
                  <a:latin typeface="Times New Roman" pitchFamily="18" charset="0"/>
                  <a:cs typeface="Times New Roman" pitchFamily="18" charset="0"/>
                </a:rPr>
                <a:t>của</a:t>
              </a:r>
              <a:r>
                <a:rPr lang="en-US" sz="3200" b="1" dirty="0" smtClean="0">
                  <a:solidFill>
                    <a:prstClr val="black"/>
                  </a:solidFill>
                  <a:latin typeface="Times New Roman" pitchFamily="18" charset="0"/>
                  <a:cs typeface="Times New Roman" pitchFamily="18" charset="0"/>
                </a:rPr>
                <a:t> </a:t>
              </a:r>
              <a:r>
                <a:rPr lang="en-US" sz="3200" b="1" dirty="0">
                  <a:solidFill>
                    <a:srgbClr val="000000"/>
                  </a:solidFill>
                  <a:latin typeface="Times New Roman" pitchFamily="18" charset="0"/>
                  <a:cs typeface="Times New Roman" pitchFamily="18" charset="0"/>
                </a:rPr>
                <a:t>d</a:t>
              </a:r>
              <a:r>
                <a:rPr lang="vi-VN" sz="3200" b="1" dirty="0" smtClean="0">
                  <a:solidFill>
                    <a:srgbClr val="000000"/>
                  </a:solidFill>
                  <a:latin typeface="Times New Roman" pitchFamily="18" charset="0"/>
                  <a:cs typeface="Times New Roman" pitchFamily="18" charset="0"/>
                </a:rPr>
                <a:t>ấu </a:t>
              </a:r>
              <a:r>
                <a:rPr lang="vi-VN" sz="3200" b="1" dirty="0">
                  <a:solidFill>
                    <a:srgbClr val="000000"/>
                  </a:solidFill>
                  <a:latin typeface="Times New Roman" pitchFamily="18" charset="0"/>
                  <a:cs typeface="Times New Roman" pitchFamily="18" charset="0"/>
                </a:rPr>
                <a:t>hai chấm </a:t>
              </a:r>
              <a:r>
                <a:rPr lang="vi-VN" sz="3200" b="1" dirty="0" smtClean="0">
                  <a:solidFill>
                    <a:srgbClr val="000000"/>
                  </a:solidFill>
                  <a:latin typeface="Times New Roman" pitchFamily="18" charset="0"/>
                  <a:cs typeface="Times New Roman" pitchFamily="18" charset="0"/>
                </a:rPr>
                <a:t>trong</a:t>
              </a:r>
              <a:endParaRPr lang="en-US" sz="3200" b="1" dirty="0" smtClean="0">
                <a:solidFill>
                  <a:srgbClr val="000000"/>
                </a:solidFill>
                <a:latin typeface="Times New Roman" pitchFamily="18" charset="0"/>
                <a:cs typeface="Times New Roman" pitchFamily="18" charset="0"/>
              </a:endParaRPr>
            </a:p>
            <a:p>
              <a:pPr lvl="0"/>
              <a:r>
                <a:rPr lang="vi-VN" sz="3200" b="1" dirty="0" smtClean="0">
                  <a:solidFill>
                    <a:srgbClr val="000000"/>
                  </a:solidFill>
                  <a:latin typeface="Times New Roman" pitchFamily="18" charset="0"/>
                  <a:cs typeface="Times New Roman" pitchFamily="18" charset="0"/>
                </a:rPr>
                <a:t> </a:t>
              </a:r>
              <a:r>
                <a:rPr lang="en-US" sz="3200" b="1" dirty="0" err="1" smtClean="0">
                  <a:solidFill>
                    <a:srgbClr val="000000"/>
                  </a:solidFill>
                  <a:latin typeface="Times New Roman" pitchFamily="18" charset="0"/>
                  <a:cs typeface="Times New Roman" pitchFamily="18" charset="0"/>
                </a:rPr>
                <a:t>mỗi</a:t>
              </a:r>
              <a:r>
                <a:rPr lang="en-US" sz="3200" b="1" dirty="0" smtClean="0">
                  <a:solidFill>
                    <a:srgbClr val="000000"/>
                  </a:solidFill>
                  <a:latin typeface="Times New Roman" pitchFamily="18" charset="0"/>
                  <a:cs typeface="Times New Roman" pitchFamily="18" charset="0"/>
                </a:rPr>
                <a:t> </a:t>
              </a:r>
              <a:r>
                <a:rPr lang="vi-VN" sz="3200" b="1" dirty="0" smtClean="0">
                  <a:solidFill>
                    <a:srgbClr val="000000"/>
                  </a:solidFill>
                  <a:latin typeface="Times New Roman" pitchFamily="18" charset="0"/>
                  <a:cs typeface="Times New Roman" pitchFamily="18" charset="0"/>
                </a:rPr>
                <a:t>câu </a:t>
              </a:r>
              <a:r>
                <a:rPr lang="en-US" sz="3200" b="1" dirty="0" err="1" smtClean="0">
                  <a:solidFill>
                    <a:srgbClr val="000000"/>
                  </a:solidFill>
                  <a:latin typeface="Times New Roman" pitchFamily="18" charset="0"/>
                  <a:cs typeface="Times New Roman" pitchFamily="18" charset="0"/>
                </a:rPr>
                <a:t>văn</a:t>
              </a:r>
              <a:r>
                <a:rPr lang="en-US" sz="3200" b="1" dirty="0">
                  <a:solidFill>
                    <a:srgbClr val="000000"/>
                  </a:solidFill>
                  <a:latin typeface="Times New Roman" pitchFamily="18" charset="0"/>
                  <a:cs typeface="Times New Roman" pitchFamily="18" charset="0"/>
                </a:rPr>
                <a:t> </a:t>
              </a:r>
              <a:r>
                <a:rPr lang="en-US" sz="3200" b="1" dirty="0" err="1" smtClean="0">
                  <a:solidFill>
                    <a:srgbClr val="000000"/>
                  </a:solidFill>
                  <a:latin typeface="Times New Roman" pitchFamily="18" charset="0"/>
                  <a:cs typeface="Times New Roman" pitchFamily="18" charset="0"/>
                </a:rPr>
                <a:t>dưới</a:t>
              </a:r>
              <a:r>
                <a:rPr lang="en-US" sz="3200" b="1" dirty="0" smtClean="0">
                  <a:solidFill>
                    <a:srgbClr val="000000"/>
                  </a:solidFill>
                  <a:latin typeface="Times New Roman" pitchFamily="18" charset="0"/>
                  <a:cs typeface="Times New Roman" pitchFamily="18" charset="0"/>
                </a:rPr>
                <a:t> </a:t>
              </a:r>
              <a:r>
                <a:rPr lang="en-US" sz="3200" b="1" dirty="0" err="1" smtClean="0">
                  <a:solidFill>
                    <a:srgbClr val="000000"/>
                  </a:solidFill>
                  <a:latin typeface="Times New Roman" pitchFamily="18" charset="0"/>
                  <a:cs typeface="Times New Roman" pitchFamily="18" charset="0"/>
                </a:rPr>
                <a:t>đây</a:t>
              </a:r>
              <a:r>
                <a:rPr lang="en-US" sz="3200" b="1" dirty="0" smtClean="0">
                  <a:solidFill>
                    <a:srgbClr val="000000"/>
                  </a:solidFill>
                  <a:latin typeface="Times New Roman" pitchFamily="18" charset="0"/>
                  <a:cs typeface="Times New Roman" pitchFamily="18" charset="0"/>
                </a:rPr>
                <a:t>:</a:t>
              </a:r>
              <a:endParaRPr lang="vi-VN" sz="3200" dirty="0">
                <a:solidFill>
                  <a:srgbClr val="000000"/>
                </a:solidFill>
                <a:latin typeface="Times New Roman" pitchFamily="18" charset="0"/>
                <a:cs typeface="Times New Roman" pitchFamily="18" charset="0"/>
              </a:endParaRPr>
            </a:p>
          </p:txBody>
        </p:sp>
      </p:grpSp>
      <p:pic>
        <p:nvPicPr>
          <p:cNvPr id="26" name="Picture 25"/>
          <p:cNvPicPr>
            <a:picLocks noChangeAspect="1"/>
          </p:cNvPicPr>
          <p:nvPr/>
        </p:nvPicPr>
        <p:blipFill>
          <a:blip r:embed="rId4"/>
          <a:stretch>
            <a:fillRect/>
          </a:stretch>
        </p:blipFill>
        <p:spPr>
          <a:xfrm>
            <a:off x="10209812" y="4612748"/>
            <a:ext cx="2340698" cy="2245252"/>
          </a:xfrm>
          <a:prstGeom prst="rect">
            <a:avLst/>
          </a:prstGeom>
        </p:spPr>
      </p:pic>
      <p:sp>
        <p:nvSpPr>
          <p:cNvPr id="7" name="Flowchart: Terminator 6"/>
          <p:cNvSpPr/>
          <p:nvPr/>
        </p:nvSpPr>
        <p:spPr>
          <a:xfrm>
            <a:off x="6339305" y="1298562"/>
            <a:ext cx="4480560" cy="581754"/>
          </a:xfrm>
          <a:prstGeom prst="flowChartTerminator">
            <a:avLst/>
          </a:prstGeom>
          <a:solidFill>
            <a:schemeClr val="bg1"/>
          </a:solid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err="1" smtClean="0">
                <a:solidFill>
                  <a:schemeClr val="tx1"/>
                </a:solidFill>
                <a:latin typeface="Times New Roman" pitchFamily="18" charset="0"/>
                <a:cs typeface="Times New Roman" pitchFamily="18" charset="0"/>
              </a:rPr>
              <a:t>Báo</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hiệu</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phần</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liệt</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kê</a:t>
            </a:r>
            <a:endParaRPr lang="en-US" sz="2400" b="1" dirty="0">
              <a:solidFill>
                <a:schemeClr val="tx1"/>
              </a:solidFill>
              <a:latin typeface="Times New Roman" pitchFamily="18" charset="0"/>
              <a:cs typeface="Times New Roman" pitchFamily="18" charset="0"/>
            </a:endParaRPr>
          </a:p>
        </p:txBody>
      </p:sp>
      <p:sp>
        <p:nvSpPr>
          <p:cNvPr id="10" name="Flowchart: Alternate Process 9"/>
          <p:cNvSpPr/>
          <p:nvPr/>
        </p:nvSpPr>
        <p:spPr>
          <a:xfrm>
            <a:off x="945338" y="3590244"/>
            <a:ext cx="10259568" cy="1709928"/>
          </a:xfrm>
          <a:prstGeom prst="flowChartAlternateProcess">
            <a:avLst/>
          </a:prstGeom>
          <a:solidFill>
            <a:srgbClr val="EAEA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n-US" sz="2800" dirty="0" smtClean="0">
                <a:solidFill>
                  <a:srgbClr val="000000"/>
                </a:solidFill>
                <a:latin typeface="Cambria" panose="02040503050406030204" pitchFamily="18" charset="0"/>
                <a:ea typeface="Cambria" panose="02040503050406030204" pitchFamily="18" charset="0"/>
              </a:rPr>
              <a:t>b.    </a:t>
            </a:r>
            <a:r>
              <a:rPr lang="en-US" sz="2800" dirty="0" err="1" smtClean="0">
                <a:solidFill>
                  <a:srgbClr val="000000"/>
                </a:solidFill>
                <a:latin typeface="Times New Roman" pitchFamily="18" charset="0"/>
                <a:ea typeface="Cambria" panose="02040503050406030204" pitchFamily="18" charset="0"/>
                <a:cs typeface="Times New Roman" pitchFamily="18" charset="0"/>
              </a:rPr>
              <a:t>Hoa</a:t>
            </a:r>
            <a:r>
              <a:rPr lang="en-US" sz="2800" dirty="0" smtClean="0">
                <a:solidFill>
                  <a:srgbClr val="000000"/>
                </a:solidFill>
                <a:latin typeface="Times New Roman" pitchFamily="18" charset="0"/>
                <a:ea typeface="Cambria" panose="02040503050406030204" pitchFamily="18" charset="0"/>
                <a:cs typeface="Times New Roman" pitchFamily="18" charset="0"/>
              </a:rPr>
              <a:t> </a:t>
            </a:r>
            <a:r>
              <a:rPr lang="en-US" sz="2800" dirty="0" err="1" smtClean="0">
                <a:solidFill>
                  <a:srgbClr val="000000"/>
                </a:solidFill>
                <a:latin typeface="Times New Roman" pitchFamily="18" charset="0"/>
                <a:ea typeface="Cambria" panose="02040503050406030204" pitchFamily="18" charset="0"/>
                <a:cs typeface="Times New Roman" pitchFamily="18" charset="0"/>
              </a:rPr>
              <a:t>giấy</a:t>
            </a:r>
            <a:r>
              <a:rPr lang="en-US" sz="2800" dirty="0" smtClean="0">
                <a:solidFill>
                  <a:srgbClr val="000000"/>
                </a:solidFill>
                <a:latin typeface="Times New Roman" pitchFamily="18" charset="0"/>
                <a:ea typeface="Cambria" panose="02040503050406030204" pitchFamily="18" charset="0"/>
                <a:cs typeface="Times New Roman" pitchFamily="18" charset="0"/>
              </a:rPr>
              <a:t> </a:t>
            </a:r>
            <a:r>
              <a:rPr lang="en-US" sz="2800" dirty="0" err="1" smtClean="0">
                <a:solidFill>
                  <a:srgbClr val="000000"/>
                </a:solidFill>
                <a:latin typeface="Times New Roman" pitchFamily="18" charset="0"/>
                <a:ea typeface="Cambria" panose="02040503050406030204" pitchFamily="18" charset="0"/>
                <a:cs typeface="Times New Roman" pitchFamily="18" charset="0"/>
              </a:rPr>
              <a:t>có</a:t>
            </a:r>
            <a:r>
              <a:rPr lang="en-US" sz="2800" dirty="0" smtClean="0">
                <a:solidFill>
                  <a:srgbClr val="000000"/>
                </a:solidFill>
                <a:latin typeface="Times New Roman" pitchFamily="18" charset="0"/>
                <a:ea typeface="Cambria" panose="02040503050406030204" pitchFamily="18" charset="0"/>
                <a:cs typeface="Times New Roman" pitchFamily="18" charset="0"/>
              </a:rPr>
              <a:t> </a:t>
            </a:r>
            <a:r>
              <a:rPr lang="en-US" sz="2800" dirty="0" err="1" smtClean="0">
                <a:solidFill>
                  <a:srgbClr val="000000"/>
                </a:solidFill>
                <a:latin typeface="Times New Roman" pitchFamily="18" charset="0"/>
                <a:ea typeface="Cambria" panose="02040503050406030204" pitchFamily="18" charset="0"/>
                <a:cs typeface="Times New Roman" pitchFamily="18" charset="0"/>
              </a:rPr>
              <a:t>một</a:t>
            </a:r>
            <a:r>
              <a:rPr lang="en-US" sz="2800" dirty="0" smtClean="0">
                <a:solidFill>
                  <a:srgbClr val="000000"/>
                </a:solidFill>
                <a:latin typeface="Times New Roman" pitchFamily="18" charset="0"/>
                <a:ea typeface="Cambria" panose="02040503050406030204" pitchFamily="18" charset="0"/>
                <a:cs typeface="Times New Roman" pitchFamily="18" charset="0"/>
              </a:rPr>
              <a:t> </a:t>
            </a:r>
            <a:r>
              <a:rPr lang="en-US" sz="2800" dirty="0" err="1" smtClean="0">
                <a:solidFill>
                  <a:srgbClr val="000000"/>
                </a:solidFill>
                <a:latin typeface="Times New Roman" pitchFamily="18" charset="0"/>
                <a:ea typeface="Cambria" panose="02040503050406030204" pitchFamily="18" charset="0"/>
                <a:cs typeface="Times New Roman" pitchFamily="18" charset="0"/>
              </a:rPr>
              <a:t>đặc</a:t>
            </a:r>
            <a:r>
              <a:rPr lang="en-US" sz="2800" dirty="0" smtClean="0">
                <a:solidFill>
                  <a:srgbClr val="000000"/>
                </a:solidFill>
                <a:latin typeface="Times New Roman" pitchFamily="18" charset="0"/>
                <a:ea typeface="Cambria" panose="02040503050406030204" pitchFamily="18" charset="0"/>
                <a:cs typeface="Times New Roman" pitchFamily="18" charset="0"/>
              </a:rPr>
              <a:t> </a:t>
            </a:r>
            <a:r>
              <a:rPr lang="en-US" sz="2800" dirty="0" err="1" smtClean="0">
                <a:solidFill>
                  <a:srgbClr val="000000"/>
                </a:solidFill>
                <a:latin typeface="Times New Roman" pitchFamily="18" charset="0"/>
                <a:ea typeface="Cambria" panose="02040503050406030204" pitchFamily="18" charset="0"/>
                <a:cs typeface="Times New Roman" pitchFamily="18" charset="0"/>
              </a:rPr>
              <a:t>điểm</a:t>
            </a:r>
            <a:r>
              <a:rPr lang="en-US" sz="2800" dirty="0" smtClean="0">
                <a:solidFill>
                  <a:srgbClr val="000000"/>
                </a:solidFill>
                <a:latin typeface="Times New Roman" pitchFamily="18" charset="0"/>
                <a:ea typeface="Cambria" panose="02040503050406030204" pitchFamily="18" charset="0"/>
                <a:cs typeface="Times New Roman" pitchFamily="18" charset="0"/>
              </a:rPr>
              <a:t> </a:t>
            </a:r>
            <a:r>
              <a:rPr lang="en-US" sz="2800" dirty="0" err="1" smtClean="0">
                <a:solidFill>
                  <a:srgbClr val="000000"/>
                </a:solidFill>
                <a:latin typeface="Times New Roman" pitchFamily="18" charset="0"/>
                <a:ea typeface="Cambria" panose="02040503050406030204" pitchFamily="18" charset="0"/>
                <a:cs typeface="Times New Roman" pitchFamily="18" charset="0"/>
              </a:rPr>
              <a:t>khác</a:t>
            </a:r>
            <a:r>
              <a:rPr lang="en-US" sz="2800" dirty="0" smtClean="0">
                <a:solidFill>
                  <a:srgbClr val="000000"/>
                </a:solidFill>
                <a:latin typeface="Times New Roman" pitchFamily="18" charset="0"/>
                <a:ea typeface="Cambria" panose="02040503050406030204" pitchFamily="18" charset="0"/>
                <a:cs typeface="Times New Roman" pitchFamily="18" charset="0"/>
              </a:rPr>
              <a:t> </a:t>
            </a:r>
            <a:r>
              <a:rPr lang="en-US" sz="2800" dirty="0" err="1" smtClean="0">
                <a:solidFill>
                  <a:srgbClr val="000000"/>
                </a:solidFill>
                <a:latin typeface="Times New Roman" pitchFamily="18" charset="0"/>
                <a:ea typeface="Cambria" panose="02040503050406030204" pitchFamily="18" charset="0"/>
                <a:cs typeface="Times New Roman" pitchFamily="18" charset="0"/>
              </a:rPr>
              <a:t>với</a:t>
            </a:r>
            <a:r>
              <a:rPr lang="en-US" sz="2800" dirty="0" smtClean="0">
                <a:solidFill>
                  <a:srgbClr val="000000"/>
                </a:solidFill>
                <a:latin typeface="Times New Roman" pitchFamily="18" charset="0"/>
                <a:ea typeface="Cambria" panose="02040503050406030204" pitchFamily="18" charset="0"/>
                <a:cs typeface="Times New Roman" pitchFamily="18" charset="0"/>
              </a:rPr>
              <a:t> </a:t>
            </a:r>
            <a:r>
              <a:rPr lang="en-US" sz="2800" dirty="0" err="1" smtClean="0">
                <a:solidFill>
                  <a:srgbClr val="000000"/>
                </a:solidFill>
                <a:latin typeface="Times New Roman" pitchFamily="18" charset="0"/>
                <a:ea typeface="Cambria" panose="02040503050406030204" pitchFamily="18" charset="0"/>
                <a:cs typeface="Times New Roman" pitchFamily="18" charset="0"/>
              </a:rPr>
              <a:t>nhiều</a:t>
            </a:r>
            <a:r>
              <a:rPr lang="en-US" sz="2800" dirty="0" smtClean="0">
                <a:solidFill>
                  <a:srgbClr val="000000"/>
                </a:solidFill>
                <a:latin typeface="Times New Roman" pitchFamily="18" charset="0"/>
                <a:ea typeface="Cambria" panose="02040503050406030204" pitchFamily="18" charset="0"/>
                <a:cs typeface="Times New Roman" pitchFamily="18" charset="0"/>
              </a:rPr>
              <a:t> </a:t>
            </a:r>
            <a:r>
              <a:rPr lang="en-US" sz="2800" dirty="0" err="1" smtClean="0">
                <a:solidFill>
                  <a:srgbClr val="000000"/>
                </a:solidFill>
                <a:latin typeface="Times New Roman" pitchFamily="18" charset="0"/>
                <a:ea typeface="Cambria" panose="02040503050406030204" pitchFamily="18" charset="0"/>
                <a:cs typeface="Times New Roman" pitchFamily="18" charset="0"/>
              </a:rPr>
              <a:t>loài</a:t>
            </a:r>
            <a:r>
              <a:rPr lang="en-US" sz="2800" dirty="0" smtClean="0">
                <a:solidFill>
                  <a:srgbClr val="000000"/>
                </a:solidFill>
                <a:latin typeface="Times New Roman" pitchFamily="18" charset="0"/>
                <a:ea typeface="Cambria" panose="02040503050406030204" pitchFamily="18" charset="0"/>
                <a:cs typeface="Times New Roman" pitchFamily="18" charset="0"/>
              </a:rPr>
              <a:t> </a:t>
            </a:r>
            <a:r>
              <a:rPr lang="en-US" sz="2800" dirty="0" err="1" smtClean="0">
                <a:solidFill>
                  <a:srgbClr val="000000"/>
                </a:solidFill>
                <a:latin typeface="Times New Roman" pitchFamily="18" charset="0"/>
                <a:ea typeface="Cambria" panose="02040503050406030204" pitchFamily="18" charset="0"/>
                <a:cs typeface="Times New Roman" pitchFamily="18" charset="0"/>
              </a:rPr>
              <a:t>hoa</a:t>
            </a:r>
            <a:r>
              <a:rPr lang="en-US" sz="2800" dirty="0" smtClean="0">
                <a:solidFill>
                  <a:srgbClr val="000000"/>
                </a:solidFill>
                <a:latin typeface="Times New Roman" pitchFamily="18" charset="0"/>
                <a:ea typeface="Cambria" panose="02040503050406030204" pitchFamily="18" charset="0"/>
                <a:cs typeface="Times New Roman" pitchFamily="18" charset="0"/>
              </a:rPr>
              <a:t>: </a:t>
            </a:r>
            <a:r>
              <a:rPr lang="en-US" sz="2800" dirty="0" err="1" smtClean="0">
                <a:solidFill>
                  <a:srgbClr val="000000"/>
                </a:solidFill>
                <a:latin typeface="Times New Roman" pitchFamily="18" charset="0"/>
                <a:ea typeface="Cambria" panose="02040503050406030204" pitchFamily="18" charset="0"/>
                <a:cs typeface="Times New Roman" pitchFamily="18" charset="0"/>
              </a:rPr>
              <a:t>hoa</a:t>
            </a:r>
            <a:r>
              <a:rPr lang="en-US" sz="2800" dirty="0" smtClean="0">
                <a:solidFill>
                  <a:srgbClr val="000000"/>
                </a:solidFill>
                <a:latin typeface="Times New Roman" pitchFamily="18" charset="0"/>
                <a:ea typeface="Cambria" panose="02040503050406030204" pitchFamily="18" charset="0"/>
                <a:cs typeface="Times New Roman" pitchFamily="18" charset="0"/>
              </a:rPr>
              <a:t> </a:t>
            </a:r>
            <a:r>
              <a:rPr lang="en-US" sz="2800" dirty="0" err="1" smtClean="0">
                <a:solidFill>
                  <a:srgbClr val="000000"/>
                </a:solidFill>
                <a:latin typeface="Times New Roman" pitchFamily="18" charset="0"/>
                <a:ea typeface="Cambria" panose="02040503050406030204" pitchFamily="18" charset="0"/>
                <a:cs typeface="Times New Roman" pitchFamily="18" charset="0"/>
              </a:rPr>
              <a:t>rụng</a:t>
            </a:r>
            <a:r>
              <a:rPr lang="en-US" sz="2800" dirty="0" smtClean="0">
                <a:solidFill>
                  <a:srgbClr val="000000"/>
                </a:solidFill>
                <a:latin typeface="Times New Roman" pitchFamily="18" charset="0"/>
                <a:ea typeface="Cambria" panose="02040503050406030204" pitchFamily="18" charset="0"/>
                <a:cs typeface="Times New Roman" pitchFamily="18" charset="0"/>
              </a:rPr>
              <a:t>      </a:t>
            </a:r>
            <a:r>
              <a:rPr lang="en-US" sz="2800" dirty="0" err="1" smtClean="0">
                <a:solidFill>
                  <a:srgbClr val="000000"/>
                </a:solidFill>
                <a:latin typeface="Times New Roman" pitchFamily="18" charset="0"/>
                <a:ea typeface="Cambria" panose="02040503050406030204" pitchFamily="18" charset="0"/>
                <a:cs typeface="Times New Roman" pitchFamily="18" charset="0"/>
              </a:rPr>
              <a:t>mà</a:t>
            </a:r>
            <a:r>
              <a:rPr lang="en-US" sz="2800" dirty="0" smtClean="0">
                <a:solidFill>
                  <a:srgbClr val="000000"/>
                </a:solidFill>
                <a:latin typeface="Times New Roman" pitchFamily="18" charset="0"/>
                <a:ea typeface="Cambria" panose="02040503050406030204" pitchFamily="18" charset="0"/>
                <a:cs typeface="Times New Roman" pitchFamily="18" charset="0"/>
              </a:rPr>
              <a:t> </a:t>
            </a:r>
            <a:r>
              <a:rPr lang="en-US" sz="2800" dirty="0" err="1" smtClean="0">
                <a:solidFill>
                  <a:srgbClr val="000000"/>
                </a:solidFill>
                <a:latin typeface="Times New Roman" pitchFamily="18" charset="0"/>
                <a:ea typeface="Cambria" panose="02040503050406030204" pitchFamily="18" charset="0"/>
                <a:cs typeface="Times New Roman" pitchFamily="18" charset="0"/>
              </a:rPr>
              <a:t>vẫn</a:t>
            </a:r>
            <a:r>
              <a:rPr lang="en-US" sz="2800" dirty="0" smtClean="0">
                <a:solidFill>
                  <a:srgbClr val="000000"/>
                </a:solidFill>
                <a:latin typeface="Times New Roman" pitchFamily="18" charset="0"/>
                <a:ea typeface="Cambria" panose="02040503050406030204" pitchFamily="18" charset="0"/>
                <a:cs typeface="Times New Roman" pitchFamily="18" charset="0"/>
              </a:rPr>
              <a:t> </a:t>
            </a:r>
            <a:r>
              <a:rPr lang="en-US" sz="2800" dirty="0" err="1" smtClean="0">
                <a:solidFill>
                  <a:srgbClr val="000000"/>
                </a:solidFill>
                <a:latin typeface="Times New Roman" pitchFamily="18" charset="0"/>
                <a:ea typeface="Cambria" panose="02040503050406030204" pitchFamily="18" charset="0"/>
                <a:cs typeface="Times New Roman" pitchFamily="18" charset="0"/>
              </a:rPr>
              <a:t>còn</a:t>
            </a:r>
            <a:r>
              <a:rPr lang="en-US" sz="2800" dirty="0" smtClean="0">
                <a:solidFill>
                  <a:srgbClr val="000000"/>
                </a:solidFill>
                <a:latin typeface="Times New Roman" pitchFamily="18" charset="0"/>
                <a:ea typeface="Cambria" panose="02040503050406030204" pitchFamily="18" charset="0"/>
                <a:cs typeface="Times New Roman" pitchFamily="18" charset="0"/>
              </a:rPr>
              <a:t> </a:t>
            </a:r>
            <a:r>
              <a:rPr lang="en-US" sz="2800" dirty="0" err="1" smtClean="0">
                <a:solidFill>
                  <a:srgbClr val="000000"/>
                </a:solidFill>
                <a:latin typeface="Times New Roman" pitchFamily="18" charset="0"/>
                <a:ea typeface="Cambria" panose="02040503050406030204" pitchFamily="18" charset="0"/>
                <a:cs typeface="Times New Roman" pitchFamily="18" charset="0"/>
              </a:rPr>
              <a:t>tươi</a:t>
            </a:r>
            <a:r>
              <a:rPr lang="en-US" sz="2800" dirty="0" smtClean="0">
                <a:solidFill>
                  <a:srgbClr val="000000"/>
                </a:solidFill>
                <a:latin typeface="Times New Roman" pitchFamily="18" charset="0"/>
                <a:ea typeface="Cambria" panose="02040503050406030204" pitchFamily="18" charset="0"/>
                <a:cs typeface="Times New Roman" pitchFamily="18" charset="0"/>
              </a:rPr>
              <a:t> </a:t>
            </a:r>
            <a:r>
              <a:rPr lang="en-US" sz="2800" dirty="0" err="1" smtClean="0">
                <a:solidFill>
                  <a:srgbClr val="000000"/>
                </a:solidFill>
                <a:latin typeface="Times New Roman" pitchFamily="18" charset="0"/>
                <a:ea typeface="Cambria" panose="02040503050406030204" pitchFamily="18" charset="0"/>
                <a:cs typeface="Times New Roman" pitchFamily="18" charset="0"/>
              </a:rPr>
              <a:t>nguyên</a:t>
            </a:r>
            <a:r>
              <a:rPr lang="en-US" sz="2800" dirty="0" smtClean="0">
                <a:solidFill>
                  <a:srgbClr val="000000"/>
                </a:solidFill>
                <a:latin typeface="Times New Roman" pitchFamily="18" charset="0"/>
                <a:ea typeface="Cambria" panose="02040503050406030204" pitchFamily="18" charset="0"/>
                <a:cs typeface="Times New Roman" pitchFamily="18" charset="0"/>
              </a:rPr>
              <a:t>.</a:t>
            </a:r>
          </a:p>
          <a:p>
            <a:pPr lvl="0" algn="r"/>
            <a:r>
              <a:rPr lang="en-US" sz="2800" dirty="0" smtClean="0">
                <a:solidFill>
                  <a:srgbClr val="000000"/>
                </a:solidFill>
                <a:latin typeface="Times New Roman" pitchFamily="18" charset="0"/>
                <a:ea typeface="Cambria" panose="02040503050406030204" pitchFamily="18" charset="0"/>
                <a:cs typeface="Times New Roman" pitchFamily="18" charset="0"/>
              </a:rPr>
              <a:t>(</a:t>
            </a:r>
            <a:r>
              <a:rPr lang="en-US" sz="2800" i="1" dirty="0" smtClean="0">
                <a:solidFill>
                  <a:srgbClr val="000000"/>
                </a:solidFill>
                <a:latin typeface="Times New Roman" pitchFamily="18" charset="0"/>
                <a:ea typeface="Cambria" panose="02040503050406030204" pitchFamily="18" charset="0"/>
                <a:cs typeface="Times New Roman" pitchFamily="18" charset="0"/>
              </a:rPr>
              <a:t>Theo</a:t>
            </a:r>
            <a:r>
              <a:rPr lang="en-US" sz="2800" dirty="0" smtClean="0">
                <a:solidFill>
                  <a:srgbClr val="000000"/>
                </a:solidFill>
                <a:latin typeface="Times New Roman" pitchFamily="18" charset="0"/>
                <a:ea typeface="Cambria" panose="02040503050406030204" pitchFamily="18" charset="0"/>
                <a:cs typeface="Times New Roman" pitchFamily="18" charset="0"/>
              </a:rPr>
              <a:t> </a:t>
            </a:r>
            <a:r>
              <a:rPr lang="en-US" sz="2800" dirty="0" err="1" smtClean="0">
                <a:solidFill>
                  <a:srgbClr val="000000"/>
                </a:solidFill>
                <a:latin typeface="Times New Roman" pitchFamily="18" charset="0"/>
                <a:ea typeface="Cambria" panose="02040503050406030204" pitchFamily="18" charset="0"/>
                <a:cs typeface="Times New Roman" pitchFamily="18" charset="0"/>
              </a:rPr>
              <a:t>Trần</a:t>
            </a:r>
            <a:r>
              <a:rPr lang="en-US" sz="2800" dirty="0" smtClean="0">
                <a:solidFill>
                  <a:srgbClr val="000000"/>
                </a:solidFill>
                <a:latin typeface="Times New Roman" pitchFamily="18" charset="0"/>
                <a:ea typeface="Cambria" panose="02040503050406030204" pitchFamily="18" charset="0"/>
                <a:cs typeface="Times New Roman" pitchFamily="18" charset="0"/>
              </a:rPr>
              <a:t> </a:t>
            </a:r>
            <a:r>
              <a:rPr lang="en-US" sz="2800" dirty="0" err="1" smtClean="0">
                <a:solidFill>
                  <a:srgbClr val="000000"/>
                </a:solidFill>
                <a:latin typeface="Times New Roman" pitchFamily="18" charset="0"/>
                <a:ea typeface="Cambria" panose="02040503050406030204" pitchFamily="18" charset="0"/>
                <a:cs typeface="Times New Roman" pitchFamily="18" charset="0"/>
              </a:rPr>
              <a:t>Hoài</a:t>
            </a:r>
            <a:r>
              <a:rPr lang="en-US" sz="2800" dirty="0" smtClean="0">
                <a:solidFill>
                  <a:srgbClr val="000000"/>
                </a:solidFill>
                <a:latin typeface="Times New Roman" pitchFamily="18" charset="0"/>
                <a:ea typeface="Cambria" panose="02040503050406030204" pitchFamily="18" charset="0"/>
                <a:cs typeface="Times New Roman" pitchFamily="18" charset="0"/>
              </a:rPr>
              <a:t> </a:t>
            </a:r>
            <a:r>
              <a:rPr lang="en-US" sz="2800" dirty="0" err="1" smtClean="0">
                <a:solidFill>
                  <a:srgbClr val="000000"/>
                </a:solidFill>
                <a:latin typeface="Times New Roman" pitchFamily="18" charset="0"/>
                <a:ea typeface="Cambria" panose="02040503050406030204" pitchFamily="18" charset="0"/>
                <a:cs typeface="Times New Roman" pitchFamily="18" charset="0"/>
              </a:rPr>
              <a:t>Dương</a:t>
            </a:r>
            <a:r>
              <a:rPr lang="en-US" sz="2800" dirty="0" smtClean="0">
                <a:solidFill>
                  <a:srgbClr val="000000"/>
                </a:solidFill>
                <a:latin typeface="Times New Roman" pitchFamily="18" charset="0"/>
                <a:ea typeface="Cambria" panose="02040503050406030204" pitchFamily="18" charset="0"/>
                <a:cs typeface="Times New Roman" pitchFamily="18" charset="0"/>
              </a:rPr>
              <a:t>)</a:t>
            </a:r>
          </a:p>
        </p:txBody>
      </p:sp>
      <p:sp>
        <p:nvSpPr>
          <p:cNvPr id="11" name="Flowchart: Alternate Process 10"/>
          <p:cNvSpPr/>
          <p:nvPr/>
        </p:nvSpPr>
        <p:spPr>
          <a:xfrm>
            <a:off x="892070" y="5148072"/>
            <a:ext cx="10259568" cy="1709928"/>
          </a:xfrm>
          <a:prstGeom prst="flowChartAlternateProcess">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r>
              <a:rPr lang="en-US" sz="2800" dirty="0" smtClean="0">
                <a:solidFill>
                  <a:srgbClr val="000000"/>
                </a:solidFill>
                <a:latin typeface="Cambria" panose="02040503050406030204" pitchFamily="18" charset="0"/>
                <a:ea typeface="Cambria" panose="02040503050406030204" pitchFamily="18" charset="0"/>
              </a:rPr>
              <a:t>c.   </a:t>
            </a:r>
            <a:r>
              <a:rPr lang="en-US" sz="2800" dirty="0" err="1" smtClean="0">
                <a:solidFill>
                  <a:srgbClr val="000000"/>
                </a:solidFill>
                <a:latin typeface="Times New Roman" pitchFamily="18" charset="0"/>
                <a:ea typeface="Cambria" panose="02040503050406030204" pitchFamily="18" charset="0"/>
                <a:cs typeface="Times New Roman" pitchFamily="18" charset="0"/>
              </a:rPr>
              <a:t>Chú</a:t>
            </a:r>
            <a:r>
              <a:rPr lang="en-US" sz="2800" dirty="0" smtClean="0">
                <a:solidFill>
                  <a:srgbClr val="000000"/>
                </a:solidFill>
                <a:latin typeface="Times New Roman" pitchFamily="18" charset="0"/>
                <a:ea typeface="Cambria" panose="02040503050406030204" pitchFamily="18" charset="0"/>
                <a:cs typeface="Times New Roman" pitchFamily="18" charset="0"/>
              </a:rPr>
              <a:t> </a:t>
            </a:r>
            <a:r>
              <a:rPr lang="en-US" sz="2800" dirty="0" err="1" smtClean="0">
                <a:solidFill>
                  <a:srgbClr val="000000"/>
                </a:solidFill>
                <a:latin typeface="Times New Roman" pitchFamily="18" charset="0"/>
                <a:ea typeface="Cambria" panose="02040503050406030204" pitchFamily="18" charset="0"/>
                <a:cs typeface="Times New Roman" pitchFamily="18" charset="0"/>
              </a:rPr>
              <a:t>sóc</a:t>
            </a:r>
            <a:r>
              <a:rPr lang="en-US" sz="2800" dirty="0" smtClean="0">
                <a:solidFill>
                  <a:srgbClr val="000000"/>
                </a:solidFill>
                <a:latin typeface="Times New Roman" pitchFamily="18" charset="0"/>
                <a:ea typeface="Cambria" panose="02040503050406030204" pitchFamily="18" charset="0"/>
                <a:cs typeface="Times New Roman" pitchFamily="18" charset="0"/>
              </a:rPr>
              <a:t> </a:t>
            </a:r>
            <a:r>
              <a:rPr lang="en-US" sz="2800" dirty="0" err="1" smtClean="0">
                <a:solidFill>
                  <a:srgbClr val="000000"/>
                </a:solidFill>
                <a:latin typeface="Times New Roman" pitchFamily="18" charset="0"/>
                <a:ea typeface="Cambria" panose="02040503050406030204" pitchFamily="18" charset="0"/>
                <a:cs typeface="Times New Roman" pitchFamily="18" charset="0"/>
              </a:rPr>
              <a:t>có</a:t>
            </a:r>
            <a:r>
              <a:rPr lang="en-US" sz="2800" dirty="0" smtClean="0">
                <a:solidFill>
                  <a:srgbClr val="000000"/>
                </a:solidFill>
                <a:latin typeface="Times New Roman" pitchFamily="18" charset="0"/>
                <a:ea typeface="Cambria" panose="02040503050406030204" pitchFamily="18" charset="0"/>
                <a:cs typeface="Times New Roman" pitchFamily="18" charset="0"/>
              </a:rPr>
              <a:t> </a:t>
            </a:r>
            <a:r>
              <a:rPr lang="en-US" sz="2800" dirty="0" err="1" smtClean="0">
                <a:solidFill>
                  <a:srgbClr val="000000"/>
                </a:solidFill>
                <a:latin typeface="Times New Roman" pitchFamily="18" charset="0"/>
                <a:ea typeface="Cambria" panose="02040503050406030204" pitchFamily="18" charset="0"/>
                <a:cs typeface="Times New Roman" pitchFamily="18" charset="0"/>
              </a:rPr>
              <a:t>bộ</a:t>
            </a:r>
            <a:r>
              <a:rPr lang="en-US" sz="2800" dirty="0" smtClean="0">
                <a:solidFill>
                  <a:srgbClr val="000000"/>
                </a:solidFill>
                <a:latin typeface="Times New Roman" pitchFamily="18" charset="0"/>
                <a:ea typeface="Cambria" panose="02040503050406030204" pitchFamily="18" charset="0"/>
                <a:cs typeface="Times New Roman" pitchFamily="18" charset="0"/>
              </a:rPr>
              <a:t> </a:t>
            </a:r>
            <a:r>
              <a:rPr lang="en-US" sz="2800" dirty="0" err="1" smtClean="0">
                <a:solidFill>
                  <a:srgbClr val="000000"/>
                </a:solidFill>
                <a:latin typeface="Times New Roman" pitchFamily="18" charset="0"/>
                <a:ea typeface="Cambria" panose="02040503050406030204" pitchFamily="18" charset="0"/>
                <a:cs typeface="Times New Roman" pitchFamily="18" charset="0"/>
              </a:rPr>
              <a:t>lông</a:t>
            </a:r>
            <a:r>
              <a:rPr lang="en-US" sz="2800" dirty="0" smtClean="0">
                <a:solidFill>
                  <a:srgbClr val="000000"/>
                </a:solidFill>
                <a:latin typeface="Times New Roman" pitchFamily="18" charset="0"/>
                <a:ea typeface="Cambria" panose="02040503050406030204" pitchFamily="18" charset="0"/>
                <a:cs typeface="Times New Roman" pitchFamily="18" charset="0"/>
              </a:rPr>
              <a:t> </a:t>
            </a:r>
            <a:r>
              <a:rPr lang="en-US" sz="2800" dirty="0" err="1" smtClean="0">
                <a:solidFill>
                  <a:srgbClr val="000000"/>
                </a:solidFill>
                <a:latin typeface="Times New Roman" pitchFamily="18" charset="0"/>
                <a:ea typeface="Cambria" panose="02040503050406030204" pitchFamily="18" charset="0"/>
                <a:cs typeface="Times New Roman" pitchFamily="18" charset="0"/>
              </a:rPr>
              <a:t>khá</a:t>
            </a:r>
            <a:r>
              <a:rPr lang="en-US" sz="2800" dirty="0" smtClean="0">
                <a:solidFill>
                  <a:srgbClr val="000000"/>
                </a:solidFill>
                <a:latin typeface="Times New Roman" pitchFamily="18" charset="0"/>
                <a:ea typeface="Cambria" panose="02040503050406030204" pitchFamily="18" charset="0"/>
                <a:cs typeface="Times New Roman" pitchFamily="18" charset="0"/>
              </a:rPr>
              <a:t> </a:t>
            </a:r>
            <a:r>
              <a:rPr lang="en-US" sz="2800" dirty="0" err="1" smtClean="0">
                <a:solidFill>
                  <a:srgbClr val="000000"/>
                </a:solidFill>
                <a:latin typeface="Times New Roman" pitchFamily="18" charset="0"/>
                <a:ea typeface="Cambria" panose="02040503050406030204" pitchFamily="18" charset="0"/>
                <a:cs typeface="Times New Roman" pitchFamily="18" charset="0"/>
              </a:rPr>
              <a:t>đẹp</a:t>
            </a:r>
            <a:r>
              <a:rPr lang="en-US" sz="2800" dirty="0" smtClean="0">
                <a:solidFill>
                  <a:srgbClr val="000000"/>
                </a:solidFill>
                <a:latin typeface="Times New Roman" pitchFamily="18" charset="0"/>
                <a:ea typeface="Cambria" panose="02040503050406030204" pitchFamily="18" charset="0"/>
                <a:cs typeface="Times New Roman" pitchFamily="18" charset="0"/>
              </a:rPr>
              <a:t>: </a:t>
            </a:r>
            <a:r>
              <a:rPr lang="en-US" sz="2800" dirty="0" err="1" smtClean="0">
                <a:solidFill>
                  <a:srgbClr val="000000"/>
                </a:solidFill>
                <a:latin typeface="Times New Roman" pitchFamily="18" charset="0"/>
                <a:ea typeface="Cambria" panose="02040503050406030204" pitchFamily="18" charset="0"/>
                <a:cs typeface="Times New Roman" pitchFamily="18" charset="0"/>
              </a:rPr>
              <a:t>lưng</a:t>
            </a:r>
            <a:r>
              <a:rPr lang="en-US" sz="2800" dirty="0" smtClean="0">
                <a:solidFill>
                  <a:srgbClr val="000000"/>
                </a:solidFill>
                <a:latin typeface="Times New Roman" pitchFamily="18" charset="0"/>
                <a:ea typeface="Cambria" panose="02040503050406030204" pitchFamily="18" charset="0"/>
                <a:cs typeface="Times New Roman" pitchFamily="18" charset="0"/>
              </a:rPr>
              <a:t> </a:t>
            </a:r>
            <a:r>
              <a:rPr lang="en-US" sz="2800" dirty="0" err="1" smtClean="0">
                <a:solidFill>
                  <a:srgbClr val="000000"/>
                </a:solidFill>
                <a:latin typeface="Times New Roman" pitchFamily="18" charset="0"/>
                <a:ea typeface="Cambria" panose="02040503050406030204" pitchFamily="18" charset="0"/>
                <a:cs typeface="Times New Roman" pitchFamily="18" charset="0"/>
              </a:rPr>
              <a:t>xám</a:t>
            </a:r>
            <a:r>
              <a:rPr lang="en-US" sz="2800" dirty="0" smtClean="0">
                <a:solidFill>
                  <a:srgbClr val="000000"/>
                </a:solidFill>
                <a:latin typeface="Times New Roman" pitchFamily="18" charset="0"/>
                <a:ea typeface="Cambria" panose="02040503050406030204" pitchFamily="18" charset="0"/>
                <a:cs typeface="Times New Roman" pitchFamily="18" charset="0"/>
              </a:rPr>
              <a:t> </a:t>
            </a:r>
            <a:r>
              <a:rPr lang="en-US" sz="2800" dirty="0" err="1" smtClean="0">
                <a:solidFill>
                  <a:srgbClr val="000000"/>
                </a:solidFill>
                <a:latin typeface="Times New Roman" pitchFamily="18" charset="0"/>
                <a:ea typeface="Cambria" panose="02040503050406030204" pitchFamily="18" charset="0"/>
                <a:cs typeface="Times New Roman" pitchFamily="18" charset="0"/>
              </a:rPr>
              <a:t>nhưng</a:t>
            </a:r>
            <a:r>
              <a:rPr lang="en-US" sz="2800" dirty="0" smtClean="0">
                <a:solidFill>
                  <a:srgbClr val="000000"/>
                </a:solidFill>
                <a:latin typeface="Times New Roman" pitchFamily="18" charset="0"/>
                <a:ea typeface="Cambria" panose="02040503050406030204" pitchFamily="18" charset="0"/>
                <a:cs typeface="Times New Roman" pitchFamily="18" charset="0"/>
              </a:rPr>
              <a:t> </a:t>
            </a:r>
            <a:r>
              <a:rPr lang="en-US" sz="2800" dirty="0" err="1" smtClean="0">
                <a:solidFill>
                  <a:srgbClr val="000000"/>
                </a:solidFill>
                <a:latin typeface="Times New Roman" pitchFamily="18" charset="0"/>
                <a:ea typeface="Cambria" panose="02040503050406030204" pitchFamily="18" charset="0"/>
                <a:cs typeface="Times New Roman" pitchFamily="18" charset="0"/>
              </a:rPr>
              <a:t>bụng</a:t>
            </a:r>
            <a:r>
              <a:rPr lang="en-US" sz="2800" dirty="0" smtClean="0">
                <a:solidFill>
                  <a:srgbClr val="000000"/>
                </a:solidFill>
                <a:latin typeface="Times New Roman" pitchFamily="18" charset="0"/>
                <a:ea typeface="Cambria" panose="02040503050406030204" pitchFamily="18" charset="0"/>
                <a:cs typeface="Times New Roman" pitchFamily="18" charset="0"/>
              </a:rPr>
              <a:t> </a:t>
            </a:r>
            <a:r>
              <a:rPr lang="en-US" sz="2800" dirty="0" err="1" smtClean="0">
                <a:solidFill>
                  <a:srgbClr val="000000"/>
                </a:solidFill>
                <a:latin typeface="Times New Roman" pitchFamily="18" charset="0"/>
                <a:ea typeface="Cambria" panose="02040503050406030204" pitchFamily="18" charset="0"/>
                <a:cs typeface="Times New Roman" pitchFamily="18" charset="0"/>
              </a:rPr>
              <a:t>và</a:t>
            </a:r>
            <a:r>
              <a:rPr lang="en-US" sz="2800" dirty="0" smtClean="0">
                <a:solidFill>
                  <a:srgbClr val="000000"/>
                </a:solidFill>
                <a:latin typeface="Times New Roman" pitchFamily="18" charset="0"/>
                <a:ea typeface="Cambria" panose="02040503050406030204" pitchFamily="18" charset="0"/>
                <a:cs typeface="Times New Roman" pitchFamily="18" charset="0"/>
              </a:rPr>
              <a:t> </a:t>
            </a:r>
            <a:r>
              <a:rPr lang="en-US" sz="2800" dirty="0" err="1" smtClean="0">
                <a:solidFill>
                  <a:srgbClr val="000000"/>
                </a:solidFill>
                <a:latin typeface="Times New Roman" pitchFamily="18" charset="0"/>
                <a:ea typeface="Cambria" panose="02040503050406030204" pitchFamily="18" charset="0"/>
                <a:cs typeface="Times New Roman" pitchFamily="18" charset="0"/>
              </a:rPr>
              <a:t>chóp</a:t>
            </a:r>
            <a:r>
              <a:rPr lang="en-US" sz="2800" dirty="0" smtClean="0">
                <a:solidFill>
                  <a:srgbClr val="000000"/>
                </a:solidFill>
                <a:latin typeface="Times New Roman" pitchFamily="18" charset="0"/>
                <a:ea typeface="Cambria" panose="02040503050406030204" pitchFamily="18" charset="0"/>
                <a:cs typeface="Times New Roman" pitchFamily="18" charset="0"/>
              </a:rPr>
              <a:t> </a:t>
            </a:r>
            <a:r>
              <a:rPr lang="en-US" sz="2800" dirty="0" err="1" smtClean="0">
                <a:solidFill>
                  <a:srgbClr val="000000"/>
                </a:solidFill>
                <a:latin typeface="Times New Roman" pitchFamily="18" charset="0"/>
                <a:ea typeface="Cambria" panose="02040503050406030204" pitchFamily="18" charset="0"/>
                <a:cs typeface="Times New Roman" pitchFamily="18" charset="0"/>
              </a:rPr>
              <a:t>đuôi</a:t>
            </a:r>
            <a:r>
              <a:rPr lang="en-US" sz="2800" dirty="0" smtClean="0">
                <a:solidFill>
                  <a:srgbClr val="000000"/>
                </a:solidFill>
                <a:latin typeface="Times New Roman" pitchFamily="18" charset="0"/>
                <a:ea typeface="Cambria" panose="02040503050406030204" pitchFamily="18" charset="0"/>
                <a:cs typeface="Times New Roman" pitchFamily="18" charset="0"/>
              </a:rPr>
              <a:t> </a:t>
            </a:r>
            <a:r>
              <a:rPr lang="en-US" sz="2800" dirty="0" err="1" smtClean="0">
                <a:solidFill>
                  <a:srgbClr val="000000"/>
                </a:solidFill>
                <a:latin typeface="Times New Roman" pitchFamily="18" charset="0"/>
                <a:ea typeface="Cambria" panose="02040503050406030204" pitchFamily="18" charset="0"/>
                <a:cs typeface="Times New Roman" pitchFamily="18" charset="0"/>
              </a:rPr>
              <a:t>lại</a:t>
            </a:r>
            <a:r>
              <a:rPr lang="en-US" sz="2800" dirty="0" smtClean="0">
                <a:solidFill>
                  <a:srgbClr val="000000"/>
                </a:solidFill>
                <a:latin typeface="Times New Roman" pitchFamily="18" charset="0"/>
                <a:ea typeface="Cambria" panose="02040503050406030204" pitchFamily="18" charset="0"/>
                <a:cs typeface="Times New Roman" pitchFamily="18" charset="0"/>
              </a:rPr>
              <a:t> </a:t>
            </a:r>
            <a:r>
              <a:rPr lang="en-US" sz="2800" dirty="0" err="1" smtClean="0">
                <a:solidFill>
                  <a:srgbClr val="000000"/>
                </a:solidFill>
                <a:latin typeface="Times New Roman" pitchFamily="18" charset="0"/>
                <a:ea typeface="Cambria" panose="02040503050406030204" pitchFamily="18" charset="0"/>
                <a:cs typeface="Times New Roman" pitchFamily="18" charset="0"/>
              </a:rPr>
              <a:t>đỏ</a:t>
            </a:r>
            <a:r>
              <a:rPr lang="en-US" sz="2800" dirty="0" smtClean="0">
                <a:solidFill>
                  <a:srgbClr val="000000"/>
                </a:solidFill>
                <a:latin typeface="Times New Roman" pitchFamily="18" charset="0"/>
                <a:ea typeface="Cambria" panose="02040503050406030204" pitchFamily="18" charset="0"/>
                <a:cs typeface="Times New Roman" pitchFamily="18" charset="0"/>
              </a:rPr>
              <a:t> </a:t>
            </a:r>
            <a:r>
              <a:rPr lang="en-US" sz="2800" dirty="0" err="1" smtClean="0">
                <a:solidFill>
                  <a:srgbClr val="000000"/>
                </a:solidFill>
                <a:latin typeface="Times New Roman" pitchFamily="18" charset="0"/>
                <a:ea typeface="Cambria" panose="02040503050406030204" pitchFamily="18" charset="0"/>
                <a:cs typeface="Times New Roman" pitchFamily="18" charset="0"/>
              </a:rPr>
              <a:t>rực</a:t>
            </a:r>
            <a:r>
              <a:rPr lang="en-US" sz="2800" dirty="0" smtClean="0">
                <a:solidFill>
                  <a:srgbClr val="000000"/>
                </a:solidFill>
                <a:latin typeface="Times New Roman" pitchFamily="18" charset="0"/>
                <a:ea typeface="Cambria" panose="02040503050406030204" pitchFamily="18" charset="0"/>
                <a:cs typeface="Times New Roman" pitchFamily="18" charset="0"/>
              </a:rPr>
              <a:t>.</a:t>
            </a:r>
          </a:p>
          <a:p>
            <a:pPr lvl="0" algn="r"/>
            <a:r>
              <a:rPr lang="en-US" sz="2800" dirty="0" smtClean="0">
                <a:solidFill>
                  <a:srgbClr val="000000"/>
                </a:solidFill>
                <a:latin typeface="Times New Roman" pitchFamily="18" charset="0"/>
                <a:ea typeface="Cambria" panose="02040503050406030204" pitchFamily="18" charset="0"/>
                <a:cs typeface="Times New Roman" pitchFamily="18" charset="0"/>
              </a:rPr>
              <a:t>(</a:t>
            </a:r>
            <a:r>
              <a:rPr lang="en-US" sz="2800" i="1" dirty="0" smtClean="0">
                <a:solidFill>
                  <a:srgbClr val="000000"/>
                </a:solidFill>
                <a:latin typeface="Times New Roman" pitchFamily="18" charset="0"/>
                <a:ea typeface="Cambria" panose="02040503050406030204" pitchFamily="18" charset="0"/>
                <a:cs typeface="Times New Roman" pitchFamily="18" charset="0"/>
              </a:rPr>
              <a:t>Theo</a:t>
            </a:r>
            <a:r>
              <a:rPr lang="en-US" sz="2800" dirty="0" smtClean="0">
                <a:solidFill>
                  <a:srgbClr val="000000"/>
                </a:solidFill>
                <a:latin typeface="Times New Roman" pitchFamily="18" charset="0"/>
                <a:ea typeface="Cambria" panose="02040503050406030204" pitchFamily="18" charset="0"/>
                <a:cs typeface="Times New Roman" pitchFamily="18" charset="0"/>
              </a:rPr>
              <a:t> </a:t>
            </a:r>
            <a:r>
              <a:rPr lang="en-US" sz="2800" dirty="0" err="1" smtClean="0">
                <a:solidFill>
                  <a:srgbClr val="000000"/>
                </a:solidFill>
                <a:latin typeface="Times New Roman" pitchFamily="18" charset="0"/>
                <a:ea typeface="Cambria" panose="02040503050406030204" pitchFamily="18" charset="0"/>
                <a:cs typeface="Times New Roman" pitchFamily="18" charset="0"/>
              </a:rPr>
              <a:t>Ngô</a:t>
            </a:r>
            <a:r>
              <a:rPr lang="en-US" sz="2800" dirty="0" smtClean="0">
                <a:solidFill>
                  <a:srgbClr val="000000"/>
                </a:solidFill>
                <a:latin typeface="Times New Roman" pitchFamily="18" charset="0"/>
                <a:ea typeface="Cambria" panose="02040503050406030204" pitchFamily="18" charset="0"/>
                <a:cs typeface="Times New Roman" pitchFamily="18" charset="0"/>
              </a:rPr>
              <a:t> </a:t>
            </a:r>
            <a:r>
              <a:rPr lang="en-US" sz="2800" dirty="0" err="1" smtClean="0">
                <a:solidFill>
                  <a:srgbClr val="000000"/>
                </a:solidFill>
                <a:latin typeface="Times New Roman" pitchFamily="18" charset="0"/>
                <a:ea typeface="Cambria" panose="02040503050406030204" pitchFamily="18" charset="0"/>
                <a:cs typeface="Times New Roman" pitchFamily="18" charset="0"/>
              </a:rPr>
              <a:t>Quân</a:t>
            </a:r>
            <a:r>
              <a:rPr lang="en-US" sz="2800" dirty="0" smtClean="0">
                <a:solidFill>
                  <a:srgbClr val="000000"/>
                </a:solidFill>
                <a:latin typeface="Times New Roman" pitchFamily="18" charset="0"/>
                <a:ea typeface="Cambria" panose="02040503050406030204" pitchFamily="18" charset="0"/>
                <a:cs typeface="Times New Roman" pitchFamily="18" charset="0"/>
              </a:rPr>
              <a:t> </a:t>
            </a:r>
            <a:r>
              <a:rPr lang="en-US" sz="2800" dirty="0" err="1" smtClean="0">
                <a:solidFill>
                  <a:srgbClr val="000000"/>
                </a:solidFill>
                <a:latin typeface="Times New Roman" pitchFamily="18" charset="0"/>
                <a:ea typeface="Cambria" panose="02040503050406030204" pitchFamily="18" charset="0"/>
                <a:cs typeface="Times New Roman" pitchFamily="18" charset="0"/>
              </a:rPr>
              <a:t>Miện</a:t>
            </a:r>
            <a:r>
              <a:rPr lang="en-US" sz="2800" dirty="0" smtClean="0">
                <a:solidFill>
                  <a:srgbClr val="000000"/>
                </a:solidFill>
                <a:latin typeface="Times New Roman" pitchFamily="18" charset="0"/>
                <a:ea typeface="Cambria" panose="02040503050406030204" pitchFamily="18" charset="0"/>
                <a:cs typeface="Times New Roman" pitchFamily="18" charset="0"/>
              </a:rPr>
              <a:t>)</a:t>
            </a:r>
          </a:p>
        </p:txBody>
      </p:sp>
      <p:sp>
        <p:nvSpPr>
          <p:cNvPr id="13" name="Flowchart: Terminator 12"/>
          <p:cNvSpPr/>
          <p:nvPr/>
        </p:nvSpPr>
        <p:spPr>
          <a:xfrm>
            <a:off x="1086158" y="1350597"/>
            <a:ext cx="4764024" cy="581754"/>
          </a:xfrm>
          <a:prstGeom prst="flowChartTerminator">
            <a:avLst/>
          </a:prstGeom>
          <a:solidFill>
            <a:schemeClr val="bg1"/>
          </a:solid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err="1" smtClean="0">
                <a:solidFill>
                  <a:schemeClr val="tx1"/>
                </a:solidFill>
                <a:latin typeface="Times New Roman" pitchFamily="18" charset="0"/>
                <a:cs typeface="Times New Roman" pitchFamily="18" charset="0"/>
              </a:rPr>
              <a:t>Báo</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hiệu</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phần</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giải</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thích</a:t>
            </a:r>
            <a:endParaRPr lang="en-US" sz="2400" b="1" dirty="0">
              <a:solidFill>
                <a:schemeClr val="tx1"/>
              </a:solidFill>
              <a:latin typeface="Times New Roman" pitchFamily="18" charset="0"/>
              <a:cs typeface="Times New Roman" pitchFamily="18" charset="0"/>
            </a:endParaRPr>
          </a:p>
        </p:txBody>
      </p:sp>
      <p:sp>
        <p:nvSpPr>
          <p:cNvPr id="14" name="Flowchart: Terminator 13"/>
          <p:cNvSpPr/>
          <p:nvPr/>
        </p:nvSpPr>
        <p:spPr>
          <a:xfrm>
            <a:off x="1135576" y="1350597"/>
            <a:ext cx="4764024" cy="581754"/>
          </a:xfrm>
          <a:prstGeom prst="flowChartTerminator">
            <a:avLst/>
          </a:prstGeom>
          <a:solidFill>
            <a:schemeClr val="bg1"/>
          </a:solidFill>
          <a:ln w="571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err="1" smtClean="0">
                <a:solidFill>
                  <a:schemeClr val="tx1"/>
                </a:solidFill>
                <a:latin typeface="Times New Roman" pitchFamily="18" charset="0"/>
                <a:cs typeface="Times New Roman" pitchFamily="18" charset="0"/>
              </a:rPr>
              <a:t>Báo</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hiệu</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phần</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giải</a:t>
            </a:r>
            <a:r>
              <a:rPr lang="en-US" sz="2400" b="1" dirty="0" smtClean="0">
                <a:solidFill>
                  <a:schemeClr val="tx1"/>
                </a:solidFill>
                <a:latin typeface="Times New Roman" pitchFamily="18" charset="0"/>
                <a:cs typeface="Times New Roman" pitchFamily="18" charset="0"/>
              </a:rPr>
              <a:t> </a:t>
            </a:r>
            <a:r>
              <a:rPr lang="en-US" sz="2400" b="1" dirty="0" err="1" smtClean="0">
                <a:solidFill>
                  <a:schemeClr val="tx1"/>
                </a:solidFill>
                <a:latin typeface="Times New Roman" pitchFamily="18" charset="0"/>
                <a:cs typeface="Times New Roman" pitchFamily="18" charset="0"/>
              </a:rPr>
              <a:t>thích</a:t>
            </a:r>
            <a:endParaRPr lang="en-US" sz="2400" b="1"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567858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path" presetSubtype="0" accel="50000" decel="50000" fill="hold" grpId="0" nodeType="withEffect">
                                  <p:stCondLst>
                                    <p:cond delay="0"/>
                                  </p:stCondLst>
                                  <p:childTnLst>
                                    <p:animMotion origin="layout" path="M -3.95939E-6 -1.85185E-6 L 0.03215 0.71181 " pathEditMode="relative" rAng="0" ptsTypes="AA">
                                      <p:cBhvr>
                                        <p:cTn id="6" dur="2000" fill="hold"/>
                                        <p:tgtEl>
                                          <p:spTgt spid="13"/>
                                        </p:tgtEl>
                                        <p:attrNameLst>
                                          <p:attrName>ppt_x</p:attrName>
                                          <p:attrName>ppt_y</p:attrName>
                                        </p:attrNameLst>
                                      </p:cBhvr>
                                      <p:rCtr x="1601" y="35579"/>
                                    </p:animMotion>
                                  </p:childTnLst>
                                </p:cTn>
                              </p:par>
                              <p:par>
                                <p:cTn id="7" presetID="42" presetClass="path" presetSubtype="0" accel="50000" decel="50000" fill="hold" grpId="0" nodeType="withEffect">
                                  <p:stCondLst>
                                    <p:cond delay="0"/>
                                  </p:stCondLst>
                                  <p:childTnLst>
                                    <p:animMotion origin="layout" path="M -1.07901E-6 -2.96296E-6 L -0.38722 0.25417 " pathEditMode="relative" rAng="0" ptsTypes="AA">
                                      <p:cBhvr>
                                        <p:cTn id="8" dur="2000" fill="hold"/>
                                        <p:tgtEl>
                                          <p:spTgt spid="7"/>
                                        </p:tgtEl>
                                        <p:attrNameLst>
                                          <p:attrName>ppt_x</p:attrName>
                                          <p:attrName>ppt_y</p:attrName>
                                        </p:attrNameLst>
                                      </p:cBhvr>
                                      <p:rCtr x="-19367" y="12708"/>
                                    </p:animMotion>
                                  </p:childTnLst>
                                </p:cTn>
                              </p:par>
                              <p:par>
                                <p:cTn id="9" presetID="42" presetClass="path" presetSubtype="0" accel="50000" decel="50000" fill="hold" grpId="0" nodeType="withEffect">
                                  <p:stCondLst>
                                    <p:cond delay="0"/>
                                  </p:stCondLst>
                                  <p:childTnLst>
                                    <p:animMotion origin="layout" path="M 1.1584E-6 -1.85185E-6 L 0.02759 0.48056 " pathEditMode="relative" rAng="0" ptsTypes="AA">
                                      <p:cBhvr>
                                        <p:cTn id="10" dur="2000" fill="hold"/>
                                        <p:tgtEl>
                                          <p:spTgt spid="14"/>
                                        </p:tgtEl>
                                        <p:attrNameLst>
                                          <p:attrName>ppt_x</p:attrName>
                                          <p:attrName>ppt_y</p:attrName>
                                        </p:attrNameLst>
                                      </p:cBhvr>
                                      <p:rCtr x="1380" y="2402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a:xfrm>
            <a:off x="1600200" y="1676400"/>
            <a:ext cx="9123218" cy="196775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Tx/>
              <a:buNone/>
            </a:pPr>
            <a:r>
              <a:rPr lang="en-US" sz="9600" b="1" dirty="0">
                <a:ln w="12700" cap="flat" cmpd="sng">
                  <a:solidFill>
                    <a:srgbClr val="EAEAEA"/>
                  </a:solidFill>
                  <a:prstDash val="solid"/>
                  <a:headEnd type="none" w="med" len="med"/>
                  <a:tailEnd type="none" w="med" len="med"/>
                </a:ln>
                <a:gradFill rotWithShape="1">
                  <a:gsLst>
                    <a:gs pos="0">
                      <a:srgbClr val="A603AB">
                        <a:alpha val="100000"/>
                      </a:srgbClr>
                    </a:gs>
                    <a:gs pos="12000">
                      <a:srgbClr val="E81766">
                        <a:alpha val="100000"/>
                      </a:srgbClr>
                    </a:gs>
                    <a:gs pos="27000">
                      <a:srgbClr val="EE3F17">
                        <a:alpha val="100000"/>
                      </a:srgbClr>
                    </a:gs>
                    <a:gs pos="48000">
                      <a:srgbClr val="FFFF00">
                        <a:alpha val="100000"/>
                      </a:srgbClr>
                    </a:gs>
                    <a:gs pos="64999">
                      <a:srgbClr val="1A8D48">
                        <a:alpha val="100000"/>
                      </a:srgbClr>
                    </a:gs>
                    <a:gs pos="78999">
                      <a:srgbClr val="0819FB">
                        <a:alpha val="100000"/>
                      </a:srgbClr>
                    </a:gs>
                    <a:gs pos="100000">
                      <a:srgbClr val="A603AB">
                        <a:alpha val="100000"/>
                      </a:srgbClr>
                    </a:gs>
                  </a:gsLst>
                  <a:lin ang="0" scaled="1"/>
                  <a:tileRect/>
                </a:gradFill>
                <a:effectLst>
                  <a:outerShdw dist="35921" dir="2699999" sy="50000" kx="2115830" algn="bl" rotWithShape="0">
                    <a:srgbClr val="C0C0C0">
                      <a:alpha val="79999"/>
                    </a:srgbClr>
                  </a:outerShdw>
                </a:effectLst>
                <a:latin typeface="Times New Roman" pitchFamily="18" charset="0"/>
                <a:ea typeface="Arial" panose="020B0604020202020204" pitchFamily="34" charset="0"/>
                <a:cs typeface="Times New Roman" pitchFamily="18" charset="0"/>
              </a:rPr>
              <a:t>TRÒ CHƠI</a:t>
            </a:r>
            <a:endParaRPr lang="en-US" sz="9600" dirty="0" smtClean="0">
              <a:solidFill>
                <a:srgbClr val="0000CC"/>
              </a:solidFill>
            </a:endParaRPr>
          </a:p>
        </p:txBody>
      </p:sp>
    </p:spTree>
    <p:extLst>
      <p:ext uri="{BB962C8B-B14F-4D97-AF65-F5344CB8AC3E}">
        <p14:creationId xmlns:p14="http://schemas.microsoft.com/office/powerpoint/2010/main" val="3805881472"/>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PPSNARRATION" val="23,1047787239,C:\Users\Tailieu\Documents\Bai giang duong truong son_pptx\Media.ppcx"/>
</p:tagLst>
</file>

<file path=ppt/theme/theme1.xml><?xml version="1.0" encoding="utf-8"?>
<a:theme xmlns:a="http://schemas.openxmlformats.org/drawingml/2006/main" name="2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3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3756</TotalTime>
  <Words>853</Words>
  <Application>Microsoft Office PowerPoint</Application>
  <PresentationFormat>Custom</PresentationFormat>
  <Paragraphs>115</Paragraphs>
  <Slides>16</Slides>
  <Notes>1</Notes>
  <HiddenSlides>0</HiddenSlides>
  <MMClips>0</MMClips>
  <ScaleCrop>false</ScaleCrop>
  <HeadingPairs>
    <vt:vector size="4" baseType="variant">
      <vt:variant>
        <vt:lpstr>Theme</vt:lpstr>
      </vt:variant>
      <vt:variant>
        <vt:i4>2</vt:i4>
      </vt:variant>
      <vt:variant>
        <vt:lpstr>Slide Titles</vt:lpstr>
      </vt:variant>
      <vt:variant>
        <vt:i4>16</vt:i4>
      </vt:variant>
    </vt:vector>
  </HeadingPairs>
  <TitlesOfParts>
    <vt:vector size="18" baseType="lpstr">
      <vt:lpstr>2_Office Theme</vt:lpstr>
      <vt:lpstr>3_Office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cp:lastModifiedBy>
  <cp:revision>239</cp:revision>
  <dcterms:created xsi:type="dcterms:W3CDTF">2022-08-13T14:24:05Z</dcterms:created>
  <dcterms:modified xsi:type="dcterms:W3CDTF">2024-12-26T13:33:28Z</dcterms:modified>
</cp:coreProperties>
</file>