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1695" r:id="rId2"/>
    <p:sldId id="335" r:id="rId3"/>
    <p:sldId id="257" r:id="rId4"/>
    <p:sldId id="260" r:id="rId5"/>
    <p:sldId id="261" r:id="rId6"/>
    <p:sldId id="265" r:id="rId7"/>
    <p:sldId id="262" r:id="rId8"/>
    <p:sldId id="266" r:id="rId9"/>
    <p:sldId id="267" r:id="rId10"/>
    <p:sldId id="268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0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FB825-4BB1-4722-AE88-3BCEBF1A1B7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9676-EFB6-42E8-91DA-5F74EFD90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1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1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4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4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6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7849-4A42-4915-AC14-5D34C37B5A5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2774-12B3-48EB-BA97-CEB60026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9" y="15942"/>
            <a:ext cx="9144000" cy="51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1883461"/>
            <a:ext cx="8315325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512266"/>
            <a:ext cx="59436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Quyên</a:t>
            </a: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572692"/>
            <a:ext cx="5850847" cy="2621540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27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12"/>
            <a:ext cx="9297402" cy="51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1950635"/>
            <a:ext cx="9387639" cy="97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Lớp 4</a:t>
            </a:r>
          </a:p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29: Hai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11280"/>
            <a:ext cx="9387639" cy="72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3784689"/>
            <a:ext cx="9387639" cy="35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latin typeface="Times New Roman" pitchFamily="18" charset="0"/>
              </a:rPr>
              <a:t>Giáo viên thực hiện: </a:t>
            </a:r>
            <a:r>
              <a:rPr lang="en-US" altLang="en-US" b="1" i="1" dirty="0" err="1">
                <a:latin typeface="Times New Roman" pitchFamily="18" charset="0"/>
              </a:rPr>
              <a:t>Nguyễn</a:t>
            </a:r>
            <a:r>
              <a:rPr lang="en-US" altLang="en-US" b="1" i="1" dirty="0">
                <a:latin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</a:rPr>
              <a:t>Thị</a:t>
            </a:r>
            <a:r>
              <a:rPr lang="en-US" altLang="en-US" b="1" i="1" dirty="0">
                <a:latin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</a:rPr>
              <a:t>Kiều</a:t>
            </a:r>
            <a:r>
              <a:rPr lang="en-US" altLang="en-US" b="1" i="1" dirty="0">
                <a:latin typeface="Times New Roman" pitchFamily="18" charset="0"/>
              </a:rPr>
              <a:t> Trinh</a:t>
            </a: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5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866274"/>
            <a:ext cx="1425742" cy="9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inh Xinh Gai\Pictures\Downloads\8db571fc9a75202b7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3999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-27709" y="43755"/>
            <a:ext cx="909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Bài 4: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" y="971550"/>
            <a:ext cx="8965870" cy="1524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0" y="29527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-12865" y="3776041"/>
            <a:ext cx="915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304800" y="133350"/>
            <a:ext cx="692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Bài</a:t>
            </a:r>
            <a:r>
              <a:rPr kumimoji="0" lang="vi-VN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5: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349216" y="-1068705"/>
            <a:ext cx="11838146" cy="7798594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2839361" y="-3333260"/>
            <a:ext cx="15751809" cy="5106705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7694761" y="487138"/>
            <a:ext cx="1579875" cy="448106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174486" y="3885745"/>
            <a:ext cx="1579875" cy="448106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方正卡通简体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1719" y="1384453"/>
            <a:ext cx="8196476" cy="5938232"/>
            <a:chOff x="538" y="3592"/>
            <a:chExt cx="15871" cy="11904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350">
                    <a:solidFill>
                      <a:prstClr val="white"/>
                    </a:solidFill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zh-CN" altLang="en-US" sz="1350">
                    <a:solidFill>
                      <a:prstClr val="white"/>
                    </a:solidFill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4664" y="5320"/>
                <a:ext cx="3518" cy="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685800">
                  <a:defRPr/>
                </a:pPr>
                <a:r>
                  <a:rPr lang="en-US" altLang="zh-CN" sz="6000" b="1" spc="-225" noProof="1"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AI NHANH AI ĐÚNG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8" y="3996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6197168" y="950122"/>
            <a:ext cx="2584433" cy="17542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563995" y="639781"/>
            <a:ext cx="8536854" cy="17605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Cặp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bên 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257176" y="10716"/>
            <a:ext cx="320675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11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514600"/>
            <a:ext cx="5483874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3600" dirty="0">
                <a:solidFill>
                  <a:schemeClr val="bg1"/>
                </a:solidFill>
                <a:latin typeface="Times New Roman" pitchFamily="18" charset="0"/>
              </a:rPr>
              <a:t>DI và GH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4" y="2708672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4" y="2541985"/>
            <a:ext cx="1500187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596754"/>
            <a:ext cx="81756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9" y="2681287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28150" y="3390900"/>
            <a:ext cx="5484524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3600" dirty="0">
                <a:solidFill>
                  <a:schemeClr val="bg1"/>
                </a:solidFill>
                <a:latin typeface="Times New Roman" pitchFamily="18" charset="0"/>
              </a:rPr>
              <a:t>DE và GH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618851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4" y="3351610"/>
            <a:ext cx="1500187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506932"/>
            <a:ext cx="81756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9" y="3591466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4" y="4171950"/>
            <a:ext cx="5523561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</a:rPr>
              <a:t>DI và IH</a:t>
            </a:r>
            <a:endParaRPr lang="en-US" sz="1600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366023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4" y="4199335"/>
            <a:ext cx="1500187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254104"/>
            <a:ext cx="81756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9" y="4338637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581400" y="-245246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4015581" y="42886"/>
            <a:ext cx="674688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1</a:t>
            </a:r>
          </a:p>
        </p:txBody>
      </p:sp>
      <p:pic>
        <p:nvPicPr>
          <p:cNvPr id="309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77453"/>
            <a:ext cx="9144001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81" y="-245245"/>
            <a:ext cx="1652588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7590394" y="2971800"/>
            <a:ext cx="1752600" cy="1314450"/>
            <a:chOff x="4320" y="2928"/>
            <a:chExt cx="1104" cy="1104"/>
          </a:xfrm>
        </p:grpSpPr>
        <p:sp>
          <p:nvSpPr>
            <p:cNvPr id="311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1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8176182" y="4457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8204774" y="445786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8211076" y="448984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8204774" y="448984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8211076" y="447913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8182501" y="446705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8203819" y="448984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8204774" y="44794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8232847" y="448984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8232847" y="449126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8189305" y="447913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5936292" y="514351"/>
            <a:ext cx="2903033" cy="2120111"/>
            <a:chOff x="5265048" y="2231839"/>
            <a:chExt cx="2234105" cy="254691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54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048" y="2849733"/>
              <a:ext cx="533400" cy="70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0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4865" y="2231839"/>
              <a:ext cx="533400" cy="70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51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70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52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70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3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70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8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391347" y="719302"/>
            <a:ext cx="8710612" cy="1314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Hai đường thẳng song song có đặc điểm gì ?</a:t>
            </a:r>
          </a:p>
          <a:p>
            <a:endParaRPr lang="vi-VN" sz="3600" b="1" dirty="0">
              <a:solidFill>
                <a:schemeClr val="tx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vi-VN" sz="3600" b="1" dirty="0">
              <a:solidFill>
                <a:schemeClr val="tx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6351" y="10716"/>
            <a:ext cx="320675" cy="51435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41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552576" y="2339579"/>
            <a:ext cx="5991225" cy="6191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/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476500"/>
            <a:ext cx="593726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" y="2309813"/>
            <a:ext cx="1500187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2364582"/>
            <a:ext cx="81756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639764" y="2449116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1562100" y="3244700"/>
            <a:ext cx="6019800" cy="65669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 bao giờ cắt nhau</a:t>
            </a:r>
            <a:endParaRPr lang="en-US" sz="3600" dirty="0"/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359944"/>
            <a:ext cx="593726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3193256"/>
            <a:ext cx="1500187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3248026"/>
            <a:ext cx="81756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620714" y="3332560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1554164" y="4114801"/>
            <a:ext cx="6065837" cy="57388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vi-VN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vi-VN" sz="3600" dirty="0">
                <a:solidFill>
                  <a:schemeClr val="bg1"/>
                </a:solidFill>
                <a:latin typeface="Times New Roman" pitchFamily="18" charset="0"/>
              </a:rPr>
              <a:t>Cắt nhau tại một điểm</a:t>
            </a:r>
            <a:endParaRPr lang="en-US" sz="3600" dirty="0"/>
          </a:p>
          <a:p>
            <a:pPr algn="ctr" eaLnBrk="0" hangingPunct="0"/>
            <a:r>
              <a:rPr lang="en-US" sz="3600" dirty="0"/>
              <a:t> </a:t>
            </a:r>
          </a:p>
          <a:p>
            <a:pPr algn="ctr" eaLnBrk="0" hangingPunct="0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4286250"/>
            <a:ext cx="593726" cy="2631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4119563"/>
            <a:ext cx="1500187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174332"/>
            <a:ext cx="81756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620714" y="4258866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3838575" y="-260459"/>
            <a:ext cx="13906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4232275" y="50294"/>
            <a:ext cx="709612" cy="3976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2</a:t>
            </a:r>
          </a:p>
        </p:txBody>
      </p:sp>
      <p:pic>
        <p:nvPicPr>
          <p:cNvPr id="4117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022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85750"/>
            <a:ext cx="16525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8253412" y="44719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8153400" y="44719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5" name="WordArt 40"/>
          <p:cNvSpPr>
            <a:spLocks noChangeArrowheads="1" noChangeShapeType="1" noTextEdit="1"/>
          </p:cNvSpPr>
          <p:nvPr/>
        </p:nvSpPr>
        <p:spPr bwMode="auto">
          <a:xfrm>
            <a:off x="8253412" y="44719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6" name="WordArt 41"/>
          <p:cNvSpPr>
            <a:spLocks noChangeArrowheads="1" noChangeShapeType="1" noTextEdit="1"/>
          </p:cNvSpPr>
          <p:nvPr/>
        </p:nvSpPr>
        <p:spPr bwMode="auto">
          <a:xfrm>
            <a:off x="8188708" y="44719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7" name="WordArt 42"/>
          <p:cNvSpPr>
            <a:spLocks noChangeArrowheads="1" noChangeShapeType="1" noTextEdit="1"/>
          </p:cNvSpPr>
          <p:nvPr/>
        </p:nvSpPr>
        <p:spPr bwMode="auto">
          <a:xfrm>
            <a:off x="8196591" y="44719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8" name="WordArt 43"/>
          <p:cNvSpPr>
            <a:spLocks noChangeArrowheads="1" noChangeShapeType="1" noTextEdit="1"/>
          </p:cNvSpPr>
          <p:nvPr/>
        </p:nvSpPr>
        <p:spPr bwMode="auto">
          <a:xfrm>
            <a:off x="8196591" y="4472398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9" name="WordArt 44"/>
          <p:cNvSpPr>
            <a:spLocks noChangeArrowheads="1" noChangeShapeType="1" noTextEdit="1"/>
          </p:cNvSpPr>
          <p:nvPr/>
        </p:nvSpPr>
        <p:spPr bwMode="auto">
          <a:xfrm>
            <a:off x="8273448" y="4472398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0" name="WordArt 45"/>
          <p:cNvSpPr>
            <a:spLocks noChangeArrowheads="1" noChangeShapeType="1" noTextEdit="1"/>
          </p:cNvSpPr>
          <p:nvPr/>
        </p:nvSpPr>
        <p:spPr bwMode="auto">
          <a:xfrm>
            <a:off x="8253412" y="4472398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" name="WordArt 46"/>
          <p:cNvSpPr>
            <a:spLocks noChangeArrowheads="1" noChangeShapeType="1" noTextEdit="1"/>
          </p:cNvSpPr>
          <p:nvPr/>
        </p:nvSpPr>
        <p:spPr bwMode="auto">
          <a:xfrm>
            <a:off x="8188708" y="44719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2" name="WordArt 47"/>
          <p:cNvSpPr>
            <a:spLocks noChangeArrowheads="1" noChangeShapeType="1" noTextEdit="1"/>
          </p:cNvSpPr>
          <p:nvPr/>
        </p:nvSpPr>
        <p:spPr bwMode="auto">
          <a:xfrm>
            <a:off x="8253412" y="4472398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3" name="WordArt 48"/>
          <p:cNvSpPr>
            <a:spLocks noChangeArrowheads="1" noChangeShapeType="1" noTextEdit="1"/>
          </p:cNvSpPr>
          <p:nvPr/>
        </p:nvSpPr>
        <p:spPr bwMode="auto">
          <a:xfrm>
            <a:off x="8199219" y="447198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7620000" y="2971800"/>
            <a:ext cx="1752600" cy="1314450"/>
            <a:chOff x="4320" y="2928"/>
            <a:chExt cx="1104" cy="1104"/>
          </a:xfrm>
        </p:grpSpPr>
        <p:sp>
          <p:nvSpPr>
            <p:cNvPr id="413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3276601" y="1257300"/>
            <a:ext cx="1952625" cy="5143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038601" y="1485900"/>
            <a:ext cx="1952625" cy="5143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3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6667 " pathEditMode="relative" rAng="0" ptsTypes="AA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5" grpId="0" animBg="1"/>
      <p:bldP spid="16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577850" y="639781"/>
            <a:ext cx="8536854" cy="17605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Hai đường thẳng sau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257176" y="10716"/>
            <a:ext cx="320675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11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514600"/>
            <a:ext cx="5483874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3600" dirty="0">
                <a:solidFill>
                  <a:schemeClr val="bg1"/>
                </a:solidFill>
                <a:latin typeface="Times New Roman" pitchFamily="18" charset="0"/>
              </a:rPr>
              <a:t>Vuông góc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4" y="2708672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4" y="2541985"/>
            <a:ext cx="1500187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596754"/>
            <a:ext cx="81756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9" y="2681287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28150" y="3390900"/>
            <a:ext cx="5484524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vi-VN" sz="3600" dirty="0">
                <a:solidFill>
                  <a:schemeClr val="bg1"/>
                </a:solidFill>
                <a:latin typeface="Times New Roman" pitchFamily="18" charset="0"/>
              </a:rPr>
              <a:t>Song song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618851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4" y="3351610"/>
            <a:ext cx="1500187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506932"/>
            <a:ext cx="81756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9" y="3591466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4" y="4171950"/>
            <a:ext cx="5523561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</a:rPr>
              <a:t>Không xác định</a:t>
            </a:r>
            <a:endParaRPr lang="en-US" sz="1600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366023"/>
            <a:ext cx="593725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4" y="4199335"/>
            <a:ext cx="1500187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254104"/>
            <a:ext cx="81756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9" y="4338637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581400" y="-245246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4015581" y="42886"/>
            <a:ext cx="674688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309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77453"/>
            <a:ext cx="9144001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81" y="-245245"/>
            <a:ext cx="1652588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7590394" y="2971800"/>
            <a:ext cx="1752600" cy="1314450"/>
            <a:chOff x="4320" y="2928"/>
            <a:chExt cx="1104" cy="1104"/>
          </a:xfrm>
        </p:grpSpPr>
        <p:sp>
          <p:nvSpPr>
            <p:cNvPr id="311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1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8176182" y="445770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8204774" y="4457869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8211076" y="448984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8204774" y="448984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8211076" y="447913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8182501" y="4467054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8203819" y="448984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8204774" y="44794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8232847" y="4489847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8232847" y="4491265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8189305" y="4479130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5486400" y="742950"/>
            <a:ext cx="2776142" cy="1454921"/>
            <a:chOff x="12419" y="5241"/>
            <a:chExt cx="4850" cy="4850"/>
          </a:xfrm>
        </p:grpSpPr>
        <p:sp>
          <p:nvSpPr>
            <p:cNvPr id="60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61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6894528" y="627380"/>
            <a:ext cx="836295" cy="1067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4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145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Bài 1</a:t>
            </a:r>
            <a:r>
              <a:rPr lang="vi-VN" sz="36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: Tìm một số hình ảnh về hai đường thẳng song song ở xung quanh em.</a:t>
            </a:r>
            <a:endParaRPr lang="en-US" sz="36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0"/>
            <a:ext cx="3429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rinh Xinh Gai\Document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33550"/>
            <a:ext cx="313235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rinh Xinh Gai\Document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28" y="1809750"/>
            <a:ext cx="3415472" cy="35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19600" cy="349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rinh Xinh Gai\Documents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70647"/>
            <a:ext cx="4700752" cy="38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1084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Bài 2: Đ, S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50" y="920441"/>
            <a:ext cx="2837050" cy="3388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184" y="957172"/>
            <a:ext cx="5714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AE song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endParaRPr lang="en-US" sz="2800" b="0" i="0" dirty="0">
              <a:solidFill>
                <a:srgbClr val="000000"/>
              </a:solidFill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AB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CD song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endParaRPr lang="en-US" sz="2800" b="0" i="0" dirty="0">
              <a:solidFill>
                <a:srgbClr val="000000"/>
              </a:solidFill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AE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ED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endParaRPr lang="en-US" sz="2800" b="0" i="0" dirty="0">
              <a:solidFill>
                <a:srgbClr val="000000"/>
              </a:solidFill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0F767505-02B7-A56B-366E-89897BD1475B}"/>
              </a:ext>
            </a:extLst>
          </p:cNvPr>
          <p:cNvSpPr/>
          <p:nvPr/>
        </p:nvSpPr>
        <p:spPr>
          <a:xfrm>
            <a:off x="2480830" y="1885950"/>
            <a:ext cx="457200" cy="4286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F767505-02B7-A56B-366E-89897BD1475B}"/>
              </a:ext>
            </a:extLst>
          </p:cNvPr>
          <p:cNvSpPr/>
          <p:nvPr/>
        </p:nvSpPr>
        <p:spPr>
          <a:xfrm>
            <a:off x="2514600" y="2752725"/>
            <a:ext cx="457200" cy="4286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0F767505-02B7-A56B-366E-89897BD1475B}"/>
              </a:ext>
            </a:extLst>
          </p:cNvPr>
          <p:cNvSpPr/>
          <p:nvPr/>
        </p:nvSpPr>
        <p:spPr>
          <a:xfrm>
            <a:off x="2480830" y="3611545"/>
            <a:ext cx="457200" cy="4286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83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9549"/>
            <a:ext cx="844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02228"/>
            <a:ext cx="6420732" cy="1695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95275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Hỏi chữ cái nào vừa có các que tính được xếp song song vừa có các que tính được xếp vuông góc?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3657600" y="935553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892</TotalTime>
  <Words>388</Words>
  <Application>Microsoft Office PowerPoint</Application>
  <PresentationFormat>On-screen Show (16:9)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.VnHelvetInsH</vt:lpstr>
      <vt:lpstr>.VnTime</vt:lpstr>
      <vt:lpstr>.VnTimeH</vt:lpstr>
      <vt:lpstr>Algerian</vt:lpstr>
      <vt:lpstr>Arial</vt:lpstr>
      <vt:lpstr>Calibri</vt:lpstr>
      <vt:lpstr>Cambria</vt:lpstr>
      <vt:lpstr>Impact</vt:lpstr>
      <vt:lpstr>Times New Roman</vt:lpstr>
      <vt:lpstr>VNI-Times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Xinh Gai</dc:creator>
  <cp:lastModifiedBy>MSI MORTAL</cp:lastModifiedBy>
  <cp:revision>18</cp:revision>
  <dcterms:created xsi:type="dcterms:W3CDTF">2024-12-10T15:27:25Z</dcterms:created>
  <dcterms:modified xsi:type="dcterms:W3CDTF">2024-12-27T06:37:59Z</dcterms:modified>
</cp:coreProperties>
</file>