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 id="2147483825" r:id="rId5"/>
  </p:sldMasterIdLst>
  <p:notesMasterIdLst>
    <p:notesMasterId r:id="rId23"/>
  </p:notesMasterIdLst>
  <p:sldIdLst>
    <p:sldId id="321" r:id="rId6"/>
    <p:sldId id="326" r:id="rId7"/>
    <p:sldId id="345" r:id="rId8"/>
    <p:sldId id="329" r:id="rId9"/>
    <p:sldId id="330" r:id="rId10"/>
    <p:sldId id="331" r:id="rId11"/>
    <p:sldId id="332" r:id="rId12"/>
    <p:sldId id="348" r:id="rId13"/>
    <p:sldId id="334" r:id="rId14"/>
    <p:sldId id="335" r:id="rId15"/>
    <p:sldId id="336" r:id="rId16"/>
    <p:sldId id="346" r:id="rId17"/>
    <p:sldId id="337" r:id="rId18"/>
    <p:sldId id="338" r:id="rId19"/>
    <p:sldId id="347" r:id="rId20"/>
    <p:sldId id="339" r:id="rId21"/>
    <p:sldId id="343" r:id="rId22"/>
  </p:sldIdLst>
  <p:sldSz cx="9144000" cy="5143500" type="screen16x9"/>
  <p:notesSz cx="6858000" cy="91440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89" autoAdjust="0"/>
  </p:normalViewPr>
  <p:slideViewPr>
    <p:cSldViewPr>
      <p:cViewPr varScale="1">
        <p:scale>
          <a:sx n="93" d="100"/>
          <a:sy n="93" d="100"/>
        </p:scale>
        <p:origin x="520" y="68"/>
      </p:cViewPr>
      <p:guideLst>
        <p:guide orient="horz" pos="2160"/>
        <p:guide pos="2880"/>
        <p:guide orient="horz" pos="16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C9809A-0917-4B31-9E2E-88D135AE8D64}" type="datetimeFigureOut">
              <a:rPr lang="en-US" smtClean="0"/>
              <a:pPr/>
              <a:t>11/14/2024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15F2E8-8D24-44DC-B087-F1A88393E0E8}" type="slidenum">
              <a:rPr lang="en-US" smtClean="0"/>
              <a:pPr/>
              <a:t>‹#›</a:t>
            </a:fld>
            <a:endParaRPr lang="en-US"/>
          </a:p>
        </p:txBody>
      </p:sp>
    </p:spTree>
    <p:extLst>
      <p:ext uri="{BB962C8B-B14F-4D97-AF65-F5344CB8AC3E}">
        <p14:creationId xmlns:p14="http://schemas.microsoft.com/office/powerpoint/2010/main" val="416616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15F2E8-8D24-44DC-B087-F1A88393E0E8}"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15F2E8-8D24-44DC-B087-F1A88393E0E8}"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15F2E8-8D24-44DC-B087-F1A88393E0E8}"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46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115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169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817E-B36E-C798-76F0-2AB187B5FC5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172841D-70B8-7484-788B-66837B0A52E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37186FB-8D1A-E405-2FD3-BC5355C2EB92}"/>
              </a:ext>
            </a:extLst>
          </p:cNvPr>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E2AC9C-87F0-9FEC-DC05-FFCACA8B4ED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439E094-C0E4-1D94-9298-006DCC3D8E49}"/>
              </a:ext>
            </a:extLst>
          </p:cNvPr>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852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E9400-ED5F-E93E-646D-EA3CC6102B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7C0D2F-B9C6-6CA0-07D5-68E44A2B0D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A8E7D-B807-F445-93DD-534FE32CD292}"/>
              </a:ext>
            </a:extLst>
          </p:cNvPr>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61A6419-EED8-8D4A-5034-3499766D1E9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CCA9CC-6991-A745-10CE-D04972DB327B}"/>
              </a:ext>
            </a:extLst>
          </p:cNvPr>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348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0631C-FCE0-F82B-D987-516DEA98F87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D62B28D-4DE0-37C4-FB4F-AB2C689AD6D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6FEC96-BA09-BA82-98A4-66F6C753F953}"/>
              </a:ext>
            </a:extLst>
          </p:cNvPr>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17EAFDE-DA7D-D96C-1898-1854C1A18BC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FAD00ED-BC9A-EB37-20F1-4C6CA3755575}"/>
              </a:ext>
            </a:extLst>
          </p:cNvPr>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758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65C6-A32E-7263-97E1-72E02C362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6178EC-7830-EC90-04F0-4E8B9BD43A6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FB73AF-AEA4-127E-F163-55E8BEE86C7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95B493-B24B-60CD-CF0B-86FC4271E380}"/>
              </a:ext>
            </a:extLst>
          </p:cNvPr>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8ACCE96-CCED-9471-E7B0-77B324CC4C0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8596133-0F14-A9C7-9FFC-3E51BEFB2951}"/>
              </a:ext>
            </a:extLst>
          </p:cNvPr>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882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9F1E-A1E9-7B57-84DD-510557F9816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0F908B-5B9C-CC6C-FB83-05CAB292FB8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6AD7D6C-A30A-DD4F-87A5-F8465CDC6C9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1B327-0C86-3D53-E3FE-C9993AB4156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9D379-10FB-9EDB-E4C4-9F2409412BA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82DBBD-C7ED-8A6C-CEBB-B76589F1067C}"/>
              </a:ext>
            </a:extLst>
          </p:cNvPr>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EEA6F8B8-80D4-ABD0-6D89-4AD3B380AF8F}"/>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8B94A26-A02A-44C9-1847-62473BBB7856}"/>
              </a:ext>
            </a:extLst>
          </p:cNvPr>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080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0DAF-3566-245F-23E4-F25CA7EE1E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5B10D0-48CE-F3F9-2462-E10A49BC8052}"/>
              </a:ext>
            </a:extLst>
          </p:cNvPr>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FF5B363-73A5-E8CB-CBE4-A865395CD56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0EE9512-0262-7AE4-68C1-648E076CD754}"/>
              </a:ext>
            </a:extLst>
          </p:cNvPr>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484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375174-4770-6592-BCD6-1A7E1ADFA8CA}"/>
              </a:ext>
            </a:extLst>
          </p:cNvPr>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253E0DB-26B0-BFBD-80A3-04D89208C03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481EA74-5A13-F627-0565-A0177488F0D1}"/>
              </a:ext>
            </a:extLst>
          </p:cNvPr>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57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60E76-457A-4DA1-F45F-D7F8A333987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F60563-AB30-0CE8-5CA6-871EF4AB966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C8C3DE-6622-F618-351B-539A907F792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A77197C-F7FD-834E-06CB-E9C5FAE48219}"/>
              </a:ext>
            </a:extLst>
          </p:cNvPr>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16C6BCF-D960-45C5-CE76-64CC014DCFD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DE7A10E-49F9-2997-512B-79220BD950D6}"/>
              </a:ext>
            </a:extLst>
          </p:cNvPr>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23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014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0DD56-362A-2BCF-E9C0-23D5F214455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E67337F-22D1-5818-E5DA-8116A3F13D7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DD34693-9209-86D9-632A-D4CE8A15D3D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4C63EC5-6B16-D5EC-C939-EACBC730C1B1}"/>
              </a:ext>
            </a:extLst>
          </p:cNvPr>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5586D2C-DE7B-5754-DD37-89011900D2B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B4AADE5-DF5B-E73B-B480-1321C9D9590F}"/>
              </a:ext>
            </a:extLst>
          </p:cNvPr>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067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58A2-B22F-3C23-F83F-1057C24F8A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E70113-A4F8-AB45-427C-D5D4CB2DED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B15CB-309A-BAC3-47FB-6F29B10ED039}"/>
              </a:ext>
            </a:extLst>
          </p:cNvPr>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66315E-B907-CD53-D928-152FC5FA4C2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1833046-F2A5-89D6-448D-E8C2EF199BC7}"/>
              </a:ext>
            </a:extLst>
          </p:cNvPr>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925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C2CBC0-C73E-1F33-3AF6-F2F14C014A48}"/>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00042F-7A40-E2A2-00BC-E62AF7F25A7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B2693-7D3F-16B0-1988-8C166FF76368}"/>
              </a:ext>
            </a:extLst>
          </p:cNvPr>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2B57D4E-4765-A0FA-04C1-E52E2DAD1E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B45B708-8466-8A78-740A-C4BF4744CFF5}"/>
              </a:ext>
            </a:extLst>
          </p:cNvPr>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68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772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39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8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2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04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669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6795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50540E-A15A-1C3C-842A-7CE87493BA7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A18AB8-E4EE-350F-845B-38A3D00589B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8F9C4-F7D3-9ABC-9861-00107C6E51D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3B1D147-950A-428B-8135-716CEB5F91D2}"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B3F6083-66AA-37F4-FB54-923E6219BAB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BA02662-EFE7-E0D4-A29C-C50AC42C449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CBE99EA-9B60-45C8-968E-3FFFF595F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58722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762172" y="1714500"/>
            <a:ext cx="5705428" cy="2377440"/>
          </a:xfrm>
          <a:prstGeom prst="rect">
            <a:avLst/>
          </a:prstGeom>
          <a:noFill/>
        </p:spPr>
        <p:txBody>
          <a:bodyPr wrap="none">
            <a:prstTxWarp prst="textArchUp">
              <a:avLst/>
            </a:prstTxWarp>
            <a:spAutoFit/>
          </a:bodyPr>
          <a:lstStyle/>
          <a:p>
            <a:pPr algn="ctr">
              <a:defRPr/>
            </a:pPr>
            <a:r>
              <a:rPr lang="en-US" sz="6600" b="1" spc="300" dirty="0" err="1">
                <a:ln w="11430" cmpd="sng">
                  <a:solidFill>
                    <a:srgbClr val="4F81BD">
                      <a:tint val="10000"/>
                    </a:srgbClr>
                  </a:solidFill>
                  <a:prstDash val="solid"/>
                  <a:miter lim="800000"/>
                </a:ln>
                <a:solidFill>
                  <a:srgbClr val="FF0000"/>
                </a:solidFill>
                <a:effectLst>
                  <a:glow rad="45500">
                    <a:srgbClr val="4F81BD">
                      <a:satMod val="220000"/>
                      <a:alpha val="35000"/>
                    </a:srgbClr>
                  </a:glow>
                  <a:outerShdw blurRad="38100" dist="38100" dir="2700000" algn="tl">
                    <a:srgbClr val="000000">
                      <a:alpha val="43137"/>
                    </a:srgbClr>
                  </a:outerShdw>
                </a:effectLst>
                <a:latin typeface="Times New Roman" pitchFamily="18" charset="0"/>
                <a:cs typeface="Times New Roman" pitchFamily="18" charset="0"/>
              </a:rPr>
              <a:t>Chào</a:t>
            </a:r>
            <a:r>
              <a:rPr lang="en-US" sz="6600" b="1" spc="300" dirty="0">
                <a:ln w="11430" cmpd="sng">
                  <a:solidFill>
                    <a:srgbClr val="4F81BD">
                      <a:tint val="10000"/>
                    </a:srgbClr>
                  </a:solidFill>
                  <a:prstDash val="solid"/>
                  <a:miter lim="800000"/>
                </a:ln>
                <a:solidFill>
                  <a:srgbClr val="FF0000"/>
                </a:solidFill>
                <a:effectLst>
                  <a:glow rad="45500">
                    <a:srgbClr val="4F81BD">
                      <a:satMod val="220000"/>
                      <a:alpha val="35000"/>
                    </a:srgbClr>
                  </a:glow>
                  <a:outerShdw blurRad="38100" dist="38100" dir="2700000" algn="tl">
                    <a:srgbClr val="000000">
                      <a:alpha val="43137"/>
                    </a:srgbClr>
                  </a:outerShdw>
                </a:effectLst>
                <a:latin typeface="Times New Roman" pitchFamily="18" charset="0"/>
                <a:cs typeface="Times New Roman" pitchFamily="18" charset="0"/>
              </a:rPr>
              <a:t> </a:t>
            </a:r>
            <a:r>
              <a:rPr lang="en-US" sz="6600" b="1" spc="300" dirty="0" err="1">
                <a:ln w="11430" cmpd="sng">
                  <a:solidFill>
                    <a:srgbClr val="4F81BD">
                      <a:tint val="10000"/>
                    </a:srgbClr>
                  </a:solidFill>
                  <a:prstDash val="solid"/>
                  <a:miter lim="800000"/>
                </a:ln>
                <a:solidFill>
                  <a:srgbClr val="FF0000"/>
                </a:solidFill>
                <a:effectLst>
                  <a:glow rad="45500">
                    <a:srgbClr val="4F81BD">
                      <a:satMod val="220000"/>
                      <a:alpha val="35000"/>
                    </a:srgbClr>
                  </a:glow>
                  <a:outerShdw blurRad="38100" dist="38100" dir="2700000" algn="tl">
                    <a:srgbClr val="000000">
                      <a:alpha val="43137"/>
                    </a:srgbClr>
                  </a:outerShdw>
                </a:effectLst>
                <a:latin typeface="Times New Roman" pitchFamily="18" charset="0"/>
                <a:cs typeface="Times New Roman" pitchFamily="18" charset="0"/>
              </a:rPr>
              <a:t>mừng</a:t>
            </a:r>
            <a:r>
              <a:rPr lang="en-US" sz="6600" b="1" spc="300" dirty="0">
                <a:ln w="11430" cmpd="sng">
                  <a:solidFill>
                    <a:srgbClr val="4F81BD">
                      <a:tint val="10000"/>
                    </a:srgbClr>
                  </a:solidFill>
                  <a:prstDash val="solid"/>
                  <a:miter lim="800000"/>
                </a:ln>
                <a:solidFill>
                  <a:srgbClr val="FF0000"/>
                </a:solidFill>
                <a:effectLst>
                  <a:glow rad="45500">
                    <a:srgbClr val="4F81BD">
                      <a:satMod val="220000"/>
                      <a:alpha val="35000"/>
                    </a:srgbClr>
                  </a:glow>
                  <a:outerShdw blurRad="38100" dist="38100" dir="2700000" algn="tl">
                    <a:srgbClr val="000000">
                      <a:alpha val="43137"/>
                    </a:srgbClr>
                  </a:outerShdw>
                </a:effectLst>
                <a:latin typeface="Times New Roman" pitchFamily="18" charset="0"/>
                <a:cs typeface="Times New Roman" pitchFamily="18" charset="0"/>
              </a:rPr>
              <a:t> </a:t>
            </a:r>
            <a:r>
              <a:rPr lang="en-US" sz="6600" b="1" spc="300" dirty="0" err="1">
                <a:ln w="11430" cmpd="sng">
                  <a:solidFill>
                    <a:srgbClr val="4F81BD">
                      <a:tint val="10000"/>
                    </a:srgbClr>
                  </a:solidFill>
                  <a:prstDash val="solid"/>
                  <a:miter lim="800000"/>
                </a:ln>
                <a:solidFill>
                  <a:srgbClr val="FF0000"/>
                </a:solidFill>
                <a:effectLst>
                  <a:glow rad="45500">
                    <a:srgbClr val="4F81BD">
                      <a:satMod val="220000"/>
                      <a:alpha val="35000"/>
                    </a:srgbClr>
                  </a:glow>
                  <a:outerShdw blurRad="38100" dist="38100" dir="2700000" algn="tl">
                    <a:srgbClr val="000000">
                      <a:alpha val="43137"/>
                    </a:srgbClr>
                  </a:outerShdw>
                </a:effectLst>
                <a:latin typeface="Times New Roman" pitchFamily="18" charset="0"/>
                <a:cs typeface="Times New Roman" pitchFamily="18" charset="0"/>
              </a:rPr>
              <a:t>quý</a:t>
            </a:r>
            <a:r>
              <a:rPr lang="en-US" sz="6600" b="1" spc="300" dirty="0">
                <a:ln w="11430" cmpd="sng">
                  <a:solidFill>
                    <a:srgbClr val="4F81BD">
                      <a:tint val="10000"/>
                    </a:srgbClr>
                  </a:solidFill>
                  <a:prstDash val="solid"/>
                  <a:miter lim="800000"/>
                </a:ln>
                <a:solidFill>
                  <a:srgbClr val="FF0000"/>
                </a:solidFill>
                <a:effectLst>
                  <a:glow rad="45500">
                    <a:srgbClr val="4F81BD">
                      <a:satMod val="220000"/>
                      <a:alpha val="35000"/>
                    </a:srgbClr>
                  </a:glow>
                  <a:outerShdw blurRad="38100" dist="38100" dir="2700000" algn="tl">
                    <a:srgbClr val="000000">
                      <a:alpha val="43137"/>
                    </a:srgbClr>
                  </a:outerShdw>
                </a:effectLst>
                <a:latin typeface="Times New Roman" pitchFamily="18" charset="0"/>
                <a:cs typeface="Times New Roman" pitchFamily="18" charset="0"/>
              </a:rPr>
              <a:t> </a:t>
            </a:r>
            <a:r>
              <a:rPr lang="en-US" sz="6600" b="1" spc="300" dirty="0" err="1">
                <a:ln w="11430" cmpd="sng">
                  <a:solidFill>
                    <a:srgbClr val="4F81BD">
                      <a:tint val="10000"/>
                    </a:srgbClr>
                  </a:solidFill>
                  <a:prstDash val="solid"/>
                  <a:miter lim="800000"/>
                </a:ln>
                <a:solidFill>
                  <a:srgbClr val="FF0000"/>
                </a:solidFill>
                <a:effectLst>
                  <a:glow rad="45500">
                    <a:srgbClr val="4F81BD">
                      <a:satMod val="220000"/>
                      <a:alpha val="35000"/>
                    </a:srgbClr>
                  </a:glow>
                  <a:outerShdw blurRad="38100" dist="38100" dir="2700000" algn="tl">
                    <a:srgbClr val="000000">
                      <a:alpha val="43137"/>
                    </a:srgbClr>
                  </a:outerShdw>
                </a:effectLst>
                <a:latin typeface="Times New Roman" pitchFamily="18" charset="0"/>
                <a:cs typeface="Times New Roman" pitchFamily="18" charset="0"/>
              </a:rPr>
              <a:t>thầy</a:t>
            </a:r>
            <a:r>
              <a:rPr lang="en-US" sz="6600" b="1" spc="300" dirty="0">
                <a:ln w="11430" cmpd="sng">
                  <a:solidFill>
                    <a:srgbClr val="4F81BD">
                      <a:tint val="10000"/>
                    </a:srgbClr>
                  </a:solidFill>
                  <a:prstDash val="solid"/>
                  <a:miter lim="800000"/>
                </a:ln>
                <a:solidFill>
                  <a:srgbClr val="FF0000"/>
                </a:solidFill>
                <a:effectLst>
                  <a:glow rad="45500">
                    <a:srgbClr val="4F81BD">
                      <a:satMod val="220000"/>
                      <a:alpha val="35000"/>
                    </a:srgbClr>
                  </a:glow>
                  <a:outerShdw blurRad="38100" dist="38100" dir="2700000" algn="tl">
                    <a:srgbClr val="000000">
                      <a:alpha val="43137"/>
                    </a:srgbClr>
                  </a:outerShdw>
                </a:effectLst>
                <a:latin typeface="Times New Roman" pitchFamily="18" charset="0"/>
                <a:cs typeface="Times New Roman" pitchFamily="18" charset="0"/>
              </a:rPr>
              <a:t> </a:t>
            </a:r>
            <a:r>
              <a:rPr lang="en-US" sz="6600" b="1" spc="300" dirty="0" err="1">
                <a:ln w="11430" cmpd="sng">
                  <a:solidFill>
                    <a:srgbClr val="4F81BD">
                      <a:tint val="10000"/>
                    </a:srgbClr>
                  </a:solidFill>
                  <a:prstDash val="solid"/>
                  <a:miter lim="800000"/>
                </a:ln>
                <a:solidFill>
                  <a:srgbClr val="FF0000"/>
                </a:solidFill>
                <a:effectLst>
                  <a:glow rad="45500">
                    <a:srgbClr val="4F81BD">
                      <a:satMod val="220000"/>
                      <a:alpha val="35000"/>
                    </a:srgbClr>
                  </a:glow>
                  <a:outerShdw blurRad="38100" dist="38100" dir="2700000" algn="tl">
                    <a:srgbClr val="000000">
                      <a:alpha val="43137"/>
                    </a:srgbClr>
                  </a:outerShdw>
                </a:effectLst>
                <a:latin typeface="Times New Roman" pitchFamily="18" charset="0"/>
                <a:cs typeface="Times New Roman" pitchFamily="18" charset="0"/>
              </a:rPr>
              <a:t>cô</a:t>
            </a:r>
            <a:r>
              <a:rPr lang="en-US" sz="6600" b="1" spc="300" dirty="0">
                <a:ln w="11430" cmpd="sng">
                  <a:solidFill>
                    <a:srgbClr val="4F81BD">
                      <a:tint val="10000"/>
                    </a:srgbClr>
                  </a:solidFill>
                  <a:prstDash val="solid"/>
                  <a:miter lim="800000"/>
                </a:ln>
                <a:solidFill>
                  <a:srgbClr val="FF0000"/>
                </a:solidFill>
                <a:effectLst>
                  <a:glow rad="45500">
                    <a:srgbClr val="4F81BD">
                      <a:satMod val="220000"/>
                      <a:alpha val="35000"/>
                    </a:srgbClr>
                  </a:glow>
                  <a:outerShdw blurRad="38100" dist="38100" dir="2700000" algn="tl">
                    <a:srgbClr val="000000">
                      <a:alpha val="43137"/>
                    </a:srgbClr>
                  </a:outerShdw>
                </a:effectLst>
                <a:latin typeface="Times New Roman" pitchFamily="18" charset="0"/>
                <a:cs typeface="Times New Roman" pitchFamily="18" charset="0"/>
              </a:rPr>
              <a:t> </a:t>
            </a:r>
          </a:p>
          <a:p>
            <a:pPr algn="ctr">
              <a:defRPr/>
            </a:pPr>
            <a:r>
              <a:rPr lang="en-US" sz="6600" b="1" spc="300" dirty="0" err="1">
                <a:ln w="11430" cmpd="sng">
                  <a:solidFill>
                    <a:srgbClr val="4F81BD">
                      <a:tint val="10000"/>
                    </a:srgbClr>
                  </a:solidFill>
                  <a:prstDash val="solid"/>
                  <a:miter lim="800000"/>
                </a:ln>
                <a:solidFill>
                  <a:srgbClr val="FF0000"/>
                </a:solidFill>
                <a:effectLst>
                  <a:glow rad="45500">
                    <a:srgbClr val="4F81BD">
                      <a:satMod val="220000"/>
                      <a:alpha val="35000"/>
                    </a:srgbClr>
                  </a:glow>
                  <a:outerShdw blurRad="38100" dist="38100" dir="2700000" algn="tl">
                    <a:srgbClr val="000000">
                      <a:alpha val="43137"/>
                    </a:srgbClr>
                  </a:outerShdw>
                </a:effectLst>
                <a:latin typeface="Times New Roman" pitchFamily="18" charset="0"/>
                <a:cs typeface="Times New Roman" pitchFamily="18" charset="0"/>
              </a:rPr>
              <a:t>về</a:t>
            </a:r>
            <a:r>
              <a:rPr lang="en-US" sz="6600" b="1" spc="300" dirty="0">
                <a:ln w="11430" cmpd="sng">
                  <a:solidFill>
                    <a:srgbClr val="4F81BD">
                      <a:tint val="10000"/>
                    </a:srgbClr>
                  </a:solidFill>
                  <a:prstDash val="solid"/>
                  <a:miter lim="800000"/>
                </a:ln>
                <a:solidFill>
                  <a:srgbClr val="FF0000"/>
                </a:solidFill>
                <a:effectLst>
                  <a:glow rad="45500">
                    <a:srgbClr val="4F81BD">
                      <a:satMod val="220000"/>
                      <a:alpha val="35000"/>
                    </a:srgbClr>
                  </a:glow>
                  <a:outerShdw blurRad="38100" dist="38100" dir="2700000" algn="tl">
                    <a:srgbClr val="000000">
                      <a:alpha val="43137"/>
                    </a:srgbClr>
                  </a:outerShdw>
                </a:effectLst>
                <a:latin typeface="Times New Roman" pitchFamily="18" charset="0"/>
                <a:cs typeface="Times New Roman" pitchFamily="18" charset="0"/>
              </a:rPr>
              <a:t> </a:t>
            </a:r>
            <a:r>
              <a:rPr lang="en-US" sz="6600" b="1" spc="300" dirty="0" err="1">
                <a:ln w="11430" cmpd="sng">
                  <a:solidFill>
                    <a:srgbClr val="4F81BD">
                      <a:tint val="10000"/>
                    </a:srgbClr>
                  </a:solidFill>
                  <a:prstDash val="solid"/>
                  <a:miter lim="800000"/>
                </a:ln>
                <a:solidFill>
                  <a:srgbClr val="FF0000"/>
                </a:solidFill>
                <a:effectLst>
                  <a:glow rad="45500">
                    <a:srgbClr val="4F81BD">
                      <a:satMod val="220000"/>
                      <a:alpha val="35000"/>
                    </a:srgbClr>
                  </a:glow>
                  <a:outerShdw blurRad="38100" dist="38100" dir="2700000" algn="tl">
                    <a:srgbClr val="000000">
                      <a:alpha val="43137"/>
                    </a:srgbClr>
                  </a:outerShdw>
                </a:effectLst>
                <a:latin typeface="Times New Roman" pitchFamily="18" charset="0"/>
                <a:cs typeface="Times New Roman" pitchFamily="18" charset="0"/>
              </a:rPr>
              <a:t>dự</a:t>
            </a:r>
            <a:r>
              <a:rPr lang="en-US" sz="6600" b="1" spc="300" dirty="0">
                <a:ln w="11430" cmpd="sng">
                  <a:solidFill>
                    <a:srgbClr val="4F81BD">
                      <a:tint val="10000"/>
                    </a:srgbClr>
                  </a:solidFill>
                  <a:prstDash val="solid"/>
                  <a:miter lim="800000"/>
                </a:ln>
                <a:solidFill>
                  <a:srgbClr val="FF0000"/>
                </a:solidFill>
                <a:effectLst>
                  <a:glow rad="45500">
                    <a:srgbClr val="4F81BD">
                      <a:satMod val="220000"/>
                      <a:alpha val="35000"/>
                    </a:srgbClr>
                  </a:glow>
                  <a:outerShdw blurRad="38100" dist="38100" dir="2700000" algn="tl">
                    <a:srgbClr val="000000">
                      <a:alpha val="43137"/>
                    </a:srgbClr>
                  </a:outerShdw>
                </a:effectLst>
                <a:latin typeface="Times New Roman" pitchFamily="18" charset="0"/>
                <a:cs typeface="Times New Roman" pitchFamily="18" charset="0"/>
              </a:rPr>
              <a:t> </a:t>
            </a:r>
            <a:r>
              <a:rPr lang="en-US" sz="6600" b="1" spc="300" dirty="0" err="1">
                <a:ln w="11430" cmpd="sng">
                  <a:solidFill>
                    <a:srgbClr val="4F81BD">
                      <a:tint val="10000"/>
                    </a:srgbClr>
                  </a:solidFill>
                  <a:prstDash val="solid"/>
                  <a:miter lim="800000"/>
                </a:ln>
                <a:solidFill>
                  <a:srgbClr val="FF0000"/>
                </a:solidFill>
                <a:effectLst>
                  <a:glow rad="45500">
                    <a:srgbClr val="4F81BD">
                      <a:satMod val="220000"/>
                      <a:alpha val="35000"/>
                    </a:srgbClr>
                  </a:glow>
                  <a:outerShdw blurRad="38100" dist="38100" dir="2700000" algn="tl">
                    <a:srgbClr val="000000">
                      <a:alpha val="43137"/>
                    </a:srgbClr>
                  </a:outerShdw>
                </a:effectLst>
                <a:latin typeface="Times New Roman" pitchFamily="18" charset="0"/>
                <a:cs typeface="Times New Roman" pitchFamily="18" charset="0"/>
              </a:rPr>
              <a:t>giờ</a:t>
            </a:r>
            <a:endParaRPr lang="en-US" sz="6600" b="1" spc="300" dirty="0">
              <a:ln w="11430" cmpd="sng">
                <a:solidFill>
                  <a:srgbClr val="4F81BD">
                    <a:tint val="10000"/>
                  </a:srgbClr>
                </a:solidFill>
                <a:prstDash val="solid"/>
                <a:miter lim="800000"/>
              </a:ln>
              <a:solidFill>
                <a:srgbClr val="FF0000"/>
              </a:solidFill>
              <a:effectLst>
                <a:glow rad="45500">
                  <a:srgbClr val="4F81BD">
                    <a:satMod val="220000"/>
                    <a:alpha val="35000"/>
                  </a:srgbClr>
                </a:glow>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219201" y="2171700"/>
            <a:ext cx="6857999" cy="707886"/>
          </a:xfrm>
          <a:prstGeom prst="rect">
            <a:avLst/>
          </a:prstGeom>
          <a:noFill/>
        </p:spPr>
        <p:txBody>
          <a:bodyPr wrap="square" rtlCol="0">
            <a:spAutoFit/>
          </a:bodyPr>
          <a:lstStyle/>
          <a:p>
            <a:pPr algn="ctr"/>
            <a:r>
              <a:rPr lang="en-US" sz="4000" b="1" dirty="0" err="1">
                <a:ln w="10541" cmpd="sng">
                  <a:solidFill>
                    <a:srgbClr val="4F81BD">
                      <a:shade val="88000"/>
                      <a:satMod val="110000"/>
                    </a:srgbClr>
                  </a:solidFill>
                  <a:prstDash val="solid"/>
                </a:ln>
                <a:solidFill>
                  <a:srgbClr val="00B050"/>
                </a:solidFill>
                <a:latin typeface="Times New Roman" pitchFamily="18" charset="0"/>
                <a:cs typeface="Times New Roman" pitchFamily="18" charset="0"/>
              </a:rPr>
              <a:t>Môn</a:t>
            </a:r>
            <a:r>
              <a:rPr lang="en-US" sz="4000" b="1" dirty="0">
                <a:ln w="10541" cmpd="sng">
                  <a:solidFill>
                    <a:srgbClr val="4F81BD">
                      <a:shade val="88000"/>
                      <a:satMod val="110000"/>
                    </a:srgbClr>
                  </a:solidFill>
                  <a:prstDash val="solid"/>
                </a:ln>
                <a:solidFill>
                  <a:srgbClr val="00B050"/>
                </a:solidFill>
                <a:latin typeface="Times New Roman" pitchFamily="18" charset="0"/>
                <a:cs typeface="Times New Roman" pitchFamily="18" charset="0"/>
              </a:rPr>
              <a:t>: </a:t>
            </a:r>
            <a:r>
              <a:rPr lang="en-US" sz="4000" b="1" dirty="0" err="1">
                <a:ln w="10541" cmpd="sng">
                  <a:solidFill>
                    <a:srgbClr val="4F81BD">
                      <a:shade val="88000"/>
                      <a:satMod val="110000"/>
                    </a:srgbClr>
                  </a:solidFill>
                  <a:prstDash val="solid"/>
                </a:ln>
                <a:solidFill>
                  <a:srgbClr val="00B050"/>
                </a:solidFill>
                <a:latin typeface="Times New Roman" pitchFamily="18" charset="0"/>
                <a:cs typeface="Times New Roman" pitchFamily="18" charset="0"/>
              </a:rPr>
              <a:t>Hoạt</a:t>
            </a:r>
            <a:r>
              <a:rPr lang="en-US" sz="4000" b="1" dirty="0">
                <a:ln w="10541" cmpd="sng">
                  <a:solidFill>
                    <a:srgbClr val="4F81BD">
                      <a:shade val="88000"/>
                      <a:satMod val="110000"/>
                    </a:srgbClr>
                  </a:solidFill>
                  <a:prstDash val="solid"/>
                </a:ln>
                <a:solidFill>
                  <a:srgbClr val="00B050"/>
                </a:solidFill>
                <a:latin typeface="Times New Roman" pitchFamily="18" charset="0"/>
                <a:cs typeface="Times New Roman" pitchFamily="18" charset="0"/>
              </a:rPr>
              <a:t> </a:t>
            </a:r>
            <a:r>
              <a:rPr lang="en-US" sz="4000" b="1" dirty="0" err="1">
                <a:ln w="10541" cmpd="sng">
                  <a:solidFill>
                    <a:srgbClr val="4F81BD">
                      <a:shade val="88000"/>
                      <a:satMod val="110000"/>
                    </a:srgbClr>
                  </a:solidFill>
                  <a:prstDash val="solid"/>
                </a:ln>
                <a:solidFill>
                  <a:srgbClr val="00B050"/>
                </a:solidFill>
                <a:latin typeface="Times New Roman" pitchFamily="18" charset="0"/>
                <a:cs typeface="Times New Roman" pitchFamily="18" charset="0"/>
              </a:rPr>
              <a:t>động</a:t>
            </a:r>
            <a:r>
              <a:rPr lang="en-US" sz="4000" b="1" dirty="0">
                <a:ln w="10541" cmpd="sng">
                  <a:solidFill>
                    <a:srgbClr val="4F81BD">
                      <a:shade val="88000"/>
                      <a:satMod val="110000"/>
                    </a:srgbClr>
                  </a:solidFill>
                  <a:prstDash val="solid"/>
                </a:ln>
                <a:solidFill>
                  <a:srgbClr val="00B050"/>
                </a:solidFill>
                <a:latin typeface="Times New Roman" pitchFamily="18" charset="0"/>
                <a:cs typeface="Times New Roman" pitchFamily="18" charset="0"/>
              </a:rPr>
              <a:t> </a:t>
            </a:r>
            <a:r>
              <a:rPr lang="en-US" sz="4000" b="1" dirty="0" err="1">
                <a:ln w="10541" cmpd="sng">
                  <a:solidFill>
                    <a:srgbClr val="4F81BD">
                      <a:shade val="88000"/>
                      <a:satMod val="110000"/>
                    </a:srgbClr>
                  </a:solidFill>
                  <a:prstDash val="solid"/>
                </a:ln>
                <a:solidFill>
                  <a:srgbClr val="00B050"/>
                </a:solidFill>
                <a:latin typeface="Times New Roman" pitchFamily="18" charset="0"/>
                <a:cs typeface="Times New Roman" pitchFamily="18" charset="0"/>
              </a:rPr>
              <a:t>trải</a:t>
            </a:r>
            <a:r>
              <a:rPr lang="en-US" sz="4000" b="1" dirty="0">
                <a:ln w="10541" cmpd="sng">
                  <a:solidFill>
                    <a:srgbClr val="4F81BD">
                      <a:shade val="88000"/>
                      <a:satMod val="110000"/>
                    </a:srgbClr>
                  </a:solidFill>
                  <a:prstDash val="solid"/>
                </a:ln>
                <a:solidFill>
                  <a:srgbClr val="00B050"/>
                </a:solidFill>
                <a:latin typeface="Times New Roman" pitchFamily="18" charset="0"/>
                <a:cs typeface="Times New Roman" pitchFamily="18" charset="0"/>
              </a:rPr>
              <a:t> </a:t>
            </a:r>
            <a:r>
              <a:rPr lang="en-US" sz="4000" b="1" dirty="0" err="1">
                <a:ln w="10541" cmpd="sng">
                  <a:solidFill>
                    <a:srgbClr val="4F81BD">
                      <a:shade val="88000"/>
                      <a:satMod val="110000"/>
                    </a:srgbClr>
                  </a:solidFill>
                  <a:prstDash val="solid"/>
                </a:ln>
                <a:solidFill>
                  <a:srgbClr val="00B050"/>
                </a:solidFill>
                <a:latin typeface="Times New Roman" pitchFamily="18" charset="0"/>
                <a:cs typeface="Times New Roman" pitchFamily="18" charset="0"/>
              </a:rPr>
              <a:t>nghiệm</a:t>
            </a:r>
            <a:endParaRPr lang="en-US" sz="4000" b="1" dirty="0">
              <a:ln w="10541" cmpd="sng">
                <a:solidFill>
                  <a:srgbClr val="4F81BD">
                    <a:shade val="88000"/>
                    <a:satMod val="110000"/>
                  </a:srgbClr>
                </a:solidFill>
                <a:prstDash val="solid"/>
              </a:ln>
              <a:solidFill>
                <a:srgbClr val="00B050"/>
              </a:solidFill>
              <a:latin typeface="Times New Roman" pitchFamily="18" charset="0"/>
              <a:cs typeface="Times New Roman" pitchFamily="18" charset="0"/>
            </a:endParaRPr>
          </a:p>
        </p:txBody>
      </p:sp>
      <p:sp>
        <p:nvSpPr>
          <p:cNvPr id="4" name="TextBox 3"/>
          <p:cNvSpPr txBox="1"/>
          <p:nvPr/>
        </p:nvSpPr>
        <p:spPr>
          <a:xfrm>
            <a:off x="1444084" y="2936041"/>
            <a:ext cx="6553200" cy="584775"/>
          </a:xfrm>
          <a:prstGeom prst="rect">
            <a:avLst/>
          </a:prstGeom>
          <a:noFill/>
        </p:spPr>
        <p:txBody>
          <a:bodyPr wrap="square" rtlCol="0">
            <a:spAutoFit/>
          </a:bodyPr>
          <a:lstStyle/>
          <a:p>
            <a:r>
              <a:rPr lang="en-US" sz="3200" dirty="0">
                <a:solidFill>
                  <a:srgbClr val="FF0000"/>
                </a:solidFill>
              </a:rPr>
              <a:t>  LỚP 2B- </a:t>
            </a:r>
            <a:r>
              <a:rPr lang="en-US" sz="3200" dirty="0" err="1">
                <a:solidFill>
                  <a:srgbClr val="FF0000"/>
                </a:solidFill>
              </a:rPr>
              <a:t>Trường</a:t>
            </a:r>
            <a:r>
              <a:rPr lang="en-US" sz="3200" dirty="0">
                <a:solidFill>
                  <a:srgbClr val="FF0000"/>
                </a:solidFill>
              </a:rPr>
              <a:t> </a:t>
            </a:r>
            <a:r>
              <a:rPr lang="en-US" sz="3200" dirty="0" err="1">
                <a:solidFill>
                  <a:srgbClr val="FF0000"/>
                </a:solidFill>
              </a:rPr>
              <a:t>Tiểu</a:t>
            </a:r>
            <a:r>
              <a:rPr lang="en-US" sz="3200" dirty="0">
                <a:solidFill>
                  <a:srgbClr val="FF0000"/>
                </a:solidFill>
              </a:rPr>
              <a:t> </a:t>
            </a:r>
            <a:r>
              <a:rPr lang="en-US" sz="3200" dirty="0" err="1">
                <a:solidFill>
                  <a:srgbClr val="FF0000"/>
                </a:solidFill>
              </a:rPr>
              <a:t>học</a:t>
            </a:r>
            <a:r>
              <a:rPr lang="en-US" sz="3200" dirty="0">
                <a:solidFill>
                  <a:srgbClr val="FF0000"/>
                </a:solidFill>
              </a:rPr>
              <a:t> </a:t>
            </a:r>
            <a:r>
              <a:rPr lang="en-US" sz="3200" dirty="0" err="1">
                <a:solidFill>
                  <a:srgbClr val="FF0000"/>
                </a:solidFill>
              </a:rPr>
              <a:t>Đoàn</a:t>
            </a:r>
            <a:r>
              <a:rPr lang="en-US" sz="3200" dirty="0">
                <a:solidFill>
                  <a:srgbClr val="FF0000"/>
                </a:solidFill>
              </a:rPr>
              <a:t> </a:t>
            </a:r>
            <a:r>
              <a:rPr lang="en-US" sz="3200" dirty="0" err="1">
                <a:solidFill>
                  <a:srgbClr val="FF0000"/>
                </a:solidFill>
              </a:rPr>
              <a:t>Lập</a:t>
            </a:r>
            <a:endParaRPr lang="en-US" sz="3200" dirty="0">
              <a:solidFill>
                <a:srgbClr val="FF0000"/>
              </a:solidFill>
            </a:endParaRPr>
          </a:p>
        </p:txBody>
      </p:sp>
      <p:sp>
        <p:nvSpPr>
          <p:cNvPr id="5" name="TextBox 4"/>
          <p:cNvSpPr txBox="1"/>
          <p:nvPr/>
        </p:nvSpPr>
        <p:spPr>
          <a:xfrm>
            <a:off x="2413902" y="3496857"/>
            <a:ext cx="5562600" cy="523220"/>
          </a:xfrm>
          <a:prstGeom prst="rect">
            <a:avLst/>
          </a:prstGeom>
          <a:noFill/>
        </p:spPr>
        <p:txBody>
          <a:bodyPr wrap="square" rtlCol="0">
            <a:spAutoFit/>
          </a:bodyPr>
          <a:lstStyle/>
          <a:p>
            <a:r>
              <a:rPr lang="en-US" sz="2800" i="1" dirty="0" err="1">
                <a:solidFill>
                  <a:srgbClr val="0000FF"/>
                </a:solidFill>
              </a:rPr>
              <a:t>Giáo</a:t>
            </a:r>
            <a:r>
              <a:rPr lang="en-US" sz="2800" i="1" dirty="0">
                <a:solidFill>
                  <a:srgbClr val="0000FF"/>
                </a:solidFill>
              </a:rPr>
              <a:t> </a:t>
            </a:r>
            <a:r>
              <a:rPr lang="en-US" sz="2800" i="1" dirty="0" err="1">
                <a:solidFill>
                  <a:srgbClr val="0000FF"/>
                </a:solidFill>
              </a:rPr>
              <a:t>viên</a:t>
            </a:r>
            <a:r>
              <a:rPr lang="en-US" sz="2800" i="1" dirty="0">
                <a:solidFill>
                  <a:srgbClr val="0000FF"/>
                </a:solidFill>
              </a:rPr>
              <a:t>: Cao </a:t>
            </a:r>
            <a:r>
              <a:rPr lang="en-US" sz="2800" i="1" dirty="0" err="1">
                <a:solidFill>
                  <a:srgbClr val="0000FF"/>
                </a:solidFill>
              </a:rPr>
              <a:t>Thị</a:t>
            </a:r>
            <a:r>
              <a:rPr lang="en-US" sz="2800" i="1" dirty="0">
                <a:solidFill>
                  <a:srgbClr val="0000FF"/>
                </a:solidFill>
              </a:rPr>
              <a:t> </a:t>
            </a:r>
            <a:r>
              <a:rPr lang="en-US" sz="2800" i="1" dirty="0" err="1">
                <a:solidFill>
                  <a:srgbClr val="0000FF"/>
                </a:solidFill>
              </a:rPr>
              <a:t>Cúc</a:t>
            </a:r>
            <a:endParaRPr lang="en-US" sz="2800" i="1" dirty="0">
              <a:solidFill>
                <a:srgbClr val="0000FF"/>
              </a:solidFill>
            </a:endParaRPr>
          </a:p>
        </p:txBody>
      </p:sp>
      <p:sp>
        <p:nvSpPr>
          <p:cNvPr id="6" name="AutoShape 2" descr="Hình nền Powerpoint đẹp tạo nên một Slide chuyên nghiệp"/>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6191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8388"/>
            <a:ext cx="9525000" cy="535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285751"/>
            <a:ext cx="9334500" cy="646331"/>
          </a:xfrm>
          <a:prstGeom prst="rect">
            <a:avLst/>
          </a:prstGeom>
          <a:noFill/>
        </p:spPr>
        <p:txBody>
          <a:bodyPr wrap="square" rtlCol="0">
            <a:spAutoFit/>
          </a:bodyPr>
          <a:lstStyle/>
          <a:p>
            <a:pPr algn="ctr"/>
            <a:r>
              <a:rPr lang="en-US" sz="3600" b="1" dirty="0" err="1">
                <a:solidFill>
                  <a:schemeClr val="accent1">
                    <a:lumMod val="50000"/>
                  </a:schemeClr>
                </a:solidFill>
              </a:rPr>
              <a:t>Kết</a:t>
            </a:r>
            <a:r>
              <a:rPr lang="en-US" sz="3600" b="1" dirty="0">
                <a:solidFill>
                  <a:schemeClr val="accent1">
                    <a:lumMod val="50000"/>
                  </a:schemeClr>
                </a:solidFill>
              </a:rPr>
              <a:t> </a:t>
            </a:r>
            <a:r>
              <a:rPr lang="en-US" sz="3600" b="1" dirty="0" err="1">
                <a:solidFill>
                  <a:schemeClr val="accent1">
                    <a:lumMod val="50000"/>
                  </a:schemeClr>
                </a:solidFill>
              </a:rPr>
              <a:t>luận</a:t>
            </a:r>
            <a:endParaRPr lang="en-US" sz="3600" b="1" dirty="0">
              <a:solidFill>
                <a:schemeClr val="accent1">
                  <a:lumMod val="50000"/>
                </a:schemeClr>
              </a:solidFill>
            </a:endParaRPr>
          </a:p>
        </p:txBody>
      </p:sp>
      <p:sp>
        <p:nvSpPr>
          <p:cNvPr id="4" name="Rounded Rectangle 3"/>
          <p:cNvSpPr/>
          <p:nvPr/>
        </p:nvSpPr>
        <p:spPr>
          <a:xfrm>
            <a:off x="990600" y="1352550"/>
            <a:ext cx="70104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FF00"/>
                </a:solidFill>
              </a:rPr>
              <a:t>Trong</a:t>
            </a:r>
            <a:r>
              <a:rPr lang="en-US" sz="2800" dirty="0">
                <a:solidFill>
                  <a:srgbClr val="FFFF00"/>
                </a:solidFill>
              </a:rPr>
              <a:t> </a:t>
            </a:r>
            <a:r>
              <a:rPr lang="en-US" sz="2800" dirty="0" err="1">
                <a:solidFill>
                  <a:srgbClr val="FFFF00"/>
                </a:solidFill>
              </a:rPr>
              <a:t>học</a:t>
            </a:r>
            <a:r>
              <a:rPr lang="en-US" sz="2800" dirty="0">
                <a:solidFill>
                  <a:srgbClr val="FFFF00"/>
                </a:solidFill>
              </a:rPr>
              <a:t> </a:t>
            </a:r>
            <a:r>
              <a:rPr lang="en-US" sz="2800" dirty="0" err="1">
                <a:solidFill>
                  <a:srgbClr val="FFFF00"/>
                </a:solidFill>
              </a:rPr>
              <a:t>tập</a:t>
            </a:r>
            <a:r>
              <a:rPr lang="en-US" sz="2800" dirty="0">
                <a:solidFill>
                  <a:srgbClr val="FFFF00"/>
                </a:solidFill>
              </a:rPr>
              <a:t>, </a:t>
            </a:r>
            <a:r>
              <a:rPr lang="en-US" sz="2800" dirty="0" err="1">
                <a:solidFill>
                  <a:srgbClr val="FFFF00"/>
                </a:solidFill>
              </a:rPr>
              <a:t>sinh</a:t>
            </a:r>
            <a:r>
              <a:rPr lang="en-US" sz="2800" dirty="0">
                <a:solidFill>
                  <a:srgbClr val="FFFF00"/>
                </a:solidFill>
              </a:rPr>
              <a:t> </a:t>
            </a:r>
            <a:r>
              <a:rPr lang="en-US" sz="2800" dirty="0" err="1">
                <a:solidFill>
                  <a:srgbClr val="FFFF00"/>
                </a:solidFill>
              </a:rPr>
              <a:t>hoạt</a:t>
            </a:r>
            <a:r>
              <a:rPr lang="en-US" sz="2800" dirty="0">
                <a:solidFill>
                  <a:srgbClr val="FFFF00"/>
                </a:solidFill>
              </a:rPr>
              <a:t> </a:t>
            </a:r>
            <a:r>
              <a:rPr lang="en-US" sz="2800" dirty="0" err="1">
                <a:solidFill>
                  <a:srgbClr val="FFFF00"/>
                </a:solidFill>
              </a:rPr>
              <a:t>và</a:t>
            </a:r>
            <a:r>
              <a:rPr lang="en-US" sz="2800" dirty="0">
                <a:solidFill>
                  <a:srgbClr val="FFFF00"/>
                </a:solidFill>
              </a:rPr>
              <a:t> </a:t>
            </a:r>
            <a:r>
              <a:rPr lang="en-US" sz="2800" dirty="0" err="1">
                <a:solidFill>
                  <a:srgbClr val="FFFF00"/>
                </a:solidFill>
              </a:rPr>
              <a:t>vui</a:t>
            </a:r>
            <a:r>
              <a:rPr lang="en-US" sz="2800" dirty="0">
                <a:solidFill>
                  <a:srgbClr val="FFFF00"/>
                </a:solidFill>
              </a:rPr>
              <a:t> </a:t>
            </a:r>
            <a:r>
              <a:rPr lang="en-US" sz="2800" dirty="0" err="1">
                <a:solidFill>
                  <a:srgbClr val="FFFF00"/>
                </a:solidFill>
              </a:rPr>
              <a:t>chơi</a:t>
            </a:r>
            <a:r>
              <a:rPr lang="en-US" sz="2800" dirty="0">
                <a:solidFill>
                  <a:srgbClr val="FFFF00"/>
                </a:solidFill>
              </a:rPr>
              <a:t> </a:t>
            </a:r>
            <a:r>
              <a:rPr lang="en-US" sz="2800" dirty="0" err="1">
                <a:solidFill>
                  <a:srgbClr val="FFFF00"/>
                </a:solidFill>
              </a:rPr>
              <a:t>với</a:t>
            </a:r>
            <a:r>
              <a:rPr lang="en-US" sz="2800" dirty="0">
                <a:solidFill>
                  <a:srgbClr val="FFFF00"/>
                </a:solidFill>
              </a:rPr>
              <a:t> </a:t>
            </a:r>
            <a:r>
              <a:rPr lang="en-US" sz="2800" dirty="0" err="1">
                <a:solidFill>
                  <a:srgbClr val="FFFF00"/>
                </a:solidFill>
              </a:rPr>
              <a:t>bạn</a:t>
            </a:r>
            <a:r>
              <a:rPr lang="en-US" sz="2800" dirty="0">
                <a:solidFill>
                  <a:srgbClr val="FFFF00"/>
                </a:solidFill>
              </a:rPr>
              <a:t>, </a:t>
            </a:r>
            <a:r>
              <a:rPr lang="en-US" sz="2800" dirty="0" err="1">
                <a:solidFill>
                  <a:srgbClr val="FFFF00"/>
                </a:solidFill>
              </a:rPr>
              <a:t>không</a:t>
            </a:r>
            <a:r>
              <a:rPr lang="en-US" sz="2800" dirty="0">
                <a:solidFill>
                  <a:srgbClr val="FFFF00"/>
                </a:solidFill>
              </a:rPr>
              <a:t> </a:t>
            </a:r>
            <a:r>
              <a:rPr lang="en-US" sz="2800" dirty="0" err="1">
                <a:solidFill>
                  <a:srgbClr val="FFFF00"/>
                </a:solidFill>
              </a:rPr>
              <a:t>tránh</a:t>
            </a:r>
            <a:r>
              <a:rPr lang="en-US" sz="2800" dirty="0">
                <a:solidFill>
                  <a:srgbClr val="FFFF00"/>
                </a:solidFill>
              </a:rPr>
              <a:t> </a:t>
            </a:r>
            <a:r>
              <a:rPr lang="en-US" sz="2800" dirty="0" err="1">
                <a:solidFill>
                  <a:srgbClr val="FFFF00"/>
                </a:solidFill>
              </a:rPr>
              <a:t>khỏi</a:t>
            </a:r>
            <a:r>
              <a:rPr lang="en-US" sz="2800" dirty="0">
                <a:solidFill>
                  <a:srgbClr val="FFFF00"/>
                </a:solidFill>
              </a:rPr>
              <a:t> </a:t>
            </a:r>
            <a:r>
              <a:rPr lang="en-US" sz="2800" dirty="0" err="1">
                <a:solidFill>
                  <a:srgbClr val="FFFF00"/>
                </a:solidFill>
              </a:rPr>
              <a:t>có</a:t>
            </a:r>
            <a:r>
              <a:rPr lang="en-US" sz="2800" dirty="0">
                <a:solidFill>
                  <a:srgbClr val="FFFF00"/>
                </a:solidFill>
              </a:rPr>
              <a:t> </a:t>
            </a:r>
            <a:r>
              <a:rPr lang="en-US" sz="2800" dirty="0" err="1">
                <a:solidFill>
                  <a:srgbClr val="FFFF00"/>
                </a:solidFill>
              </a:rPr>
              <a:t>những</a:t>
            </a:r>
            <a:r>
              <a:rPr lang="en-US" sz="2800" dirty="0">
                <a:solidFill>
                  <a:srgbClr val="FFFF00"/>
                </a:solidFill>
              </a:rPr>
              <a:t> </a:t>
            </a:r>
            <a:r>
              <a:rPr lang="en-US" sz="2800" dirty="0" err="1">
                <a:solidFill>
                  <a:srgbClr val="FFFF00"/>
                </a:solidFill>
              </a:rPr>
              <a:t>mâu</a:t>
            </a:r>
            <a:r>
              <a:rPr lang="en-US" sz="2800" dirty="0">
                <a:solidFill>
                  <a:srgbClr val="FFFF00"/>
                </a:solidFill>
              </a:rPr>
              <a:t> </a:t>
            </a:r>
            <a:r>
              <a:rPr lang="en-US" sz="2800" dirty="0" err="1">
                <a:solidFill>
                  <a:srgbClr val="FFFF00"/>
                </a:solidFill>
              </a:rPr>
              <a:t>thuẫn</a:t>
            </a:r>
            <a:r>
              <a:rPr lang="en-US" sz="2800" dirty="0">
                <a:solidFill>
                  <a:srgbClr val="FFFF00"/>
                </a:solidFill>
              </a:rPr>
              <a:t>, </a:t>
            </a:r>
            <a:r>
              <a:rPr lang="en-US" sz="2800" dirty="0" err="1">
                <a:solidFill>
                  <a:srgbClr val="FFFF00"/>
                </a:solidFill>
              </a:rPr>
              <a:t>tranh</a:t>
            </a:r>
            <a:r>
              <a:rPr lang="en-US" sz="2800" dirty="0">
                <a:solidFill>
                  <a:srgbClr val="FFFF00"/>
                </a:solidFill>
              </a:rPr>
              <a:t> </a:t>
            </a:r>
            <a:r>
              <a:rPr lang="en-US" sz="2800" dirty="0" err="1">
                <a:solidFill>
                  <a:srgbClr val="FFFF00"/>
                </a:solidFill>
              </a:rPr>
              <a:t>cãi</a:t>
            </a:r>
            <a:r>
              <a:rPr lang="en-US" sz="2800" dirty="0">
                <a:solidFill>
                  <a:srgbClr val="FFFF00"/>
                </a:solidFill>
              </a:rPr>
              <a:t> </a:t>
            </a:r>
            <a:r>
              <a:rPr lang="en-US" sz="2800" dirty="0" err="1">
                <a:solidFill>
                  <a:srgbClr val="FFFF00"/>
                </a:solidFill>
              </a:rPr>
              <a:t>nảy</a:t>
            </a:r>
            <a:r>
              <a:rPr lang="en-US" sz="2800" dirty="0">
                <a:solidFill>
                  <a:srgbClr val="FFFF00"/>
                </a:solidFill>
              </a:rPr>
              <a:t> </a:t>
            </a:r>
            <a:r>
              <a:rPr lang="en-US" sz="2800" dirty="0" err="1">
                <a:solidFill>
                  <a:srgbClr val="FFFF00"/>
                </a:solidFill>
              </a:rPr>
              <a:t>sinh</a:t>
            </a:r>
            <a:r>
              <a:rPr lang="en-US" sz="2800" dirty="0">
                <a:solidFill>
                  <a:srgbClr val="FFFF00"/>
                </a:solidFill>
              </a:rPr>
              <a:t>. </a:t>
            </a:r>
            <a:r>
              <a:rPr lang="en-US" sz="2800" dirty="0" err="1">
                <a:solidFill>
                  <a:srgbClr val="FFFF00"/>
                </a:solidFill>
              </a:rPr>
              <a:t>Mâu</a:t>
            </a:r>
            <a:r>
              <a:rPr lang="en-US" sz="2800" dirty="0">
                <a:solidFill>
                  <a:srgbClr val="FFFF00"/>
                </a:solidFill>
              </a:rPr>
              <a:t> </a:t>
            </a:r>
            <a:r>
              <a:rPr lang="en-US" sz="2800" dirty="0" err="1">
                <a:solidFill>
                  <a:srgbClr val="FFFF00"/>
                </a:solidFill>
              </a:rPr>
              <a:t>thuẫn</a:t>
            </a:r>
            <a:r>
              <a:rPr lang="en-US" sz="2800" dirty="0">
                <a:solidFill>
                  <a:srgbClr val="FFFF00"/>
                </a:solidFill>
              </a:rPr>
              <a:t> </a:t>
            </a:r>
            <a:r>
              <a:rPr lang="en-US" sz="2800" dirty="0" err="1">
                <a:solidFill>
                  <a:srgbClr val="FFFF00"/>
                </a:solidFill>
              </a:rPr>
              <a:t>có</a:t>
            </a:r>
            <a:r>
              <a:rPr lang="en-US" sz="2800" dirty="0">
                <a:solidFill>
                  <a:srgbClr val="FFFF00"/>
                </a:solidFill>
              </a:rPr>
              <a:t> </a:t>
            </a:r>
            <a:r>
              <a:rPr lang="en-US" sz="2800" dirty="0" err="1">
                <a:solidFill>
                  <a:srgbClr val="FFFF00"/>
                </a:solidFill>
              </a:rPr>
              <a:t>thể</a:t>
            </a:r>
            <a:r>
              <a:rPr lang="en-US" sz="2800" dirty="0">
                <a:solidFill>
                  <a:srgbClr val="FFFF00"/>
                </a:solidFill>
              </a:rPr>
              <a:t> </a:t>
            </a:r>
            <a:r>
              <a:rPr lang="en-US" sz="2800" dirty="0" err="1">
                <a:solidFill>
                  <a:srgbClr val="FFFF00"/>
                </a:solidFill>
              </a:rPr>
              <a:t>xuất</a:t>
            </a:r>
            <a:r>
              <a:rPr lang="en-US" sz="2800" dirty="0">
                <a:solidFill>
                  <a:srgbClr val="FFFF00"/>
                </a:solidFill>
              </a:rPr>
              <a:t> </a:t>
            </a:r>
            <a:r>
              <a:rPr lang="en-US" sz="2800" dirty="0" err="1">
                <a:solidFill>
                  <a:srgbClr val="FFFF00"/>
                </a:solidFill>
              </a:rPr>
              <a:t>hiện</a:t>
            </a:r>
            <a:r>
              <a:rPr lang="en-US" sz="2800" dirty="0">
                <a:solidFill>
                  <a:srgbClr val="FFFF00"/>
                </a:solidFill>
              </a:rPr>
              <a:t> </a:t>
            </a:r>
            <a:r>
              <a:rPr lang="en-US" sz="2800" dirty="0" err="1">
                <a:solidFill>
                  <a:srgbClr val="FFFF00"/>
                </a:solidFill>
              </a:rPr>
              <a:t>từ</a:t>
            </a:r>
            <a:r>
              <a:rPr lang="en-US" sz="2800" dirty="0">
                <a:solidFill>
                  <a:srgbClr val="FFFF00"/>
                </a:solidFill>
              </a:rPr>
              <a:t> </a:t>
            </a:r>
            <a:r>
              <a:rPr lang="en-US" sz="2800" dirty="0" err="1">
                <a:solidFill>
                  <a:srgbClr val="FFFF00"/>
                </a:solidFill>
              </a:rPr>
              <a:t>lời</a:t>
            </a:r>
            <a:r>
              <a:rPr lang="en-US" sz="2800" dirty="0">
                <a:solidFill>
                  <a:srgbClr val="FFFF00"/>
                </a:solidFill>
              </a:rPr>
              <a:t> </a:t>
            </a:r>
            <a:r>
              <a:rPr lang="en-US" sz="2800" dirty="0" err="1">
                <a:solidFill>
                  <a:srgbClr val="FFFF00"/>
                </a:solidFill>
              </a:rPr>
              <a:t>nói</a:t>
            </a:r>
            <a:r>
              <a:rPr lang="en-US" sz="2800" dirty="0">
                <a:solidFill>
                  <a:srgbClr val="FFFF00"/>
                </a:solidFill>
              </a:rPr>
              <a:t>, </a:t>
            </a:r>
            <a:r>
              <a:rPr lang="en-US" sz="2800" dirty="0" err="1">
                <a:solidFill>
                  <a:srgbClr val="FFFF00"/>
                </a:solidFill>
              </a:rPr>
              <a:t>hành</a:t>
            </a:r>
            <a:r>
              <a:rPr lang="en-US" sz="2800" dirty="0">
                <a:solidFill>
                  <a:srgbClr val="FFFF00"/>
                </a:solidFill>
              </a:rPr>
              <a:t> </a:t>
            </a:r>
            <a:r>
              <a:rPr lang="en-US" sz="2800" dirty="0" err="1">
                <a:solidFill>
                  <a:srgbClr val="FFFF00"/>
                </a:solidFill>
              </a:rPr>
              <a:t>động</a:t>
            </a:r>
            <a:r>
              <a:rPr lang="en-US" sz="2800" dirty="0">
                <a:solidFill>
                  <a:srgbClr val="FFFF00"/>
                </a:solidFill>
              </a:rPr>
              <a:t> </a:t>
            </a:r>
            <a:r>
              <a:rPr lang="en-US" sz="2800" dirty="0" err="1">
                <a:solidFill>
                  <a:srgbClr val="FFFF00"/>
                </a:solidFill>
              </a:rPr>
              <a:t>không</a:t>
            </a:r>
            <a:r>
              <a:rPr lang="en-US" sz="2800" dirty="0">
                <a:solidFill>
                  <a:srgbClr val="FFFF00"/>
                </a:solidFill>
              </a:rPr>
              <a:t> </a:t>
            </a:r>
            <a:r>
              <a:rPr lang="en-US" sz="2800" dirty="0" err="1">
                <a:solidFill>
                  <a:srgbClr val="FFFF00"/>
                </a:solidFill>
              </a:rPr>
              <a:t>hợp</a:t>
            </a:r>
            <a:r>
              <a:rPr lang="en-US" sz="2800" dirty="0">
                <a:solidFill>
                  <a:srgbClr val="FFFF00"/>
                </a:solidFill>
              </a:rPr>
              <a:t> </a:t>
            </a:r>
            <a:r>
              <a:rPr lang="en-US" sz="2800" dirty="0" err="1">
                <a:solidFill>
                  <a:srgbClr val="FFFF00"/>
                </a:solidFill>
              </a:rPr>
              <a:t>lí</a:t>
            </a:r>
            <a:r>
              <a:rPr lang="en-US" sz="2800" dirty="0">
                <a:solidFill>
                  <a:srgbClr val="FFFF00"/>
                </a:solidFill>
              </a:rPr>
              <a:t>, </a:t>
            </a:r>
            <a:r>
              <a:rPr lang="en-US" sz="2800" dirty="0" err="1">
                <a:solidFill>
                  <a:srgbClr val="FFFF00"/>
                </a:solidFill>
              </a:rPr>
              <a:t>bị</a:t>
            </a:r>
            <a:r>
              <a:rPr lang="en-US" sz="2800" dirty="0">
                <a:solidFill>
                  <a:srgbClr val="FFFF00"/>
                </a:solidFill>
              </a:rPr>
              <a:t> </a:t>
            </a:r>
            <a:r>
              <a:rPr lang="en-US" sz="2800" dirty="0" err="1">
                <a:solidFill>
                  <a:srgbClr val="FFFF00"/>
                </a:solidFill>
              </a:rPr>
              <a:t>hiểu</a:t>
            </a:r>
            <a:r>
              <a:rPr lang="en-US" sz="2800" dirty="0">
                <a:solidFill>
                  <a:srgbClr val="FFFF00"/>
                </a:solidFill>
              </a:rPr>
              <a:t> </a:t>
            </a:r>
            <a:r>
              <a:rPr lang="en-US" sz="2800" dirty="0" err="1">
                <a:solidFill>
                  <a:srgbClr val="FFFF00"/>
                </a:solidFill>
              </a:rPr>
              <a:t>lầm</a:t>
            </a:r>
            <a:r>
              <a:rPr lang="en-US" sz="2800" dirty="0">
                <a:solidFill>
                  <a:srgbClr val="FFFF00"/>
                </a:solidFill>
              </a:rPr>
              <a:t>. </a:t>
            </a:r>
            <a:r>
              <a:rPr lang="en-US" sz="2800" dirty="0" err="1">
                <a:solidFill>
                  <a:srgbClr val="FFFF00"/>
                </a:solidFill>
              </a:rPr>
              <a:t>Mâu</a:t>
            </a:r>
            <a:r>
              <a:rPr lang="en-US" sz="2800" dirty="0">
                <a:solidFill>
                  <a:srgbClr val="FFFF00"/>
                </a:solidFill>
              </a:rPr>
              <a:t> </a:t>
            </a:r>
            <a:r>
              <a:rPr lang="en-US" sz="2800" dirty="0" err="1">
                <a:solidFill>
                  <a:srgbClr val="FFFF00"/>
                </a:solidFill>
              </a:rPr>
              <a:t>thuẫn</a:t>
            </a:r>
            <a:r>
              <a:rPr lang="en-US" sz="2800" dirty="0">
                <a:solidFill>
                  <a:srgbClr val="FFFF00"/>
                </a:solidFill>
              </a:rPr>
              <a:t> </a:t>
            </a:r>
            <a:r>
              <a:rPr lang="en-US" sz="2800" dirty="0" err="1">
                <a:solidFill>
                  <a:srgbClr val="FFFF00"/>
                </a:solidFill>
              </a:rPr>
              <a:t>cần</a:t>
            </a:r>
            <a:r>
              <a:rPr lang="en-US" sz="2800" dirty="0">
                <a:solidFill>
                  <a:srgbClr val="FFFF00"/>
                </a:solidFill>
              </a:rPr>
              <a:t> </a:t>
            </a:r>
            <a:r>
              <a:rPr lang="en-US" sz="2800" dirty="0" err="1">
                <a:solidFill>
                  <a:srgbClr val="FFFF00"/>
                </a:solidFill>
              </a:rPr>
              <a:t>được</a:t>
            </a:r>
            <a:r>
              <a:rPr lang="en-US" sz="2800" dirty="0">
                <a:solidFill>
                  <a:srgbClr val="FFFF00"/>
                </a:solidFill>
              </a:rPr>
              <a:t> </a:t>
            </a:r>
            <a:r>
              <a:rPr lang="en-US" sz="2800" dirty="0" err="1">
                <a:solidFill>
                  <a:srgbClr val="FFFF00"/>
                </a:solidFill>
              </a:rPr>
              <a:t>giải</a:t>
            </a:r>
            <a:r>
              <a:rPr lang="en-US" sz="2800" dirty="0">
                <a:solidFill>
                  <a:srgbClr val="FFFF00"/>
                </a:solidFill>
              </a:rPr>
              <a:t> </a:t>
            </a:r>
            <a:r>
              <a:rPr lang="en-US" sz="2800" dirty="0" err="1">
                <a:solidFill>
                  <a:srgbClr val="FFFF00"/>
                </a:solidFill>
              </a:rPr>
              <a:t>quyết</a:t>
            </a:r>
            <a:r>
              <a:rPr lang="en-US" sz="2800" dirty="0">
                <a:solidFill>
                  <a:srgbClr val="FFFF00"/>
                </a:solidFill>
              </a:rPr>
              <a:t> </a:t>
            </a:r>
            <a:r>
              <a:rPr lang="en-US" sz="2800" dirty="0" err="1">
                <a:solidFill>
                  <a:srgbClr val="FFFF00"/>
                </a:solidFill>
              </a:rPr>
              <a:t>tích</a:t>
            </a:r>
            <a:r>
              <a:rPr lang="en-US" sz="2800" dirty="0">
                <a:solidFill>
                  <a:srgbClr val="FFFF00"/>
                </a:solidFill>
              </a:rPr>
              <a:t> </a:t>
            </a:r>
            <a:r>
              <a:rPr lang="en-US" sz="2800" dirty="0" err="1">
                <a:solidFill>
                  <a:srgbClr val="FFFF00"/>
                </a:solidFill>
              </a:rPr>
              <a:t>cực</a:t>
            </a:r>
            <a:r>
              <a:rPr lang="en-US" sz="2800" dirty="0">
                <a:solidFill>
                  <a:srgbClr val="FFFF00"/>
                </a:solidFill>
              </a:rPr>
              <a:t>, </a:t>
            </a:r>
            <a:r>
              <a:rPr lang="en-US" sz="2800" dirty="0" err="1">
                <a:solidFill>
                  <a:srgbClr val="FFFF00"/>
                </a:solidFill>
              </a:rPr>
              <a:t>nếu</a:t>
            </a:r>
            <a:r>
              <a:rPr lang="en-US" sz="2800" dirty="0">
                <a:solidFill>
                  <a:srgbClr val="FFFF00"/>
                </a:solidFill>
              </a:rPr>
              <a:t> </a:t>
            </a:r>
            <a:r>
              <a:rPr lang="en-US" sz="2800" dirty="0" err="1">
                <a:solidFill>
                  <a:srgbClr val="FFFF00"/>
                </a:solidFill>
              </a:rPr>
              <a:t>không</a:t>
            </a:r>
            <a:r>
              <a:rPr lang="en-US" sz="2800" dirty="0">
                <a:solidFill>
                  <a:srgbClr val="FFFF00"/>
                </a:solidFill>
              </a:rPr>
              <a:t>, </a:t>
            </a:r>
            <a:r>
              <a:rPr lang="en-US" sz="2800" dirty="0" err="1">
                <a:solidFill>
                  <a:srgbClr val="FFFF00"/>
                </a:solidFill>
              </a:rPr>
              <a:t>chúng</a:t>
            </a:r>
            <a:r>
              <a:rPr lang="en-US" sz="2800" dirty="0">
                <a:solidFill>
                  <a:srgbClr val="FFFF00"/>
                </a:solidFill>
              </a:rPr>
              <a:t> </a:t>
            </a:r>
            <a:r>
              <a:rPr lang="en-US" sz="2800" dirty="0" err="1">
                <a:solidFill>
                  <a:srgbClr val="FFFF00"/>
                </a:solidFill>
              </a:rPr>
              <a:t>ta</a:t>
            </a:r>
            <a:r>
              <a:rPr lang="en-US" sz="2800" dirty="0">
                <a:solidFill>
                  <a:srgbClr val="FFFF00"/>
                </a:solidFill>
              </a:rPr>
              <a:t> </a:t>
            </a:r>
            <a:r>
              <a:rPr lang="en-US" sz="2800" dirty="0" err="1">
                <a:solidFill>
                  <a:srgbClr val="FFFF00"/>
                </a:solidFill>
              </a:rPr>
              <a:t>sẽ</a:t>
            </a:r>
            <a:r>
              <a:rPr lang="en-US" sz="2800" dirty="0">
                <a:solidFill>
                  <a:srgbClr val="FFFF00"/>
                </a:solidFill>
              </a:rPr>
              <a:t> </a:t>
            </a:r>
            <a:r>
              <a:rPr lang="en-US" sz="2800" dirty="0" err="1">
                <a:solidFill>
                  <a:srgbClr val="FFFF00"/>
                </a:solidFill>
              </a:rPr>
              <a:t>không</a:t>
            </a:r>
            <a:r>
              <a:rPr lang="en-US" sz="2800" dirty="0">
                <a:solidFill>
                  <a:srgbClr val="FFFF00"/>
                </a:solidFill>
              </a:rPr>
              <a:t> </a:t>
            </a:r>
            <a:r>
              <a:rPr lang="en-US" sz="2800" dirty="0" err="1">
                <a:solidFill>
                  <a:srgbClr val="FFFF00"/>
                </a:solidFill>
              </a:rPr>
              <a:t>vui</a:t>
            </a:r>
            <a:r>
              <a:rPr lang="en-US" sz="2800" dirty="0">
                <a:solidFill>
                  <a:srgbClr val="FFFF00"/>
                </a:solidFill>
              </a:rPr>
              <a:t>, </a:t>
            </a:r>
            <a:r>
              <a:rPr lang="en-US" sz="2800" dirty="0" err="1">
                <a:solidFill>
                  <a:srgbClr val="FFFF00"/>
                </a:solidFill>
              </a:rPr>
              <a:t>buồn</a:t>
            </a:r>
            <a:r>
              <a:rPr lang="en-US" sz="2800" dirty="0">
                <a:solidFill>
                  <a:srgbClr val="FFFF00"/>
                </a:solidFill>
              </a:rPr>
              <a:t> </a:t>
            </a:r>
            <a:r>
              <a:rPr lang="en-US" sz="2800" dirty="0" err="1">
                <a:solidFill>
                  <a:srgbClr val="FFFF00"/>
                </a:solidFill>
              </a:rPr>
              <a:t>bực</a:t>
            </a:r>
            <a:r>
              <a:rPr lang="en-US" sz="2800" dirty="0">
                <a:solidFill>
                  <a:srgbClr val="FFFF00"/>
                </a:solidFill>
              </a:rPr>
              <a:t>.</a:t>
            </a:r>
          </a:p>
        </p:txBody>
      </p:sp>
    </p:spTree>
    <p:extLst>
      <p:ext uri="{BB962C8B-B14F-4D97-AF65-F5344CB8AC3E}">
        <p14:creationId xmlns:p14="http://schemas.microsoft.com/office/powerpoint/2010/main" val="371197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61950"/>
            <a:ext cx="8458200" cy="646331"/>
          </a:xfrm>
          <a:prstGeom prst="rect">
            <a:avLst/>
          </a:prstGeom>
          <a:noFill/>
        </p:spPr>
        <p:txBody>
          <a:bodyPr wrap="square" rtlCol="0">
            <a:spAutoFit/>
          </a:bodyPr>
          <a:lstStyle/>
          <a:p>
            <a:r>
              <a:rPr lang="en-US" sz="3600" dirty="0"/>
              <a:t>3.Tìm </a:t>
            </a:r>
            <a:r>
              <a:rPr lang="en-US" sz="3600" dirty="0" err="1"/>
              <a:t>kiếm</a:t>
            </a:r>
            <a:r>
              <a:rPr lang="en-US" sz="3600" dirty="0"/>
              <a:t> </a:t>
            </a:r>
            <a:r>
              <a:rPr lang="en-US" sz="3600" dirty="0" err="1"/>
              <a:t>sự</a:t>
            </a:r>
            <a:r>
              <a:rPr lang="en-US" sz="3600" dirty="0"/>
              <a:t> </a:t>
            </a:r>
            <a:r>
              <a:rPr lang="en-US" sz="3600" dirty="0" err="1"/>
              <a:t>trợ</a:t>
            </a:r>
            <a:r>
              <a:rPr lang="en-US" sz="3600" dirty="0"/>
              <a:t> </a:t>
            </a:r>
            <a:r>
              <a:rPr lang="en-US" sz="3600" dirty="0" err="1"/>
              <a:t>giúp</a:t>
            </a:r>
            <a:r>
              <a:rPr lang="en-US" sz="3600" dirty="0"/>
              <a:t> </a:t>
            </a:r>
            <a:r>
              <a:rPr lang="en-US" sz="3600" dirty="0" err="1"/>
              <a:t>của</a:t>
            </a:r>
            <a:r>
              <a:rPr lang="en-US" sz="3600" dirty="0"/>
              <a:t> </a:t>
            </a:r>
            <a:r>
              <a:rPr lang="en-US" sz="3600" dirty="0" err="1"/>
              <a:t>bạn</a:t>
            </a:r>
            <a:r>
              <a:rPr lang="en-US" sz="3600" dirty="0"/>
              <a:t> </a:t>
            </a:r>
            <a:r>
              <a:rPr lang="en-US" sz="3600" dirty="0" err="1"/>
              <a:t>bè</a:t>
            </a:r>
            <a:r>
              <a:rPr lang="en-US" sz="3600" dirty="0"/>
              <a:t>, </a:t>
            </a:r>
            <a:r>
              <a:rPr lang="en-US" sz="3600" dirty="0" err="1"/>
              <a:t>thầy</a:t>
            </a:r>
            <a:r>
              <a:rPr lang="en-US" sz="3600" dirty="0"/>
              <a:t> </a:t>
            </a:r>
            <a:r>
              <a:rPr lang="en-US" sz="3600" dirty="0" err="1"/>
              <a:t>cô</a:t>
            </a:r>
            <a:r>
              <a:rPr lang="en-US" sz="3600" dirty="0"/>
              <a:t>.</a:t>
            </a:r>
          </a:p>
        </p:txBody>
      </p:sp>
      <p:sp>
        <p:nvSpPr>
          <p:cNvPr id="6" name="Cloud Callout 5"/>
          <p:cNvSpPr/>
          <p:nvPr/>
        </p:nvSpPr>
        <p:spPr>
          <a:xfrm>
            <a:off x="609600" y="1047750"/>
            <a:ext cx="7467600" cy="3429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FF00"/>
                </a:solidFill>
              </a:rPr>
              <a:t>Tình</a:t>
            </a:r>
            <a:r>
              <a:rPr lang="en-US" sz="2800" dirty="0">
                <a:solidFill>
                  <a:srgbClr val="FFFF00"/>
                </a:solidFill>
              </a:rPr>
              <a:t> </a:t>
            </a:r>
            <a:r>
              <a:rPr lang="en-US" sz="2800" dirty="0" err="1">
                <a:solidFill>
                  <a:srgbClr val="FFFF00"/>
                </a:solidFill>
              </a:rPr>
              <a:t>huống</a:t>
            </a:r>
            <a:r>
              <a:rPr lang="en-US" sz="2800" dirty="0">
                <a:solidFill>
                  <a:srgbClr val="FFFF00"/>
                </a:solidFill>
              </a:rPr>
              <a:t>: </a:t>
            </a:r>
            <a:r>
              <a:rPr lang="en-US" sz="2800" dirty="0" err="1">
                <a:solidFill>
                  <a:srgbClr val="FFFF00"/>
                </a:solidFill>
              </a:rPr>
              <a:t>Bạn</a:t>
            </a:r>
            <a:r>
              <a:rPr lang="en-US" sz="2800" dirty="0">
                <a:solidFill>
                  <a:srgbClr val="FFFF00"/>
                </a:solidFill>
              </a:rPr>
              <a:t> A </a:t>
            </a:r>
            <a:r>
              <a:rPr lang="en-US" sz="2800" dirty="0" err="1">
                <a:solidFill>
                  <a:srgbClr val="FFFF00"/>
                </a:solidFill>
              </a:rPr>
              <a:t>đá</a:t>
            </a:r>
            <a:r>
              <a:rPr lang="en-US" sz="2800" dirty="0">
                <a:solidFill>
                  <a:srgbClr val="FFFF00"/>
                </a:solidFill>
              </a:rPr>
              <a:t> </a:t>
            </a:r>
            <a:r>
              <a:rPr lang="en-US" sz="2800" dirty="0" err="1">
                <a:solidFill>
                  <a:srgbClr val="FFFF00"/>
                </a:solidFill>
              </a:rPr>
              <a:t>bóng</a:t>
            </a:r>
            <a:r>
              <a:rPr lang="en-US" sz="2800" dirty="0">
                <a:solidFill>
                  <a:srgbClr val="FFFF00"/>
                </a:solidFill>
              </a:rPr>
              <a:t> </a:t>
            </a:r>
            <a:r>
              <a:rPr lang="en-US" sz="2800" dirty="0" err="1">
                <a:solidFill>
                  <a:srgbClr val="FFFF00"/>
                </a:solidFill>
              </a:rPr>
              <a:t>trúng</a:t>
            </a:r>
            <a:r>
              <a:rPr lang="en-US" sz="2800" dirty="0">
                <a:solidFill>
                  <a:srgbClr val="FFFF00"/>
                </a:solidFill>
              </a:rPr>
              <a:t> </a:t>
            </a:r>
            <a:r>
              <a:rPr lang="en-US" sz="2800" dirty="0" err="1">
                <a:solidFill>
                  <a:srgbClr val="FFFF00"/>
                </a:solidFill>
              </a:rPr>
              <a:t>người</a:t>
            </a:r>
            <a:r>
              <a:rPr lang="en-US" sz="2800" dirty="0">
                <a:solidFill>
                  <a:srgbClr val="FFFF00"/>
                </a:solidFill>
              </a:rPr>
              <a:t> </a:t>
            </a:r>
            <a:r>
              <a:rPr lang="en-US" sz="2800" dirty="0" err="1">
                <a:solidFill>
                  <a:srgbClr val="FFFF00"/>
                </a:solidFill>
              </a:rPr>
              <a:t>bạn</a:t>
            </a:r>
            <a:r>
              <a:rPr lang="en-US" sz="2800" dirty="0">
                <a:solidFill>
                  <a:srgbClr val="FFFF00"/>
                </a:solidFill>
              </a:rPr>
              <a:t> B, </a:t>
            </a:r>
            <a:r>
              <a:rPr lang="en-US" sz="2800" dirty="0" err="1">
                <a:solidFill>
                  <a:srgbClr val="FFFF00"/>
                </a:solidFill>
              </a:rPr>
              <a:t>bạn</a:t>
            </a:r>
            <a:r>
              <a:rPr lang="en-US" sz="2800" dirty="0">
                <a:solidFill>
                  <a:srgbClr val="FFFF00"/>
                </a:solidFill>
              </a:rPr>
              <a:t> A </a:t>
            </a:r>
            <a:r>
              <a:rPr lang="en-US" sz="2800" dirty="0" err="1">
                <a:solidFill>
                  <a:srgbClr val="FFFF00"/>
                </a:solidFill>
              </a:rPr>
              <a:t>đã</a:t>
            </a:r>
            <a:r>
              <a:rPr lang="en-US" sz="2800" dirty="0">
                <a:solidFill>
                  <a:srgbClr val="FFFF00"/>
                </a:solidFill>
              </a:rPr>
              <a:t> </a:t>
            </a:r>
            <a:r>
              <a:rPr lang="en-US" sz="2800" dirty="0" err="1">
                <a:solidFill>
                  <a:srgbClr val="FFFF00"/>
                </a:solidFill>
              </a:rPr>
              <a:t>ra</a:t>
            </a:r>
            <a:r>
              <a:rPr lang="en-US" sz="2800" dirty="0">
                <a:solidFill>
                  <a:srgbClr val="FFFF00"/>
                </a:solidFill>
              </a:rPr>
              <a:t> </a:t>
            </a:r>
            <a:r>
              <a:rPr lang="en-US" sz="2800" dirty="0" err="1">
                <a:solidFill>
                  <a:srgbClr val="FFFF00"/>
                </a:solidFill>
              </a:rPr>
              <a:t>xin</a:t>
            </a:r>
            <a:r>
              <a:rPr lang="en-US" sz="2800" dirty="0">
                <a:solidFill>
                  <a:srgbClr val="FFFF00"/>
                </a:solidFill>
              </a:rPr>
              <a:t> </a:t>
            </a:r>
            <a:r>
              <a:rPr lang="en-US" sz="2800" dirty="0" err="1">
                <a:solidFill>
                  <a:srgbClr val="FFFF00"/>
                </a:solidFill>
              </a:rPr>
              <a:t>lỗi</a:t>
            </a:r>
            <a:r>
              <a:rPr lang="en-US" sz="2800" dirty="0">
                <a:solidFill>
                  <a:srgbClr val="FFFF00"/>
                </a:solidFill>
              </a:rPr>
              <a:t> </a:t>
            </a:r>
            <a:r>
              <a:rPr lang="en-US" sz="2800" dirty="0" err="1">
                <a:solidFill>
                  <a:srgbClr val="FFFF00"/>
                </a:solidFill>
              </a:rPr>
              <a:t>nhưng</a:t>
            </a:r>
            <a:r>
              <a:rPr lang="en-US" sz="2800" dirty="0">
                <a:solidFill>
                  <a:srgbClr val="FFFF00"/>
                </a:solidFill>
              </a:rPr>
              <a:t> B </a:t>
            </a:r>
            <a:r>
              <a:rPr lang="en-US" sz="2800" dirty="0" err="1">
                <a:solidFill>
                  <a:srgbClr val="FFFF00"/>
                </a:solidFill>
              </a:rPr>
              <a:t>không</a:t>
            </a:r>
            <a:r>
              <a:rPr lang="en-US" sz="2800" dirty="0">
                <a:solidFill>
                  <a:srgbClr val="FFFF00"/>
                </a:solidFill>
              </a:rPr>
              <a:t> </a:t>
            </a:r>
            <a:r>
              <a:rPr lang="en-US" sz="2800" dirty="0" err="1">
                <a:solidFill>
                  <a:srgbClr val="FFFF00"/>
                </a:solidFill>
              </a:rPr>
              <a:t>chịu</a:t>
            </a:r>
            <a:r>
              <a:rPr lang="en-US" sz="2800" dirty="0">
                <a:solidFill>
                  <a:srgbClr val="FFFF00"/>
                </a:solidFill>
              </a:rPr>
              <a:t> </a:t>
            </a:r>
            <a:r>
              <a:rPr lang="en-US" sz="2800" dirty="0" err="1">
                <a:solidFill>
                  <a:srgbClr val="FFFF00"/>
                </a:solidFill>
              </a:rPr>
              <a:t>nên</a:t>
            </a:r>
            <a:r>
              <a:rPr lang="en-US" sz="2800" dirty="0">
                <a:solidFill>
                  <a:srgbClr val="FFFF00"/>
                </a:solidFill>
              </a:rPr>
              <a:t> </a:t>
            </a:r>
            <a:r>
              <a:rPr lang="en-US" sz="2800" dirty="0" err="1">
                <a:solidFill>
                  <a:srgbClr val="FFFF00"/>
                </a:solidFill>
              </a:rPr>
              <a:t>hai</a:t>
            </a:r>
            <a:r>
              <a:rPr lang="en-US" sz="2800" dirty="0">
                <a:solidFill>
                  <a:srgbClr val="FFFF00"/>
                </a:solidFill>
              </a:rPr>
              <a:t> </a:t>
            </a:r>
            <a:r>
              <a:rPr lang="en-US" sz="2800" dirty="0" err="1">
                <a:solidFill>
                  <a:srgbClr val="FFFF00"/>
                </a:solidFill>
              </a:rPr>
              <a:t>bạn</a:t>
            </a:r>
            <a:r>
              <a:rPr lang="en-US" sz="2800" dirty="0">
                <a:solidFill>
                  <a:srgbClr val="FFFF00"/>
                </a:solidFill>
              </a:rPr>
              <a:t> </a:t>
            </a:r>
            <a:r>
              <a:rPr lang="en-US" sz="2800" dirty="0" err="1">
                <a:solidFill>
                  <a:srgbClr val="FFFF00"/>
                </a:solidFill>
              </a:rPr>
              <a:t>xảy</a:t>
            </a:r>
            <a:r>
              <a:rPr lang="en-US" sz="2800" dirty="0">
                <a:solidFill>
                  <a:srgbClr val="FFFF00"/>
                </a:solidFill>
              </a:rPr>
              <a:t> </a:t>
            </a:r>
            <a:r>
              <a:rPr lang="en-US" sz="2800" dirty="0" err="1">
                <a:solidFill>
                  <a:srgbClr val="FFFF00"/>
                </a:solidFill>
              </a:rPr>
              <a:t>ra</a:t>
            </a:r>
            <a:r>
              <a:rPr lang="en-US" sz="2800" dirty="0">
                <a:solidFill>
                  <a:srgbClr val="FFFF00"/>
                </a:solidFill>
              </a:rPr>
              <a:t> </a:t>
            </a:r>
            <a:r>
              <a:rPr lang="en-US" sz="2800" dirty="0" err="1">
                <a:solidFill>
                  <a:srgbClr val="FFFF00"/>
                </a:solidFill>
              </a:rPr>
              <a:t>mâu</a:t>
            </a:r>
            <a:r>
              <a:rPr lang="en-US" sz="2800" dirty="0">
                <a:solidFill>
                  <a:srgbClr val="FFFF00"/>
                </a:solidFill>
              </a:rPr>
              <a:t> </a:t>
            </a:r>
            <a:r>
              <a:rPr lang="en-US" sz="2800" dirty="0" err="1">
                <a:solidFill>
                  <a:srgbClr val="FFFF00"/>
                </a:solidFill>
              </a:rPr>
              <a:t>thuẫn</a:t>
            </a:r>
            <a:r>
              <a:rPr lang="en-US" sz="2800" dirty="0">
                <a:solidFill>
                  <a:srgbClr val="FFFF00"/>
                </a:solidFill>
              </a:rPr>
              <a:t>, </a:t>
            </a:r>
            <a:r>
              <a:rPr lang="en-US" sz="2800" dirty="0" err="1">
                <a:solidFill>
                  <a:srgbClr val="FFFF00"/>
                </a:solidFill>
              </a:rPr>
              <a:t>em</a:t>
            </a:r>
            <a:r>
              <a:rPr lang="en-US" sz="2800" dirty="0">
                <a:solidFill>
                  <a:srgbClr val="FFFF00"/>
                </a:solidFill>
              </a:rPr>
              <a:t> </a:t>
            </a:r>
            <a:r>
              <a:rPr lang="en-US" sz="2800" dirty="0" err="1">
                <a:solidFill>
                  <a:srgbClr val="FFFF00"/>
                </a:solidFill>
              </a:rPr>
              <a:t>hãy</a:t>
            </a:r>
            <a:r>
              <a:rPr lang="en-US" sz="2800" dirty="0">
                <a:solidFill>
                  <a:srgbClr val="FFFF00"/>
                </a:solidFill>
              </a:rPr>
              <a:t> </a:t>
            </a:r>
            <a:r>
              <a:rPr lang="en-US" sz="2800" dirty="0" err="1">
                <a:solidFill>
                  <a:srgbClr val="FFFF00"/>
                </a:solidFill>
              </a:rPr>
              <a:t>đóng</a:t>
            </a:r>
            <a:r>
              <a:rPr lang="en-US" sz="2800" dirty="0">
                <a:solidFill>
                  <a:srgbClr val="FFFF00"/>
                </a:solidFill>
              </a:rPr>
              <a:t> </a:t>
            </a:r>
            <a:r>
              <a:rPr lang="en-US" sz="2800" dirty="0" err="1">
                <a:solidFill>
                  <a:srgbClr val="FFFF00"/>
                </a:solidFill>
              </a:rPr>
              <a:t>vai</a:t>
            </a:r>
            <a:r>
              <a:rPr lang="en-US" sz="2800" dirty="0">
                <a:solidFill>
                  <a:srgbClr val="FFFF00"/>
                </a:solidFill>
              </a:rPr>
              <a:t> </a:t>
            </a:r>
            <a:r>
              <a:rPr lang="en-US" sz="2800" dirty="0" err="1">
                <a:solidFill>
                  <a:srgbClr val="FFFF00"/>
                </a:solidFill>
              </a:rPr>
              <a:t>lên</a:t>
            </a:r>
            <a:r>
              <a:rPr lang="en-US" sz="2800" dirty="0">
                <a:solidFill>
                  <a:srgbClr val="FFFF00"/>
                </a:solidFill>
              </a:rPr>
              <a:t> </a:t>
            </a:r>
            <a:r>
              <a:rPr lang="en-US" sz="2800" dirty="0" err="1">
                <a:solidFill>
                  <a:srgbClr val="FFFF00"/>
                </a:solidFill>
              </a:rPr>
              <a:t>hỗ</a:t>
            </a:r>
            <a:r>
              <a:rPr lang="en-US" sz="2800" dirty="0">
                <a:solidFill>
                  <a:srgbClr val="FFFF00"/>
                </a:solidFill>
              </a:rPr>
              <a:t> </a:t>
            </a:r>
            <a:r>
              <a:rPr lang="en-US" sz="2800" dirty="0" err="1">
                <a:solidFill>
                  <a:srgbClr val="FFFF00"/>
                </a:solidFill>
              </a:rPr>
              <a:t>trợ</a:t>
            </a:r>
            <a:r>
              <a:rPr lang="en-US" sz="2800" dirty="0">
                <a:solidFill>
                  <a:srgbClr val="FFFF00"/>
                </a:solidFill>
              </a:rPr>
              <a:t> 2 </a:t>
            </a:r>
            <a:r>
              <a:rPr lang="en-US" sz="2800" dirty="0" err="1">
                <a:solidFill>
                  <a:srgbClr val="FFFF00"/>
                </a:solidFill>
              </a:rPr>
              <a:t>bạn</a:t>
            </a:r>
            <a:r>
              <a:rPr lang="en-US" sz="2800" dirty="0">
                <a:solidFill>
                  <a:srgbClr val="FFFF00"/>
                </a:solidFill>
              </a:rPr>
              <a:t> </a:t>
            </a:r>
            <a:r>
              <a:rPr lang="en-US" sz="2800" dirty="0" err="1">
                <a:solidFill>
                  <a:srgbClr val="FFFF00"/>
                </a:solidFill>
              </a:rPr>
              <a:t>giải</a:t>
            </a:r>
            <a:r>
              <a:rPr lang="en-US" sz="2800" dirty="0">
                <a:solidFill>
                  <a:srgbClr val="FFFF00"/>
                </a:solidFill>
              </a:rPr>
              <a:t> </a:t>
            </a:r>
            <a:r>
              <a:rPr lang="en-US" sz="2800" dirty="0" err="1">
                <a:solidFill>
                  <a:srgbClr val="FFFF00"/>
                </a:solidFill>
              </a:rPr>
              <a:t>quyết</a:t>
            </a:r>
            <a:r>
              <a:rPr lang="en-US" sz="2800" dirty="0">
                <a:solidFill>
                  <a:srgbClr val="FFFF00"/>
                </a:solidFill>
              </a:rPr>
              <a:t> </a:t>
            </a:r>
            <a:r>
              <a:rPr lang="en-US" sz="2800" dirty="0" err="1">
                <a:solidFill>
                  <a:srgbClr val="FFFF00"/>
                </a:solidFill>
              </a:rPr>
              <a:t>tình</a:t>
            </a:r>
            <a:r>
              <a:rPr lang="en-US" sz="2800" dirty="0">
                <a:solidFill>
                  <a:srgbClr val="FFFF00"/>
                </a:solidFill>
              </a:rPr>
              <a:t> </a:t>
            </a:r>
            <a:r>
              <a:rPr lang="en-US" sz="2800" dirty="0" err="1">
                <a:solidFill>
                  <a:srgbClr val="FFFF00"/>
                </a:solidFill>
              </a:rPr>
              <a:t>huống</a:t>
            </a:r>
            <a:r>
              <a:rPr lang="en-US" sz="2800" dirty="0">
                <a:solidFill>
                  <a:srgbClr val="FFFF00"/>
                </a:solidFill>
              </a:rPr>
              <a:t>.</a:t>
            </a:r>
          </a:p>
        </p:txBody>
      </p:sp>
    </p:spTree>
    <p:extLst>
      <p:ext uri="{BB962C8B-B14F-4D97-AF65-F5344CB8AC3E}">
        <p14:creationId xmlns:p14="http://schemas.microsoft.com/office/powerpoint/2010/main" val="289394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81000" y="0"/>
            <a:ext cx="8382000" cy="50101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20" dirty="0" err="1">
                <a:solidFill>
                  <a:srgbClr val="FFFF00"/>
                </a:solidFill>
                <a:latin typeface="Times New Roman" pitchFamily="18" charset="0"/>
                <a:cs typeface="Times New Roman" pitchFamily="18" charset="0"/>
              </a:rPr>
              <a:t>Tình</a:t>
            </a:r>
            <a:r>
              <a:rPr lang="en-US" sz="2400" spc="20" dirty="0">
                <a:solidFill>
                  <a:srgbClr val="FFFF00"/>
                </a:solidFill>
                <a:latin typeface="Times New Roman" pitchFamily="18" charset="0"/>
                <a:cs typeface="Times New Roman" pitchFamily="18" charset="0"/>
              </a:rPr>
              <a:t> </a:t>
            </a:r>
            <a:r>
              <a:rPr lang="en-US" sz="2400" spc="20" dirty="0" err="1">
                <a:solidFill>
                  <a:srgbClr val="FFFF00"/>
                </a:solidFill>
                <a:latin typeface="Times New Roman" pitchFamily="18" charset="0"/>
                <a:cs typeface="Times New Roman" pitchFamily="18" charset="0"/>
              </a:rPr>
              <a:t>huống</a:t>
            </a:r>
            <a:r>
              <a:rPr lang="en-US" sz="2400" spc="20" dirty="0">
                <a:solidFill>
                  <a:srgbClr val="FFFF00"/>
                </a:solidFill>
                <a:latin typeface="Times New Roman" pitchFamily="18" charset="0"/>
                <a:cs typeface="Times New Roman" pitchFamily="18" charset="0"/>
              </a:rPr>
              <a:t>: </a:t>
            </a:r>
            <a:r>
              <a:rPr lang="vi-VN" sz="2400" spc="20" dirty="0">
                <a:solidFill>
                  <a:srgbClr val="FFFF00"/>
                </a:solidFill>
                <a:latin typeface="Times New Roman" pitchFamily="18" charset="0"/>
                <a:cs typeface="Times New Roman" pitchFamily="18" charset="0"/>
              </a:rPr>
              <a:t>Hoa và Linh là hai bạn chơi thân với nhau. Một hôm Linh không cẩn thận bị mất một chiếc bút máy. Hôm sau đến lớp thấy Hoa đang dùng chiếc bút máy giống hệt chiếc bút máy của Linh, Linh liền bảo Hoa "đây là bút máy của mình bạn trả lại cho mình". Hoa  cãi lại " Đây là chiếc bút mẹ mới tặng cho mình hôm sinh nhật". Hai bạn cãi qua cãi lại gây ồn ào cho lớp.</a:t>
            </a:r>
            <a:endParaRPr lang="en-US" sz="2400" spc="20" dirty="0">
              <a:solidFill>
                <a:srgbClr val="FFFF0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s.jpg"/>
          <p:cNvPicPr>
            <a:picLocks noChangeAspect="1"/>
          </p:cNvPicPr>
          <p:nvPr/>
        </p:nvPicPr>
        <p:blipFill>
          <a:blip r:embed="rId3" cstate="print"/>
          <a:stretch>
            <a:fillRect/>
          </a:stretch>
        </p:blipFill>
        <p:spPr>
          <a:xfrm>
            <a:off x="1447800" y="285750"/>
            <a:ext cx="6172200" cy="3505200"/>
          </a:xfrm>
          <a:prstGeom prst="rect">
            <a:avLst/>
          </a:prstGeom>
        </p:spPr>
      </p:pic>
      <p:sp>
        <p:nvSpPr>
          <p:cNvPr id="4" name="TextBox 3"/>
          <p:cNvSpPr txBox="1"/>
          <p:nvPr/>
        </p:nvSpPr>
        <p:spPr>
          <a:xfrm>
            <a:off x="1371600" y="4324350"/>
            <a:ext cx="7010400" cy="523220"/>
          </a:xfrm>
          <a:prstGeom prst="rect">
            <a:avLst/>
          </a:prstGeom>
          <a:noFill/>
        </p:spPr>
        <p:txBody>
          <a:bodyPr wrap="square" rtlCol="0">
            <a:spAutoFit/>
          </a:bodyPr>
          <a:lstStyle/>
          <a:p>
            <a:r>
              <a:rPr lang="en-US" sz="2800" dirty="0" err="1"/>
              <a:t>Tâm</a:t>
            </a:r>
            <a:r>
              <a:rPr lang="en-US" sz="2800" dirty="0"/>
              <a:t> </a:t>
            </a:r>
            <a:r>
              <a:rPr lang="en-US" sz="2800" dirty="0" err="1"/>
              <a:t>sự</a:t>
            </a:r>
            <a:r>
              <a:rPr lang="en-US" sz="2800" dirty="0"/>
              <a:t> </a:t>
            </a:r>
            <a:r>
              <a:rPr lang="en-US" sz="2800" dirty="0" err="1"/>
              <a:t>với</a:t>
            </a:r>
            <a:r>
              <a:rPr lang="en-US" sz="2800" dirty="0"/>
              <a:t> </a:t>
            </a:r>
            <a:r>
              <a:rPr lang="en-US" sz="2800" dirty="0" err="1"/>
              <a:t>các</a:t>
            </a:r>
            <a:r>
              <a:rPr lang="en-US" sz="2800" dirty="0"/>
              <a:t> </a:t>
            </a:r>
            <a:r>
              <a:rPr lang="en-US" sz="2800" dirty="0" err="1"/>
              <a:t>bạn</a:t>
            </a:r>
            <a:r>
              <a:rPr lang="en-US" sz="2800" dirty="0"/>
              <a:t> </a:t>
            </a:r>
            <a:r>
              <a:rPr lang="en-US" sz="2800" dirty="0" err="1"/>
              <a:t>khi</a:t>
            </a:r>
            <a:r>
              <a:rPr lang="en-US" sz="2800" dirty="0"/>
              <a:t> </a:t>
            </a:r>
            <a:r>
              <a:rPr lang="en-US" sz="2800" dirty="0" err="1"/>
              <a:t>bị</a:t>
            </a:r>
            <a:r>
              <a:rPr lang="en-US" sz="2800" dirty="0"/>
              <a:t> </a:t>
            </a:r>
            <a:r>
              <a:rPr lang="en-US" sz="2800" dirty="0" err="1"/>
              <a:t>bạn</a:t>
            </a:r>
            <a:r>
              <a:rPr lang="en-US" sz="2800" dirty="0"/>
              <a:t> </a:t>
            </a:r>
            <a:r>
              <a:rPr lang="en-US" sz="2800" dirty="0" err="1"/>
              <a:t>khác</a:t>
            </a:r>
            <a:r>
              <a:rPr lang="en-US" sz="2800" dirty="0"/>
              <a:t> </a:t>
            </a:r>
            <a:r>
              <a:rPr lang="en-US" sz="2800" dirty="0" err="1"/>
              <a:t>hiểu</a:t>
            </a:r>
            <a:r>
              <a:rPr lang="en-US" sz="2800" dirty="0"/>
              <a:t> </a:t>
            </a:r>
            <a:r>
              <a:rPr lang="en-US" sz="2800" dirty="0" err="1"/>
              <a:t>lầm</a:t>
            </a:r>
            <a:endParaRPr lang="en-US" sz="2800" dirty="0"/>
          </a:p>
        </p:txBody>
      </p:sp>
    </p:spTree>
    <p:extLst>
      <p:ext uri="{BB962C8B-B14F-4D97-AF65-F5344CB8AC3E}">
        <p14:creationId xmlns:p14="http://schemas.microsoft.com/office/powerpoint/2010/main" val="253064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g.jpg"/>
          <p:cNvPicPr>
            <a:picLocks noChangeAspect="1"/>
          </p:cNvPicPr>
          <p:nvPr/>
        </p:nvPicPr>
        <p:blipFill>
          <a:blip r:embed="rId2" cstate="print"/>
          <a:stretch>
            <a:fillRect/>
          </a:stretch>
        </p:blipFill>
        <p:spPr>
          <a:xfrm>
            <a:off x="1447800" y="285750"/>
            <a:ext cx="6096000" cy="3733800"/>
          </a:xfrm>
          <a:prstGeom prst="rect">
            <a:avLst/>
          </a:prstGeom>
        </p:spPr>
      </p:pic>
      <p:sp>
        <p:nvSpPr>
          <p:cNvPr id="6" name="TextBox 5"/>
          <p:cNvSpPr txBox="1"/>
          <p:nvPr/>
        </p:nvSpPr>
        <p:spPr>
          <a:xfrm>
            <a:off x="990600" y="4324350"/>
            <a:ext cx="7086600" cy="523220"/>
          </a:xfrm>
          <a:prstGeom prst="rect">
            <a:avLst/>
          </a:prstGeom>
          <a:noFill/>
        </p:spPr>
        <p:txBody>
          <a:bodyPr wrap="square" rtlCol="0">
            <a:spAutoFit/>
          </a:bodyPr>
          <a:lstStyle/>
          <a:p>
            <a:r>
              <a:rPr lang="en-US" sz="2800" dirty="0" err="1"/>
              <a:t>Nhờ</a:t>
            </a:r>
            <a:r>
              <a:rPr lang="en-US" sz="2800" dirty="0"/>
              <a:t> </a:t>
            </a:r>
            <a:r>
              <a:rPr lang="en-US" sz="2800" dirty="0" err="1"/>
              <a:t>thầy</a:t>
            </a:r>
            <a:r>
              <a:rPr lang="en-US" sz="2800" dirty="0"/>
              <a:t> </a:t>
            </a:r>
            <a:r>
              <a:rPr lang="en-US" sz="2800" dirty="0" err="1"/>
              <a:t>cô</a:t>
            </a:r>
            <a:r>
              <a:rPr lang="en-US" sz="2800" dirty="0"/>
              <a:t> </a:t>
            </a:r>
            <a:r>
              <a:rPr lang="en-US" sz="2800" dirty="0" err="1"/>
              <a:t>giúp</a:t>
            </a:r>
            <a:r>
              <a:rPr lang="en-US" sz="2800" dirty="0"/>
              <a:t> </a:t>
            </a:r>
            <a:r>
              <a:rPr lang="en-US" sz="2800" dirty="0" err="1"/>
              <a:t>đỡ</a:t>
            </a:r>
            <a:r>
              <a:rPr lang="en-US" sz="2800" dirty="0"/>
              <a:t> </a:t>
            </a:r>
            <a:r>
              <a:rPr lang="en-US" sz="2800" dirty="0" err="1"/>
              <a:t>khi</a:t>
            </a:r>
            <a:r>
              <a:rPr lang="en-US" sz="2800" dirty="0"/>
              <a:t> </a:t>
            </a:r>
            <a:r>
              <a:rPr lang="en-US" sz="2800" dirty="0" err="1"/>
              <a:t>có</a:t>
            </a:r>
            <a:r>
              <a:rPr lang="en-US" sz="2800" dirty="0"/>
              <a:t> </a:t>
            </a:r>
            <a:r>
              <a:rPr lang="en-US" sz="2800" dirty="0" err="1"/>
              <a:t>mâu</a:t>
            </a:r>
            <a:r>
              <a:rPr lang="en-US" sz="2800" dirty="0"/>
              <a:t> </a:t>
            </a:r>
            <a:r>
              <a:rPr lang="en-US" sz="2800" dirty="0" err="1"/>
              <a:t>thuẫn</a:t>
            </a:r>
            <a:r>
              <a:rPr lang="en-US" sz="2800" dirty="0"/>
              <a:t> </a:t>
            </a:r>
            <a:r>
              <a:rPr lang="en-US" sz="2800" dirty="0" err="1"/>
              <a:t>với</a:t>
            </a:r>
            <a:r>
              <a:rPr lang="en-US" sz="2800" dirty="0"/>
              <a:t> </a:t>
            </a:r>
            <a:r>
              <a:rPr lang="en-US" sz="2800" dirty="0" err="1"/>
              <a:t>bạn</a:t>
            </a:r>
            <a:r>
              <a:rPr lang="en-US" sz="2800" dirty="0"/>
              <a:t>.</a:t>
            </a:r>
          </a:p>
        </p:txBody>
      </p:sp>
    </p:spTree>
    <p:extLst>
      <p:ext uri="{BB962C8B-B14F-4D97-AF65-F5344CB8AC3E}">
        <p14:creationId xmlns:p14="http://schemas.microsoft.com/office/powerpoint/2010/main" val="320876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352550"/>
            <a:ext cx="4648200" cy="2308324"/>
          </a:xfrm>
          <a:prstGeom prst="rect">
            <a:avLst/>
          </a:prstGeom>
          <a:noFill/>
        </p:spPr>
        <p:txBody>
          <a:bodyPr wrap="square" rtlCol="0">
            <a:spAutoFit/>
          </a:bodyPr>
          <a:lstStyle/>
          <a:p>
            <a:r>
              <a:rPr lang="en-US" sz="4800" dirty="0">
                <a:latin typeface="Times New Roman" pitchFamily="18" charset="0"/>
                <a:cs typeface="Times New Roman" pitchFamily="18" charset="0"/>
              </a:rPr>
              <a:t>TỰ MÌNH</a:t>
            </a:r>
          </a:p>
          <a:p>
            <a:r>
              <a:rPr lang="en-US" sz="4800" dirty="0">
                <a:latin typeface="Times New Roman" pitchFamily="18" charset="0"/>
                <a:cs typeface="Times New Roman" pitchFamily="18" charset="0"/>
              </a:rPr>
              <a:t>NHỜ BẠN BÈ</a:t>
            </a:r>
          </a:p>
          <a:p>
            <a:r>
              <a:rPr lang="en-US" sz="4800" dirty="0">
                <a:latin typeface="Times New Roman" pitchFamily="18" charset="0"/>
                <a:cs typeface="Times New Roman" pitchFamily="18" charset="0"/>
              </a:rPr>
              <a:t>NHỜ THẦY CÔ</a:t>
            </a:r>
          </a:p>
        </p:txBody>
      </p:sp>
      <p:pic>
        <p:nvPicPr>
          <p:cNvPr id="3" name="Picture 2">
            <a:extLst>
              <a:ext uri="{FF2B5EF4-FFF2-40B4-BE49-F238E27FC236}">
                <a16:creationId xmlns:a16="http://schemas.microsoft.com/office/drawing/2014/main" id="{FCF21B82-1F86-E44A-5D20-1602DDB7E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9164782"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B6B6A83-62EB-29F7-7F1F-0A6DEB6BD688}"/>
              </a:ext>
            </a:extLst>
          </p:cNvPr>
          <p:cNvSpPr txBox="1"/>
          <p:nvPr/>
        </p:nvSpPr>
        <p:spPr>
          <a:xfrm>
            <a:off x="3505200" y="1352550"/>
            <a:ext cx="3810000" cy="1938992"/>
          </a:xfrm>
          <a:prstGeom prst="rect">
            <a:avLst/>
          </a:prstGeom>
          <a:noFill/>
        </p:spPr>
        <p:txBody>
          <a:bodyPr wrap="square" rtlCol="0">
            <a:spAutoFit/>
          </a:bodyPr>
          <a:lstStyle/>
          <a:p>
            <a:r>
              <a:rPr lang="en-US" sz="4000" dirty="0" err="1">
                <a:solidFill>
                  <a:srgbClr val="FF0000"/>
                </a:solidFill>
              </a:rPr>
              <a:t>Tự</a:t>
            </a:r>
            <a:r>
              <a:rPr lang="en-US" sz="4000" dirty="0">
                <a:solidFill>
                  <a:srgbClr val="FF0000"/>
                </a:solidFill>
              </a:rPr>
              <a:t> </a:t>
            </a:r>
            <a:r>
              <a:rPr lang="en-US" sz="4000" dirty="0" err="1">
                <a:solidFill>
                  <a:srgbClr val="FF0000"/>
                </a:solidFill>
              </a:rPr>
              <a:t>mình</a:t>
            </a:r>
            <a:endParaRPr lang="en-US" sz="4000" dirty="0">
              <a:solidFill>
                <a:srgbClr val="FF0000"/>
              </a:solidFill>
            </a:endParaRPr>
          </a:p>
          <a:p>
            <a:r>
              <a:rPr lang="en-US" sz="4000" dirty="0" err="1">
                <a:solidFill>
                  <a:srgbClr val="FF0000"/>
                </a:solidFill>
              </a:rPr>
              <a:t>Nhờ</a:t>
            </a:r>
            <a:r>
              <a:rPr lang="en-US" sz="4000" dirty="0">
                <a:solidFill>
                  <a:srgbClr val="FF0000"/>
                </a:solidFill>
              </a:rPr>
              <a:t> </a:t>
            </a:r>
            <a:r>
              <a:rPr lang="en-US" sz="4000" dirty="0" err="1">
                <a:solidFill>
                  <a:srgbClr val="FF0000"/>
                </a:solidFill>
              </a:rPr>
              <a:t>thầy</a:t>
            </a:r>
            <a:r>
              <a:rPr lang="en-US" sz="4000" dirty="0">
                <a:solidFill>
                  <a:srgbClr val="FF0000"/>
                </a:solidFill>
              </a:rPr>
              <a:t> </a:t>
            </a:r>
            <a:r>
              <a:rPr lang="en-US" sz="4000" dirty="0" err="1">
                <a:solidFill>
                  <a:srgbClr val="FF0000"/>
                </a:solidFill>
              </a:rPr>
              <a:t>cô</a:t>
            </a:r>
            <a:endParaRPr lang="en-US" sz="4000" dirty="0">
              <a:solidFill>
                <a:srgbClr val="FF0000"/>
              </a:solidFill>
            </a:endParaRPr>
          </a:p>
          <a:p>
            <a:r>
              <a:rPr lang="en-US" sz="4000" dirty="0" err="1">
                <a:solidFill>
                  <a:srgbClr val="FF0000"/>
                </a:solidFill>
              </a:rPr>
              <a:t>Nhờ</a:t>
            </a:r>
            <a:r>
              <a:rPr lang="en-US" sz="4000" dirty="0">
                <a:solidFill>
                  <a:srgbClr val="FF0000"/>
                </a:solidFill>
              </a:rPr>
              <a:t> </a:t>
            </a:r>
            <a:r>
              <a:rPr lang="en-US" sz="4000" dirty="0" err="1">
                <a:solidFill>
                  <a:srgbClr val="FF0000"/>
                </a:solidFill>
              </a:rPr>
              <a:t>bạn</a:t>
            </a:r>
            <a:r>
              <a:rPr lang="en-US" sz="4000" dirty="0">
                <a:solidFill>
                  <a:srgbClr val="FF0000"/>
                </a:solidFill>
              </a:rPr>
              <a:t> </a:t>
            </a:r>
            <a:r>
              <a:rPr lang="en-US" sz="4000" dirty="0" err="1">
                <a:solidFill>
                  <a:srgbClr val="FF0000"/>
                </a:solidFill>
              </a:rPr>
              <a:t>bè</a:t>
            </a: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in)">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935874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285750"/>
            <a:ext cx="8534400" cy="830997"/>
          </a:xfrm>
          <a:prstGeom prst="rect">
            <a:avLst/>
          </a:prstGeom>
          <a:noFill/>
        </p:spPr>
        <p:txBody>
          <a:bodyPr wrap="square" rtlCol="0">
            <a:spAutoFit/>
          </a:bodyPr>
          <a:lstStyle/>
          <a:p>
            <a:r>
              <a:rPr lang="en-US" sz="4800" dirty="0" err="1"/>
              <a:t>Hoạt</a:t>
            </a:r>
            <a:r>
              <a:rPr lang="en-US" sz="4800" dirty="0"/>
              <a:t> </a:t>
            </a:r>
            <a:r>
              <a:rPr lang="en-US" sz="4800" dirty="0" err="1"/>
              <a:t>động</a:t>
            </a:r>
            <a:r>
              <a:rPr lang="en-US" sz="4800" dirty="0"/>
              <a:t> </a:t>
            </a:r>
            <a:r>
              <a:rPr lang="en-US" sz="4800" dirty="0" err="1"/>
              <a:t>sau</a:t>
            </a:r>
            <a:r>
              <a:rPr lang="en-US" sz="4800" dirty="0"/>
              <a:t> </a:t>
            </a:r>
            <a:r>
              <a:rPr lang="en-US" sz="4800" dirty="0" err="1"/>
              <a:t>giờ</a:t>
            </a:r>
            <a:r>
              <a:rPr lang="en-US" sz="4800" dirty="0"/>
              <a:t> </a:t>
            </a:r>
            <a:r>
              <a:rPr lang="en-US" sz="4800" dirty="0" err="1"/>
              <a:t>học</a:t>
            </a:r>
            <a:endParaRPr lang="en-US" sz="4800" dirty="0"/>
          </a:p>
        </p:txBody>
      </p:sp>
      <p:sp>
        <p:nvSpPr>
          <p:cNvPr id="8" name="TextBox 7"/>
          <p:cNvSpPr txBox="1"/>
          <p:nvPr/>
        </p:nvSpPr>
        <p:spPr>
          <a:xfrm>
            <a:off x="609600" y="1428750"/>
            <a:ext cx="8229600" cy="1077218"/>
          </a:xfrm>
          <a:prstGeom prst="rect">
            <a:avLst/>
          </a:prstGeom>
          <a:noFill/>
        </p:spPr>
        <p:txBody>
          <a:bodyPr wrap="square" rtlCol="0">
            <a:spAutoFit/>
          </a:bodyPr>
          <a:lstStyle/>
          <a:p>
            <a:r>
              <a:rPr lang="en-US" sz="3200" dirty="0" err="1"/>
              <a:t>Kể</a:t>
            </a:r>
            <a:r>
              <a:rPr lang="en-US" sz="3200" dirty="0"/>
              <a:t> </a:t>
            </a:r>
            <a:r>
              <a:rPr lang="en-US" sz="3200" dirty="0" err="1"/>
              <a:t>với</a:t>
            </a:r>
            <a:r>
              <a:rPr lang="en-US" sz="3200" dirty="0"/>
              <a:t> </a:t>
            </a:r>
            <a:r>
              <a:rPr lang="en-US" sz="3200" dirty="0" err="1"/>
              <a:t>bố</a:t>
            </a:r>
            <a:r>
              <a:rPr lang="en-US" sz="3200" dirty="0"/>
              <a:t> </a:t>
            </a:r>
            <a:r>
              <a:rPr lang="en-US" sz="3200" dirty="0" err="1"/>
              <a:t>mẹ</a:t>
            </a:r>
            <a:r>
              <a:rPr lang="en-US" sz="3200" dirty="0"/>
              <a:t> </a:t>
            </a:r>
            <a:r>
              <a:rPr lang="en-US" sz="3200" dirty="0" err="1"/>
              <a:t>về</a:t>
            </a:r>
            <a:r>
              <a:rPr lang="en-US" sz="3200" dirty="0"/>
              <a:t> </a:t>
            </a:r>
            <a:r>
              <a:rPr lang="en-US" sz="3200" dirty="0" err="1"/>
              <a:t>việc</a:t>
            </a:r>
            <a:r>
              <a:rPr lang="en-US" sz="3200" dirty="0"/>
              <a:t> </a:t>
            </a:r>
            <a:r>
              <a:rPr lang="en-US" sz="3200" dirty="0" err="1"/>
              <a:t>giải</a:t>
            </a:r>
            <a:r>
              <a:rPr lang="en-US" sz="3200" dirty="0"/>
              <a:t> </a:t>
            </a:r>
            <a:r>
              <a:rPr lang="en-US" sz="3200" dirty="0" err="1"/>
              <a:t>quyết</a:t>
            </a:r>
            <a:r>
              <a:rPr lang="en-US" sz="3200" dirty="0"/>
              <a:t> </a:t>
            </a:r>
            <a:r>
              <a:rPr lang="en-US" sz="3200" dirty="0" err="1"/>
              <a:t>mâu</a:t>
            </a:r>
            <a:r>
              <a:rPr lang="en-US" sz="3200" dirty="0"/>
              <a:t> </a:t>
            </a:r>
            <a:r>
              <a:rPr lang="en-US" sz="3200" dirty="0" err="1"/>
              <a:t>thuẫn</a:t>
            </a:r>
            <a:r>
              <a:rPr lang="en-US" sz="3200" dirty="0"/>
              <a:t> </a:t>
            </a:r>
            <a:r>
              <a:rPr lang="en-US" sz="3200" dirty="0" err="1"/>
              <a:t>của</a:t>
            </a:r>
            <a:r>
              <a:rPr lang="en-US" sz="3200" dirty="0"/>
              <a:t> </a:t>
            </a:r>
            <a:r>
              <a:rPr lang="en-US" sz="3200" dirty="0" err="1"/>
              <a:t>em</a:t>
            </a:r>
            <a:r>
              <a:rPr lang="en-US" sz="3200" dirty="0"/>
              <a:t> </a:t>
            </a:r>
            <a:r>
              <a:rPr lang="en-US" sz="3200" dirty="0" err="1"/>
              <a:t>hoặc</a:t>
            </a:r>
            <a:r>
              <a:rPr lang="en-US" sz="3200" dirty="0"/>
              <a:t> </a:t>
            </a:r>
            <a:r>
              <a:rPr lang="en-US" sz="3200" dirty="0" err="1"/>
              <a:t>của</a:t>
            </a:r>
            <a:r>
              <a:rPr lang="en-US" sz="3200" dirty="0"/>
              <a:t> </a:t>
            </a:r>
            <a:r>
              <a:rPr lang="en-US" sz="3200" dirty="0" err="1"/>
              <a:t>bạn</a:t>
            </a:r>
            <a:r>
              <a:rPr lang="en-US" sz="3200" dirty="0"/>
              <a:t> </a:t>
            </a:r>
            <a:r>
              <a:rPr lang="en-US" sz="3200" dirty="0" err="1"/>
              <a:t>bè</a:t>
            </a:r>
            <a:r>
              <a:rPr lang="en-US" sz="3200" dirty="0"/>
              <a:t> ở </a:t>
            </a:r>
            <a:r>
              <a:rPr lang="en-US" sz="3200" dirty="0" err="1"/>
              <a:t>lớp</a:t>
            </a:r>
            <a:r>
              <a:rPr lang="en-US" sz="3200" dirty="0"/>
              <a:t>.</a:t>
            </a:r>
          </a:p>
        </p:txBody>
      </p:sp>
    </p:spTree>
    <p:extLst>
      <p:ext uri="{BB962C8B-B14F-4D97-AF65-F5344CB8AC3E}">
        <p14:creationId xmlns:p14="http://schemas.microsoft.com/office/powerpoint/2010/main" val="1860477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9164782"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20191" y="392490"/>
            <a:ext cx="6629400" cy="1569660"/>
          </a:xfrm>
          <a:prstGeom prst="rect">
            <a:avLst/>
          </a:prstGeom>
          <a:noFill/>
        </p:spPr>
        <p:txBody>
          <a:bodyPr wrap="square" rtlCol="0">
            <a:spAutoFit/>
          </a:bodyPr>
          <a:lstStyle/>
          <a:p>
            <a:pPr algn="ctr"/>
            <a:r>
              <a:rPr lang="en-US" sz="4800" b="1" dirty="0" err="1">
                <a:solidFill>
                  <a:srgbClr val="FF0000"/>
                </a:solidFill>
              </a:rPr>
              <a:t>Chúc</a:t>
            </a:r>
            <a:r>
              <a:rPr lang="en-US" sz="4800" b="1" dirty="0">
                <a:solidFill>
                  <a:srgbClr val="FF0000"/>
                </a:solidFill>
              </a:rPr>
              <a:t> </a:t>
            </a:r>
            <a:r>
              <a:rPr lang="en-US" sz="4800" b="1" dirty="0" err="1">
                <a:solidFill>
                  <a:srgbClr val="FF0000"/>
                </a:solidFill>
              </a:rPr>
              <a:t>thầy</a:t>
            </a:r>
            <a:r>
              <a:rPr lang="en-US" sz="4800" b="1" dirty="0">
                <a:solidFill>
                  <a:srgbClr val="FF0000"/>
                </a:solidFill>
              </a:rPr>
              <a:t> </a:t>
            </a:r>
            <a:r>
              <a:rPr lang="en-US" sz="4800" b="1" dirty="0" err="1">
                <a:solidFill>
                  <a:srgbClr val="FF0000"/>
                </a:solidFill>
              </a:rPr>
              <a:t>cô</a:t>
            </a:r>
            <a:r>
              <a:rPr lang="en-US" sz="4800" b="1" dirty="0">
                <a:solidFill>
                  <a:srgbClr val="FF0000"/>
                </a:solidFill>
              </a:rPr>
              <a:t> </a:t>
            </a:r>
            <a:r>
              <a:rPr lang="en-US" sz="4800" b="1" dirty="0" err="1">
                <a:solidFill>
                  <a:srgbClr val="FF0000"/>
                </a:solidFill>
              </a:rPr>
              <a:t>luôn</a:t>
            </a:r>
            <a:r>
              <a:rPr lang="en-US" sz="4800" b="1" dirty="0">
                <a:solidFill>
                  <a:srgbClr val="FF0000"/>
                </a:solidFill>
              </a:rPr>
              <a:t> </a:t>
            </a:r>
            <a:r>
              <a:rPr lang="en-US" sz="4800" b="1" dirty="0" err="1">
                <a:solidFill>
                  <a:srgbClr val="FF0000"/>
                </a:solidFill>
              </a:rPr>
              <a:t>mạnh</a:t>
            </a:r>
            <a:r>
              <a:rPr lang="en-US" sz="4800" b="1" dirty="0">
                <a:solidFill>
                  <a:srgbClr val="FF0000"/>
                </a:solidFill>
              </a:rPr>
              <a:t> </a:t>
            </a:r>
            <a:r>
              <a:rPr lang="en-US" sz="4800" b="1" dirty="0" err="1">
                <a:solidFill>
                  <a:srgbClr val="FF0000"/>
                </a:solidFill>
              </a:rPr>
              <a:t>khỏe</a:t>
            </a:r>
            <a:r>
              <a:rPr lang="en-US" sz="4800" b="1" dirty="0">
                <a:solidFill>
                  <a:srgbClr val="FF0000"/>
                </a:solidFill>
              </a:rPr>
              <a:t>, </a:t>
            </a:r>
            <a:r>
              <a:rPr lang="en-US" sz="4800" b="1" dirty="0" err="1">
                <a:solidFill>
                  <a:srgbClr val="FF0000"/>
                </a:solidFill>
              </a:rPr>
              <a:t>công</a:t>
            </a:r>
            <a:r>
              <a:rPr lang="en-US" sz="4800" b="1" dirty="0">
                <a:solidFill>
                  <a:srgbClr val="FF0000"/>
                </a:solidFill>
              </a:rPr>
              <a:t> </a:t>
            </a:r>
            <a:r>
              <a:rPr lang="en-US" sz="4800" b="1" dirty="0" err="1">
                <a:solidFill>
                  <a:srgbClr val="FF0000"/>
                </a:solidFill>
              </a:rPr>
              <a:t>tác</a:t>
            </a:r>
            <a:r>
              <a:rPr lang="en-US" sz="4800" b="1" dirty="0">
                <a:solidFill>
                  <a:srgbClr val="FF0000"/>
                </a:solidFill>
              </a:rPr>
              <a:t> </a:t>
            </a:r>
            <a:r>
              <a:rPr lang="en-US" sz="4800" b="1" dirty="0" err="1">
                <a:solidFill>
                  <a:srgbClr val="FF0000"/>
                </a:solidFill>
              </a:rPr>
              <a:t>tốt</a:t>
            </a:r>
            <a:endParaRPr lang="en-US" sz="4800" b="1" dirty="0">
              <a:solidFill>
                <a:srgbClr val="FF0000"/>
              </a:solidFill>
            </a:endParaRPr>
          </a:p>
        </p:txBody>
      </p:sp>
      <p:sp>
        <p:nvSpPr>
          <p:cNvPr id="3" name="TextBox 2"/>
          <p:cNvSpPr txBox="1"/>
          <p:nvPr/>
        </p:nvSpPr>
        <p:spPr>
          <a:xfrm>
            <a:off x="2438400" y="2114550"/>
            <a:ext cx="5791200" cy="1323439"/>
          </a:xfrm>
          <a:prstGeom prst="rect">
            <a:avLst/>
          </a:prstGeom>
          <a:noFill/>
        </p:spPr>
        <p:txBody>
          <a:bodyPr wrap="square" rtlCol="0">
            <a:spAutoFit/>
          </a:bodyPr>
          <a:lstStyle/>
          <a:p>
            <a:pPr algn="ctr"/>
            <a:r>
              <a:rPr lang="en-US" sz="4000" b="1" dirty="0" err="1">
                <a:solidFill>
                  <a:srgbClr val="0000FF"/>
                </a:solidFill>
              </a:rPr>
              <a:t>Chúc</a:t>
            </a:r>
            <a:r>
              <a:rPr lang="en-US" sz="4000" b="1" dirty="0">
                <a:solidFill>
                  <a:srgbClr val="0000FF"/>
                </a:solidFill>
              </a:rPr>
              <a:t> </a:t>
            </a:r>
            <a:r>
              <a:rPr lang="en-US" sz="4000" b="1" dirty="0" err="1">
                <a:solidFill>
                  <a:srgbClr val="0000FF"/>
                </a:solidFill>
              </a:rPr>
              <a:t>các</a:t>
            </a:r>
            <a:r>
              <a:rPr lang="en-US" sz="4000" b="1" dirty="0">
                <a:solidFill>
                  <a:srgbClr val="0000FF"/>
                </a:solidFill>
              </a:rPr>
              <a:t> </a:t>
            </a:r>
            <a:r>
              <a:rPr lang="en-US" sz="4000" b="1" dirty="0" err="1">
                <a:solidFill>
                  <a:srgbClr val="0000FF"/>
                </a:solidFill>
              </a:rPr>
              <a:t>em</a:t>
            </a:r>
            <a:r>
              <a:rPr lang="en-US" sz="4000" b="1" dirty="0">
                <a:solidFill>
                  <a:srgbClr val="0000FF"/>
                </a:solidFill>
              </a:rPr>
              <a:t> </a:t>
            </a:r>
            <a:r>
              <a:rPr lang="en-US" sz="4000" b="1" dirty="0" err="1">
                <a:solidFill>
                  <a:srgbClr val="0000FF"/>
                </a:solidFill>
              </a:rPr>
              <a:t>chăm</a:t>
            </a:r>
            <a:r>
              <a:rPr lang="en-US" sz="4000" b="1" dirty="0">
                <a:solidFill>
                  <a:srgbClr val="0000FF"/>
                </a:solidFill>
              </a:rPr>
              <a:t> </a:t>
            </a:r>
            <a:r>
              <a:rPr lang="en-US" sz="4000" b="1" dirty="0" err="1">
                <a:solidFill>
                  <a:srgbClr val="0000FF"/>
                </a:solidFill>
              </a:rPr>
              <a:t>ngoan</a:t>
            </a:r>
            <a:r>
              <a:rPr lang="en-US" sz="4000" b="1" dirty="0">
                <a:solidFill>
                  <a:srgbClr val="0000FF"/>
                </a:solidFill>
              </a:rPr>
              <a:t>, </a:t>
            </a:r>
            <a:r>
              <a:rPr lang="en-US" sz="4000" b="1" dirty="0" err="1">
                <a:solidFill>
                  <a:srgbClr val="0000FF"/>
                </a:solidFill>
              </a:rPr>
              <a:t>học</a:t>
            </a:r>
            <a:r>
              <a:rPr lang="en-US" sz="4000" b="1" dirty="0">
                <a:solidFill>
                  <a:srgbClr val="0000FF"/>
                </a:solidFill>
              </a:rPr>
              <a:t> </a:t>
            </a:r>
            <a:r>
              <a:rPr lang="en-US" sz="4000" b="1" dirty="0" err="1">
                <a:solidFill>
                  <a:srgbClr val="0000FF"/>
                </a:solidFill>
              </a:rPr>
              <a:t>giỏi</a:t>
            </a:r>
            <a:endParaRPr lang="en-US" sz="4000" b="1" dirty="0">
              <a:solidFill>
                <a:srgbClr val="0000FF"/>
              </a:solidFill>
            </a:endParaRPr>
          </a:p>
        </p:txBody>
      </p:sp>
      <p:sp>
        <p:nvSpPr>
          <p:cNvPr id="5" name="TextBox 4"/>
          <p:cNvSpPr txBox="1"/>
          <p:nvPr/>
        </p:nvSpPr>
        <p:spPr>
          <a:xfrm>
            <a:off x="5715000" y="386715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7119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Ảnh Nền Powerpoint Đẹp ❤️ Background PPT Chuyên Nghiệp"/>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Ảnh Nền Powerpoint Đẹp ❤️ Background PPT Chuyên Nghiệp"/>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Ảnh Nền Powerpoint Đẹp ❤️ Background PPT Chuyên Nghiệp"/>
          <p:cNvSpPr>
            <a:spLocks noChangeAspect="1" noChangeArrowheads="1"/>
          </p:cNvSpPr>
          <p:nvPr/>
        </p:nvSpPr>
        <p:spPr bwMode="auto">
          <a:xfrm>
            <a:off x="460375" y="1202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1197"/>
            <a:ext cx="9144000" cy="519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991444"/>
            <a:ext cx="8531225" cy="646331"/>
          </a:xfrm>
          <a:prstGeom prst="rect">
            <a:avLst/>
          </a:prstGeom>
          <a:noFill/>
        </p:spPr>
        <p:txBody>
          <a:bodyPr wrap="square" rtlCol="0">
            <a:spAutoFit/>
          </a:bodyPr>
          <a:lstStyle/>
          <a:p>
            <a:pPr algn="ctr"/>
            <a:r>
              <a:rPr lang="en-US" sz="3600" b="1" dirty="0" err="1">
                <a:solidFill>
                  <a:schemeClr val="bg1"/>
                </a:solidFill>
                <a:latin typeface="HP001 4 hàng"/>
              </a:rPr>
              <a:t>Hoạt</a:t>
            </a:r>
            <a:r>
              <a:rPr lang="en-US" sz="3600" b="1" dirty="0">
                <a:solidFill>
                  <a:schemeClr val="bg1"/>
                </a:solidFill>
                <a:latin typeface="HP001 4 hàng"/>
              </a:rPr>
              <a:t> </a:t>
            </a:r>
            <a:r>
              <a:rPr lang="en-US" sz="3600" b="1" dirty="0" err="1">
                <a:solidFill>
                  <a:schemeClr val="bg1"/>
                </a:solidFill>
                <a:latin typeface="HP001 4 hàng"/>
              </a:rPr>
              <a:t>động</a:t>
            </a:r>
            <a:r>
              <a:rPr lang="en-US" sz="3600" b="1" dirty="0">
                <a:solidFill>
                  <a:schemeClr val="bg1"/>
                </a:solidFill>
                <a:latin typeface="HP001 4 hàng"/>
              </a:rPr>
              <a:t> </a:t>
            </a:r>
            <a:r>
              <a:rPr lang="en-US" sz="3600" b="1" dirty="0" err="1">
                <a:solidFill>
                  <a:schemeClr val="bg1"/>
                </a:solidFill>
                <a:latin typeface="HP001 4 hàng"/>
              </a:rPr>
              <a:t>trải</a:t>
            </a:r>
            <a:r>
              <a:rPr lang="en-US" sz="3600" b="1" dirty="0">
                <a:solidFill>
                  <a:schemeClr val="bg1"/>
                </a:solidFill>
                <a:latin typeface="HP001 4 hàng"/>
              </a:rPr>
              <a:t> </a:t>
            </a:r>
            <a:r>
              <a:rPr lang="en-US" sz="3600" b="1" dirty="0" err="1">
                <a:solidFill>
                  <a:schemeClr val="bg1"/>
                </a:solidFill>
                <a:latin typeface="HP001 4 hàng"/>
              </a:rPr>
              <a:t>nghiệm</a:t>
            </a:r>
            <a:endParaRPr lang="en-US" sz="3600" b="1" dirty="0">
              <a:solidFill>
                <a:schemeClr val="bg1"/>
              </a:solidFill>
              <a:latin typeface="HP001 4 hàng"/>
            </a:endParaRPr>
          </a:p>
        </p:txBody>
      </p:sp>
      <p:sp>
        <p:nvSpPr>
          <p:cNvPr id="8" name="TextBox 7"/>
          <p:cNvSpPr txBox="1"/>
          <p:nvPr/>
        </p:nvSpPr>
        <p:spPr>
          <a:xfrm>
            <a:off x="460375" y="1885950"/>
            <a:ext cx="8607425" cy="584775"/>
          </a:xfrm>
          <a:prstGeom prst="rect">
            <a:avLst/>
          </a:prstGeom>
          <a:noFill/>
        </p:spPr>
        <p:txBody>
          <a:bodyPr wrap="square" rtlCol="0">
            <a:spAutoFit/>
          </a:bodyPr>
          <a:lstStyle/>
          <a:p>
            <a:pPr algn="ctr"/>
            <a:r>
              <a:rPr lang="en-US" sz="3200" b="1" dirty="0" err="1">
                <a:solidFill>
                  <a:srgbClr val="FFFF00"/>
                </a:solidFill>
                <a:latin typeface="HP001 4 hàng" pitchFamily="34" charset="0"/>
              </a:rPr>
              <a:t>Bài</a:t>
            </a:r>
            <a:r>
              <a:rPr lang="en-US" sz="3200" b="1" dirty="0">
                <a:solidFill>
                  <a:srgbClr val="FFFF00"/>
                </a:solidFill>
                <a:latin typeface="HP001 4 hàng" pitchFamily="34" charset="0"/>
              </a:rPr>
              <a:t> 10: </a:t>
            </a:r>
            <a:r>
              <a:rPr lang="en-US" sz="3200" b="1" dirty="0" err="1">
                <a:solidFill>
                  <a:srgbClr val="FFFF00"/>
                </a:solidFill>
                <a:latin typeface="HP001 4 hàng" pitchFamily="34" charset="0"/>
              </a:rPr>
              <a:t>Tìm</a:t>
            </a:r>
            <a:r>
              <a:rPr lang="en-US" sz="3200" b="1" dirty="0">
                <a:solidFill>
                  <a:srgbClr val="FFFF00"/>
                </a:solidFill>
                <a:latin typeface="HP001 4 hàng" pitchFamily="34" charset="0"/>
              </a:rPr>
              <a:t> </a:t>
            </a:r>
            <a:r>
              <a:rPr lang="en-US" sz="3200" b="1" dirty="0" err="1">
                <a:solidFill>
                  <a:srgbClr val="FFFF00"/>
                </a:solidFill>
                <a:latin typeface="HP001 4 hàng" pitchFamily="34" charset="0"/>
              </a:rPr>
              <a:t>sự</a:t>
            </a:r>
            <a:r>
              <a:rPr lang="en-US" sz="3200" b="1" dirty="0">
                <a:solidFill>
                  <a:srgbClr val="FFFF00"/>
                </a:solidFill>
                <a:latin typeface="HP001 4 hàng" pitchFamily="34" charset="0"/>
              </a:rPr>
              <a:t> </a:t>
            </a:r>
            <a:r>
              <a:rPr lang="en-US" sz="3200" b="1" dirty="0" err="1">
                <a:solidFill>
                  <a:srgbClr val="FFFF00"/>
                </a:solidFill>
                <a:latin typeface="HP001 4 hàng" pitchFamily="34" charset="0"/>
              </a:rPr>
              <a:t>trợ</a:t>
            </a:r>
            <a:r>
              <a:rPr lang="en-US" sz="3200" b="1" dirty="0">
                <a:solidFill>
                  <a:srgbClr val="FFFF00"/>
                </a:solidFill>
                <a:latin typeface="HP001 4 hàng" pitchFamily="34" charset="0"/>
              </a:rPr>
              <a:t> </a:t>
            </a:r>
            <a:r>
              <a:rPr lang="en-US" sz="3200" b="1" dirty="0" err="1">
                <a:solidFill>
                  <a:srgbClr val="FFFF00"/>
                </a:solidFill>
                <a:latin typeface="HP001 4 hàng" pitchFamily="34" charset="0"/>
              </a:rPr>
              <a:t>giúp</a:t>
            </a:r>
            <a:r>
              <a:rPr lang="en-US" sz="3200" b="1" dirty="0">
                <a:solidFill>
                  <a:srgbClr val="FFFF00"/>
                </a:solidFill>
                <a:latin typeface="HP001 4 hàng" pitchFamily="34" charset="0"/>
              </a:rPr>
              <a:t> </a:t>
            </a:r>
            <a:r>
              <a:rPr lang="en-US" sz="3200" b="1" dirty="0" err="1">
                <a:solidFill>
                  <a:srgbClr val="FFFF00"/>
                </a:solidFill>
                <a:latin typeface="HP001 4 hàng" pitchFamily="34" charset="0"/>
              </a:rPr>
              <a:t>để</a:t>
            </a:r>
            <a:r>
              <a:rPr lang="en-US" sz="3200" b="1" dirty="0">
                <a:solidFill>
                  <a:srgbClr val="FFFF00"/>
                </a:solidFill>
                <a:latin typeface="HP001 4 hàng" pitchFamily="34" charset="0"/>
              </a:rPr>
              <a:t> </a:t>
            </a:r>
            <a:r>
              <a:rPr lang="en-US" sz="3200" b="1" dirty="0" err="1">
                <a:solidFill>
                  <a:srgbClr val="FFFF00"/>
                </a:solidFill>
                <a:latin typeface="HP001 4 hàng" pitchFamily="34" charset="0"/>
              </a:rPr>
              <a:t>giữ</a:t>
            </a:r>
            <a:r>
              <a:rPr lang="en-US" sz="3200" b="1" dirty="0">
                <a:solidFill>
                  <a:srgbClr val="FFFF00"/>
                </a:solidFill>
                <a:latin typeface="HP001 4 hàng" pitchFamily="34" charset="0"/>
              </a:rPr>
              <a:t> </a:t>
            </a:r>
            <a:r>
              <a:rPr lang="en-US" sz="3200" b="1" dirty="0" err="1">
                <a:solidFill>
                  <a:srgbClr val="FFFF00"/>
                </a:solidFill>
                <a:latin typeface="HP001 4 hàng" pitchFamily="34" charset="0"/>
              </a:rPr>
              <a:t>gìn</a:t>
            </a:r>
            <a:r>
              <a:rPr lang="en-US" sz="3200" b="1" dirty="0">
                <a:solidFill>
                  <a:srgbClr val="FFFF00"/>
                </a:solidFill>
                <a:latin typeface="HP001 4 hàng" pitchFamily="34" charset="0"/>
              </a:rPr>
              <a:t> </a:t>
            </a:r>
            <a:r>
              <a:rPr lang="en-US" sz="3200" b="1" dirty="0" err="1">
                <a:solidFill>
                  <a:srgbClr val="FFFF00"/>
                </a:solidFill>
                <a:latin typeface="HP001 4 hàng" pitchFamily="34" charset="0"/>
              </a:rPr>
              <a:t>tình</a:t>
            </a:r>
            <a:r>
              <a:rPr lang="en-US" sz="3200" b="1" dirty="0">
                <a:solidFill>
                  <a:srgbClr val="FFFF00"/>
                </a:solidFill>
                <a:latin typeface="HP001 4 hàng" pitchFamily="34" charset="0"/>
              </a:rPr>
              <a:t> </a:t>
            </a:r>
            <a:r>
              <a:rPr lang="en-US" sz="3200" b="1" dirty="0" err="1">
                <a:solidFill>
                  <a:srgbClr val="FFFF00"/>
                </a:solidFill>
                <a:latin typeface="HP001 4 hàng" pitchFamily="34" charset="0"/>
              </a:rPr>
              <a:t>bạn</a:t>
            </a:r>
            <a:endParaRPr lang="en-US" sz="3200" b="1" dirty="0">
              <a:solidFill>
                <a:srgbClr val="FFFF00"/>
              </a:solidFill>
              <a:latin typeface="HP001 4 hàng" pitchFamily="34" charset="0"/>
            </a:endParaRPr>
          </a:p>
        </p:txBody>
      </p:sp>
    </p:spTree>
    <p:extLst>
      <p:ext uri="{BB962C8B-B14F-4D97-AF65-F5344CB8AC3E}">
        <p14:creationId xmlns:p14="http://schemas.microsoft.com/office/powerpoint/2010/main" val="298340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447800" y="971550"/>
            <a:ext cx="6477000" cy="3505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FFFF00"/>
                </a:solidFill>
                <a:latin typeface="Times New Roman" pitchFamily="18" charset="0"/>
                <a:cs typeface="Times New Roman" pitchFamily="18" charset="0"/>
              </a:rPr>
              <a:t>Khám</a:t>
            </a:r>
            <a:r>
              <a:rPr lang="en-US" sz="4800" dirty="0">
                <a:solidFill>
                  <a:srgbClr val="FFFF00"/>
                </a:solidFill>
                <a:latin typeface="Times New Roman" pitchFamily="18" charset="0"/>
                <a:cs typeface="Times New Roman" pitchFamily="18" charset="0"/>
              </a:rPr>
              <a:t> </a:t>
            </a:r>
            <a:r>
              <a:rPr lang="en-US" sz="4800" dirty="0" err="1">
                <a:solidFill>
                  <a:srgbClr val="FFFF00"/>
                </a:solidFill>
                <a:latin typeface="Times New Roman" pitchFamily="18" charset="0"/>
                <a:cs typeface="Times New Roman" pitchFamily="18" charset="0"/>
              </a:rPr>
              <a:t>phá</a:t>
            </a:r>
            <a:endParaRPr lang="en-US" sz="4800" dirty="0">
              <a:solidFill>
                <a:srgbClr val="FFFF0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714750"/>
            <a:ext cx="8915400" cy="1077218"/>
          </a:xfrm>
          <a:prstGeom prst="rect">
            <a:avLst/>
          </a:prstGeom>
          <a:solidFill>
            <a:schemeClr val="tx2">
              <a:lumMod val="40000"/>
              <a:lumOff val="60000"/>
            </a:schemeClr>
          </a:solidFill>
        </p:spPr>
        <p:txBody>
          <a:bodyPr wrap="square" rtlCol="0">
            <a:spAutoFit/>
          </a:bodyPr>
          <a:lstStyle/>
          <a:p>
            <a:pPr algn="ctr"/>
            <a:r>
              <a:rPr lang="en-US" sz="3200" b="1" dirty="0">
                <a:solidFill>
                  <a:schemeClr val="accent6">
                    <a:lumMod val="50000"/>
                  </a:schemeClr>
                </a:solidFill>
              </a:rPr>
              <a:t>	</a:t>
            </a:r>
            <a:r>
              <a:rPr lang="en-US" sz="3200" b="1" dirty="0" err="1">
                <a:solidFill>
                  <a:schemeClr val="accent6">
                    <a:lumMod val="50000"/>
                  </a:schemeClr>
                </a:solidFill>
              </a:rPr>
              <a:t>Cách</a:t>
            </a:r>
            <a:r>
              <a:rPr lang="en-US" sz="3200" b="1" dirty="0">
                <a:solidFill>
                  <a:schemeClr val="accent6">
                    <a:lumMod val="50000"/>
                  </a:schemeClr>
                </a:solidFill>
              </a:rPr>
              <a:t> </a:t>
            </a:r>
            <a:r>
              <a:rPr lang="en-US" sz="3200" b="1" dirty="0" err="1">
                <a:solidFill>
                  <a:schemeClr val="accent6">
                    <a:lumMod val="50000"/>
                  </a:schemeClr>
                </a:solidFill>
              </a:rPr>
              <a:t>ứng</a:t>
            </a:r>
            <a:r>
              <a:rPr lang="en-US" sz="3200" b="1" dirty="0">
                <a:solidFill>
                  <a:schemeClr val="accent6">
                    <a:lumMod val="50000"/>
                  </a:schemeClr>
                </a:solidFill>
              </a:rPr>
              <a:t> </a:t>
            </a:r>
            <a:r>
              <a:rPr lang="en-US" sz="3200" b="1" dirty="0" err="1">
                <a:solidFill>
                  <a:schemeClr val="accent6">
                    <a:lumMod val="50000"/>
                  </a:schemeClr>
                </a:solidFill>
              </a:rPr>
              <a:t>xử</a:t>
            </a:r>
            <a:r>
              <a:rPr lang="en-US" sz="3200" b="1" dirty="0">
                <a:solidFill>
                  <a:schemeClr val="accent6">
                    <a:lumMod val="50000"/>
                  </a:schemeClr>
                </a:solidFill>
              </a:rPr>
              <a:t> </a:t>
            </a:r>
            <a:r>
              <a:rPr lang="en-US" sz="3200" b="1" dirty="0" err="1">
                <a:solidFill>
                  <a:schemeClr val="accent6">
                    <a:lumMod val="50000"/>
                  </a:schemeClr>
                </a:solidFill>
              </a:rPr>
              <a:t>trong</a:t>
            </a:r>
            <a:r>
              <a:rPr lang="en-US" sz="3200" b="1" dirty="0">
                <a:solidFill>
                  <a:schemeClr val="accent6">
                    <a:lumMod val="50000"/>
                  </a:schemeClr>
                </a:solidFill>
              </a:rPr>
              <a:t> </a:t>
            </a:r>
            <a:r>
              <a:rPr lang="en-US" sz="3200" b="1" dirty="0" err="1">
                <a:solidFill>
                  <a:schemeClr val="accent6">
                    <a:lumMod val="50000"/>
                  </a:schemeClr>
                </a:solidFill>
              </a:rPr>
              <a:t>tình</a:t>
            </a:r>
            <a:r>
              <a:rPr lang="en-US" sz="3200" b="1" dirty="0">
                <a:solidFill>
                  <a:schemeClr val="accent6">
                    <a:lumMod val="50000"/>
                  </a:schemeClr>
                </a:solidFill>
              </a:rPr>
              <a:t> </a:t>
            </a:r>
            <a:r>
              <a:rPr lang="en-US" sz="3200" b="1" dirty="0" err="1">
                <a:solidFill>
                  <a:schemeClr val="accent6">
                    <a:lumMod val="50000"/>
                  </a:schemeClr>
                </a:solidFill>
              </a:rPr>
              <a:t>huống</a:t>
            </a:r>
            <a:r>
              <a:rPr lang="en-US" sz="3200" b="1" dirty="0">
                <a:solidFill>
                  <a:schemeClr val="accent6">
                    <a:lumMod val="50000"/>
                  </a:schemeClr>
                </a:solidFill>
              </a:rPr>
              <a:t>: </a:t>
            </a:r>
            <a:r>
              <a:rPr lang="en-US" sz="3200" b="1" dirty="0" err="1">
                <a:solidFill>
                  <a:schemeClr val="accent6">
                    <a:lumMod val="50000"/>
                  </a:schemeClr>
                </a:solidFill>
              </a:rPr>
              <a:t>Hai</a:t>
            </a:r>
            <a:r>
              <a:rPr lang="en-US" sz="3200" b="1" dirty="0">
                <a:solidFill>
                  <a:schemeClr val="accent6">
                    <a:lumMod val="50000"/>
                  </a:schemeClr>
                </a:solidFill>
              </a:rPr>
              <a:t> </a:t>
            </a:r>
            <a:r>
              <a:rPr lang="en-US" sz="3200" b="1" dirty="0" err="1">
                <a:solidFill>
                  <a:schemeClr val="accent6">
                    <a:lumMod val="50000"/>
                  </a:schemeClr>
                </a:solidFill>
              </a:rPr>
              <a:t>bạn</a:t>
            </a:r>
            <a:r>
              <a:rPr lang="en-US" sz="3200" b="1" dirty="0">
                <a:solidFill>
                  <a:schemeClr val="accent6">
                    <a:lumMod val="50000"/>
                  </a:schemeClr>
                </a:solidFill>
              </a:rPr>
              <a:t> </a:t>
            </a:r>
            <a:r>
              <a:rPr lang="en-US" sz="3200" b="1" dirty="0" err="1">
                <a:solidFill>
                  <a:schemeClr val="accent6">
                    <a:lumMod val="50000"/>
                  </a:schemeClr>
                </a:solidFill>
              </a:rPr>
              <a:t>không</a:t>
            </a:r>
            <a:r>
              <a:rPr lang="en-US" sz="3200" b="1" dirty="0">
                <a:solidFill>
                  <a:schemeClr val="accent6">
                    <a:lumMod val="50000"/>
                  </a:schemeClr>
                </a:solidFill>
              </a:rPr>
              <a:t> </a:t>
            </a:r>
            <a:r>
              <a:rPr lang="en-US" sz="3200" b="1" dirty="0" err="1">
                <a:solidFill>
                  <a:schemeClr val="accent6">
                    <a:lumMod val="50000"/>
                  </a:schemeClr>
                </a:solidFill>
              </a:rPr>
              <a:t>ai</a:t>
            </a:r>
            <a:r>
              <a:rPr lang="en-US" sz="3200" b="1" dirty="0">
                <a:solidFill>
                  <a:schemeClr val="accent6">
                    <a:lumMod val="50000"/>
                  </a:schemeClr>
                </a:solidFill>
              </a:rPr>
              <a:t> </a:t>
            </a:r>
            <a:r>
              <a:rPr lang="en-US" sz="3200" b="1" dirty="0" err="1">
                <a:solidFill>
                  <a:schemeClr val="accent6">
                    <a:lumMod val="50000"/>
                  </a:schemeClr>
                </a:solidFill>
              </a:rPr>
              <a:t>nhường</a:t>
            </a:r>
            <a:r>
              <a:rPr lang="en-US" sz="3200" b="1" dirty="0">
                <a:solidFill>
                  <a:schemeClr val="accent6">
                    <a:lumMod val="50000"/>
                  </a:schemeClr>
                </a:solidFill>
              </a:rPr>
              <a:t> </a:t>
            </a:r>
            <a:r>
              <a:rPr lang="en-US" sz="3200" b="1" dirty="0" err="1">
                <a:solidFill>
                  <a:schemeClr val="accent6">
                    <a:lumMod val="50000"/>
                  </a:schemeClr>
                </a:solidFill>
              </a:rPr>
              <a:t>ai</a:t>
            </a:r>
            <a:r>
              <a:rPr lang="en-US" sz="3200" b="1" dirty="0">
                <a:solidFill>
                  <a:schemeClr val="accent6">
                    <a:lumMod val="50000"/>
                  </a:schemeClr>
                </a:solidFill>
              </a:rPr>
              <a:t> </a:t>
            </a:r>
            <a:r>
              <a:rPr lang="en-US" sz="3200" b="1" dirty="0" err="1">
                <a:solidFill>
                  <a:schemeClr val="accent6">
                    <a:lumMod val="50000"/>
                  </a:schemeClr>
                </a:solidFill>
              </a:rPr>
              <a:t>tranh</a:t>
            </a:r>
            <a:r>
              <a:rPr lang="en-US" sz="3200" b="1" dirty="0">
                <a:solidFill>
                  <a:schemeClr val="accent6">
                    <a:lumMod val="50000"/>
                  </a:schemeClr>
                </a:solidFill>
              </a:rPr>
              <a:t> </a:t>
            </a:r>
            <a:r>
              <a:rPr lang="en-US" sz="3200" b="1" dirty="0" err="1">
                <a:solidFill>
                  <a:schemeClr val="accent6">
                    <a:lumMod val="50000"/>
                  </a:schemeClr>
                </a:solidFill>
              </a:rPr>
              <a:t>nhau</a:t>
            </a:r>
            <a:r>
              <a:rPr lang="en-US" sz="3200" b="1" dirty="0">
                <a:solidFill>
                  <a:schemeClr val="accent6">
                    <a:lumMod val="50000"/>
                  </a:schemeClr>
                </a:solidFill>
              </a:rPr>
              <a:t> qua </a:t>
            </a:r>
            <a:r>
              <a:rPr lang="en-US" sz="3200" b="1" dirty="0" err="1">
                <a:solidFill>
                  <a:schemeClr val="accent6">
                    <a:lumMod val="50000"/>
                  </a:schemeClr>
                </a:solidFill>
              </a:rPr>
              <a:t>cầu</a:t>
            </a:r>
            <a:r>
              <a:rPr lang="en-US" sz="3200" b="1" dirty="0">
                <a:solidFill>
                  <a:schemeClr val="accent6">
                    <a:lumMod val="50000"/>
                  </a:schemeClr>
                </a:solidFill>
              </a:rPr>
              <a:t>.</a:t>
            </a:r>
          </a:p>
        </p:txBody>
      </p:sp>
      <p:sp>
        <p:nvSpPr>
          <p:cNvPr id="5" name="TextBox 4"/>
          <p:cNvSpPr txBox="1"/>
          <p:nvPr/>
        </p:nvSpPr>
        <p:spPr>
          <a:xfrm>
            <a:off x="381000" y="285750"/>
            <a:ext cx="8382000" cy="1077218"/>
          </a:xfrm>
          <a:prstGeom prst="rect">
            <a:avLst/>
          </a:prstGeom>
          <a:noFill/>
        </p:spPr>
        <p:txBody>
          <a:bodyPr wrap="square" rtlCol="0">
            <a:spAutoFit/>
          </a:bodyPr>
          <a:lstStyle/>
          <a:p>
            <a:r>
              <a:rPr lang="en-US" sz="3200" dirty="0">
                <a:latin typeface="Times New Roman" pitchFamily="18" charset="0"/>
                <a:cs typeface="Times New Roman" pitchFamily="18" charset="0"/>
              </a:rPr>
              <a:t>1.Xử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huống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dê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p:txBody>
      </p:sp>
      <p:sp>
        <p:nvSpPr>
          <p:cNvPr id="6" name="Cloud 5"/>
          <p:cNvSpPr/>
          <p:nvPr/>
        </p:nvSpPr>
        <p:spPr>
          <a:xfrm>
            <a:off x="1066800" y="971550"/>
            <a:ext cx="6629400" cy="2514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Thảo</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luận</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về</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cách</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ứng</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xử</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trong</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tình</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huống</a:t>
            </a:r>
            <a:r>
              <a:rPr lang="en-US" sz="3200" dirty="0">
                <a:solidFill>
                  <a:srgbClr val="FFFF00"/>
                </a:solidFill>
                <a:latin typeface="Times New Roman" pitchFamily="18" charset="0"/>
                <a:cs typeface="Times New Roman" pitchFamily="18" charset="0"/>
              </a:rPr>
              <a:t>.</a:t>
            </a:r>
          </a:p>
        </p:txBody>
      </p:sp>
    </p:spTree>
    <p:extLst>
      <p:ext uri="{BB962C8B-B14F-4D97-AF65-F5344CB8AC3E}">
        <p14:creationId xmlns:p14="http://schemas.microsoft.com/office/powerpoint/2010/main" val="300029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685800" y="438150"/>
            <a:ext cx="7848600" cy="4267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FFFF00"/>
                </a:solidFill>
                <a:latin typeface="Times New Roman" pitchFamily="18" charset="0"/>
                <a:cs typeface="Times New Roman" pitchFamily="18" charset="0"/>
              </a:rPr>
              <a:t>Sắm</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vai</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ứng</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xử</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theo</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cách</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phù</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hợp</a:t>
            </a:r>
            <a:endParaRPr lang="en-US" sz="44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417996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7205" y="3783967"/>
            <a:ext cx="8686800" cy="1354217"/>
          </a:xfrm>
          <a:prstGeom prst="rect">
            <a:avLst/>
          </a:prstGeom>
          <a:solidFill>
            <a:schemeClr val="tx2">
              <a:lumMod val="40000"/>
              <a:lumOff val="60000"/>
            </a:schemeClr>
          </a:solidFill>
        </p:spPr>
        <p:txBody>
          <a:bodyPr wrap="square" rtlCol="0">
            <a:spAutoFit/>
          </a:bodyPr>
          <a:lstStyle/>
          <a:p>
            <a:pPr algn="ctr"/>
            <a:r>
              <a:rPr lang="en-US" sz="3200" b="1" dirty="0" err="1">
                <a:solidFill>
                  <a:schemeClr val="accent6">
                    <a:lumMod val="50000"/>
                  </a:schemeClr>
                </a:solidFill>
                <a:latin typeface="+mj-lt"/>
                <a:cs typeface="Times New Roman" pitchFamily="18" charset="0"/>
              </a:rPr>
              <a:t>Chúng</a:t>
            </a:r>
            <a:r>
              <a:rPr lang="en-US" sz="3200" b="1" dirty="0">
                <a:solidFill>
                  <a:schemeClr val="accent6">
                    <a:lumMod val="50000"/>
                  </a:schemeClr>
                </a:solidFill>
                <a:latin typeface="+mj-lt"/>
                <a:cs typeface="Times New Roman" pitchFamily="18" charset="0"/>
              </a:rPr>
              <a:t> </a:t>
            </a:r>
            <a:r>
              <a:rPr lang="en-US" sz="3200" b="1" dirty="0" err="1">
                <a:solidFill>
                  <a:schemeClr val="accent6">
                    <a:lumMod val="50000"/>
                  </a:schemeClr>
                </a:solidFill>
                <a:latin typeface="+mj-lt"/>
                <a:cs typeface="Times New Roman" pitchFamily="18" charset="0"/>
              </a:rPr>
              <a:t>ta</a:t>
            </a:r>
            <a:r>
              <a:rPr lang="en-US" sz="3200" b="1" dirty="0">
                <a:solidFill>
                  <a:schemeClr val="accent6">
                    <a:lumMod val="50000"/>
                  </a:schemeClr>
                </a:solidFill>
                <a:latin typeface="+mj-lt"/>
                <a:cs typeface="Times New Roman" pitchFamily="18" charset="0"/>
              </a:rPr>
              <a:t> </a:t>
            </a:r>
            <a:r>
              <a:rPr lang="en-US" sz="3200" b="1" dirty="0" err="1">
                <a:solidFill>
                  <a:schemeClr val="accent6">
                    <a:lumMod val="50000"/>
                  </a:schemeClr>
                </a:solidFill>
                <a:latin typeface="+mj-lt"/>
                <a:cs typeface="Times New Roman" pitchFamily="18" charset="0"/>
              </a:rPr>
              <a:t>không</a:t>
            </a:r>
            <a:r>
              <a:rPr lang="en-US" sz="3200" b="1" dirty="0">
                <a:solidFill>
                  <a:schemeClr val="accent6">
                    <a:lumMod val="50000"/>
                  </a:schemeClr>
                </a:solidFill>
                <a:latin typeface="+mj-lt"/>
                <a:cs typeface="Times New Roman" pitchFamily="18" charset="0"/>
              </a:rPr>
              <a:t> </a:t>
            </a:r>
            <a:r>
              <a:rPr lang="en-US" sz="3200" b="1" dirty="0" err="1">
                <a:solidFill>
                  <a:schemeClr val="accent6">
                    <a:lumMod val="50000"/>
                  </a:schemeClr>
                </a:solidFill>
                <a:latin typeface="+mj-lt"/>
                <a:cs typeface="Times New Roman" pitchFamily="18" charset="0"/>
              </a:rPr>
              <a:t>nên</a:t>
            </a:r>
            <a:r>
              <a:rPr lang="en-US" sz="3200" b="1" dirty="0">
                <a:solidFill>
                  <a:schemeClr val="accent6">
                    <a:lumMod val="50000"/>
                  </a:schemeClr>
                </a:solidFill>
                <a:latin typeface="+mj-lt"/>
                <a:cs typeface="Times New Roman" pitchFamily="18" charset="0"/>
              </a:rPr>
              <a:t> </a:t>
            </a:r>
            <a:r>
              <a:rPr lang="en-US" sz="3200" b="1" dirty="0" err="1">
                <a:solidFill>
                  <a:schemeClr val="accent6">
                    <a:lumMod val="50000"/>
                  </a:schemeClr>
                </a:solidFill>
                <a:latin typeface="+mj-lt"/>
                <a:cs typeface="Times New Roman" pitchFamily="18" charset="0"/>
              </a:rPr>
              <a:t>tranh</a:t>
            </a:r>
            <a:r>
              <a:rPr lang="en-US" sz="3200" b="1" dirty="0">
                <a:solidFill>
                  <a:schemeClr val="accent6">
                    <a:lumMod val="50000"/>
                  </a:schemeClr>
                </a:solidFill>
                <a:latin typeface="+mj-lt"/>
                <a:cs typeface="Times New Roman" pitchFamily="18" charset="0"/>
              </a:rPr>
              <a:t> </a:t>
            </a:r>
            <a:r>
              <a:rPr lang="en-US" sz="3200" b="1" dirty="0" err="1">
                <a:solidFill>
                  <a:schemeClr val="accent6">
                    <a:lumMod val="50000"/>
                  </a:schemeClr>
                </a:solidFill>
                <a:latin typeface="+mj-lt"/>
                <a:cs typeface="Times New Roman" pitchFamily="18" charset="0"/>
              </a:rPr>
              <a:t>giành</a:t>
            </a:r>
            <a:r>
              <a:rPr lang="en-US" sz="3200" b="1" dirty="0">
                <a:solidFill>
                  <a:schemeClr val="accent6">
                    <a:lumMod val="50000"/>
                  </a:schemeClr>
                </a:solidFill>
                <a:latin typeface="+mj-lt"/>
                <a:cs typeface="Times New Roman" pitchFamily="18" charset="0"/>
              </a:rPr>
              <a:t> </a:t>
            </a:r>
            <a:r>
              <a:rPr lang="en-US" sz="3200" b="1" dirty="0" err="1">
                <a:solidFill>
                  <a:schemeClr val="accent6">
                    <a:lumMod val="50000"/>
                  </a:schemeClr>
                </a:solidFill>
                <a:latin typeface="+mj-lt"/>
                <a:cs typeface="Times New Roman" pitchFamily="18" charset="0"/>
              </a:rPr>
              <a:t>nhau</a:t>
            </a:r>
            <a:r>
              <a:rPr lang="en-US" sz="3200" b="1" dirty="0">
                <a:solidFill>
                  <a:schemeClr val="accent6">
                    <a:lumMod val="50000"/>
                  </a:schemeClr>
                </a:solidFill>
                <a:latin typeface="+mj-lt"/>
                <a:cs typeface="Times New Roman" pitchFamily="18" charset="0"/>
              </a:rPr>
              <a:t> </a:t>
            </a:r>
            <a:r>
              <a:rPr lang="en-US" sz="3200" b="1" dirty="0" err="1">
                <a:solidFill>
                  <a:schemeClr val="accent6">
                    <a:lumMod val="50000"/>
                  </a:schemeClr>
                </a:solidFill>
                <a:latin typeface="+mj-lt"/>
                <a:cs typeface="Times New Roman" pitchFamily="18" charset="0"/>
              </a:rPr>
              <a:t>mà</a:t>
            </a:r>
            <a:r>
              <a:rPr lang="en-US" sz="3200" b="1" dirty="0">
                <a:solidFill>
                  <a:schemeClr val="accent6">
                    <a:lumMod val="50000"/>
                  </a:schemeClr>
                </a:solidFill>
                <a:latin typeface="+mj-lt"/>
                <a:cs typeface="Times New Roman" pitchFamily="18" charset="0"/>
              </a:rPr>
              <a:t> </a:t>
            </a:r>
            <a:r>
              <a:rPr lang="en-US" sz="3200" b="1" dirty="0" err="1">
                <a:solidFill>
                  <a:schemeClr val="accent6">
                    <a:lumMod val="50000"/>
                  </a:schemeClr>
                </a:solidFill>
                <a:latin typeface="+mj-lt"/>
                <a:cs typeface="Times New Roman" pitchFamily="18" charset="0"/>
              </a:rPr>
              <a:t>nên</a:t>
            </a:r>
            <a:r>
              <a:rPr lang="en-US" sz="3200" b="1" dirty="0">
                <a:solidFill>
                  <a:schemeClr val="accent6">
                    <a:lumMod val="50000"/>
                  </a:schemeClr>
                </a:solidFill>
                <a:latin typeface="+mj-lt"/>
                <a:cs typeface="Times New Roman" pitchFamily="18" charset="0"/>
              </a:rPr>
              <a:t> </a:t>
            </a:r>
            <a:r>
              <a:rPr lang="en-US" sz="3200" b="1" dirty="0" err="1">
                <a:solidFill>
                  <a:schemeClr val="accent6">
                    <a:lumMod val="50000"/>
                  </a:schemeClr>
                </a:solidFill>
                <a:latin typeface="+mj-lt"/>
                <a:cs typeface="Times New Roman" pitchFamily="18" charset="0"/>
              </a:rPr>
              <a:t>nhường</a:t>
            </a:r>
            <a:r>
              <a:rPr lang="en-US" sz="3200" b="1" dirty="0">
                <a:solidFill>
                  <a:schemeClr val="accent6">
                    <a:lumMod val="50000"/>
                  </a:schemeClr>
                </a:solidFill>
                <a:latin typeface="+mj-lt"/>
                <a:cs typeface="Times New Roman" pitchFamily="18" charset="0"/>
              </a:rPr>
              <a:t> </a:t>
            </a:r>
            <a:r>
              <a:rPr lang="en-US" sz="3200" b="1" dirty="0" err="1">
                <a:solidFill>
                  <a:schemeClr val="accent6">
                    <a:lumMod val="50000"/>
                  </a:schemeClr>
                </a:solidFill>
                <a:latin typeface="+mj-lt"/>
                <a:cs typeface="Times New Roman" pitchFamily="18" charset="0"/>
              </a:rPr>
              <a:t>nhịn</a:t>
            </a:r>
            <a:r>
              <a:rPr lang="en-US" sz="3200" b="1" dirty="0">
                <a:solidFill>
                  <a:schemeClr val="accent6">
                    <a:lumMod val="50000"/>
                  </a:schemeClr>
                </a:solidFill>
                <a:latin typeface="+mj-lt"/>
                <a:cs typeface="Times New Roman" pitchFamily="18" charset="0"/>
              </a:rPr>
              <a:t>, </a:t>
            </a:r>
            <a:r>
              <a:rPr lang="en-US" sz="3200" b="1" dirty="0" err="1">
                <a:solidFill>
                  <a:schemeClr val="accent6">
                    <a:lumMod val="50000"/>
                  </a:schemeClr>
                </a:solidFill>
                <a:latin typeface="+mj-lt"/>
                <a:cs typeface="Times New Roman" pitchFamily="18" charset="0"/>
              </a:rPr>
              <a:t>giúp</a:t>
            </a:r>
            <a:r>
              <a:rPr lang="en-US" sz="3200" b="1" dirty="0">
                <a:solidFill>
                  <a:schemeClr val="accent6">
                    <a:lumMod val="50000"/>
                  </a:schemeClr>
                </a:solidFill>
                <a:latin typeface="+mj-lt"/>
                <a:cs typeface="Times New Roman" pitchFamily="18" charset="0"/>
              </a:rPr>
              <a:t> </a:t>
            </a:r>
            <a:r>
              <a:rPr lang="en-US" sz="3200" b="1" dirty="0" err="1">
                <a:solidFill>
                  <a:schemeClr val="accent6">
                    <a:lumMod val="50000"/>
                  </a:schemeClr>
                </a:solidFill>
                <a:latin typeface="+mj-lt"/>
                <a:cs typeface="Times New Roman" pitchFamily="18" charset="0"/>
              </a:rPr>
              <a:t>đỡ</a:t>
            </a:r>
            <a:r>
              <a:rPr lang="en-US" sz="3200" b="1" dirty="0">
                <a:solidFill>
                  <a:schemeClr val="accent6">
                    <a:lumMod val="50000"/>
                  </a:schemeClr>
                </a:solidFill>
                <a:latin typeface="+mj-lt"/>
                <a:cs typeface="Times New Roman" pitchFamily="18" charset="0"/>
              </a:rPr>
              <a:t> </a:t>
            </a:r>
            <a:r>
              <a:rPr lang="en-US" sz="3200" b="1" dirty="0" err="1">
                <a:solidFill>
                  <a:schemeClr val="accent6">
                    <a:lumMod val="50000"/>
                  </a:schemeClr>
                </a:solidFill>
                <a:latin typeface="+mj-lt"/>
                <a:cs typeface="Times New Roman" pitchFamily="18" charset="0"/>
              </a:rPr>
              <a:t>lẫn</a:t>
            </a:r>
            <a:r>
              <a:rPr lang="en-US" sz="3200" b="1" dirty="0">
                <a:solidFill>
                  <a:schemeClr val="accent6">
                    <a:lumMod val="50000"/>
                  </a:schemeClr>
                </a:solidFill>
                <a:latin typeface="+mj-lt"/>
                <a:cs typeface="Times New Roman" pitchFamily="18" charset="0"/>
              </a:rPr>
              <a:t> </a:t>
            </a:r>
            <a:r>
              <a:rPr lang="en-US" sz="3200" b="1" dirty="0" err="1">
                <a:solidFill>
                  <a:schemeClr val="accent6">
                    <a:lumMod val="50000"/>
                  </a:schemeClr>
                </a:solidFill>
                <a:latin typeface="+mj-lt"/>
                <a:cs typeface="Times New Roman" pitchFamily="18" charset="0"/>
              </a:rPr>
              <a:t>nhau</a:t>
            </a:r>
            <a:r>
              <a:rPr lang="en-US" sz="3200" b="1" dirty="0">
                <a:solidFill>
                  <a:schemeClr val="accent6">
                    <a:lumMod val="50000"/>
                  </a:schemeClr>
                </a:solidFill>
                <a:latin typeface="+mj-lt"/>
                <a:cs typeface="Times New Roman" pitchFamily="18" charset="0"/>
              </a:rPr>
              <a:t>.</a:t>
            </a:r>
          </a:p>
          <a:p>
            <a:endParaRPr lang="en-US" dirty="0">
              <a:latin typeface="+mj-lt"/>
            </a:endParaRPr>
          </a:p>
        </p:txBody>
      </p:sp>
      <p:sp>
        <p:nvSpPr>
          <p:cNvPr id="4" name="Cloud 3"/>
          <p:cNvSpPr/>
          <p:nvPr/>
        </p:nvSpPr>
        <p:spPr>
          <a:xfrm>
            <a:off x="914400" y="438150"/>
            <a:ext cx="7315200" cy="3276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FF00"/>
                </a:solidFill>
                <a:latin typeface="Times New Roman" pitchFamily="18" charset="0"/>
                <a:cs typeface="Times New Roman" pitchFamily="18" charset="0"/>
              </a:rPr>
              <a:t>Nêu</a:t>
            </a:r>
            <a:r>
              <a:rPr lang="en-US" sz="4000" dirty="0">
                <a:solidFill>
                  <a:srgbClr val="FFFF00"/>
                </a:solidFill>
                <a:latin typeface="Times New Roman" pitchFamily="18" charset="0"/>
                <a:cs typeface="Times New Roman" pitchFamily="18" charset="0"/>
              </a:rPr>
              <a:t> </a:t>
            </a:r>
            <a:r>
              <a:rPr lang="en-US" sz="4000" dirty="0" err="1">
                <a:solidFill>
                  <a:srgbClr val="FFFF00"/>
                </a:solidFill>
                <a:latin typeface="Times New Roman" pitchFamily="18" charset="0"/>
                <a:cs typeface="Times New Roman" pitchFamily="18" charset="0"/>
              </a:rPr>
              <a:t>điều</a:t>
            </a:r>
            <a:r>
              <a:rPr lang="en-US" sz="4000" dirty="0">
                <a:solidFill>
                  <a:srgbClr val="FFFF00"/>
                </a:solidFill>
                <a:latin typeface="Times New Roman" pitchFamily="18" charset="0"/>
                <a:cs typeface="Times New Roman" pitchFamily="18" charset="0"/>
              </a:rPr>
              <a:t> </a:t>
            </a:r>
            <a:r>
              <a:rPr lang="en-US" sz="4000" dirty="0" err="1">
                <a:solidFill>
                  <a:srgbClr val="FFFF00"/>
                </a:solidFill>
                <a:latin typeface="Times New Roman" pitchFamily="18" charset="0"/>
                <a:cs typeface="Times New Roman" pitchFamily="18" charset="0"/>
              </a:rPr>
              <a:t>em</a:t>
            </a:r>
            <a:r>
              <a:rPr lang="en-US" sz="4000" dirty="0">
                <a:solidFill>
                  <a:srgbClr val="FFFF00"/>
                </a:solidFill>
                <a:latin typeface="Times New Roman" pitchFamily="18" charset="0"/>
                <a:cs typeface="Times New Roman" pitchFamily="18" charset="0"/>
              </a:rPr>
              <a:t> </a:t>
            </a:r>
            <a:r>
              <a:rPr lang="en-US" sz="4000" dirty="0" err="1">
                <a:solidFill>
                  <a:srgbClr val="FFFF00"/>
                </a:solidFill>
                <a:latin typeface="Times New Roman" pitchFamily="18" charset="0"/>
                <a:cs typeface="Times New Roman" pitchFamily="18" charset="0"/>
              </a:rPr>
              <a:t>học</a:t>
            </a:r>
            <a:r>
              <a:rPr lang="en-US" sz="4000" dirty="0">
                <a:solidFill>
                  <a:srgbClr val="FFFF00"/>
                </a:solidFill>
                <a:latin typeface="Times New Roman" pitchFamily="18" charset="0"/>
                <a:cs typeface="Times New Roman" pitchFamily="18" charset="0"/>
              </a:rPr>
              <a:t> </a:t>
            </a:r>
            <a:r>
              <a:rPr lang="en-US" sz="4000" dirty="0" err="1">
                <a:solidFill>
                  <a:srgbClr val="FFFF00"/>
                </a:solidFill>
                <a:latin typeface="Times New Roman" pitchFamily="18" charset="0"/>
                <a:cs typeface="Times New Roman" pitchFamily="18" charset="0"/>
              </a:rPr>
              <a:t>được</a:t>
            </a:r>
            <a:r>
              <a:rPr lang="en-US" sz="4000" dirty="0">
                <a:solidFill>
                  <a:srgbClr val="FFFF00"/>
                </a:solidFill>
                <a:latin typeface="Times New Roman" pitchFamily="18" charset="0"/>
                <a:cs typeface="Times New Roman" pitchFamily="18" charset="0"/>
              </a:rPr>
              <a:t> qua </a:t>
            </a:r>
            <a:r>
              <a:rPr lang="en-US" sz="4000" dirty="0" err="1">
                <a:solidFill>
                  <a:srgbClr val="FFFF00"/>
                </a:solidFill>
                <a:latin typeface="Times New Roman" pitchFamily="18" charset="0"/>
                <a:cs typeface="Times New Roman" pitchFamily="18" charset="0"/>
              </a:rPr>
              <a:t>việc</a:t>
            </a:r>
            <a:r>
              <a:rPr lang="en-US" sz="4000" dirty="0">
                <a:solidFill>
                  <a:srgbClr val="FFFF00"/>
                </a:solidFill>
                <a:latin typeface="Times New Roman" pitchFamily="18" charset="0"/>
                <a:cs typeface="Times New Roman" pitchFamily="18" charset="0"/>
              </a:rPr>
              <a:t> </a:t>
            </a:r>
            <a:r>
              <a:rPr lang="en-US" sz="4000" dirty="0" err="1">
                <a:solidFill>
                  <a:srgbClr val="FFFF00"/>
                </a:solidFill>
                <a:latin typeface="Times New Roman" pitchFamily="18" charset="0"/>
                <a:cs typeface="Times New Roman" pitchFamily="18" charset="0"/>
              </a:rPr>
              <a:t>sắm</a:t>
            </a:r>
            <a:r>
              <a:rPr lang="en-US" sz="4000" dirty="0">
                <a:solidFill>
                  <a:srgbClr val="FFFF00"/>
                </a:solidFill>
                <a:latin typeface="Times New Roman" pitchFamily="18" charset="0"/>
                <a:cs typeface="Times New Roman" pitchFamily="18" charset="0"/>
              </a:rPr>
              <a:t> </a:t>
            </a:r>
            <a:r>
              <a:rPr lang="en-US" sz="4000" dirty="0" err="1">
                <a:solidFill>
                  <a:srgbClr val="FFFF00"/>
                </a:solidFill>
                <a:latin typeface="Times New Roman" pitchFamily="18" charset="0"/>
                <a:cs typeface="Times New Roman" pitchFamily="18" charset="0"/>
              </a:rPr>
              <a:t>vai</a:t>
            </a:r>
            <a:endParaRPr lang="en-US" sz="40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0773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514350"/>
            <a:ext cx="8686800" cy="2923877"/>
          </a:xfrm>
          <a:prstGeom prst="rect">
            <a:avLst/>
          </a:prstGeom>
          <a:noFill/>
        </p:spPr>
        <p:txBody>
          <a:bodyPr wrap="square" rtlCol="0">
            <a:spAutoFit/>
          </a:bodyPr>
          <a:lstStyle/>
          <a:p>
            <a:r>
              <a:rPr lang="en-US" sz="4400" dirty="0"/>
              <a:t>2.Kể </a:t>
            </a:r>
            <a:r>
              <a:rPr lang="en-US" sz="4400" dirty="0" err="1"/>
              <a:t>những</a:t>
            </a:r>
            <a:r>
              <a:rPr lang="en-US" sz="4400" dirty="0"/>
              <a:t> </a:t>
            </a:r>
            <a:r>
              <a:rPr lang="en-US" sz="4400" dirty="0" err="1"/>
              <a:t>tình</a:t>
            </a:r>
            <a:r>
              <a:rPr lang="en-US" sz="4400" dirty="0"/>
              <a:t> </a:t>
            </a:r>
            <a:r>
              <a:rPr lang="en-US" sz="4400" dirty="0" err="1"/>
              <a:t>huống</a:t>
            </a:r>
            <a:r>
              <a:rPr lang="en-US" sz="4400" dirty="0"/>
              <a:t> </a:t>
            </a:r>
            <a:r>
              <a:rPr lang="en-US" sz="4400" dirty="0" err="1"/>
              <a:t>dẫn</a:t>
            </a:r>
            <a:r>
              <a:rPr lang="en-US" sz="4400" dirty="0"/>
              <a:t> </a:t>
            </a:r>
            <a:r>
              <a:rPr lang="en-US" sz="4400" dirty="0" err="1"/>
              <a:t>đến</a:t>
            </a:r>
            <a:r>
              <a:rPr lang="en-US" sz="4400" dirty="0"/>
              <a:t> </a:t>
            </a:r>
            <a:r>
              <a:rPr lang="en-US" sz="4400" dirty="0" err="1"/>
              <a:t>mâu</a:t>
            </a:r>
            <a:r>
              <a:rPr lang="en-US" sz="4400" dirty="0"/>
              <a:t> </a:t>
            </a:r>
            <a:r>
              <a:rPr lang="en-US" sz="4400" dirty="0" err="1"/>
              <a:t>thuẫn</a:t>
            </a:r>
            <a:r>
              <a:rPr lang="en-US" sz="4400" dirty="0"/>
              <a:t> </a:t>
            </a:r>
            <a:r>
              <a:rPr lang="en-US" sz="4400" dirty="0" err="1"/>
              <a:t>giữa</a:t>
            </a:r>
            <a:r>
              <a:rPr lang="en-US" sz="4400" dirty="0"/>
              <a:t> </a:t>
            </a:r>
            <a:r>
              <a:rPr lang="en-US" sz="4400" dirty="0" err="1"/>
              <a:t>những</a:t>
            </a:r>
            <a:r>
              <a:rPr lang="en-US" sz="4400" dirty="0"/>
              <a:t> </a:t>
            </a:r>
            <a:r>
              <a:rPr lang="en-US" sz="4400" dirty="0" err="1"/>
              <a:t>người</a:t>
            </a:r>
            <a:r>
              <a:rPr lang="en-US" sz="4400" dirty="0"/>
              <a:t> </a:t>
            </a:r>
            <a:r>
              <a:rPr lang="en-US" sz="4400" dirty="0" err="1"/>
              <a:t>bạn</a:t>
            </a:r>
            <a:r>
              <a:rPr lang="en-US" sz="4400" dirty="0"/>
              <a:t>.</a:t>
            </a:r>
          </a:p>
          <a:p>
            <a:pPr>
              <a:buFontTx/>
              <a:buChar char="-"/>
            </a:pPr>
            <a:endParaRPr lang="en-US" sz="3200" dirty="0"/>
          </a:p>
          <a:p>
            <a:pPr>
              <a:buFontTx/>
              <a:buChar char="-"/>
            </a:pPr>
            <a:endParaRPr lang="en-US" sz="3200" dirty="0"/>
          </a:p>
          <a:p>
            <a:pPr>
              <a:buFontTx/>
              <a:buChar char="-"/>
            </a:pPr>
            <a:endParaRPr lang="en-US" sz="3200" dirty="0"/>
          </a:p>
        </p:txBody>
      </p:sp>
      <p:sp>
        <p:nvSpPr>
          <p:cNvPr id="6" name="Oval Callout 5"/>
          <p:cNvSpPr/>
          <p:nvPr/>
        </p:nvSpPr>
        <p:spPr>
          <a:xfrm>
            <a:off x="4876800" y="1962150"/>
            <a:ext cx="4114800" cy="2209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FF00"/>
                </a:solidFill>
              </a:rPr>
              <a:t>Hiểu</a:t>
            </a:r>
            <a:r>
              <a:rPr lang="en-US" sz="2800" dirty="0">
                <a:solidFill>
                  <a:srgbClr val="FFFF00"/>
                </a:solidFill>
              </a:rPr>
              <a:t> </a:t>
            </a:r>
            <a:r>
              <a:rPr lang="en-US" sz="2800" dirty="0" err="1">
                <a:solidFill>
                  <a:srgbClr val="FFFF00"/>
                </a:solidFill>
              </a:rPr>
              <a:t>lầm</a:t>
            </a:r>
            <a:r>
              <a:rPr lang="en-US" sz="2800" dirty="0">
                <a:solidFill>
                  <a:srgbClr val="FFFF00"/>
                </a:solidFill>
              </a:rPr>
              <a:t> </a:t>
            </a:r>
            <a:r>
              <a:rPr lang="en-US" sz="2800" dirty="0" err="1">
                <a:solidFill>
                  <a:srgbClr val="FFFF00"/>
                </a:solidFill>
              </a:rPr>
              <a:t>nhau</a:t>
            </a:r>
            <a:r>
              <a:rPr lang="en-US" sz="2800" dirty="0">
                <a:solidFill>
                  <a:srgbClr val="FFFF00"/>
                </a:solidFill>
              </a:rPr>
              <a:t>; </a:t>
            </a:r>
            <a:r>
              <a:rPr lang="en-US" sz="2800" dirty="0" err="1">
                <a:solidFill>
                  <a:srgbClr val="FFFF00"/>
                </a:solidFill>
              </a:rPr>
              <a:t>Không</a:t>
            </a:r>
            <a:r>
              <a:rPr lang="en-US" sz="2800" dirty="0">
                <a:solidFill>
                  <a:srgbClr val="FFFF00"/>
                </a:solidFill>
              </a:rPr>
              <a:t> </a:t>
            </a:r>
            <a:r>
              <a:rPr lang="en-US" sz="2800" dirty="0" err="1">
                <a:solidFill>
                  <a:srgbClr val="FFFF00"/>
                </a:solidFill>
              </a:rPr>
              <a:t>nhường</a:t>
            </a:r>
            <a:r>
              <a:rPr lang="en-US" sz="2800" dirty="0">
                <a:solidFill>
                  <a:srgbClr val="FFFF00"/>
                </a:solidFill>
              </a:rPr>
              <a:t> </a:t>
            </a:r>
            <a:r>
              <a:rPr lang="en-US" sz="2800" dirty="0" err="1">
                <a:solidFill>
                  <a:srgbClr val="FFFF00"/>
                </a:solidFill>
              </a:rPr>
              <a:t>nhịn</a:t>
            </a:r>
            <a:r>
              <a:rPr lang="en-US" sz="2800" dirty="0">
                <a:solidFill>
                  <a:srgbClr val="FFFF00"/>
                </a:solidFill>
              </a:rPr>
              <a:t>, </a:t>
            </a:r>
            <a:r>
              <a:rPr lang="en-US" sz="2800" dirty="0" err="1">
                <a:solidFill>
                  <a:srgbClr val="FFFF00"/>
                </a:solidFill>
              </a:rPr>
              <a:t>chia</a:t>
            </a:r>
            <a:r>
              <a:rPr lang="en-US" sz="2800" dirty="0">
                <a:solidFill>
                  <a:srgbClr val="FFFF00"/>
                </a:solidFill>
              </a:rPr>
              <a:t> </a:t>
            </a:r>
            <a:r>
              <a:rPr lang="en-US" sz="2800" dirty="0" err="1">
                <a:solidFill>
                  <a:srgbClr val="FFFF00"/>
                </a:solidFill>
              </a:rPr>
              <a:t>sẻ</a:t>
            </a:r>
            <a:r>
              <a:rPr lang="en-US" sz="2800" dirty="0">
                <a:solidFill>
                  <a:srgbClr val="FFFF00"/>
                </a:solidFill>
              </a:rPr>
              <a:t> </a:t>
            </a:r>
            <a:r>
              <a:rPr lang="en-US" sz="2800" dirty="0" err="1">
                <a:solidFill>
                  <a:srgbClr val="FFFF00"/>
                </a:solidFill>
              </a:rPr>
              <a:t>cho</a:t>
            </a:r>
            <a:r>
              <a:rPr lang="en-US" sz="2800" dirty="0">
                <a:solidFill>
                  <a:srgbClr val="FFFF00"/>
                </a:solidFill>
              </a:rPr>
              <a:t> </a:t>
            </a:r>
            <a:r>
              <a:rPr lang="en-US" sz="2800" dirty="0" err="1">
                <a:solidFill>
                  <a:srgbClr val="FFFF00"/>
                </a:solidFill>
              </a:rPr>
              <a:t>nhau</a:t>
            </a:r>
            <a:r>
              <a:rPr lang="en-US" sz="2800" dirty="0">
                <a:solidFill>
                  <a:srgbClr val="FFFF00"/>
                </a:solidFill>
              </a:rPr>
              <a:t>; </a:t>
            </a:r>
            <a:r>
              <a:rPr lang="en-US" sz="2800" dirty="0" err="1">
                <a:solidFill>
                  <a:srgbClr val="FFFF00"/>
                </a:solidFill>
              </a:rPr>
              <a:t>Tranh</a:t>
            </a:r>
            <a:r>
              <a:rPr lang="en-US" sz="2800" dirty="0">
                <a:solidFill>
                  <a:srgbClr val="FFFF00"/>
                </a:solidFill>
              </a:rPr>
              <a:t> </a:t>
            </a:r>
            <a:r>
              <a:rPr lang="en-US" sz="2800" dirty="0" err="1">
                <a:solidFill>
                  <a:srgbClr val="FFFF00"/>
                </a:solidFill>
              </a:rPr>
              <a:t>đồ</a:t>
            </a:r>
            <a:r>
              <a:rPr lang="en-US" sz="2800" dirty="0">
                <a:solidFill>
                  <a:srgbClr val="FFFF00"/>
                </a:solidFill>
              </a:rPr>
              <a:t> </a:t>
            </a:r>
            <a:r>
              <a:rPr lang="en-US" sz="2800" dirty="0" err="1">
                <a:solidFill>
                  <a:srgbClr val="FFFF00"/>
                </a:solidFill>
              </a:rPr>
              <a:t>chơi</a:t>
            </a:r>
            <a:r>
              <a:rPr lang="en-US" sz="2800" dirty="0">
                <a:solidFill>
                  <a:srgbClr val="FFFF00"/>
                </a:solidFill>
              </a:rPr>
              <a:t> </a:t>
            </a:r>
            <a:r>
              <a:rPr lang="en-US" sz="2800" dirty="0" err="1">
                <a:solidFill>
                  <a:srgbClr val="FFFF00"/>
                </a:solidFill>
              </a:rPr>
              <a:t>của</a:t>
            </a:r>
            <a:r>
              <a:rPr lang="en-US" sz="2800" dirty="0">
                <a:solidFill>
                  <a:srgbClr val="FFFF00"/>
                </a:solidFill>
              </a:rPr>
              <a:t> </a:t>
            </a:r>
            <a:r>
              <a:rPr lang="en-US" sz="2800" dirty="0" err="1">
                <a:solidFill>
                  <a:srgbClr val="FFFF00"/>
                </a:solidFill>
              </a:rPr>
              <a:t>nhau</a:t>
            </a:r>
            <a:endParaRPr lang="en-US" sz="2800" dirty="0">
              <a:solidFill>
                <a:srgbClr val="FFFF00"/>
              </a:solidFill>
            </a:endParaRPr>
          </a:p>
        </p:txBody>
      </p:sp>
      <p:sp>
        <p:nvSpPr>
          <p:cNvPr id="7" name="Rectangle 6"/>
          <p:cNvSpPr/>
          <p:nvPr/>
        </p:nvSpPr>
        <p:spPr>
          <a:xfrm>
            <a:off x="0" y="3028950"/>
            <a:ext cx="4724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FF00"/>
                </a:solidFill>
              </a:rPr>
              <a:t>Nêu</a:t>
            </a:r>
            <a:r>
              <a:rPr lang="en-US" sz="3200" dirty="0">
                <a:solidFill>
                  <a:srgbClr val="FFFF00"/>
                </a:solidFill>
              </a:rPr>
              <a:t> </a:t>
            </a:r>
            <a:r>
              <a:rPr lang="en-US" sz="3200" dirty="0" err="1">
                <a:solidFill>
                  <a:srgbClr val="FFFF00"/>
                </a:solidFill>
              </a:rPr>
              <a:t>những</a:t>
            </a:r>
            <a:r>
              <a:rPr lang="en-US" sz="3200" dirty="0">
                <a:solidFill>
                  <a:srgbClr val="FFFF00"/>
                </a:solidFill>
              </a:rPr>
              <a:t> </a:t>
            </a:r>
            <a:r>
              <a:rPr lang="en-US" sz="3200" dirty="0" err="1">
                <a:solidFill>
                  <a:srgbClr val="FFFF00"/>
                </a:solidFill>
              </a:rPr>
              <a:t>tình</a:t>
            </a:r>
            <a:r>
              <a:rPr lang="en-US" sz="3200" dirty="0">
                <a:solidFill>
                  <a:srgbClr val="FFFF00"/>
                </a:solidFill>
              </a:rPr>
              <a:t> </a:t>
            </a:r>
            <a:r>
              <a:rPr lang="en-US" sz="3200" dirty="0" err="1">
                <a:solidFill>
                  <a:srgbClr val="FFFF00"/>
                </a:solidFill>
              </a:rPr>
              <a:t>huống</a:t>
            </a:r>
            <a:r>
              <a:rPr lang="en-US" sz="3200" dirty="0">
                <a:solidFill>
                  <a:srgbClr val="FFFF00"/>
                </a:solidFill>
              </a:rPr>
              <a:t> </a:t>
            </a:r>
            <a:r>
              <a:rPr lang="en-US" sz="3200" dirty="0" err="1">
                <a:solidFill>
                  <a:srgbClr val="FFFF00"/>
                </a:solidFill>
              </a:rPr>
              <a:t>có</a:t>
            </a:r>
            <a:r>
              <a:rPr lang="en-US" sz="3200" dirty="0">
                <a:solidFill>
                  <a:srgbClr val="FFFF00"/>
                </a:solidFill>
              </a:rPr>
              <a:t> </a:t>
            </a:r>
            <a:r>
              <a:rPr lang="en-US" sz="3200" dirty="0" err="1">
                <a:solidFill>
                  <a:srgbClr val="FFFF00"/>
                </a:solidFill>
              </a:rPr>
              <a:t>thể</a:t>
            </a:r>
            <a:r>
              <a:rPr lang="en-US" sz="3200" dirty="0">
                <a:solidFill>
                  <a:srgbClr val="FFFF00"/>
                </a:solidFill>
              </a:rPr>
              <a:t> </a:t>
            </a:r>
            <a:r>
              <a:rPr lang="en-US" sz="3200" dirty="0" err="1">
                <a:solidFill>
                  <a:srgbClr val="FFFF00"/>
                </a:solidFill>
              </a:rPr>
              <a:t>nảy</a:t>
            </a:r>
            <a:r>
              <a:rPr lang="en-US" sz="3200" dirty="0">
                <a:solidFill>
                  <a:srgbClr val="FFFF00"/>
                </a:solidFill>
              </a:rPr>
              <a:t> </a:t>
            </a:r>
            <a:r>
              <a:rPr lang="en-US" sz="3200" dirty="0" err="1">
                <a:solidFill>
                  <a:srgbClr val="FFFF00"/>
                </a:solidFill>
              </a:rPr>
              <a:t>sinh</a:t>
            </a:r>
            <a:r>
              <a:rPr lang="en-US" sz="3200" dirty="0">
                <a:solidFill>
                  <a:srgbClr val="FFFF00"/>
                </a:solidFill>
              </a:rPr>
              <a:t> </a:t>
            </a:r>
            <a:r>
              <a:rPr lang="en-US" sz="3200" dirty="0" err="1">
                <a:solidFill>
                  <a:srgbClr val="FFFF00"/>
                </a:solidFill>
              </a:rPr>
              <a:t>mâu</a:t>
            </a:r>
            <a:r>
              <a:rPr lang="en-US" sz="3200" dirty="0">
                <a:solidFill>
                  <a:srgbClr val="FFFF00"/>
                </a:solidFill>
              </a:rPr>
              <a:t> </a:t>
            </a:r>
            <a:r>
              <a:rPr lang="en-US" sz="3200" dirty="0" err="1">
                <a:solidFill>
                  <a:srgbClr val="FFFF00"/>
                </a:solidFill>
              </a:rPr>
              <a:t>thuẫn</a:t>
            </a:r>
            <a:r>
              <a:rPr lang="en-US" sz="3200" dirty="0">
                <a:solidFill>
                  <a:srgbClr val="FFFF00"/>
                </a:solidFill>
              </a:rPr>
              <a:t>.</a:t>
            </a:r>
          </a:p>
        </p:txBody>
      </p:sp>
    </p:spTree>
    <p:extLst>
      <p:ext uri="{BB962C8B-B14F-4D97-AF65-F5344CB8AC3E}">
        <p14:creationId xmlns:p14="http://schemas.microsoft.com/office/powerpoint/2010/main" val="177915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A68F8-AD20-0BDB-B5F4-573B7F1DC73E}"/>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4A51B2BC-D3CC-1BD2-23E1-6DC24F896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935874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2EF1E0F0-C224-6959-326A-1B342A648384}"/>
              </a:ext>
            </a:extLst>
          </p:cNvPr>
          <p:cNvSpPr txBox="1"/>
          <p:nvPr/>
        </p:nvSpPr>
        <p:spPr>
          <a:xfrm>
            <a:off x="381000" y="285750"/>
            <a:ext cx="8534400" cy="830997"/>
          </a:xfrm>
          <a:prstGeom prst="rect">
            <a:avLst/>
          </a:prstGeom>
          <a:noFill/>
        </p:spPr>
        <p:txBody>
          <a:bodyPr wrap="square" rtlCol="0">
            <a:spAutoFit/>
          </a:bodyPr>
          <a:lstStyle/>
          <a:p>
            <a:endParaRPr lang="en-US" sz="4800" dirty="0"/>
          </a:p>
        </p:txBody>
      </p:sp>
      <p:sp>
        <p:nvSpPr>
          <p:cNvPr id="2" name="Rounded Rectangle 3">
            <a:extLst>
              <a:ext uri="{FF2B5EF4-FFF2-40B4-BE49-F238E27FC236}">
                <a16:creationId xmlns:a16="http://schemas.microsoft.com/office/drawing/2014/main" id="{E5F40A84-C8F7-763D-9059-0149358F4152}"/>
              </a:ext>
            </a:extLst>
          </p:cNvPr>
          <p:cNvSpPr/>
          <p:nvPr/>
        </p:nvSpPr>
        <p:spPr>
          <a:xfrm>
            <a:off x="609600" y="1504950"/>
            <a:ext cx="79248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en-US" sz="3200" dirty="0" err="1">
                <a:solidFill>
                  <a:srgbClr val="FFFF00"/>
                </a:solidFill>
              </a:rPr>
              <a:t>Kể</a:t>
            </a:r>
            <a:r>
              <a:rPr lang="en-US" sz="3200" dirty="0">
                <a:solidFill>
                  <a:srgbClr val="FFFF00"/>
                </a:solidFill>
              </a:rPr>
              <a:t> </a:t>
            </a:r>
            <a:r>
              <a:rPr lang="en-US" sz="3200" dirty="0" err="1">
                <a:solidFill>
                  <a:srgbClr val="FFFF00"/>
                </a:solidFill>
              </a:rPr>
              <a:t>những</a:t>
            </a:r>
            <a:r>
              <a:rPr lang="en-US" sz="3200" dirty="0">
                <a:solidFill>
                  <a:srgbClr val="FFFF00"/>
                </a:solidFill>
              </a:rPr>
              <a:t> </a:t>
            </a:r>
            <a:r>
              <a:rPr lang="en-US" sz="3200" dirty="0" err="1">
                <a:solidFill>
                  <a:srgbClr val="FFFF00"/>
                </a:solidFill>
              </a:rPr>
              <a:t>tình</a:t>
            </a:r>
            <a:r>
              <a:rPr lang="en-US" sz="3200" dirty="0">
                <a:solidFill>
                  <a:srgbClr val="FFFF00"/>
                </a:solidFill>
              </a:rPr>
              <a:t> </a:t>
            </a:r>
            <a:r>
              <a:rPr lang="en-US" sz="3200" dirty="0" err="1">
                <a:solidFill>
                  <a:srgbClr val="FFFF00"/>
                </a:solidFill>
              </a:rPr>
              <a:t>huống</a:t>
            </a:r>
            <a:r>
              <a:rPr lang="en-US" sz="3200" dirty="0">
                <a:solidFill>
                  <a:srgbClr val="FFFF00"/>
                </a:solidFill>
              </a:rPr>
              <a:t> </a:t>
            </a:r>
            <a:r>
              <a:rPr lang="en-US" sz="3200" dirty="0" err="1">
                <a:solidFill>
                  <a:srgbClr val="FFFF00"/>
                </a:solidFill>
              </a:rPr>
              <a:t>mâu</a:t>
            </a:r>
            <a:r>
              <a:rPr lang="en-US" sz="3200" dirty="0">
                <a:solidFill>
                  <a:srgbClr val="FFFF00"/>
                </a:solidFill>
              </a:rPr>
              <a:t> </a:t>
            </a:r>
            <a:r>
              <a:rPr lang="en-US" sz="3200" dirty="0" err="1">
                <a:solidFill>
                  <a:srgbClr val="FFFF00"/>
                </a:solidFill>
              </a:rPr>
              <a:t>thuẫn</a:t>
            </a:r>
            <a:r>
              <a:rPr lang="en-US" sz="3200" dirty="0">
                <a:solidFill>
                  <a:srgbClr val="FFFF00"/>
                </a:solidFill>
              </a:rPr>
              <a:t> </a:t>
            </a:r>
            <a:r>
              <a:rPr lang="en-US" sz="3200" dirty="0" err="1">
                <a:solidFill>
                  <a:srgbClr val="FFFF00"/>
                </a:solidFill>
              </a:rPr>
              <a:t>giữa</a:t>
            </a:r>
            <a:r>
              <a:rPr lang="en-US" sz="3200" dirty="0">
                <a:solidFill>
                  <a:srgbClr val="FFFF00"/>
                </a:solidFill>
              </a:rPr>
              <a:t> </a:t>
            </a:r>
            <a:r>
              <a:rPr lang="en-US" sz="3200" dirty="0" err="1">
                <a:solidFill>
                  <a:srgbClr val="FFFF00"/>
                </a:solidFill>
              </a:rPr>
              <a:t>bạn</a:t>
            </a:r>
            <a:r>
              <a:rPr lang="en-US" sz="3200" dirty="0">
                <a:solidFill>
                  <a:srgbClr val="FFFF00"/>
                </a:solidFill>
              </a:rPr>
              <a:t> </a:t>
            </a:r>
            <a:r>
              <a:rPr lang="en-US" sz="3200" dirty="0" err="1">
                <a:solidFill>
                  <a:srgbClr val="FFFF00"/>
                </a:solidFill>
              </a:rPr>
              <a:t>bè</a:t>
            </a:r>
            <a:r>
              <a:rPr lang="en-US" sz="3200" dirty="0">
                <a:solidFill>
                  <a:srgbClr val="FFFF00"/>
                </a:solidFill>
              </a:rPr>
              <a:t> </a:t>
            </a:r>
            <a:r>
              <a:rPr lang="en-US" sz="3200" dirty="0" err="1">
                <a:solidFill>
                  <a:srgbClr val="FFFF00"/>
                </a:solidFill>
              </a:rPr>
              <a:t>mà</a:t>
            </a:r>
            <a:r>
              <a:rPr lang="en-US" sz="3200" dirty="0">
                <a:solidFill>
                  <a:srgbClr val="FFFF00"/>
                </a:solidFill>
              </a:rPr>
              <a:t> </a:t>
            </a:r>
            <a:r>
              <a:rPr lang="en-US" sz="3200" dirty="0" err="1">
                <a:solidFill>
                  <a:srgbClr val="FFFF00"/>
                </a:solidFill>
              </a:rPr>
              <a:t>em</a:t>
            </a:r>
            <a:r>
              <a:rPr lang="en-US" sz="3200" dirty="0">
                <a:solidFill>
                  <a:srgbClr val="FFFF00"/>
                </a:solidFill>
              </a:rPr>
              <a:t> </a:t>
            </a:r>
            <a:r>
              <a:rPr lang="en-US" sz="3200" dirty="0" err="1">
                <a:solidFill>
                  <a:srgbClr val="FFFF00"/>
                </a:solidFill>
              </a:rPr>
              <a:t>từng</a:t>
            </a:r>
            <a:r>
              <a:rPr lang="en-US" sz="3200" dirty="0">
                <a:solidFill>
                  <a:srgbClr val="FFFF00"/>
                </a:solidFill>
              </a:rPr>
              <a:t> </a:t>
            </a:r>
            <a:r>
              <a:rPr lang="en-US" sz="3200" dirty="0" err="1">
                <a:solidFill>
                  <a:srgbClr val="FFFF00"/>
                </a:solidFill>
              </a:rPr>
              <a:t>gặp</a:t>
            </a:r>
            <a:r>
              <a:rPr lang="en-US" sz="3200" dirty="0">
                <a:solidFill>
                  <a:srgbClr val="FFFF00"/>
                </a:solidFill>
              </a:rPr>
              <a:t>.</a:t>
            </a:r>
          </a:p>
        </p:txBody>
      </p:sp>
    </p:spTree>
    <p:extLst>
      <p:ext uri="{BB962C8B-B14F-4D97-AF65-F5344CB8AC3E}">
        <p14:creationId xmlns:p14="http://schemas.microsoft.com/office/powerpoint/2010/main" val="342264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07157"/>
            <a:ext cx="9525000" cy="535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285750"/>
            <a:ext cx="7924800" cy="1754326"/>
          </a:xfrm>
          <a:prstGeom prst="rect">
            <a:avLst/>
          </a:prstGeom>
          <a:noFill/>
        </p:spPr>
        <p:txBody>
          <a:bodyPr wrap="square" rtlCol="0">
            <a:spAutoFit/>
          </a:bodyPr>
          <a:lstStyle/>
          <a:p>
            <a:r>
              <a:rPr lang="en-US" sz="3600" b="1" dirty="0" err="1"/>
              <a:t>Thảo</a:t>
            </a:r>
            <a:r>
              <a:rPr lang="en-US" sz="3600" b="1" dirty="0"/>
              <a:t> </a:t>
            </a:r>
            <a:r>
              <a:rPr lang="en-US" sz="3600" b="1" dirty="0" err="1"/>
              <a:t>luận</a:t>
            </a:r>
            <a:r>
              <a:rPr lang="en-US" sz="3600" b="1" dirty="0"/>
              <a:t>: </a:t>
            </a:r>
            <a:r>
              <a:rPr lang="en-US" sz="3600" b="1" dirty="0" err="1"/>
              <a:t>Điều</a:t>
            </a:r>
            <a:r>
              <a:rPr lang="en-US" sz="3600" b="1" dirty="0"/>
              <a:t> </a:t>
            </a:r>
            <a:r>
              <a:rPr lang="en-US" sz="3600" b="1" dirty="0" err="1"/>
              <a:t>gì</a:t>
            </a:r>
            <a:r>
              <a:rPr lang="en-US" sz="3600" b="1" dirty="0"/>
              <a:t> </a:t>
            </a:r>
            <a:r>
              <a:rPr lang="en-US" sz="3600" b="1" dirty="0" err="1"/>
              <a:t>sẽ</a:t>
            </a:r>
            <a:r>
              <a:rPr lang="en-US" sz="3600" b="1" dirty="0"/>
              <a:t> </a:t>
            </a:r>
            <a:r>
              <a:rPr lang="en-US" sz="3600" b="1" dirty="0" err="1"/>
              <a:t>xảy</a:t>
            </a:r>
            <a:r>
              <a:rPr lang="en-US" sz="3600" b="1" dirty="0"/>
              <a:t> </a:t>
            </a:r>
            <a:r>
              <a:rPr lang="en-US" sz="3600" b="1" dirty="0" err="1"/>
              <a:t>ra</a:t>
            </a:r>
            <a:r>
              <a:rPr lang="en-US" sz="3600" b="1" dirty="0"/>
              <a:t> </a:t>
            </a:r>
            <a:r>
              <a:rPr lang="en-US" sz="3600" b="1" dirty="0" err="1"/>
              <a:t>nếu</a:t>
            </a:r>
            <a:r>
              <a:rPr lang="en-US" sz="3600" b="1" dirty="0"/>
              <a:t> </a:t>
            </a:r>
            <a:r>
              <a:rPr lang="en-US" sz="3600" b="1" dirty="0" err="1"/>
              <a:t>mâu</a:t>
            </a:r>
            <a:r>
              <a:rPr lang="en-US" sz="3600" b="1" dirty="0"/>
              <a:t> </a:t>
            </a:r>
            <a:r>
              <a:rPr lang="en-US" sz="3600" b="1" dirty="0" err="1"/>
              <a:t>thuẫn</a:t>
            </a:r>
            <a:r>
              <a:rPr lang="en-US" sz="3600" b="1" dirty="0"/>
              <a:t> </a:t>
            </a:r>
            <a:r>
              <a:rPr lang="en-US" sz="3600" b="1" dirty="0" err="1"/>
              <a:t>không</a:t>
            </a:r>
            <a:r>
              <a:rPr lang="en-US" sz="3600" b="1" dirty="0"/>
              <a:t> </a:t>
            </a:r>
            <a:r>
              <a:rPr lang="en-US" sz="3600" b="1" dirty="0" err="1"/>
              <a:t>được</a:t>
            </a:r>
            <a:r>
              <a:rPr lang="en-US" sz="3600" b="1" dirty="0"/>
              <a:t> </a:t>
            </a:r>
            <a:r>
              <a:rPr lang="en-US" sz="3600" b="1" dirty="0" err="1"/>
              <a:t>giải</a:t>
            </a:r>
            <a:r>
              <a:rPr lang="en-US" sz="3600" b="1" dirty="0"/>
              <a:t> </a:t>
            </a:r>
            <a:r>
              <a:rPr lang="en-US" sz="3600" b="1" dirty="0" err="1"/>
              <a:t>quyết</a:t>
            </a:r>
            <a:r>
              <a:rPr lang="en-US" sz="3600" b="1" dirty="0"/>
              <a:t>? </a:t>
            </a:r>
            <a:r>
              <a:rPr lang="en-US" sz="3600" b="1" dirty="0" err="1"/>
              <a:t>Khi</a:t>
            </a:r>
            <a:r>
              <a:rPr lang="en-US" sz="3600" b="1" dirty="0"/>
              <a:t> </a:t>
            </a:r>
            <a:r>
              <a:rPr lang="en-US" sz="3600" b="1" dirty="0" err="1"/>
              <a:t>chưa</a:t>
            </a:r>
            <a:r>
              <a:rPr lang="en-US" sz="3600" b="1" dirty="0"/>
              <a:t> </a:t>
            </a:r>
            <a:r>
              <a:rPr lang="en-US" sz="3600" b="1" dirty="0" err="1"/>
              <a:t>làm</a:t>
            </a:r>
            <a:r>
              <a:rPr lang="en-US" sz="3600" b="1" dirty="0"/>
              <a:t> </a:t>
            </a:r>
            <a:r>
              <a:rPr lang="en-US" sz="3600" b="1" dirty="0" err="1"/>
              <a:t>lành</a:t>
            </a:r>
            <a:r>
              <a:rPr lang="en-US" sz="3600" b="1" dirty="0"/>
              <a:t> </a:t>
            </a:r>
            <a:r>
              <a:rPr lang="en-US" sz="3600" b="1" dirty="0" err="1"/>
              <a:t>với</a:t>
            </a:r>
            <a:r>
              <a:rPr lang="en-US" sz="3600" b="1" dirty="0"/>
              <a:t> </a:t>
            </a:r>
            <a:r>
              <a:rPr lang="en-US" sz="3600" b="1" dirty="0" err="1"/>
              <a:t>bạn</a:t>
            </a:r>
            <a:r>
              <a:rPr lang="en-US" sz="3600" b="1" dirty="0"/>
              <a:t> </a:t>
            </a:r>
            <a:r>
              <a:rPr lang="en-US" sz="3600" b="1" dirty="0" err="1"/>
              <a:t>em</a:t>
            </a:r>
            <a:r>
              <a:rPr lang="en-US" sz="3600" b="1" dirty="0"/>
              <a:t> </a:t>
            </a:r>
            <a:r>
              <a:rPr lang="en-US" sz="3600" b="1" dirty="0" err="1"/>
              <a:t>cảm</a:t>
            </a:r>
            <a:r>
              <a:rPr lang="en-US" sz="3600" b="1" dirty="0"/>
              <a:t> </a:t>
            </a:r>
            <a:r>
              <a:rPr lang="en-US" sz="3600" b="1" dirty="0" err="1"/>
              <a:t>thấy</a:t>
            </a:r>
            <a:r>
              <a:rPr lang="en-US" sz="3600" b="1" dirty="0"/>
              <a:t> </a:t>
            </a:r>
            <a:r>
              <a:rPr lang="en-US" sz="3600" b="1" dirty="0" err="1"/>
              <a:t>thế</a:t>
            </a:r>
            <a:r>
              <a:rPr lang="en-US" sz="3600" b="1" dirty="0"/>
              <a:t> </a:t>
            </a:r>
            <a:r>
              <a:rPr lang="en-US" sz="3600" b="1" dirty="0" err="1"/>
              <a:t>nào</a:t>
            </a:r>
            <a:r>
              <a:rPr lang="en-US" sz="3600" b="1" dirty="0"/>
              <a:t>?</a:t>
            </a:r>
          </a:p>
        </p:txBody>
      </p:sp>
      <p:sp>
        <p:nvSpPr>
          <p:cNvPr id="5" name="Cloud 4"/>
          <p:cNvSpPr/>
          <p:nvPr/>
        </p:nvSpPr>
        <p:spPr>
          <a:xfrm>
            <a:off x="762000" y="1943100"/>
            <a:ext cx="6400800" cy="3200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FF00"/>
                </a:solidFill>
              </a:rPr>
              <a:t>Nếu</a:t>
            </a:r>
            <a:r>
              <a:rPr lang="en-US" sz="2800" dirty="0">
                <a:solidFill>
                  <a:srgbClr val="FFFF00"/>
                </a:solidFill>
              </a:rPr>
              <a:t> </a:t>
            </a:r>
            <a:r>
              <a:rPr lang="en-US" sz="2800" dirty="0" err="1">
                <a:solidFill>
                  <a:srgbClr val="FFFF00"/>
                </a:solidFill>
              </a:rPr>
              <a:t>mâu</a:t>
            </a:r>
            <a:r>
              <a:rPr lang="en-US" sz="2800" dirty="0">
                <a:solidFill>
                  <a:srgbClr val="FFFF00"/>
                </a:solidFill>
              </a:rPr>
              <a:t> </a:t>
            </a:r>
            <a:r>
              <a:rPr lang="en-US" sz="2800" dirty="0" err="1">
                <a:solidFill>
                  <a:srgbClr val="FFFF00"/>
                </a:solidFill>
              </a:rPr>
              <a:t>thuẫn</a:t>
            </a:r>
            <a:r>
              <a:rPr lang="en-US" sz="2800" dirty="0">
                <a:solidFill>
                  <a:srgbClr val="FFFF00"/>
                </a:solidFill>
              </a:rPr>
              <a:t> </a:t>
            </a:r>
            <a:r>
              <a:rPr lang="en-US" sz="2800" dirty="0" err="1">
                <a:solidFill>
                  <a:srgbClr val="FFFF00"/>
                </a:solidFill>
              </a:rPr>
              <a:t>không</a:t>
            </a:r>
            <a:r>
              <a:rPr lang="en-US" sz="2800" dirty="0">
                <a:solidFill>
                  <a:srgbClr val="FFFF00"/>
                </a:solidFill>
              </a:rPr>
              <a:t> </a:t>
            </a:r>
            <a:r>
              <a:rPr lang="en-US" sz="2800" dirty="0" err="1">
                <a:solidFill>
                  <a:srgbClr val="FFFF00"/>
                </a:solidFill>
              </a:rPr>
              <a:t>được</a:t>
            </a:r>
            <a:r>
              <a:rPr lang="en-US" sz="2800" dirty="0">
                <a:solidFill>
                  <a:srgbClr val="FFFF00"/>
                </a:solidFill>
              </a:rPr>
              <a:t> </a:t>
            </a:r>
            <a:r>
              <a:rPr lang="en-US" sz="2800" dirty="0" err="1">
                <a:solidFill>
                  <a:srgbClr val="FFFF00"/>
                </a:solidFill>
              </a:rPr>
              <a:t>giải</a:t>
            </a:r>
            <a:r>
              <a:rPr lang="en-US" sz="2800" dirty="0">
                <a:solidFill>
                  <a:srgbClr val="FFFF00"/>
                </a:solidFill>
              </a:rPr>
              <a:t> </a:t>
            </a:r>
            <a:r>
              <a:rPr lang="en-US" sz="2800" dirty="0" err="1">
                <a:solidFill>
                  <a:srgbClr val="FFFF00"/>
                </a:solidFill>
              </a:rPr>
              <a:t>quyết</a:t>
            </a:r>
            <a:r>
              <a:rPr lang="en-US" sz="2800" dirty="0">
                <a:solidFill>
                  <a:srgbClr val="FFFF00"/>
                </a:solidFill>
              </a:rPr>
              <a:t>, </a:t>
            </a:r>
            <a:r>
              <a:rPr lang="en-US" sz="2800" dirty="0" err="1">
                <a:solidFill>
                  <a:srgbClr val="FFFF00"/>
                </a:solidFill>
              </a:rPr>
              <a:t>chúng</a:t>
            </a:r>
            <a:r>
              <a:rPr lang="en-US" sz="2800" dirty="0">
                <a:solidFill>
                  <a:srgbClr val="FFFF00"/>
                </a:solidFill>
              </a:rPr>
              <a:t> </a:t>
            </a:r>
            <a:r>
              <a:rPr lang="en-US" sz="2800" dirty="0" err="1">
                <a:solidFill>
                  <a:srgbClr val="FFFF00"/>
                </a:solidFill>
              </a:rPr>
              <a:t>ta</a:t>
            </a:r>
            <a:r>
              <a:rPr lang="en-US" sz="2800" dirty="0">
                <a:solidFill>
                  <a:srgbClr val="FFFF00"/>
                </a:solidFill>
              </a:rPr>
              <a:t> </a:t>
            </a:r>
            <a:r>
              <a:rPr lang="en-US" sz="2800" dirty="0" err="1">
                <a:solidFill>
                  <a:srgbClr val="FFFF00"/>
                </a:solidFill>
              </a:rPr>
              <a:t>sẽ</a:t>
            </a:r>
            <a:r>
              <a:rPr lang="en-US" sz="2800" dirty="0">
                <a:solidFill>
                  <a:srgbClr val="FFFF00"/>
                </a:solidFill>
              </a:rPr>
              <a:t> </a:t>
            </a:r>
            <a:r>
              <a:rPr lang="en-US" sz="2800" dirty="0" err="1">
                <a:solidFill>
                  <a:srgbClr val="FFFF00"/>
                </a:solidFill>
              </a:rPr>
              <a:t>buồn</a:t>
            </a:r>
            <a:r>
              <a:rPr lang="en-US" sz="2800" dirty="0">
                <a:solidFill>
                  <a:srgbClr val="FFFF00"/>
                </a:solidFill>
              </a:rPr>
              <a:t> </a:t>
            </a:r>
            <a:r>
              <a:rPr lang="en-US" sz="2800" dirty="0" err="1">
                <a:solidFill>
                  <a:srgbClr val="FFFF00"/>
                </a:solidFill>
              </a:rPr>
              <a:t>bực</a:t>
            </a:r>
            <a:r>
              <a:rPr lang="en-US" sz="2800" dirty="0">
                <a:solidFill>
                  <a:srgbClr val="FFFF00"/>
                </a:solidFill>
              </a:rPr>
              <a:t>, </a:t>
            </a:r>
            <a:r>
              <a:rPr lang="en-US" sz="2800" dirty="0" err="1">
                <a:solidFill>
                  <a:srgbClr val="FFFF00"/>
                </a:solidFill>
              </a:rPr>
              <a:t>dễ</a:t>
            </a:r>
            <a:r>
              <a:rPr lang="en-US" sz="2800" dirty="0">
                <a:solidFill>
                  <a:srgbClr val="FFFF00"/>
                </a:solidFill>
              </a:rPr>
              <a:t> </a:t>
            </a:r>
            <a:r>
              <a:rPr lang="en-US" sz="2800" dirty="0" err="1">
                <a:solidFill>
                  <a:srgbClr val="FFFF00"/>
                </a:solidFill>
              </a:rPr>
              <a:t>gây</a:t>
            </a:r>
            <a:r>
              <a:rPr lang="en-US" sz="2800" dirty="0">
                <a:solidFill>
                  <a:srgbClr val="FFFF00"/>
                </a:solidFill>
              </a:rPr>
              <a:t> </a:t>
            </a:r>
            <a:r>
              <a:rPr lang="en-US" sz="2800" dirty="0" err="1">
                <a:solidFill>
                  <a:srgbClr val="FFFF00"/>
                </a:solidFill>
              </a:rPr>
              <a:t>hận</a:t>
            </a:r>
            <a:r>
              <a:rPr lang="en-US" sz="2800" dirty="0">
                <a:solidFill>
                  <a:srgbClr val="FFFF00"/>
                </a:solidFill>
              </a:rPr>
              <a:t> </a:t>
            </a:r>
            <a:r>
              <a:rPr lang="en-US" sz="2800" dirty="0" err="1">
                <a:solidFill>
                  <a:srgbClr val="FFFF00"/>
                </a:solidFill>
              </a:rPr>
              <a:t>thù</a:t>
            </a:r>
            <a:r>
              <a:rPr lang="en-US" sz="2800" dirty="0">
                <a:solidFill>
                  <a:srgbClr val="FFFF00"/>
                </a:solidFill>
              </a:rPr>
              <a:t>, </a:t>
            </a:r>
            <a:r>
              <a:rPr lang="en-US" sz="2800" dirty="0" err="1">
                <a:solidFill>
                  <a:srgbClr val="FFFF00"/>
                </a:solidFill>
              </a:rPr>
              <a:t>ghen</a:t>
            </a:r>
            <a:r>
              <a:rPr lang="en-US" sz="2800" dirty="0">
                <a:solidFill>
                  <a:srgbClr val="FFFF00"/>
                </a:solidFill>
              </a:rPr>
              <a:t> </a:t>
            </a:r>
            <a:r>
              <a:rPr lang="en-US" sz="2800" dirty="0" err="1">
                <a:solidFill>
                  <a:srgbClr val="FFFF00"/>
                </a:solidFill>
              </a:rPr>
              <a:t>ghét</a:t>
            </a:r>
            <a:endParaRPr lang="en-US" sz="2800" dirty="0">
              <a:solidFill>
                <a:srgbClr val="FFFF00"/>
              </a:solidFill>
            </a:endParaRPr>
          </a:p>
        </p:txBody>
      </p:sp>
    </p:spTree>
    <p:extLst>
      <p:ext uri="{BB962C8B-B14F-4D97-AF65-F5344CB8AC3E}">
        <p14:creationId xmlns:p14="http://schemas.microsoft.com/office/powerpoint/2010/main" val="316079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CCD3BB3A92314C8A67D6DEBC1FA665" ma:contentTypeVersion="2" ma:contentTypeDescription="Create a new document." ma:contentTypeScope="" ma:versionID="c01754e6c321905d6860ed6f24acc288">
  <xsd:schema xmlns:xsd="http://www.w3.org/2001/XMLSchema" xmlns:xs="http://www.w3.org/2001/XMLSchema" xmlns:p="http://schemas.microsoft.com/office/2006/metadata/properties" xmlns:ns2="937aae1c-8c5b-43ed-b5c9-68d926a284d0" targetNamespace="http://schemas.microsoft.com/office/2006/metadata/properties" ma:root="true" ma:fieldsID="e11f773051649fbbf70d2f32157dbb9e" ns2:_="">
    <xsd:import namespace="937aae1c-8c5b-43ed-b5c9-68d926a284d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7aae1c-8c5b-43ed-b5c9-68d926a284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FEE6E5-A960-42E5-B107-E2316E4CDE37}">
  <ds:schemaRefs>
    <ds:schemaRef ds:uri="http://purl.org/dc/elements/1.1/"/>
    <ds:schemaRef ds:uri="http://schemas.microsoft.com/office/2006/documentManagement/types"/>
    <ds:schemaRef ds:uri="http://purl.org/dc/terms/"/>
    <ds:schemaRef ds:uri="http://www.w3.org/XML/1998/namespace"/>
    <ds:schemaRef ds:uri="http://schemas.microsoft.com/office/2006/metadata/properties"/>
    <ds:schemaRef ds:uri="http://purl.org/dc/dcmitype/"/>
    <ds:schemaRef ds:uri="http://schemas.microsoft.com/office/infopath/2007/PartnerControls"/>
    <ds:schemaRef ds:uri="http://schemas.openxmlformats.org/package/2006/metadata/core-properties"/>
    <ds:schemaRef ds:uri="937aae1c-8c5b-43ed-b5c9-68d926a284d0"/>
  </ds:schemaRefs>
</ds:datastoreItem>
</file>

<file path=customXml/itemProps2.xml><?xml version="1.0" encoding="utf-8"?>
<ds:datastoreItem xmlns:ds="http://schemas.openxmlformats.org/officeDocument/2006/customXml" ds:itemID="{FC276E8A-A33F-4D47-9DF3-E9F5EC9873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7aae1c-8c5b-43ed-b5c9-68d926a284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E1549E-DDC6-4CFE-8081-33C057D230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2117</TotalTime>
  <Words>533</Words>
  <Application>Microsoft Office PowerPoint</Application>
  <PresentationFormat>On-screen Show (16:9)</PresentationFormat>
  <Paragraphs>41</Paragraphs>
  <Slides>17</Slides>
  <Notes>3</Notes>
  <HiddenSlides>0</HiddenSlides>
  <MMClips>0</MMClips>
  <ScaleCrop>false</ScaleCrop>
  <HeadingPairs>
    <vt:vector size="8" baseType="variant">
      <vt:variant>
        <vt:lpstr>Fonts Used</vt:lpstr>
      </vt:variant>
      <vt:variant>
        <vt:i4>5</vt:i4>
      </vt:variant>
      <vt:variant>
        <vt:lpstr>Theme</vt:lpstr>
      </vt:variant>
      <vt:variant>
        <vt:i4>2</vt:i4>
      </vt:variant>
      <vt:variant>
        <vt:lpstr>Slide Titles</vt:lpstr>
      </vt:variant>
      <vt:variant>
        <vt:i4>17</vt:i4>
      </vt:variant>
      <vt:variant>
        <vt:lpstr>Custom Shows</vt:lpstr>
      </vt:variant>
      <vt:variant>
        <vt:i4>1</vt:i4>
      </vt:variant>
    </vt:vector>
  </HeadingPairs>
  <TitlesOfParts>
    <vt:vector size="25" baseType="lpstr">
      <vt:lpstr>Arial</vt:lpstr>
      <vt:lpstr>Calibri</vt:lpstr>
      <vt:lpstr>Calibri Light</vt:lpstr>
      <vt:lpstr>HP001 4 hàng</vt:lpstr>
      <vt:lpstr>Times New Roman</vt:lpstr>
      <vt:lpstr>4_Office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andongnhi</dc:creator>
  <cp:lastModifiedBy>LATITUDE 7400</cp:lastModifiedBy>
  <cp:revision>225</cp:revision>
  <dcterms:created xsi:type="dcterms:W3CDTF">2016-03-02T15:18:28Z</dcterms:created>
  <dcterms:modified xsi:type="dcterms:W3CDTF">2024-11-14T14:50:30Z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0x010100B2CCD3BB3A92314C8A67D6DEBC1FA665</vt:lpwstr>
  </property>
</Properties>
</file>