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  <p:sldMasterId id="2147483696" r:id="rId4"/>
    <p:sldMasterId id="2147483710" r:id="rId5"/>
  </p:sldMasterIdLst>
  <p:notesMasterIdLst>
    <p:notesMasterId r:id="rId17"/>
  </p:notesMasterIdLst>
  <p:sldIdLst>
    <p:sldId id="281" r:id="rId6"/>
    <p:sldId id="294" r:id="rId7"/>
    <p:sldId id="295" r:id="rId8"/>
    <p:sldId id="296" r:id="rId9"/>
    <p:sldId id="297" r:id="rId10"/>
    <p:sldId id="265" r:id="rId11"/>
    <p:sldId id="266" r:id="rId12"/>
    <p:sldId id="267" r:id="rId13"/>
    <p:sldId id="268" r:id="rId14"/>
    <p:sldId id="269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 - Cop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055" y="73572"/>
            <a:ext cx="10625959" cy="6126165"/>
          </a:xfrm>
        </p:spPr>
      </p:pic>
    </p:spTree>
    <p:extLst>
      <p:ext uri="{BB962C8B-B14F-4D97-AF65-F5344CB8AC3E}">
        <p14:creationId xmlns:p14="http://schemas.microsoft.com/office/powerpoint/2010/main" val="12771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660" y="452120"/>
            <a:ext cx="9309735" cy="45516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98675" y="5184140"/>
            <a:ext cx="8439150" cy="1369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Đọ dài quãng đường mà ốc sên đã bò là:</a:t>
            </a:r>
          </a:p>
          <a:p>
            <a:pPr algn="ctr"/>
            <a:r>
              <a:rPr lang="en-US" sz="2800"/>
              <a:t>20 + 30 + 10 = 60 (cm)</a:t>
            </a:r>
          </a:p>
          <a:p>
            <a:pPr algn="ctr"/>
            <a:r>
              <a:rPr lang="en-US" sz="2800"/>
              <a:t>Đáp số: 60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Đáp án 1-LV1"/>
          <p:cNvSpPr/>
          <p:nvPr/>
        </p:nvSpPr>
        <p:spPr>
          <a:xfrm>
            <a:off x="3277403" y="478091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3277403" y="581615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6592261" y="4818090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6585334" y="581615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77404" y="1221618"/>
            <a:ext cx="4800600" cy="1264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6E51D-1EBB-0889-8C7B-C0669F3FD4ED}"/>
              </a:ext>
            </a:extLst>
          </p:cNvPr>
          <p:cNvSpPr txBox="1"/>
          <p:nvPr/>
        </p:nvSpPr>
        <p:spPr>
          <a:xfrm>
            <a:off x="3046984" y="3814854"/>
            <a:ext cx="526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</a:rPr>
              <a:t>Câu</a:t>
            </a:r>
            <a:r>
              <a:rPr lang="en-US" sz="3600" dirty="0">
                <a:solidFill>
                  <a:srgbClr val="00B0F0"/>
                </a:solidFill>
              </a:rPr>
              <a:t> 1: </a:t>
            </a:r>
            <a:r>
              <a:rPr lang="en-US" sz="3600" dirty="0" err="1">
                <a:solidFill>
                  <a:srgbClr val="00B0F0"/>
                </a:solidFill>
              </a:rPr>
              <a:t>Có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tất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cả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mấy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điểm</a:t>
            </a:r>
            <a:r>
              <a:rPr lang="en-US" sz="3600" dirty="0">
                <a:solidFill>
                  <a:srgbClr val="00B0F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Đáp án 1-LV1"/>
          <p:cNvSpPr/>
          <p:nvPr/>
        </p:nvSpPr>
        <p:spPr>
          <a:xfrm>
            <a:off x="6876478" y="5959223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2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3869924" y="4962061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6850773" y="500841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3906981" y="5961547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275" y="798667"/>
            <a:ext cx="5295900" cy="1760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F36698-41C8-AFDC-B62E-FEF3E50FB84B}"/>
              </a:ext>
            </a:extLst>
          </p:cNvPr>
          <p:cNvSpPr txBox="1"/>
          <p:nvPr/>
        </p:nvSpPr>
        <p:spPr>
          <a:xfrm>
            <a:off x="3407892" y="3766982"/>
            <a:ext cx="5376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</a:rPr>
              <a:t>Câu</a:t>
            </a:r>
            <a:r>
              <a:rPr lang="en-US" sz="3600" dirty="0">
                <a:solidFill>
                  <a:srgbClr val="00B0F0"/>
                </a:solidFill>
              </a:rPr>
              <a:t> 2: </a:t>
            </a:r>
            <a:r>
              <a:rPr lang="en-US" sz="3600" dirty="0" err="1">
                <a:solidFill>
                  <a:srgbClr val="00B0F0"/>
                </a:solidFill>
              </a:rPr>
              <a:t>Có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mấy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hình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tứ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giác</a:t>
            </a:r>
            <a:r>
              <a:rPr lang="en-US" sz="3600" dirty="0">
                <a:solidFill>
                  <a:srgbClr val="00B0F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Đáp án 1-LV1"/>
          <p:cNvSpPr/>
          <p:nvPr/>
        </p:nvSpPr>
        <p:spPr>
          <a:xfrm>
            <a:off x="3222654" y="4818847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gấp khúc MNQP dài bao nhiêu cm?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3222654" y="567831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6667848" y="5768136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6667848" y="4863756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29" y="208826"/>
            <a:ext cx="4489594" cy="2459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B3960-AED8-9CC8-3EB9-90F1DB6CD7E6}"/>
              </a:ext>
            </a:extLst>
          </p:cNvPr>
          <p:cNvSpPr txBox="1"/>
          <p:nvPr/>
        </p:nvSpPr>
        <p:spPr>
          <a:xfrm>
            <a:off x="3010748" y="3207461"/>
            <a:ext cx="5873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</a:rPr>
              <a:t>Câu</a:t>
            </a:r>
            <a:r>
              <a:rPr lang="en-US" sz="3600" dirty="0">
                <a:solidFill>
                  <a:srgbClr val="00B0F0"/>
                </a:solidFill>
              </a:rPr>
              <a:t> 3: </a:t>
            </a:r>
            <a:r>
              <a:rPr lang="en-US" sz="3600" dirty="0" err="1">
                <a:solidFill>
                  <a:srgbClr val="00B0F0"/>
                </a:solidFill>
              </a:rPr>
              <a:t>Đường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gấp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khúc</a:t>
            </a:r>
            <a:r>
              <a:rPr lang="en-US" sz="3600" dirty="0">
                <a:solidFill>
                  <a:srgbClr val="00B0F0"/>
                </a:solidFill>
              </a:rPr>
              <a:t> MNPQ</a:t>
            </a:r>
          </a:p>
          <a:p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dài</a:t>
            </a:r>
            <a:r>
              <a:rPr lang="en-US" sz="3600" dirty="0">
                <a:solidFill>
                  <a:srgbClr val="00B0F0"/>
                </a:solidFill>
              </a:rPr>
              <a:t> bao </a:t>
            </a:r>
            <a:r>
              <a:rPr lang="en-US" sz="3600" dirty="0" err="1">
                <a:solidFill>
                  <a:srgbClr val="00B0F0"/>
                </a:solidFill>
              </a:rPr>
              <a:t>nhiêu</a:t>
            </a:r>
            <a:r>
              <a:rPr lang="en-US" sz="3600" dirty="0">
                <a:solidFill>
                  <a:srgbClr val="00B0F0"/>
                </a:solidFill>
              </a:rPr>
              <a:t> </a:t>
            </a:r>
            <a:r>
              <a:rPr lang="en-US" sz="3600" dirty="0" err="1">
                <a:solidFill>
                  <a:srgbClr val="00B0F0"/>
                </a:solidFill>
              </a:rPr>
              <a:t>xăng</a:t>
            </a:r>
            <a:r>
              <a:rPr lang="en-US" sz="3600" dirty="0">
                <a:solidFill>
                  <a:srgbClr val="00B0F0"/>
                </a:solidFill>
              </a:rPr>
              <a:t> – </a:t>
            </a:r>
            <a:r>
              <a:rPr lang="en-US" sz="3600" dirty="0" err="1">
                <a:solidFill>
                  <a:srgbClr val="00B0F0"/>
                </a:solidFill>
              </a:rPr>
              <a:t>ti</a:t>
            </a:r>
            <a:r>
              <a:rPr lang="en-US" sz="3600" dirty="0">
                <a:solidFill>
                  <a:srgbClr val="00B0F0"/>
                </a:solidFill>
              </a:rPr>
              <a:t> - </a:t>
            </a:r>
            <a:r>
              <a:rPr lang="en-US" sz="3600" dirty="0" err="1">
                <a:solidFill>
                  <a:srgbClr val="00B0F0"/>
                </a:solidFill>
              </a:rPr>
              <a:t>mét</a:t>
            </a:r>
            <a:r>
              <a:rPr lang="en-US" sz="3600" dirty="0">
                <a:solidFill>
                  <a:srgbClr val="00B0F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003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3" name="组合 22"/>
          <p:cNvGrpSpPr/>
          <p:nvPr/>
        </p:nvGrpSpPr>
        <p:grpSpPr>
          <a:xfrm>
            <a:off x="10220676" y="4629150"/>
            <a:ext cx="1715737" cy="1962272"/>
            <a:chOff x="8194080" y="3408873"/>
            <a:chExt cx="2724693" cy="3182549"/>
          </a:xfrm>
        </p:grpSpPr>
        <p:pic>
          <p:nvPicPr>
            <p:cNvPr id="4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6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41300" y="365125"/>
            <a:ext cx="1546860" cy="6781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6165" y="734060"/>
            <a:ext cx="8124825" cy="555244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829550" y="4779010"/>
            <a:ext cx="385445" cy="314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29550" y="5144135"/>
            <a:ext cx="385445" cy="314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29550" y="5558790"/>
            <a:ext cx="385445" cy="314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29550" y="5972175"/>
            <a:ext cx="385445" cy="314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110" y="898525"/>
            <a:ext cx="8196580" cy="329374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981325" y="4514850"/>
            <a:ext cx="5832475" cy="15113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Các đoạn thẳng trong hình vẽ là: MN, NP, 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870" y="1510030"/>
            <a:ext cx="9181465" cy="33915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24530" y="4443730"/>
            <a:ext cx="335280" cy="37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738110" y="4453890"/>
            <a:ext cx="335280" cy="375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8170" y="173990"/>
            <a:ext cx="8221345" cy="45485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3022600" y="5143500"/>
            <a:ext cx="7779385" cy="15113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Nhóm 3 bạn đứng thẳng hàng là: </a:t>
            </a:r>
          </a:p>
          <a:p>
            <a:pPr algn="ctr"/>
            <a:r>
              <a:rPr lang="en-US" sz="3600"/>
              <a:t>- Nam, Việt, Mi</a:t>
            </a:r>
          </a:p>
          <a:p>
            <a:pPr algn="ctr"/>
            <a:r>
              <a:rPr lang="en-US" sz="3600"/>
              <a:t>- Rô-bốt, Mi, Mai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168</Words>
  <Application>Microsoft Office PowerPoint</Application>
  <PresentationFormat>Widescreen</PresentationFormat>
  <Paragraphs>39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ITC Avant Garde Std Bk</vt:lpstr>
      <vt:lpstr>方正卡通简体</vt:lpstr>
      <vt:lpstr>Office Theme</vt:lpstr>
      <vt:lpstr>Office 主题​​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3</cp:revision>
  <dcterms:created xsi:type="dcterms:W3CDTF">2021-05-20T03:42:46Z</dcterms:created>
  <dcterms:modified xsi:type="dcterms:W3CDTF">2023-12-11T15:14:46Z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