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5" r:id="rId2"/>
    <p:sldMasterId id="2147483709" r:id="rId3"/>
  </p:sldMasterIdLst>
  <p:notesMasterIdLst>
    <p:notesMasterId r:id="rId21"/>
  </p:notesMasterIdLst>
  <p:sldIdLst>
    <p:sldId id="4015" r:id="rId4"/>
    <p:sldId id="3992" r:id="rId5"/>
    <p:sldId id="404" r:id="rId6"/>
    <p:sldId id="4024" r:id="rId7"/>
    <p:sldId id="3997" r:id="rId8"/>
    <p:sldId id="4000" r:id="rId9"/>
    <p:sldId id="4012" r:id="rId10"/>
    <p:sldId id="271" r:id="rId11"/>
    <p:sldId id="4025" r:id="rId12"/>
    <p:sldId id="4023" r:id="rId13"/>
    <p:sldId id="413" r:id="rId14"/>
    <p:sldId id="4021" r:id="rId15"/>
    <p:sldId id="283" r:id="rId16"/>
    <p:sldId id="4026" r:id="rId17"/>
    <p:sldId id="4014" r:id="rId18"/>
    <p:sldId id="4019" r:id="rId19"/>
    <p:sldId id="4011" r:id="rId20"/>
  </p:sldIdLst>
  <p:sldSz cx="12192000" cy="6858000"/>
  <p:notesSz cx="6858000" cy="9144000"/>
  <p:embeddedFontLst>
    <p:embeddedFont>
      <p:font typeface="Sigmar One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Nunito Black" panose="020B0604020202020204" charset="0"/>
      <p:bold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E5D"/>
    <a:srgbClr val="0066FF"/>
    <a:srgbClr val="47AD96"/>
    <a:srgbClr val="FF3399"/>
    <a:srgbClr val="272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3" autoAdjust="0"/>
    <p:restoredTop sz="94660"/>
  </p:normalViewPr>
  <p:slideViewPr>
    <p:cSldViewPr snapToGrid="0">
      <p:cViewPr>
        <p:scale>
          <a:sx n="67" d="100"/>
          <a:sy n="67" d="100"/>
        </p:scale>
        <p:origin x="-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A14B2-4640-4478-BEEB-96DB6019B8F0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0A678-8BA6-43DB-93D7-22AF9BBE8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5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0A678-8BA6-43DB-93D7-22AF9BBE82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44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0A678-8BA6-43DB-93D7-22AF9BBE82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36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rét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0A678-8BA6-43DB-93D7-22AF9BBE82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5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68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24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89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0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6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1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2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3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3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4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65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4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3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3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1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59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0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7"/>
            <a:ext cx="3407834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2" y="956737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0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08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08" indent="0">
              <a:buNone/>
              <a:defRPr sz="1867"/>
            </a:lvl2pPr>
            <a:lvl3pPr marL="609615" indent="0">
              <a:buNone/>
              <a:defRPr sz="1600"/>
            </a:lvl3pPr>
            <a:lvl4pPr marL="914423" indent="0">
              <a:buNone/>
              <a:defRPr sz="1333"/>
            </a:lvl4pPr>
            <a:lvl5pPr marL="1219230" indent="0">
              <a:buNone/>
              <a:defRPr sz="1333"/>
            </a:lvl5pPr>
            <a:lvl6pPr marL="1524038" indent="0">
              <a:buNone/>
              <a:defRPr sz="1333"/>
            </a:lvl6pPr>
            <a:lvl7pPr marL="1828845" indent="0">
              <a:buNone/>
              <a:defRPr sz="1333"/>
            </a:lvl7pPr>
            <a:lvl8pPr marL="2133653" indent="0">
              <a:buNone/>
              <a:defRPr sz="1333"/>
            </a:lvl8pPr>
            <a:lvl9pPr marL="2438461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7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5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5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1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F8D995-FCC1-2733-31BD-4701A23E86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AEA6983-B4F1-01E2-FD30-8405BECDA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3C18E30-BC4F-BEFF-0642-0500BF6A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5DCA0-88B7-499F-9496-71BE178BC9F7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0DF026-D2FE-20B2-96E4-93BE181C0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06EBA64-B19B-1AA8-118D-ADC954B66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CC4A-2CE0-44A4-BFC6-6721B6B79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47124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F99732-2E88-1522-63F9-9A10AEC82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808A72F-A946-68EC-BB8B-094F89A63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BEA4F6-4B35-B6EF-9AAF-6EAA0395B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5DCA0-88B7-499F-9496-71BE178BC9F7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B3AFD35-811C-4259-10F1-4F813B98C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80CC4A-48AF-6BD9-3E11-586273354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CC4A-2CE0-44A4-BFC6-6721B6B79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33184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1115DD-0E54-B10D-CDAB-DEF9EDB2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AC39334-E743-4C46-1E46-690FF0DA2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016A6C-D9BD-E914-3C9B-4FF208A98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5DCA0-88B7-499F-9496-71BE178BC9F7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2E017C-D6B9-4433-6365-AE88F2F4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B82458-D38B-C584-FAB2-C9DE9C97F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CC4A-2CE0-44A4-BFC6-6721B6B79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7564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D9FC58-5873-81A7-7BEA-4A2DC4B1C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E0C0ECB-4C83-E144-5BF0-78A4FBFE3A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FDEF397-644C-587B-1D71-1C4702354C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B6F5AFD-0763-3B78-EE5E-62D9C88A1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5DCA0-88B7-499F-9496-71BE178BC9F7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288C691-DC10-17C9-971E-73321E889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BFA34B1-1D92-65BD-0ADD-74577740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CC4A-2CE0-44A4-BFC6-6721B6B79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17709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7F86E2-E2BF-C6CA-FFEB-F253CCE62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8F2F84A-DC95-61E6-D571-10AC90619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26300AA-459D-240D-DCAD-53BE9DD71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E832E1E-B1A3-0359-9843-4DE93E43DF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7F97ABE-4F63-E1CE-FAE2-48C1B347E4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0C9F9AE-7CE7-77B9-F339-C2E97C4DA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5DCA0-88B7-499F-9496-71BE178BC9F7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067847B-7A65-ED5E-460D-F7F738654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43F90A9-B385-AB2E-CDBF-B447F4A1C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CC4A-2CE0-44A4-BFC6-6721B6B79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37889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4C149B-9E10-7352-B1AE-4519C6B08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B30C128-0296-F2E6-327E-4A2185EF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5DCA0-88B7-499F-9496-71BE178BC9F7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69ECD10-7560-CACF-855C-7332E91DB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D1E4B79-BAD3-2103-8F10-92DF0A5C8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CC4A-2CE0-44A4-BFC6-6721B6B79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39483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BCA77C2-8AAF-42C4-9D9E-6E7CB88FA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5DCA0-88B7-499F-9496-71BE178BC9F7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3FF30CE-F7AB-C90F-6DEF-B9D0C7286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89897CE-7412-D745-8CE1-9402BA41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CC4A-2CE0-44A4-BFC6-6721B6B79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0197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5851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53CE04-059C-D233-E3C5-ADD632AE9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F8BA166-CBC0-54FF-F793-4C0F36C29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EA710E6-1CCD-C2F3-15B7-F2D77A4E9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66134FD-F20D-9314-C7CB-696E02F52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5DCA0-88B7-499F-9496-71BE178BC9F7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FC806B-8F18-10D3-83F3-DAF44E10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EF8FC7E-199A-625F-DD71-8BE47F208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CC4A-2CE0-44A4-BFC6-6721B6B79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53217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A0452F-640D-F073-7219-3C3D3C5EC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8394EEF-919E-9D3B-26F7-54BC5053E7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B826593-3FA9-CFE1-4AF8-6664D8F42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1F40117-6AF7-F83F-BBEB-E3C0B6F3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5DCA0-88B7-499F-9496-71BE178BC9F7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D2CCA20-01AE-647D-4D9E-9F200B517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BF80030-756F-8A2B-F4B0-C9161F3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CC4A-2CE0-44A4-BFC6-6721B6B79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76552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24D4EA-D5C5-455E-10DD-AFCA5FE60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B4330F7-BED0-4F12-8251-E625BEA59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941A372-5BE7-3070-55CB-ADBCA031C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5DCA0-88B7-499F-9496-71BE178BC9F7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C1E197-C212-8AE5-BC1D-016D9AF44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D31CB5A-5456-2A61-AB24-7842F8DB3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CC4A-2CE0-44A4-BFC6-6721B6B79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37233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62DDA63-25D8-5003-6CF7-F169033C5D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4D728EA-050B-5D11-C6C8-1373D2C5F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BE5152-79B9-2FD5-FE1A-B9EAEC7DA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5DCA0-88B7-499F-9496-71BE178BC9F7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BC73F0E-1BAE-0E19-1A08-95A811B57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00DF01-BB7D-7E30-78F2-3AA5D8104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CC4A-2CE0-44A4-BFC6-6721B6B79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5921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70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08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7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67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9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08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8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1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60961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13" indent="-190506" algn="l" defTabSz="60961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19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27" indent="-152404" algn="l" defTabSz="60961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indent="-152404" algn="l" defTabSz="60961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42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50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057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865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1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2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3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3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4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5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61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BE7FE61-4D7B-C25D-8A06-91ED11873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A63261E-53E8-B947-73F3-A23498D2D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F3EE37-2141-F877-6AD9-2598061D7D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5DCA0-88B7-499F-9496-71BE178BC9F7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C3D60D-57FE-A11F-CB1E-D4B4536D0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621993-0B16-ACC7-1B69-8EB8FCC1E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CCC4A-2CE0-44A4-BFC6-6721B6B79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7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FBC5916-503D-8CF8-058F-DCF6FC0E21A6}"/>
              </a:ext>
            </a:extLst>
          </p:cNvPr>
          <p:cNvSpPr/>
          <p:nvPr/>
        </p:nvSpPr>
        <p:spPr>
          <a:xfrm>
            <a:off x="5385502" y="807097"/>
            <a:ext cx="13708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/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đọc</a:t>
            </a:r>
            <a:endParaRPr kumimoji="0" lang="en-US" sz="44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E0CA1D2-9F15-4745-B4A7-D51E5920EA17}"/>
              </a:ext>
            </a:extLst>
          </p:cNvPr>
          <p:cNvSpPr txBox="1"/>
          <p:nvPr/>
        </p:nvSpPr>
        <p:spPr>
          <a:xfrm>
            <a:off x="114300" y="141545"/>
            <a:ext cx="11887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kumimoji="0" lang="en-US" alt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vi-VN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gày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28</a:t>
            </a:r>
            <a:r>
              <a:rPr kumimoji="0" lang="vi-VN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9</a:t>
            </a:r>
            <a:r>
              <a:rPr kumimoji="0" lang="vi-VN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năm 2022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59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94BA964-644E-4F9A-9EE1-C468B714DF67}"/>
              </a:ext>
            </a:extLst>
          </p:cNvPr>
          <p:cNvSpPr/>
          <p:nvPr/>
        </p:nvSpPr>
        <p:spPr>
          <a:xfrm>
            <a:off x="1866784" y="1486523"/>
            <a:ext cx="8800507" cy="1231106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Con </a:t>
            </a:r>
            <a:r>
              <a:rPr kumimoji="0" lang="en-US" sz="4400" b="1" i="1" u="none" strike="noStrike" kern="1200" cap="none" spc="0" normalizeH="0" baseline="0" noProof="0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đường</a:t>
            </a:r>
            <a:r>
              <a:rPr kumimoji="0" lang="en-US" sz="4400" b="1" i="1" u="none" strike="noStrike" kern="1200" cap="none" spc="0" normalizeH="0" baseline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đến</a:t>
            </a:r>
            <a:r>
              <a:rPr kumimoji="0" lang="en-US" sz="4400" b="1" i="1" u="none" strike="noStrike" kern="1200" cap="none" spc="0" normalizeH="0" baseline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trường</a:t>
            </a:r>
            <a:r>
              <a:rPr kumimoji="0" lang="en-US" sz="4400" b="1" i="1" u="none" strike="noStrike" kern="1200" cap="none" spc="0" normalizeH="0" baseline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 </a:t>
            </a:r>
            <a:endParaRPr lang="en-US" sz="4400" b="1" i="1" dirty="0">
              <a:ln w="12700">
                <a:solidFill>
                  <a:srgbClr val="00B050"/>
                </a:solidFill>
                <a:prstDash val="solid"/>
              </a:ln>
              <a:solidFill>
                <a:srgbClr val="66CEF3"/>
              </a:solidFill>
              <a:effectLst>
                <a:outerShdw dist="38100" dir="2640000" algn="bl" rotWithShape="0">
                  <a:srgbClr val="4472C4"/>
                </a:outerShdw>
                <a:reflection blurRad="6350" stA="55000" endA="300" endPos="45500" dir="5400000" sy="-100000" algn="bl" rotWithShape="0"/>
              </a:effectLst>
              <a:latin typeface="华康少女文字W5(P)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                                        </a:t>
            </a:r>
            <a:r>
              <a:rPr lang="en-US" sz="3200" b="1" i="1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Đỗ</a:t>
            </a:r>
            <a:r>
              <a:rPr lang="en-US" sz="3200" b="1" i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 </a:t>
            </a:r>
            <a:r>
              <a:rPr lang="en-US" sz="3200" b="1" i="1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Đăng</a:t>
            </a:r>
            <a:r>
              <a:rPr lang="en-US" sz="3200" b="1" i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 </a:t>
            </a:r>
            <a:r>
              <a:rPr lang="en-US" sz="3200" b="1" i="1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Dương</a:t>
            </a:r>
            <a:endParaRPr kumimoji="0" lang="en-US" sz="3200" b="1" i="1" u="none" strike="noStrike" kern="1200" cap="none" spc="0" normalizeH="0" baseline="0" noProof="0" dirty="0">
              <a:ln w="12700">
                <a:solidFill>
                  <a:srgbClr val="FF0066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rgbClr val="4472C4"/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华康少女文字W5(P)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FBC5916-503D-8CF8-058F-DCF6FC0E21A6}"/>
              </a:ext>
            </a:extLst>
          </p:cNvPr>
          <p:cNvSpPr/>
          <p:nvPr/>
        </p:nvSpPr>
        <p:spPr>
          <a:xfrm>
            <a:off x="5385502" y="807097"/>
            <a:ext cx="13708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/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đọc</a:t>
            </a:r>
            <a:endParaRPr kumimoji="0" lang="en-US" sz="44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E0CA1D2-9F15-4745-B4A7-D51E5920EA17}"/>
              </a:ext>
            </a:extLst>
          </p:cNvPr>
          <p:cNvSpPr txBox="1"/>
          <p:nvPr/>
        </p:nvSpPr>
        <p:spPr>
          <a:xfrm>
            <a:off x="114300" y="141545"/>
            <a:ext cx="11887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kumimoji="0" lang="en-US" alt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vi-VN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gày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28</a:t>
            </a:r>
            <a:r>
              <a:rPr kumimoji="0" lang="vi-VN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9</a:t>
            </a:r>
            <a:r>
              <a:rPr kumimoji="0" lang="vi-VN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năm 2022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94BA964-644E-4F9A-9EE1-C468B714DF67}"/>
              </a:ext>
            </a:extLst>
          </p:cNvPr>
          <p:cNvSpPr/>
          <p:nvPr/>
        </p:nvSpPr>
        <p:spPr>
          <a:xfrm>
            <a:off x="900112" y="2624795"/>
            <a:ext cx="10444163" cy="116955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noProof="0" dirty="0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Nunito Black" panose="020B0604020202020204" charset="0"/>
              </a:rPr>
              <a:t>1. </a:t>
            </a:r>
            <a:r>
              <a:rPr lang="en-US" sz="3600" b="1" noProof="0" dirty="0" err="1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Nunito Black" panose="020B0604020202020204" charset="0"/>
              </a:rPr>
              <a:t>Luyện</a:t>
            </a:r>
            <a:r>
              <a:rPr lang="en-US" sz="3600" b="1" noProof="0" dirty="0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Nunito Black" panose="020B0604020202020204" charset="0"/>
              </a:rPr>
              <a:t> </a:t>
            </a:r>
            <a:r>
              <a:rPr lang="en-US" sz="3600" b="1" noProof="0" dirty="0" err="1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Nunito Black" panose="020B0604020202020204" charset="0"/>
              </a:rPr>
              <a:t>đọc</a:t>
            </a:r>
            <a:r>
              <a:rPr lang="en-US" sz="3600" b="1" noProof="0" dirty="0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Nunito Black" panose="020B0604020202020204" charset="0"/>
              </a:rPr>
              <a:t> </a:t>
            </a:r>
            <a:r>
              <a:rPr lang="en-US" sz="3600" b="1" noProof="0" dirty="0" err="1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Nunito Black" panose="020B0604020202020204" charset="0"/>
              </a:rPr>
              <a:t>đúng</a:t>
            </a:r>
            <a:endParaRPr lang="en-US" sz="3600" b="1" noProof="0" dirty="0" smtClean="0">
              <a:ln w="12700">
                <a:solidFill>
                  <a:srgbClr val="00B050"/>
                </a:solidFill>
                <a:prstDash val="solid"/>
              </a:ln>
              <a:effectLst>
                <a:reflection blurRad="6350" stA="55000" endA="300" endPos="45500" dir="5400000" sy="-100000" algn="bl" rotWithShape="0"/>
              </a:effectLst>
              <a:latin typeface="Nunito Black" panose="020B060402020202020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u="none" strike="noStrike" kern="1200" cap="none" spc="0" normalizeH="0" baseline="0" noProof="0" dirty="0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Nunito Black" panose="020B0604020202020204" charset="0"/>
              </a:rPr>
              <a:t>2. </a:t>
            </a:r>
            <a:r>
              <a:rPr kumimoji="0" lang="en-US" sz="3600" b="1" u="none" strike="noStrike" kern="1200" cap="none" spc="0" normalizeH="0" baseline="0" noProof="0" dirty="0" err="1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Nunito Black" panose="020B0604020202020204" charset="0"/>
              </a:rPr>
              <a:t>Tìm</a:t>
            </a:r>
            <a:r>
              <a:rPr kumimoji="0" lang="en-US" sz="3600" b="1" u="none" strike="noStrike" kern="1200" cap="none" spc="0" normalizeH="0" noProof="0" dirty="0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3600" b="1" u="none" strike="noStrike" kern="1200" cap="none" spc="0" normalizeH="0" noProof="0" dirty="0" err="1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Nunito Black" panose="020B0604020202020204" charset="0"/>
              </a:rPr>
              <a:t>hiểu</a:t>
            </a:r>
            <a:r>
              <a:rPr kumimoji="0" lang="en-US" sz="3600" b="1" u="none" strike="noStrike" kern="1200" cap="none" spc="0" normalizeH="0" noProof="0" dirty="0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3600" b="1" u="none" strike="noStrike" kern="1200" cap="none" spc="0" normalizeH="0" noProof="0" dirty="0" err="1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Nunito Black" panose="020B0604020202020204" charset="0"/>
              </a:rPr>
              <a:t>bài</a:t>
            </a:r>
            <a:endParaRPr kumimoji="0" lang="en-US" sz="3600" b="1" u="none" strike="noStrike" kern="1200" cap="none" spc="0" normalizeH="0" noProof="0" dirty="0" smtClean="0">
              <a:ln w="12700">
                <a:solidFill>
                  <a:srgbClr val="00B050"/>
                </a:solidFill>
                <a:prstDash val="solid"/>
              </a:ln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Nunito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74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="" xmlns:a16="http://schemas.microsoft.com/office/drawing/2014/main" id="{C3862298-AF85-4572-BED3-52E573EBD4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Gian nan đường đến trường của trẻ vùng cao | BÁO QUẢNG NAM ONLINE - Tin tức  mới nhất">
            <a:extLst>
              <a:ext uri="{FF2B5EF4-FFF2-40B4-BE49-F238E27FC236}">
                <a16:creationId xmlns="" xmlns:a16="http://schemas.microsoft.com/office/drawing/2014/main" id="{EFF3382F-3A95-44D6-AF27-E84E1CCA5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6" b="11679"/>
          <a:stretch/>
        </p:blipFill>
        <p:spPr bwMode="auto">
          <a:xfrm>
            <a:off x="80886" y="0"/>
            <a:ext cx="8129873" cy="6857990"/>
          </a:xfrm>
          <a:custGeom>
            <a:avLst/>
            <a:gdLst/>
            <a:ahLst/>
            <a:cxnLst/>
            <a:rect l="l" t="t" r="r" b="b"/>
            <a:pathLst>
              <a:path w="8129873" h="6858000">
                <a:moveTo>
                  <a:pt x="0" y="0"/>
                </a:moveTo>
                <a:lnTo>
                  <a:pt x="3511013" y="0"/>
                </a:lnTo>
                <a:lnTo>
                  <a:pt x="3645681" y="0"/>
                </a:lnTo>
                <a:lnTo>
                  <a:pt x="6510245" y="0"/>
                </a:lnTo>
                <a:lnTo>
                  <a:pt x="6514251" y="3148"/>
                </a:lnTo>
                <a:cubicBezTo>
                  <a:pt x="7500952" y="817446"/>
                  <a:pt x="8129873" y="2049777"/>
                  <a:pt x="8129873" y="3429000"/>
                </a:cubicBezTo>
                <a:cubicBezTo>
                  <a:pt x="8129873" y="4808224"/>
                  <a:pt x="7500952" y="6040555"/>
                  <a:pt x="6514251" y="6854853"/>
                </a:cubicBezTo>
                <a:lnTo>
                  <a:pt x="6510246" y="6858000"/>
                </a:lnTo>
                <a:lnTo>
                  <a:pt x="3645681" y="6858000"/>
                </a:lnTo>
                <a:lnTo>
                  <a:pt x="3511013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ọc sinh miền núi Hướng Phùng lội bùn đến lớp - Báo Công an Nhân dân điện tử">
            <a:extLst>
              <a:ext uri="{FF2B5EF4-FFF2-40B4-BE49-F238E27FC236}">
                <a16:creationId xmlns="" xmlns:a16="http://schemas.microsoft.com/office/drawing/2014/main" id="{BCCFC670-F9DF-348F-4298-2AC0C08BCD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4" r="17526"/>
          <a:stretch/>
        </p:blipFill>
        <p:spPr bwMode="auto">
          <a:xfrm>
            <a:off x="6573903" y="10"/>
            <a:ext cx="5618097" cy="6857990"/>
          </a:xfrm>
          <a:custGeom>
            <a:avLst/>
            <a:gdLst/>
            <a:ahLst/>
            <a:cxnLst/>
            <a:rect l="l" t="t" r="r" b="b"/>
            <a:pathLst>
              <a:path w="5618097" h="6858000">
                <a:moveTo>
                  <a:pt x="0" y="0"/>
                </a:moveTo>
                <a:lnTo>
                  <a:pt x="2543718" y="0"/>
                </a:lnTo>
                <a:lnTo>
                  <a:pt x="3057210" y="0"/>
                </a:lnTo>
                <a:lnTo>
                  <a:pt x="5618097" y="0"/>
                </a:lnTo>
                <a:lnTo>
                  <a:pt x="5618097" y="6858000"/>
                </a:lnTo>
                <a:lnTo>
                  <a:pt x="3057210" y="6858000"/>
                </a:lnTo>
                <a:lnTo>
                  <a:pt x="2543718" y="6858000"/>
                </a:lnTo>
                <a:lnTo>
                  <a:pt x="1" y="6858000"/>
                </a:lnTo>
                <a:lnTo>
                  <a:pt x="4006" y="6854853"/>
                </a:lnTo>
                <a:cubicBezTo>
                  <a:pt x="990707" y="6040555"/>
                  <a:pt x="1619628" y="4808224"/>
                  <a:pt x="1619628" y="3429000"/>
                </a:cubicBezTo>
                <a:cubicBezTo>
                  <a:pt x="1619628" y="2049777"/>
                  <a:pt x="990707" y="817446"/>
                  <a:pt x="4006" y="314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Freeform: Shape 2058">
            <a:extLst>
              <a:ext uri="{FF2B5EF4-FFF2-40B4-BE49-F238E27FC236}">
                <a16:creationId xmlns="" xmlns:a16="http://schemas.microsoft.com/office/drawing/2014/main" id="{C8BE02AA-E698-46D0-AA0A-92BE000C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573903" y="0"/>
            <a:ext cx="5618097" cy="6858000"/>
          </a:xfrm>
          <a:custGeom>
            <a:avLst/>
            <a:gdLst>
              <a:gd name="connsiteX0" fmla="*/ 0 w 5618097"/>
              <a:gd name="connsiteY0" fmla="*/ 0 h 6858000"/>
              <a:gd name="connsiteX1" fmla="*/ 2543718 w 5618097"/>
              <a:gd name="connsiteY1" fmla="*/ 0 h 6858000"/>
              <a:gd name="connsiteX2" fmla="*/ 3057210 w 5618097"/>
              <a:gd name="connsiteY2" fmla="*/ 0 h 6858000"/>
              <a:gd name="connsiteX3" fmla="*/ 5618097 w 5618097"/>
              <a:gd name="connsiteY3" fmla="*/ 0 h 6858000"/>
              <a:gd name="connsiteX4" fmla="*/ 5618097 w 5618097"/>
              <a:gd name="connsiteY4" fmla="*/ 6858000 h 6858000"/>
              <a:gd name="connsiteX5" fmla="*/ 3057210 w 5618097"/>
              <a:gd name="connsiteY5" fmla="*/ 6858000 h 6858000"/>
              <a:gd name="connsiteX6" fmla="*/ 2543718 w 5618097"/>
              <a:gd name="connsiteY6" fmla="*/ 6858000 h 6858000"/>
              <a:gd name="connsiteX7" fmla="*/ 1 w 5618097"/>
              <a:gd name="connsiteY7" fmla="*/ 6858000 h 6858000"/>
              <a:gd name="connsiteX8" fmla="*/ 4006 w 5618097"/>
              <a:gd name="connsiteY8" fmla="*/ 6854853 h 6858000"/>
              <a:gd name="connsiteX9" fmla="*/ 1619628 w 5618097"/>
              <a:gd name="connsiteY9" fmla="*/ 3429000 h 6858000"/>
              <a:gd name="connsiteX10" fmla="*/ 4006 w 5618097"/>
              <a:gd name="connsiteY10" fmla="*/ 31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8097" h="6858000">
                <a:moveTo>
                  <a:pt x="0" y="0"/>
                </a:moveTo>
                <a:lnTo>
                  <a:pt x="2543718" y="0"/>
                </a:lnTo>
                <a:lnTo>
                  <a:pt x="3057210" y="0"/>
                </a:lnTo>
                <a:lnTo>
                  <a:pt x="5618097" y="0"/>
                </a:lnTo>
                <a:lnTo>
                  <a:pt x="5618097" y="6858000"/>
                </a:lnTo>
                <a:lnTo>
                  <a:pt x="3057210" y="6858000"/>
                </a:lnTo>
                <a:lnTo>
                  <a:pt x="2543718" y="6858000"/>
                </a:lnTo>
                <a:lnTo>
                  <a:pt x="1" y="6858000"/>
                </a:lnTo>
                <a:lnTo>
                  <a:pt x="4006" y="6854853"/>
                </a:lnTo>
                <a:cubicBezTo>
                  <a:pt x="990707" y="6040555"/>
                  <a:pt x="1619628" y="4808224"/>
                  <a:pt x="1619628" y="3429000"/>
                </a:cubicBezTo>
                <a:cubicBezTo>
                  <a:pt x="1619628" y="2049777"/>
                  <a:pt x="990707" y="817446"/>
                  <a:pt x="4006" y="3148"/>
                </a:cubicBezTo>
                <a:close/>
              </a:path>
            </a:pathLst>
          </a:custGeom>
          <a:solidFill>
            <a:schemeClr val="accent6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0212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 animBg="1"/>
      <p:bldP spid="20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30B6CEF-0D0D-B4B9-60FA-598BA83C8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9" y="74156"/>
            <a:ext cx="12028564" cy="678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04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I CỤC DÂN SỐ - KHHGĐ TỈNH ĐẮK LẮK">
            <a:extLst>
              <a:ext uri="{FF2B5EF4-FFF2-40B4-BE49-F238E27FC236}">
                <a16:creationId xmlns="" xmlns:a16="http://schemas.microsoft.com/office/drawing/2014/main" id="{3552B0B0-628E-AD3C-9358-20642CEA8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" r="3" b="3"/>
          <a:stretch/>
        </p:blipFill>
        <p:spPr bwMode="auto">
          <a:xfrm>
            <a:off x="14288" y="621323"/>
            <a:ext cx="6228507" cy="345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100% trẻ em có hoàn cảnh đặc biệt được hưởng các chế độ chính sách | Báo  Dân trí">
            <a:extLst>
              <a:ext uri="{FF2B5EF4-FFF2-40B4-BE49-F238E27FC236}">
                <a16:creationId xmlns="" xmlns:a16="http://schemas.microsoft.com/office/drawing/2014/main" id="{0CF5425A-0C4A-1640-5933-D8571589A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4" r="-3" b="10519"/>
          <a:stretch/>
        </p:blipFill>
        <p:spPr bwMode="auto">
          <a:xfrm>
            <a:off x="6299947" y="621323"/>
            <a:ext cx="5858718" cy="345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76443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94BA964-644E-4F9A-9EE1-C468B714DF67}"/>
              </a:ext>
            </a:extLst>
          </p:cNvPr>
          <p:cNvSpPr/>
          <p:nvPr/>
        </p:nvSpPr>
        <p:spPr>
          <a:xfrm>
            <a:off x="1866784" y="1486523"/>
            <a:ext cx="8800507" cy="1231106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Con </a:t>
            </a:r>
            <a:r>
              <a:rPr kumimoji="0" lang="en-US" sz="4400" b="1" i="1" u="none" strike="noStrike" kern="1200" cap="none" spc="0" normalizeH="0" baseline="0" noProof="0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đường</a:t>
            </a:r>
            <a:r>
              <a:rPr kumimoji="0" lang="en-US" sz="4400" b="1" i="1" u="none" strike="noStrike" kern="1200" cap="none" spc="0" normalizeH="0" baseline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đến</a:t>
            </a:r>
            <a:r>
              <a:rPr kumimoji="0" lang="en-US" sz="4400" b="1" i="1" u="none" strike="noStrike" kern="1200" cap="none" spc="0" normalizeH="0" baseline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trường</a:t>
            </a:r>
            <a:r>
              <a:rPr kumimoji="0" lang="en-US" sz="4400" b="1" i="1" u="none" strike="noStrike" kern="1200" cap="none" spc="0" normalizeH="0" baseline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 </a:t>
            </a:r>
            <a:endParaRPr lang="en-US" sz="4400" b="1" i="1" dirty="0">
              <a:ln w="12700">
                <a:solidFill>
                  <a:srgbClr val="00B050"/>
                </a:solidFill>
                <a:prstDash val="solid"/>
              </a:ln>
              <a:solidFill>
                <a:srgbClr val="66CEF3"/>
              </a:solidFill>
              <a:effectLst>
                <a:outerShdw dist="38100" dir="2640000" algn="bl" rotWithShape="0">
                  <a:srgbClr val="4472C4"/>
                </a:outerShdw>
                <a:reflection blurRad="6350" stA="55000" endA="300" endPos="45500" dir="5400000" sy="-100000" algn="bl" rotWithShape="0"/>
              </a:effectLst>
              <a:latin typeface="华康少女文字W5(P)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                                        </a:t>
            </a:r>
            <a:r>
              <a:rPr lang="en-US" sz="3200" b="1" i="1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Đỗ</a:t>
            </a:r>
            <a:r>
              <a:rPr lang="en-US" sz="3200" b="1" i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 </a:t>
            </a:r>
            <a:r>
              <a:rPr lang="en-US" sz="3200" b="1" i="1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Đăng</a:t>
            </a:r>
            <a:r>
              <a:rPr lang="en-US" sz="3200" b="1" i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 </a:t>
            </a:r>
            <a:r>
              <a:rPr lang="en-US" sz="3200" b="1" i="1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Dương</a:t>
            </a:r>
            <a:endParaRPr kumimoji="0" lang="en-US" sz="3200" b="1" i="1" u="none" strike="noStrike" kern="1200" cap="none" spc="0" normalizeH="0" baseline="0" noProof="0" dirty="0">
              <a:ln w="12700">
                <a:solidFill>
                  <a:srgbClr val="FF0066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rgbClr val="4472C4"/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华康少女文字W5(P)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FBC5916-503D-8CF8-058F-DCF6FC0E21A6}"/>
              </a:ext>
            </a:extLst>
          </p:cNvPr>
          <p:cNvSpPr/>
          <p:nvPr/>
        </p:nvSpPr>
        <p:spPr>
          <a:xfrm>
            <a:off x="5385502" y="807097"/>
            <a:ext cx="13708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/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đọc</a:t>
            </a:r>
            <a:endParaRPr kumimoji="0" lang="en-US" sz="44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E0CA1D2-9F15-4745-B4A7-D51E5920EA17}"/>
              </a:ext>
            </a:extLst>
          </p:cNvPr>
          <p:cNvSpPr txBox="1"/>
          <p:nvPr/>
        </p:nvSpPr>
        <p:spPr>
          <a:xfrm>
            <a:off x="114300" y="141545"/>
            <a:ext cx="11887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kumimoji="0" lang="en-US" alt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vi-VN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gày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28</a:t>
            </a:r>
            <a:r>
              <a:rPr kumimoji="0" lang="vi-VN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9</a:t>
            </a:r>
            <a:r>
              <a:rPr kumimoji="0" lang="vi-VN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năm 2022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94BA964-644E-4F9A-9EE1-C468B714DF67}"/>
              </a:ext>
            </a:extLst>
          </p:cNvPr>
          <p:cNvSpPr/>
          <p:nvPr/>
        </p:nvSpPr>
        <p:spPr>
          <a:xfrm>
            <a:off x="900112" y="2624795"/>
            <a:ext cx="10444163" cy="116955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noProof="0" dirty="0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Nunito Black" panose="020B0604020202020204" charset="0"/>
              </a:rPr>
              <a:t>1. </a:t>
            </a:r>
            <a:r>
              <a:rPr lang="en-US" sz="3600" b="1" noProof="0" dirty="0" err="1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Nunito Black" panose="020B0604020202020204" charset="0"/>
              </a:rPr>
              <a:t>Luyện</a:t>
            </a:r>
            <a:r>
              <a:rPr lang="en-US" sz="3600" b="1" noProof="0" dirty="0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Nunito Black" panose="020B0604020202020204" charset="0"/>
              </a:rPr>
              <a:t> </a:t>
            </a:r>
            <a:r>
              <a:rPr lang="en-US" sz="3600" b="1" noProof="0" dirty="0" err="1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Nunito Black" panose="020B0604020202020204" charset="0"/>
              </a:rPr>
              <a:t>đọc</a:t>
            </a:r>
            <a:r>
              <a:rPr lang="en-US" sz="3600" b="1" noProof="0" dirty="0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Nunito Black" panose="020B0604020202020204" charset="0"/>
              </a:rPr>
              <a:t> </a:t>
            </a:r>
            <a:r>
              <a:rPr lang="en-US" sz="3600" b="1" noProof="0" dirty="0" err="1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Nunito Black" panose="020B0604020202020204" charset="0"/>
              </a:rPr>
              <a:t>đúng</a:t>
            </a:r>
            <a:endParaRPr lang="en-US" sz="3600" b="1" noProof="0" dirty="0" smtClean="0">
              <a:ln w="12700">
                <a:solidFill>
                  <a:srgbClr val="00B050"/>
                </a:solidFill>
                <a:prstDash val="solid"/>
              </a:ln>
              <a:effectLst>
                <a:reflection blurRad="6350" stA="55000" endA="300" endPos="45500" dir="5400000" sy="-100000" algn="bl" rotWithShape="0"/>
              </a:effectLst>
              <a:latin typeface="Nunito Black" panose="020B060402020202020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u="none" strike="noStrike" kern="1200" cap="none" spc="0" normalizeH="0" baseline="0" noProof="0" dirty="0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Nunito Black" panose="020B0604020202020204" charset="0"/>
              </a:rPr>
              <a:t>2. </a:t>
            </a:r>
            <a:r>
              <a:rPr kumimoji="0" lang="en-US" sz="3600" b="1" u="none" strike="noStrike" kern="1200" cap="none" spc="0" normalizeH="0" baseline="0" noProof="0" dirty="0" err="1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Nunito Black" panose="020B0604020202020204" charset="0"/>
              </a:rPr>
              <a:t>Tìm</a:t>
            </a:r>
            <a:r>
              <a:rPr kumimoji="0" lang="en-US" sz="3600" b="1" u="none" strike="noStrike" kern="1200" cap="none" spc="0" normalizeH="0" noProof="0" dirty="0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3600" b="1" u="none" strike="noStrike" kern="1200" cap="none" spc="0" normalizeH="0" noProof="0" dirty="0" err="1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Nunito Black" panose="020B0604020202020204" charset="0"/>
              </a:rPr>
              <a:t>hiểu</a:t>
            </a:r>
            <a:r>
              <a:rPr kumimoji="0" lang="en-US" sz="3600" b="1" u="none" strike="noStrike" kern="1200" cap="none" spc="0" normalizeH="0" noProof="0" dirty="0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3600" b="1" u="none" strike="noStrike" kern="1200" cap="none" spc="0" normalizeH="0" noProof="0" dirty="0" err="1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Nunito Black" panose="020B0604020202020204" charset="0"/>
              </a:rPr>
              <a:t>bài</a:t>
            </a:r>
            <a:endParaRPr kumimoji="0" lang="en-US" sz="3600" b="1" u="none" strike="noStrike" kern="1200" cap="none" spc="0" normalizeH="0" noProof="0" dirty="0" smtClean="0">
              <a:ln w="12700">
                <a:solidFill>
                  <a:srgbClr val="00B050"/>
                </a:solidFill>
                <a:prstDash val="solid"/>
              </a:ln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Nunito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3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94BA964-644E-4F9A-9EE1-C468B714DF67}"/>
              </a:ext>
            </a:extLst>
          </p:cNvPr>
          <p:cNvSpPr/>
          <p:nvPr/>
        </p:nvSpPr>
        <p:spPr>
          <a:xfrm>
            <a:off x="1866784" y="1486523"/>
            <a:ext cx="8800507" cy="1231106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Con </a:t>
            </a:r>
            <a:r>
              <a:rPr kumimoji="0" lang="en-US" sz="4400" b="1" i="1" u="none" strike="noStrike" kern="1200" cap="none" spc="0" normalizeH="0" baseline="0" noProof="0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đường</a:t>
            </a:r>
            <a:r>
              <a:rPr kumimoji="0" lang="en-US" sz="4400" b="1" i="1" u="none" strike="noStrike" kern="1200" cap="none" spc="0" normalizeH="0" baseline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đến</a:t>
            </a:r>
            <a:r>
              <a:rPr kumimoji="0" lang="en-US" sz="4400" b="1" i="1" u="none" strike="noStrike" kern="1200" cap="none" spc="0" normalizeH="0" baseline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trường</a:t>
            </a:r>
            <a:r>
              <a:rPr kumimoji="0" lang="en-US" sz="4400" b="1" i="1" u="none" strike="noStrike" kern="1200" cap="none" spc="0" normalizeH="0" baseline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 </a:t>
            </a:r>
            <a:endParaRPr lang="en-US" sz="4400" b="1" i="1" dirty="0">
              <a:ln w="12700">
                <a:solidFill>
                  <a:srgbClr val="00B050"/>
                </a:solidFill>
                <a:prstDash val="solid"/>
              </a:ln>
              <a:solidFill>
                <a:srgbClr val="66CEF3"/>
              </a:solidFill>
              <a:effectLst>
                <a:outerShdw dist="38100" dir="2640000" algn="bl" rotWithShape="0">
                  <a:srgbClr val="4472C4"/>
                </a:outerShdw>
                <a:reflection blurRad="6350" stA="55000" endA="300" endPos="45500" dir="5400000" sy="-100000" algn="bl" rotWithShape="0"/>
              </a:effectLst>
              <a:latin typeface="华康少女文字W5(P)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                                        </a:t>
            </a:r>
            <a:r>
              <a:rPr lang="en-US" sz="3200" b="1" i="1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Đỗ</a:t>
            </a:r>
            <a:r>
              <a:rPr lang="en-US" sz="3200" b="1" i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 </a:t>
            </a:r>
            <a:r>
              <a:rPr lang="en-US" sz="3200" b="1" i="1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Đăng</a:t>
            </a:r>
            <a:r>
              <a:rPr lang="en-US" sz="3200" b="1" i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 </a:t>
            </a:r>
            <a:r>
              <a:rPr lang="en-US" sz="3200" b="1" i="1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Dương</a:t>
            </a:r>
            <a:endParaRPr kumimoji="0" lang="en-US" sz="3200" b="1" i="1" u="none" strike="noStrike" kern="1200" cap="none" spc="0" normalizeH="0" baseline="0" noProof="0" dirty="0">
              <a:ln w="12700">
                <a:solidFill>
                  <a:srgbClr val="FF0066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rgbClr val="4472C4"/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华康少女文字W5(P)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FBC5916-503D-8CF8-058F-DCF6FC0E21A6}"/>
              </a:ext>
            </a:extLst>
          </p:cNvPr>
          <p:cNvSpPr/>
          <p:nvPr/>
        </p:nvSpPr>
        <p:spPr>
          <a:xfrm>
            <a:off x="5385502" y="807097"/>
            <a:ext cx="13708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/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đọc</a:t>
            </a:r>
            <a:endParaRPr kumimoji="0" lang="en-US" sz="44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E0CA1D2-9F15-4745-B4A7-D51E5920EA17}"/>
              </a:ext>
            </a:extLst>
          </p:cNvPr>
          <p:cNvSpPr txBox="1"/>
          <p:nvPr/>
        </p:nvSpPr>
        <p:spPr>
          <a:xfrm>
            <a:off x="114300" y="141545"/>
            <a:ext cx="11887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kumimoji="0" lang="en-US" alt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vi-VN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gày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28</a:t>
            </a:r>
            <a:r>
              <a:rPr kumimoji="0" lang="vi-VN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9</a:t>
            </a:r>
            <a:r>
              <a:rPr kumimoji="0" lang="vi-VN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năm 2022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D9E22BA-1147-6B37-2480-A90B3680939E}"/>
              </a:ext>
            </a:extLst>
          </p:cNvPr>
          <p:cNvSpPr txBox="1"/>
          <p:nvPr/>
        </p:nvSpPr>
        <p:spPr>
          <a:xfrm>
            <a:off x="900112" y="4014227"/>
            <a:ext cx="10444163" cy="2372389"/>
          </a:xfrm>
          <a:custGeom>
            <a:avLst/>
            <a:gdLst>
              <a:gd name="connsiteX0" fmla="*/ 0 w 8505172"/>
              <a:gd name="connsiteY0" fmla="*/ 0 h 2026727"/>
              <a:gd name="connsiteX1" fmla="*/ 245148 w 8505172"/>
              <a:gd name="connsiteY1" fmla="*/ 0 h 2026727"/>
              <a:gd name="connsiteX2" fmla="*/ 915556 w 8505172"/>
              <a:gd name="connsiteY2" fmla="*/ 0 h 2026727"/>
              <a:gd name="connsiteX3" fmla="*/ 1160705 w 8505172"/>
              <a:gd name="connsiteY3" fmla="*/ 0 h 2026727"/>
              <a:gd name="connsiteX4" fmla="*/ 1831113 w 8505172"/>
              <a:gd name="connsiteY4" fmla="*/ 0 h 2026727"/>
              <a:gd name="connsiteX5" fmla="*/ 2416469 w 8505172"/>
              <a:gd name="connsiteY5" fmla="*/ 0 h 2026727"/>
              <a:gd name="connsiteX6" fmla="*/ 2746670 w 8505172"/>
              <a:gd name="connsiteY6" fmla="*/ 0 h 2026727"/>
              <a:gd name="connsiteX7" fmla="*/ 3076870 w 8505172"/>
              <a:gd name="connsiteY7" fmla="*/ 0 h 2026727"/>
              <a:gd name="connsiteX8" fmla="*/ 3747278 w 8505172"/>
              <a:gd name="connsiteY8" fmla="*/ 0 h 2026727"/>
              <a:gd name="connsiteX9" fmla="*/ 4247583 w 8505172"/>
              <a:gd name="connsiteY9" fmla="*/ 0 h 2026727"/>
              <a:gd name="connsiteX10" fmla="*/ 4747887 w 8505172"/>
              <a:gd name="connsiteY10" fmla="*/ 0 h 2026727"/>
              <a:gd name="connsiteX11" fmla="*/ 5333243 w 8505172"/>
              <a:gd name="connsiteY11" fmla="*/ 0 h 2026727"/>
              <a:gd name="connsiteX12" fmla="*/ 5918598 w 8505172"/>
              <a:gd name="connsiteY12" fmla="*/ 0 h 2026727"/>
              <a:gd name="connsiteX13" fmla="*/ 6163748 w 8505172"/>
              <a:gd name="connsiteY13" fmla="*/ 0 h 2026727"/>
              <a:gd name="connsiteX14" fmla="*/ 6664052 w 8505172"/>
              <a:gd name="connsiteY14" fmla="*/ 0 h 2026727"/>
              <a:gd name="connsiteX15" fmla="*/ 7249408 w 8505172"/>
              <a:gd name="connsiteY15" fmla="*/ 0 h 2026727"/>
              <a:gd name="connsiteX16" fmla="*/ 7664661 w 8505172"/>
              <a:gd name="connsiteY16" fmla="*/ 0 h 2026727"/>
              <a:gd name="connsiteX17" fmla="*/ 8505172 w 8505172"/>
              <a:gd name="connsiteY17" fmla="*/ 0 h 2026727"/>
              <a:gd name="connsiteX18" fmla="*/ 8505172 w 8505172"/>
              <a:gd name="connsiteY18" fmla="*/ 526948 h 2026727"/>
              <a:gd name="connsiteX19" fmla="*/ 8505172 w 8505172"/>
              <a:gd name="connsiteY19" fmla="*/ 1074165 h 2026727"/>
              <a:gd name="connsiteX20" fmla="*/ 8505172 w 8505172"/>
              <a:gd name="connsiteY20" fmla="*/ 1560579 h 2026727"/>
              <a:gd name="connsiteX21" fmla="*/ 8505172 w 8505172"/>
              <a:gd name="connsiteY21" fmla="*/ 2026727 h 2026727"/>
              <a:gd name="connsiteX22" fmla="*/ 7834764 w 8505172"/>
              <a:gd name="connsiteY22" fmla="*/ 2026727 h 2026727"/>
              <a:gd name="connsiteX23" fmla="*/ 7589615 w 8505172"/>
              <a:gd name="connsiteY23" fmla="*/ 2026727 h 2026727"/>
              <a:gd name="connsiteX24" fmla="*/ 7174362 w 8505172"/>
              <a:gd name="connsiteY24" fmla="*/ 2026727 h 2026727"/>
              <a:gd name="connsiteX25" fmla="*/ 6929213 w 8505172"/>
              <a:gd name="connsiteY25" fmla="*/ 2026727 h 2026727"/>
              <a:gd name="connsiteX26" fmla="*/ 6599012 w 8505172"/>
              <a:gd name="connsiteY26" fmla="*/ 2026727 h 2026727"/>
              <a:gd name="connsiteX27" fmla="*/ 6098708 w 8505172"/>
              <a:gd name="connsiteY27" fmla="*/ 2026727 h 2026727"/>
              <a:gd name="connsiteX28" fmla="*/ 5853559 w 8505172"/>
              <a:gd name="connsiteY28" fmla="*/ 2026727 h 2026727"/>
              <a:gd name="connsiteX29" fmla="*/ 5353255 w 8505172"/>
              <a:gd name="connsiteY29" fmla="*/ 2026727 h 2026727"/>
              <a:gd name="connsiteX30" fmla="*/ 4852950 w 8505172"/>
              <a:gd name="connsiteY30" fmla="*/ 2026727 h 2026727"/>
              <a:gd name="connsiteX31" fmla="*/ 4522750 w 8505172"/>
              <a:gd name="connsiteY31" fmla="*/ 2026727 h 2026727"/>
              <a:gd name="connsiteX32" fmla="*/ 3852342 w 8505172"/>
              <a:gd name="connsiteY32" fmla="*/ 2026727 h 2026727"/>
              <a:gd name="connsiteX33" fmla="*/ 3352038 w 8505172"/>
              <a:gd name="connsiteY33" fmla="*/ 2026727 h 2026727"/>
              <a:gd name="connsiteX34" fmla="*/ 3106889 w 8505172"/>
              <a:gd name="connsiteY34" fmla="*/ 2026727 h 2026727"/>
              <a:gd name="connsiteX35" fmla="*/ 2691636 w 8505172"/>
              <a:gd name="connsiteY35" fmla="*/ 2026727 h 2026727"/>
              <a:gd name="connsiteX36" fmla="*/ 2276384 w 8505172"/>
              <a:gd name="connsiteY36" fmla="*/ 2026727 h 2026727"/>
              <a:gd name="connsiteX37" fmla="*/ 1776080 w 8505172"/>
              <a:gd name="connsiteY37" fmla="*/ 2026727 h 2026727"/>
              <a:gd name="connsiteX38" fmla="*/ 1530931 w 8505172"/>
              <a:gd name="connsiteY38" fmla="*/ 2026727 h 2026727"/>
              <a:gd name="connsiteX39" fmla="*/ 1200729 w 8505172"/>
              <a:gd name="connsiteY39" fmla="*/ 2026727 h 2026727"/>
              <a:gd name="connsiteX40" fmla="*/ 615374 w 8505172"/>
              <a:gd name="connsiteY40" fmla="*/ 2026727 h 2026727"/>
              <a:gd name="connsiteX41" fmla="*/ 0 w 8505172"/>
              <a:gd name="connsiteY41" fmla="*/ 2026727 h 2026727"/>
              <a:gd name="connsiteX42" fmla="*/ 0 w 8505172"/>
              <a:gd name="connsiteY42" fmla="*/ 1560579 h 2026727"/>
              <a:gd name="connsiteX43" fmla="*/ 0 w 8505172"/>
              <a:gd name="connsiteY43" fmla="*/ 1074165 h 2026727"/>
              <a:gd name="connsiteX44" fmla="*/ 0 w 8505172"/>
              <a:gd name="connsiteY44" fmla="*/ 587750 h 2026727"/>
              <a:gd name="connsiteX45" fmla="*/ 0 w 8505172"/>
              <a:gd name="connsiteY45" fmla="*/ 0 h 202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505172" h="2026727" fill="none" extrusionOk="0">
                <a:moveTo>
                  <a:pt x="0" y="0"/>
                </a:moveTo>
                <a:cubicBezTo>
                  <a:pt x="71209" y="4006"/>
                  <a:pt x="175717" y="8820"/>
                  <a:pt x="245148" y="0"/>
                </a:cubicBezTo>
                <a:cubicBezTo>
                  <a:pt x="381568" y="31101"/>
                  <a:pt x="666535" y="22241"/>
                  <a:pt x="915556" y="0"/>
                </a:cubicBezTo>
                <a:cubicBezTo>
                  <a:pt x="1182828" y="-23740"/>
                  <a:pt x="1113099" y="13365"/>
                  <a:pt x="1160705" y="0"/>
                </a:cubicBezTo>
                <a:cubicBezTo>
                  <a:pt x="1167310" y="16397"/>
                  <a:pt x="1538216" y="-66592"/>
                  <a:pt x="1831113" y="0"/>
                </a:cubicBezTo>
                <a:cubicBezTo>
                  <a:pt x="2127276" y="12134"/>
                  <a:pt x="2154922" y="-28582"/>
                  <a:pt x="2416469" y="0"/>
                </a:cubicBezTo>
                <a:cubicBezTo>
                  <a:pt x="2683496" y="25022"/>
                  <a:pt x="2643699" y="16950"/>
                  <a:pt x="2746670" y="0"/>
                </a:cubicBezTo>
                <a:cubicBezTo>
                  <a:pt x="2841875" y="-24068"/>
                  <a:pt x="2963591" y="29885"/>
                  <a:pt x="3076870" y="0"/>
                </a:cubicBezTo>
                <a:cubicBezTo>
                  <a:pt x="3167799" y="4308"/>
                  <a:pt x="3595670" y="4222"/>
                  <a:pt x="3747278" y="0"/>
                </a:cubicBezTo>
                <a:cubicBezTo>
                  <a:pt x="3891551" y="-15812"/>
                  <a:pt x="4115171" y="3393"/>
                  <a:pt x="4247583" y="0"/>
                </a:cubicBezTo>
                <a:cubicBezTo>
                  <a:pt x="4379212" y="-2401"/>
                  <a:pt x="4644522" y="32760"/>
                  <a:pt x="4747887" y="0"/>
                </a:cubicBezTo>
                <a:cubicBezTo>
                  <a:pt x="4860109" y="5960"/>
                  <a:pt x="5199556" y="-31230"/>
                  <a:pt x="5333243" y="0"/>
                </a:cubicBezTo>
                <a:cubicBezTo>
                  <a:pt x="5473457" y="-19272"/>
                  <a:pt x="5771401" y="-4934"/>
                  <a:pt x="5918598" y="0"/>
                </a:cubicBezTo>
                <a:cubicBezTo>
                  <a:pt x="6105572" y="-27236"/>
                  <a:pt x="6069217" y="-7956"/>
                  <a:pt x="6163748" y="0"/>
                </a:cubicBezTo>
                <a:cubicBezTo>
                  <a:pt x="6294763" y="10059"/>
                  <a:pt x="6431957" y="14813"/>
                  <a:pt x="6664052" y="0"/>
                </a:cubicBezTo>
                <a:cubicBezTo>
                  <a:pt x="6886305" y="-18794"/>
                  <a:pt x="6972889" y="51231"/>
                  <a:pt x="7249408" y="0"/>
                </a:cubicBezTo>
                <a:cubicBezTo>
                  <a:pt x="7529963" y="-33837"/>
                  <a:pt x="7574506" y="8646"/>
                  <a:pt x="7664661" y="0"/>
                </a:cubicBezTo>
                <a:cubicBezTo>
                  <a:pt x="7749513" y="-1909"/>
                  <a:pt x="8300035" y="-34230"/>
                  <a:pt x="8505172" y="0"/>
                </a:cubicBezTo>
                <a:cubicBezTo>
                  <a:pt x="8509537" y="199012"/>
                  <a:pt x="8476796" y="407716"/>
                  <a:pt x="8505172" y="526948"/>
                </a:cubicBezTo>
                <a:cubicBezTo>
                  <a:pt x="8507380" y="621293"/>
                  <a:pt x="8533496" y="947653"/>
                  <a:pt x="8505172" y="1074165"/>
                </a:cubicBezTo>
                <a:cubicBezTo>
                  <a:pt x="8515957" y="1243094"/>
                  <a:pt x="8478943" y="1388565"/>
                  <a:pt x="8505172" y="1560579"/>
                </a:cubicBezTo>
                <a:cubicBezTo>
                  <a:pt x="8528005" y="1730315"/>
                  <a:pt x="8519046" y="1896550"/>
                  <a:pt x="8505172" y="2026727"/>
                </a:cubicBezTo>
                <a:cubicBezTo>
                  <a:pt x="8338862" y="2012025"/>
                  <a:pt x="8189509" y="2022062"/>
                  <a:pt x="7834764" y="2026727"/>
                </a:cubicBezTo>
                <a:cubicBezTo>
                  <a:pt x="7535632" y="2038134"/>
                  <a:pt x="7675625" y="2030941"/>
                  <a:pt x="7589615" y="2026727"/>
                </a:cubicBezTo>
                <a:cubicBezTo>
                  <a:pt x="7456499" y="2047177"/>
                  <a:pt x="7293876" y="2011100"/>
                  <a:pt x="7174362" y="2026727"/>
                </a:cubicBezTo>
                <a:cubicBezTo>
                  <a:pt x="7085433" y="2051155"/>
                  <a:pt x="6991889" y="2037374"/>
                  <a:pt x="6929213" y="2026727"/>
                </a:cubicBezTo>
                <a:cubicBezTo>
                  <a:pt x="6859718" y="2025226"/>
                  <a:pt x="6663425" y="2038950"/>
                  <a:pt x="6599012" y="2026727"/>
                </a:cubicBezTo>
                <a:cubicBezTo>
                  <a:pt x="6531453" y="2013350"/>
                  <a:pt x="6311011" y="2010288"/>
                  <a:pt x="6098708" y="2026727"/>
                </a:cubicBezTo>
                <a:cubicBezTo>
                  <a:pt x="5886194" y="2043323"/>
                  <a:pt x="5954698" y="2042714"/>
                  <a:pt x="5853559" y="2026727"/>
                </a:cubicBezTo>
                <a:cubicBezTo>
                  <a:pt x="5739604" y="2026667"/>
                  <a:pt x="5497276" y="2042316"/>
                  <a:pt x="5353255" y="2026727"/>
                </a:cubicBezTo>
                <a:cubicBezTo>
                  <a:pt x="5197227" y="2024036"/>
                  <a:pt x="5098797" y="2019631"/>
                  <a:pt x="4852950" y="2026727"/>
                </a:cubicBezTo>
                <a:cubicBezTo>
                  <a:pt x="4614318" y="2034393"/>
                  <a:pt x="4591273" y="2034321"/>
                  <a:pt x="4522750" y="2026727"/>
                </a:cubicBezTo>
                <a:cubicBezTo>
                  <a:pt x="4509320" y="2021292"/>
                  <a:pt x="4101928" y="1988643"/>
                  <a:pt x="3852342" y="2026727"/>
                </a:cubicBezTo>
                <a:cubicBezTo>
                  <a:pt x="3632435" y="2005620"/>
                  <a:pt x="3602631" y="2013362"/>
                  <a:pt x="3352038" y="2026727"/>
                </a:cubicBezTo>
                <a:cubicBezTo>
                  <a:pt x="3093033" y="2033211"/>
                  <a:pt x="3184180" y="2034098"/>
                  <a:pt x="3106889" y="2026727"/>
                </a:cubicBezTo>
                <a:cubicBezTo>
                  <a:pt x="3026099" y="2015190"/>
                  <a:pt x="2812797" y="2047039"/>
                  <a:pt x="2691636" y="2026727"/>
                </a:cubicBezTo>
                <a:cubicBezTo>
                  <a:pt x="2552248" y="1991314"/>
                  <a:pt x="2395215" y="2030604"/>
                  <a:pt x="2276384" y="2026727"/>
                </a:cubicBezTo>
                <a:cubicBezTo>
                  <a:pt x="2121339" y="2022409"/>
                  <a:pt x="1904630" y="1999007"/>
                  <a:pt x="1776080" y="2026727"/>
                </a:cubicBezTo>
                <a:cubicBezTo>
                  <a:pt x="1639047" y="2030415"/>
                  <a:pt x="1635045" y="2022977"/>
                  <a:pt x="1530931" y="2026727"/>
                </a:cubicBezTo>
                <a:cubicBezTo>
                  <a:pt x="1408402" y="2005929"/>
                  <a:pt x="1289607" y="2016702"/>
                  <a:pt x="1200729" y="2026727"/>
                </a:cubicBezTo>
                <a:cubicBezTo>
                  <a:pt x="1108383" y="2071392"/>
                  <a:pt x="755599" y="2050532"/>
                  <a:pt x="615374" y="2026727"/>
                </a:cubicBezTo>
                <a:cubicBezTo>
                  <a:pt x="464356" y="2040204"/>
                  <a:pt x="168072" y="2055491"/>
                  <a:pt x="0" y="2026727"/>
                </a:cubicBezTo>
                <a:cubicBezTo>
                  <a:pt x="-5004" y="1823781"/>
                  <a:pt x="19315" y="1667646"/>
                  <a:pt x="0" y="1560579"/>
                </a:cubicBezTo>
                <a:cubicBezTo>
                  <a:pt x="6805" y="1458757"/>
                  <a:pt x="-36741" y="1210043"/>
                  <a:pt x="0" y="1074165"/>
                </a:cubicBezTo>
                <a:cubicBezTo>
                  <a:pt x="10753" y="971105"/>
                  <a:pt x="-376" y="725434"/>
                  <a:pt x="0" y="587750"/>
                </a:cubicBezTo>
                <a:cubicBezTo>
                  <a:pt x="23792" y="419752"/>
                  <a:pt x="7244" y="191173"/>
                  <a:pt x="0" y="0"/>
                </a:cubicBezTo>
                <a:close/>
              </a:path>
              <a:path w="8505172" h="2026727" stroke="0" extrusionOk="0">
                <a:moveTo>
                  <a:pt x="0" y="0"/>
                </a:moveTo>
                <a:cubicBezTo>
                  <a:pt x="60760" y="6448"/>
                  <a:pt x="178694" y="-8654"/>
                  <a:pt x="245148" y="0"/>
                </a:cubicBezTo>
                <a:cubicBezTo>
                  <a:pt x="263044" y="-20816"/>
                  <a:pt x="610644" y="67062"/>
                  <a:pt x="915556" y="0"/>
                </a:cubicBezTo>
                <a:cubicBezTo>
                  <a:pt x="1185755" y="-31820"/>
                  <a:pt x="1098846" y="1238"/>
                  <a:pt x="1160705" y="0"/>
                </a:cubicBezTo>
                <a:cubicBezTo>
                  <a:pt x="1260527" y="-66894"/>
                  <a:pt x="1519991" y="-32927"/>
                  <a:pt x="1831113" y="0"/>
                </a:cubicBezTo>
                <a:cubicBezTo>
                  <a:pt x="2124358" y="13988"/>
                  <a:pt x="2142955" y="-21636"/>
                  <a:pt x="2416469" y="0"/>
                </a:cubicBezTo>
                <a:cubicBezTo>
                  <a:pt x="2671223" y="24526"/>
                  <a:pt x="2652456" y="15547"/>
                  <a:pt x="2746670" y="0"/>
                </a:cubicBezTo>
                <a:cubicBezTo>
                  <a:pt x="2834311" y="5959"/>
                  <a:pt x="2980413" y="34351"/>
                  <a:pt x="3076870" y="0"/>
                </a:cubicBezTo>
                <a:cubicBezTo>
                  <a:pt x="3205707" y="-34729"/>
                  <a:pt x="3572092" y="-29173"/>
                  <a:pt x="3747278" y="0"/>
                </a:cubicBezTo>
                <a:cubicBezTo>
                  <a:pt x="3917698" y="-12611"/>
                  <a:pt x="4121748" y="-5430"/>
                  <a:pt x="4247583" y="0"/>
                </a:cubicBezTo>
                <a:cubicBezTo>
                  <a:pt x="4348514" y="29681"/>
                  <a:pt x="4629240" y="13182"/>
                  <a:pt x="4747887" y="0"/>
                </a:cubicBezTo>
                <a:cubicBezTo>
                  <a:pt x="4861535" y="-10036"/>
                  <a:pt x="5233560" y="3510"/>
                  <a:pt x="5333243" y="0"/>
                </a:cubicBezTo>
                <a:cubicBezTo>
                  <a:pt x="5468547" y="30903"/>
                  <a:pt x="5722956" y="-3626"/>
                  <a:pt x="5918598" y="0"/>
                </a:cubicBezTo>
                <a:cubicBezTo>
                  <a:pt x="6100330" y="-21362"/>
                  <a:pt x="6069064" y="-8258"/>
                  <a:pt x="6163748" y="0"/>
                </a:cubicBezTo>
                <a:cubicBezTo>
                  <a:pt x="6229658" y="-18406"/>
                  <a:pt x="6443432" y="24495"/>
                  <a:pt x="6664052" y="0"/>
                </a:cubicBezTo>
                <a:cubicBezTo>
                  <a:pt x="6877734" y="-2246"/>
                  <a:pt x="6961544" y="38416"/>
                  <a:pt x="7249408" y="0"/>
                </a:cubicBezTo>
                <a:cubicBezTo>
                  <a:pt x="7531949" y="-42565"/>
                  <a:pt x="7587404" y="-10382"/>
                  <a:pt x="7664661" y="0"/>
                </a:cubicBezTo>
                <a:cubicBezTo>
                  <a:pt x="7745629" y="-35300"/>
                  <a:pt x="8272457" y="-87012"/>
                  <a:pt x="8505172" y="0"/>
                </a:cubicBezTo>
                <a:cubicBezTo>
                  <a:pt x="8528950" y="211282"/>
                  <a:pt x="8499839" y="410315"/>
                  <a:pt x="8505172" y="526948"/>
                </a:cubicBezTo>
                <a:cubicBezTo>
                  <a:pt x="8502227" y="640261"/>
                  <a:pt x="8500000" y="944077"/>
                  <a:pt x="8505172" y="1074165"/>
                </a:cubicBezTo>
                <a:cubicBezTo>
                  <a:pt x="8507427" y="1209640"/>
                  <a:pt x="8531501" y="1420608"/>
                  <a:pt x="8505172" y="1560579"/>
                </a:cubicBezTo>
                <a:cubicBezTo>
                  <a:pt x="8487152" y="1729597"/>
                  <a:pt x="8484117" y="1916746"/>
                  <a:pt x="8505172" y="2026727"/>
                </a:cubicBezTo>
                <a:cubicBezTo>
                  <a:pt x="8347179" y="2043022"/>
                  <a:pt x="8151789" y="2010161"/>
                  <a:pt x="7834764" y="2026727"/>
                </a:cubicBezTo>
                <a:cubicBezTo>
                  <a:pt x="7502216" y="2012386"/>
                  <a:pt x="7702167" y="1996558"/>
                  <a:pt x="7589615" y="2026727"/>
                </a:cubicBezTo>
                <a:cubicBezTo>
                  <a:pt x="7477522" y="2046297"/>
                  <a:pt x="7274514" y="2009851"/>
                  <a:pt x="7174362" y="2026727"/>
                </a:cubicBezTo>
                <a:cubicBezTo>
                  <a:pt x="7090909" y="2050712"/>
                  <a:pt x="7002725" y="2043168"/>
                  <a:pt x="6929213" y="2026727"/>
                </a:cubicBezTo>
                <a:cubicBezTo>
                  <a:pt x="6871329" y="2003811"/>
                  <a:pt x="6656425" y="2020521"/>
                  <a:pt x="6599012" y="2026727"/>
                </a:cubicBezTo>
                <a:cubicBezTo>
                  <a:pt x="6494546" y="2053132"/>
                  <a:pt x="6333322" y="2033775"/>
                  <a:pt x="6098708" y="2026727"/>
                </a:cubicBezTo>
                <a:cubicBezTo>
                  <a:pt x="5900085" y="2040144"/>
                  <a:pt x="5969237" y="2045167"/>
                  <a:pt x="5853559" y="2026727"/>
                </a:cubicBezTo>
                <a:cubicBezTo>
                  <a:pt x="5704321" y="1992411"/>
                  <a:pt x="5481534" y="2020567"/>
                  <a:pt x="5353255" y="2026727"/>
                </a:cubicBezTo>
                <a:cubicBezTo>
                  <a:pt x="5202105" y="2033885"/>
                  <a:pt x="5080036" y="2006238"/>
                  <a:pt x="4852950" y="2026727"/>
                </a:cubicBezTo>
                <a:cubicBezTo>
                  <a:pt x="4621101" y="2033202"/>
                  <a:pt x="4587625" y="2027505"/>
                  <a:pt x="4522750" y="2026727"/>
                </a:cubicBezTo>
                <a:cubicBezTo>
                  <a:pt x="4471890" y="2040326"/>
                  <a:pt x="4086600" y="2054896"/>
                  <a:pt x="3852342" y="2026727"/>
                </a:cubicBezTo>
                <a:cubicBezTo>
                  <a:pt x="3632050" y="1999956"/>
                  <a:pt x="3602270" y="2007516"/>
                  <a:pt x="3352038" y="2026727"/>
                </a:cubicBezTo>
                <a:cubicBezTo>
                  <a:pt x="3082749" y="2047515"/>
                  <a:pt x="3175005" y="2053966"/>
                  <a:pt x="3106889" y="2026727"/>
                </a:cubicBezTo>
                <a:cubicBezTo>
                  <a:pt x="3066679" y="1991493"/>
                  <a:pt x="2822021" y="2078146"/>
                  <a:pt x="2691636" y="2026727"/>
                </a:cubicBezTo>
                <a:cubicBezTo>
                  <a:pt x="2554695" y="1994935"/>
                  <a:pt x="2445789" y="2022581"/>
                  <a:pt x="2276384" y="2026727"/>
                </a:cubicBezTo>
                <a:cubicBezTo>
                  <a:pt x="2128885" y="2031662"/>
                  <a:pt x="1896590" y="2031453"/>
                  <a:pt x="1776080" y="2026727"/>
                </a:cubicBezTo>
                <a:cubicBezTo>
                  <a:pt x="1637597" y="2027928"/>
                  <a:pt x="1633516" y="2022149"/>
                  <a:pt x="1530931" y="2026727"/>
                </a:cubicBezTo>
                <a:cubicBezTo>
                  <a:pt x="1411783" y="2045078"/>
                  <a:pt x="1281564" y="2020074"/>
                  <a:pt x="1200729" y="2026727"/>
                </a:cubicBezTo>
                <a:cubicBezTo>
                  <a:pt x="1063570" y="2062367"/>
                  <a:pt x="732893" y="2074502"/>
                  <a:pt x="615374" y="2026727"/>
                </a:cubicBezTo>
                <a:cubicBezTo>
                  <a:pt x="490276" y="2001319"/>
                  <a:pt x="150166" y="2052053"/>
                  <a:pt x="0" y="2026727"/>
                </a:cubicBezTo>
                <a:cubicBezTo>
                  <a:pt x="6543" y="1817074"/>
                  <a:pt x="-1080" y="1646938"/>
                  <a:pt x="0" y="1560579"/>
                </a:cubicBezTo>
                <a:cubicBezTo>
                  <a:pt x="2157" y="1478922"/>
                  <a:pt x="-5217" y="1169048"/>
                  <a:pt x="0" y="1074165"/>
                </a:cubicBezTo>
                <a:cubicBezTo>
                  <a:pt x="39060" y="960661"/>
                  <a:pt x="24194" y="700943"/>
                  <a:pt x="0" y="587750"/>
                </a:cubicBezTo>
                <a:cubicBezTo>
                  <a:pt x="-56081" y="459920"/>
                  <a:pt x="10193" y="25378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15E5D"/>
            </a:solidFill>
            <a:extLst>
              <a:ext uri="{C807C97D-BFC1-408E-A445-0C87EB9F89A2}">
                <ask:lineSketchStyleProps xmlns="" xmlns:ask="http://schemas.microsoft.com/office/drawing/2018/sketchyshapes" sd="3670485743">
                  <a:custGeom>
                    <a:avLst/>
                    <a:gdLst>
                      <a:gd name="connsiteX0" fmla="*/ 0 w 11297587"/>
                      <a:gd name="connsiteY0" fmla="*/ 0 h 2308324"/>
                      <a:gd name="connsiteX1" fmla="*/ 325636 w 11297587"/>
                      <a:gd name="connsiteY1" fmla="*/ 0 h 2308324"/>
                      <a:gd name="connsiteX2" fmla="*/ 1216152 w 11297587"/>
                      <a:gd name="connsiteY2" fmla="*/ 0 h 2308324"/>
                      <a:gd name="connsiteX3" fmla="*/ 1541788 w 11297587"/>
                      <a:gd name="connsiteY3" fmla="*/ 0 h 2308324"/>
                      <a:gd name="connsiteX4" fmla="*/ 2432304 w 11297587"/>
                      <a:gd name="connsiteY4" fmla="*/ 0 h 2308324"/>
                      <a:gd name="connsiteX5" fmla="*/ 3209844 w 11297587"/>
                      <a:gd name="connsiteY5" fmla="*/ 0 h 2308324"/>
                      <a:gd name="connsiteX6" fmla="*/ 3648456 w 11297587"/>
                      <a:gd name="connsiteY6" fmla="*/ 0 h 2308324"/>
                      <a:gd name="connsiteX7" fmla="*/ 4087068 w 11297587"/>
                      <a:gd name="connsiteY7" fmla="*/ 0 h 2308324"/>
                      <a:gd name="connsiteX8" fmla="*/ 4977584 w 11297587"/>
                      <a:gd name="connsiteY8" fmla="*/ 0 h 2308324"/>
                      <a:gd name="connsiteX9" fmla="*/ 5642148 w 11297587"/>
                      <a:gd name="connsiteY9" fmla="*/ 0 h 2308324"/>
                      <a:gd name="connsiteX10" fmla="*/ 6306712 w 11297587"/>
                      <a:gd name="connsiteY10" fmla="*/ 0 h 2308324"/>
                      <a:gd name="connsiteX11" fmla="*/ 7084252 w 11297587"/>
                      <a:gd name="connsiteY11" fmla="*/ 0 h 2308324"/>
                      <a:gd name="connsiteX12" fmla="*/ 7861791 w 11297587"/>
                      <a:gd name="connsiteY12" fmla="*/ 0 h 2308324"/>
                      <a:gd name="connsiteX13" fmla="*/ 8187428 w 11297587"/>
                      <a:gd name="connsiteY13" fmla="*/ 0 h 2308324"/>
                      <a:gd name="connsiteX14" fmla="*/ 8851992 w 11297587"/>
                      <a:gd name="connsiteY14" fmla="*/ 0 h 2308324"/>
                      <a:gd name="connsiteX15" fmla="*/ 9629532 w 11297587"/>
                      <a:gd name="connsiteY15" fmla="*/ 0 h 2308324"/>
                      <a:gd name="connsiteX16" fmla="*/ 10181120 w 11297587"/>
                      <a:gd name="connsiteY16" fmla="*/ 0 h 2308324"/>
                      <a:gd name="connsiteX17" fmla="*/ 11297587 w 11297587"/>
                      <a:gd name="connsiteY17" fmla="*/ 0 h 2308324"/>
                      <a:gd name="connsiteX18" fmla="*/ 11297587 w 11297587"/>
                      <a:gd name="connsiteY18" fmla="*/ 600164 h 2308324"/>
                      <a:gd name="connsiteX19" fmla="*/ 11297587 w 11297587"/>
                      <a:gd name="connsiteY19" fmla="*/ 1223412 h 2308324"/>
                      <a:gd name="connsiteX20" fmla="*/ 11297587 w 11297587"/>
                      <a:gd name="connsiteY20" fmla="*/ 1777409 h 2308324"/>
                      <a:gd name="connsiteX21" fmla="*/ 11297587 w 11297587"/>
                      <a:gd name="connsiteY21" fmla="*/ 2308324 h 2308324"/>
                      <a:gd name="connsiteX22" fmla="*/ 10407071 w 11297587"/>
                      <a:gd name="connsiteY22" fmla="*/ 2308324 h 2308324"/>
                      <a:gd name="connsiteX23" fmla="*/ 10081435 w 11297587"/>
                      <a:gd name="connsiteY23" fmla="*/ 2308324 h 2308324"/>
                      <a:gd name="connsiteX24" fmla="*/ 9529847 w 11297587"/>
                      <a:gd name="connsiteY24" fmla="*/ 2308324 h 2308324"/>
                      <a:gd name="connsiteX25" fmla="*/ 9204211 w 11297587"/>
                      <a:gd name="connsiteY25" fmla="*/ 2308324 h 2308324"/>
                      <a:gd name="connsiteX26" fmla="*/ 8765598 w 11297587"/>
                      <a:gd name="connsiteY26" fmla="*/ 2308324 h 2308324"/>
                      <a:gd name="connsiteX27" fmla="*/ 8101034 w 11297587"/>
                      <a:gd name="connsiteY27" fmla="*/ 2308324 h 2308324"/>
                      <a:gd name="connsiteX28" fmla="*/ 7775398 w 11297587"/>
                      <a:gd name="connsiteY28" fmla="*/ 2308324 h 2308324"/>
                      <a:gd name="connsiteX29" fmla="*/ 7110834 w 11297587"/>
                      <a:gd name="connsiteY29" fmla="*/ 2308324 h 2308324"/>
                      <a:gd name="connsiteX30" fmla="*/ 6446270 w 11297587"/>
                      <a:gd name="connsiteY30" fmla="*/ 2308324 h 2308324"/>
                      <a:gd name="connsiteX31" fmla="*/ 6007658 w 11297587"/>
                      <a:gd name="connsiteY31" fmla="*/ 2308324 h 2308324"/>
                      <a:gd name="connsiteX32" fmla="*/ 5117142 w 11297587"/>
                      <a:gd name="connsiteY32" fmla="*/ 2308324 h 2308324"/>
                      <a:gd name="connsiteX33" fmla="*/ 4452578 w 11297587"/>
                      <a:gd name="connsiteY33" fmla="*/ 2308324 h 2308324"/>
                      <a:gd name="connsiteX34" fmla="*/ 4126942 w 11297587"/>
                      <a:gd name="connsiteY34" fmla="*/ 2308324 h 2308324"/>
                      <a:gd name="connsiteX35" fmla="*/ 3575354 w 11297587"/>
                      <a:gd name="connsiteY35" fmla="*/ 2308324 h 2308324"/>
                      <a:gd name="connsiteX36" fmla="*/ 3023766 w 11297587"/>
                      <a:gd name="connsiteY36" fmla="*/ 2308324 h 2308324"/>
                      <a:gd name="connsiteX37" fmla="*/ 2359202 w 11297587"/>
                      <a:gd name="connsiteY37" fmla="*/ 2308324 h 2308324"/>
                      <a:gd name="connsiteX38" fmla="*/ 2033566 w 11297587"/>
                      <a:gd name="connsiteY38" fmla="*/ 2308324 h 2308324"/>
                      <a:gd name="connsiteX39" fmla="*/ 1594953 w 11297587"/>
                      <a:gd name="connsiteY39" fmla="*/ 2308324 h 2308324"/>
                      <a:gd name="connsiteX40" fmla="*/ 817414 w 11297587"/>
                      <a:gd name="connsiteY40" fmla="*/ 2308324 h 2308324"/>
                      <a:gd name="connsiteX41" fmla="*/ 0 w 11297587"/>
                      <a:gd name="connsiteY41" fmla="*/ 2308324 h 2308324"/>
                      <a:gd name="connsiteX42" fmla="*/ 0 w 11297587"/>
                      <a:gd name="connsiteY42" fmla="*/ 1777409 h 2308324"/>
                      <a:gd name="connsiteX43" fmla="*/ 0 w 11297587"/>
                      <a:gd name="connsiteY43" fmla="*/ 1223412 h 2308324"/>
                      <a:gd name="connsiteX44" fmla="*/ 0 w 11297587"/>
                      <a:gd name="connsiteY44" fmla="*/ 669414 h 2308324"/>
                      <a:gd name="connsiteX45" fmla="*/ 0 w 11297587"/>
                      <a:gd name="connsiteY45" fmla="*/ 0 h 2308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11297587" h="2308324" extrusionOk="0">
                        <a:moveTo>
                          <a:pt x="0" y="0"/>
                        </a:moveTo>
                        <a:cubicBezTo>
                          <a:pt x="96368" y="13560"/>
                          <a:pt x="233793" y="-6295"/>
                          <a:pt x="325636" y="0"/>
                        </a:cubicBezTo>
                        <a:cubicBezTo>
                          <a:pt x="417479" y="6295"/>
                          <a:pt x="857694" y="33974"/>
                          <a:pt x="1216152" y="0"/>
                        </a:cubicBezTo>
                        <a:cubicBezTo>
                          <a:pt x="1574610" y="-33974"/>
                          <a:pt x="1469952" y="10510"/>
                          <a:pt x="1541788" y="0"/>
                        </a:cubicBezTo>
                        <a:cubicBezTo>
                          <a:pt x="1613624" y="-10510"/>
                          <a:pt x="2047162" y="-12990"/>
                          <a:pt x="2432304" y="0"/>
                        </a:cubicBezTo>
                        <a:cubicBezTo>
                          <a:pt x="2817446" y="12990"/>
                          <a:pt x="2860142" y="-30938"/>
                          <a:pt x="3209844" y="0"/>
                        </a:cubicBezTo>
                        <a:cubicBezTo>
                          <a:pt x="3559546" y="30938"/>
                          <a:pt x="3521715" y="17382"/>
                          <a:pt x="3648456" y="0"/>
                        </a:cubicBezTo>
                        <a:cubicBezTo>
                          <a:pt x="3775197" y="-17382"/>
                          <a:pt x="3949307" y="19626"/>
                          <a:pt x="4087068" y="0"/>
                        </a:cubicBezTo>
                        <a:cubicBezTo>
                          <a:pt x="4224829" y="-19626"/>
                          <a:pt x="4752063" y="8734"/>
                          <a:pt x="4977584" y="0"/>
                        </a:cubicBezTo>
                        <a:cubicBezTo>
                          <a:pt x="5203105" y="-8734"/>
                          <a:pt x="5485452" y="-16789"/>
                          <a:pt x="5642148" y="0"/>
                        </a:cubicBezTo>
                        <a:cubicBezTo>
                          <a:pt x="5798844" y="16789"/>
                          <a:pt x="6162573" y="25205"/>
                          <a:pt x="6306712" y="0"/>
                        </a:cubicBezTo>
                        <a:cubicBezTo>
                          <a:pt x="6450851" y="-25205"/>
                          <a:pt x="6925849" y="-27714"/>
                          <a:pt x="7084252" y="0"/>
                        </a:cubicBezTo>
                        <a:cubicBezTo>
                          <a:pt x="7242655" y="27714"/>
                          <a:pt x="7620844" y="30885"/>
                          <a:pt x="7861791" y="0"/>
                        </a:cubicBezTo>
                        <a:cubicBezTo>
                          <a:pt x="8102738" y="-30885"/>
                          <a:pt x="8073221" y="-5628"/>
                          <a:pt x="8187428" y="0"/>
                        </a:cubicBezTo>
                        <a:cubicBezTo>
                          <a:pt x="8301635" y="5628"/>
                          <a:pt x="8554543" y="23843"/>
                          <a:pt x="8851992" y="0"/>
                        </a:cubicBezTo>
                        <a:cubicBezTo>
                          <a:pt x="9149441" y="-23843"/>
                          <a:pt x="9258085" y="35870"/>
                          <a:pt x="9629532" y="0"/>
                        </a:cubicBezTo>
                        <a:cubicBezTo>
                          <a:pt x="10000979" y="-35870"/>
                          <a:pt x="10063597" y="-7897"/>
                          <a:pt x="10181120" y="0"/>
                        </a:cubicBezTo>
                        <a:cubicBezTo>
                          <a:pt x="10298643" y="7897"/>
                          <a:pt x="11018174" y="-34779"/>
                          <a:pt x="11297587" y="0"/>
                        </a:cubicBezTo>
                        <a:cubicBezTo>
                          <a:pt x="11302411" y="222565"/>
                          <a:pt x="11290286" y="470179"/>
                          <a:pt x="11297587" y="600164"/>
                        </a:cubicBezTo>
                        <a:cubicBezTo>
                          <a:pt x="11304888" y="730149"/>
                          <a:pt x="11304267" y="1071980"/>
                          <a:pt x="11297587" y="1223412"/>
                        </a:cubicBezTo>
                        <a:cubicBezTo>
                          <a:pt x="11290907" y="1374844"/>
                          <a:pt x="11312938" y="1569841"/>
                          <a:pt x="11297587" y="1777409"/>
                        </a:cubicBezTo>
                        <a:cubicBezTo>
                          <a:pt x="11282236" y="1984977"/>
                          <a:pt x="11272066" y="2163411"/>
                          <a:pt x="11297587" y="2308324"/>
                        </a:cubicBezTo>
                        <a:cubicBezTo>
                          <a:pt x="11038908" y="2303061"/>
                          <a:pt x="10830824" y="2293447"/>
                          <a:pt x="10407071" y="2308324"/>
                        </a:cubicBezTo>
                        <a:cubicBezTo>
                          <a:pt x="9983318" y="2323201"/>
                          <a:pt x="10230012" y="2293695"/>
                          <a:pt x="10081435" y="2308324"/>
                        </a:cubicBezTo>
                        <a:cubicBezTo>
                          <a:pt x="9932858" y="2322953"/>
                          <a:pt x="9655793" y="2283249"/>
                          <a:pt x="9529847" y="2308324"/>
                        </a:cubicBezTo>
                        <a:cubicBezTo>
                          <a:pt x="9403901" y="2333399"/>
                          <a:pt x="9289972" y="2319386"/>
                          <a:pt x="9204211" y="2308324"/>
                        </a:cubicBezTo>
                        <a:cubicBezTo>
                          <a:pt x="9118450" y="2297262"/>
                          <a:pt x="8856146" y="2301331"/>
                          <a:pt x="8765598" y="2308324"/>
                        </a:cubicBezTo>
                        <a:cubicBezTo>
                          <a:pt x="8675050" y="2315317"/>
                          <a:pt x="8368147" y="2297638"/>
                          <a:pt x="8101034" y="2308324"/>
                        </a:cubicBezTo>
                        <a:cubicBezTo>
                          <a:pt x="7833921" y="2319010"/>
                          <a:pt x="7923895" y="2318014"/>
                          <a:pt x="7775398" y="2308324"/>
                        </a:cubicBezTo>
                        <a:cubicBezTo>
                          <a:pt x="7626901" y="2298634"/>
                          <a:pt x="7326543" y="2294003"/>
                          <a:pt x="7110834" y="2308324"/>
                        </a:cubicBezTo>
                        <a:cubicBezTo>
                          <a:pt x="6895125" y="2322645"/>
                          <a:pt x="6754409" y="2296781"/>
                          <a:pt x="6446270" y="2308324"/>
                        </a:cubicBezTo>
                        <a:cubicBezTo>
                          <a:pt x="6138131" y="2319867"/>
                          <a:pt x="6103601" y="2310649"/>
                          <a:pt x="6007658" y="2308324"/>
                        </a:cubicBezTo>
                        <a:cubicBezTo>
                          <a:pt x="5911715" y="2305999"/>
                          <a:pt x="5414640" y="2335195"/>
                          <a:pt x="5117142" y="2308324"/>
                        </a:cubicBezTo>
                        <a:cubicBezTo>
                          <a:pt x="4819644" y="2281453"/>
                          <a:pt x="4784165" y="2286654"/>
                          <a:pt x="4452578" y="2308324"/>
                        </a:cubicBezTo>
                        <a:cubicBezTo>
                          <a:pt x="4120991" y="2329994"/>
                          <a:pt x="4218219" y="2320045"/>
                          <a:pt x="4126942" y="2308324"/>
                        </a:cubicBezTo>
                        <a:cubicBezTo>
                          <a:pt x="4035665" y="2296603"/>
                          <a:pt x="3748411" y="2326572"/>
                          <a:pt x="3575354" y="2308324"/>
                        </a:cubicBezTo>
                        <a:cubicBezTo>
                          <a:pt x="3402297" y="2290076"/>
                          <a:pt x="3222673" y="2314336"/>
                          <a:pt x="3023766" y="2308324"/>
                        </a:cubicBezTo>
                        <a:cubicBezTo>
                          <a:pt x="2824859" y="2302312"/>
                          <a:pt x="2541645" y="2304325"/>
                          <a:pt x="2359202" y="2308324"/>
                        </a:cubicBezTo>
                        <a:cubicBezTo>
                          <a:pt x="2176759" y="2312323"/>
                          <a:pt x="2172865" y="2302886"/>
                          <a:pt x="2033566" y="2308324"/>
                        </a:cubicBezTo>
                        <a:cubicBezTo>
                          <a:pt x="1894267" y="2313762"/>
                          <a:pt x="1740927" y="2292361"/>
                          <a:pt x="1594953" y="2308324"/>
                        </a:cubicBezTo>
                        <a:cubicBezTo>
                          <a:pt x="1448979" y="2324287"/>
                          <a:pt x="986228" y="2342997"/>
                          <a:pt x="817414" y="2308324"/>
                        </a:cubicBezTo>
                        <a:cubicBezTo>
                          <a:pt x="648600" y="2273651"/>
                          <a:pt x="226890" y="2343930"/>
                          <a:pt x="0" y="2308324"/>
                        </a:cubicBezTo>
                        <a:cubicBezTo>
                          <a:pt x="15885" y="2088656"/>
                          <a:pt x="19462" y="1889489"/>
                          <a:pt x="0" y="1777409"/>
                        </a:cubicBezTo>
                        <a:cubicBezTo>
                          <a:pt x="-19462" y="1665329"/>
                          <a:pt x="-16354" y="1358964"/>
                          <a:pt x="0" y="1223412"/>
                        </a:cubicBezTo>
                        <a:cubicBezTo>
                          <a:pt x="16354" y="1087860"/>
                          <a:pt x="22189" y="812992"/>
                          <a:pt x="0" y="669414"/>
                        </a:cubicBezTo>
                        <a:cubicBezTo>
                          <a:pt x="-22189" y="525836"/>
                          <a:pt x="11222" y="2326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algn="just" defTabSz="609539">
              <a:defRPr/>
            </a:pP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      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Bài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đọc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trải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nghiệm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các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sinh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miền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núi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trên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con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đến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. Qua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đó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cho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chúng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ta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thấy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sự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lạc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quan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tình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yêu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các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nhỏ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với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lớp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thầy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cô</a:t>
            </a:r>
            <a:r>
              <a:rPr lang="en-US" sz="32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en-US" sz="3200" dirty="0">
              <a:solidFill>
                <a:srgbClr val="0066FF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94BA964-644E-4F9A-9EE1-C468B714DF67}"/>
              </a:ext>
            </a:extLst>
          </p:cNvPr>
          <p:cNvSpPr/>
          <p:nvPr/>
        </p:nvSpPr>
        <p:spPr>
          <a:xfrm>
            <a:off x="900112" y="2624795"/>
            <a:ext cx="10444163" cy="116955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noProof="0" dirty="0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Nunito Black" panose="020B0604020202020204" charset="0"/>
              </a:rPr>
              <a:t>1. </a:t>
            </a:r>
            <a:r>
              <a:rPr lang="en-US" sz="3600" b="1" noProof="0" dirty="0" err="1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Nunito Black" panose="020B0604020202020204" charset="0"/>
              </a:rPr>
              <a:t>Luyện</a:t>
            </a:r>
            <a:r>
              <a:rPr lang="en-US" sz="3600" b="1" noProof="0" dirty="0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Nunito Black" panose="020B0604020202020204" charset="0"/>
              </a:rPr>
              <a:t> </a:t>
            </a:r>
            <a:r>
              <a:rPr lang="en-US" sz="3600" b="1" noProof="0" dirty="0" err="1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Nunito Black" panose="020B0604020202020204" charset="0"/>
              </a:rPr>
              <a:t>đọc</a:t>
            </a:r>
            <a:r>
              <a:rPr lang="en-US" sz="3600" b="1" noProof="0" dirty="0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Nunito Black" panose="020B0604020202020204" charset="0"/>
              </a:rPr>
              <a:t> </a:t>
            </a:r>
            <a:r>
              <a:rPr lang="en-US" sz="3600" b="1" noProof="0" dirty="0" err="1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Nunito Black" panose="020B0604020202020204" charset="0"/>
              </a:rPr>
              <a:t>đúng</a:t>
            </a:r>
            <a:endParaRPr lang="en-US" sz="3600" b="1" noProof="0" dirty="0" smtClean="0">
              <a:ln w="12700">
                <a:solidFill>
                  <a:srgbClr val="00B050"/>
                </a:solidFill>
                <a:prstDash val="solid"/>
              </a:ln>
              <a:effectLst>
                <a:reflection blurRad="6350" stA="55000" endA="300" endPos="45500" dir="5400000" sy="-100000" algn="bl" rotWithShape="0"/>
              </a:effectLst>
              <a:latin typeface="Nunito Black" panose="020B060402020202020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u="none" strike="noStrike" kern="1200" cap="none" spc="0" normalizeH="0" baseline="0" noProof="0" dirty="0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Nunito Black" panose="020B0604020202020204" charset="0"/>
              </a:rPr>
              <a:t>2. </a:t>
            </a:r>
            <a:r>
              <a:rPr kumimoji="0" lang="en-US" sz="3600" b="1" u="none" strike="noStrike" kern="1200" cap="none" spc="0" normalizeH="0" baseline="0" noProof="0" dirty="0" err="1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Nunito Black" panose="020B0604020202020204" charset="0"/>
              </a:rPr>
              <a:t>Tìm</a:t>
            </a:r>
            <a:r>
              <a:rPr kumimoji="0" lang="en-US" sz="3600" b="1" u="none" strike="noStrike" kern="1200" cap="none" spc="0" normalizeH="0" noProof="0" dirty="0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3600" b="1" u="none" strike="noStrike" kern="1200" cap="none" spc="0" normalizeH="0" noProof="0" dirty="0" err="1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Nunito Black" panose="020B0604020202020204" charset="0"/>
              </a:rPr>
              <a:t>hiểu</a:t>
            </a:r>
            <a:r>
              <a:rPr kumimoji="0" lang="en-US" sz="3600" b="1" u="none" strike="noStrike" kern="1200" cap="none" spc="0" normalizeH="0" noProof="0" dirty="0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3600" b="1" u="none" strike="noStrike" kern="1200" cap="none" spc="0" normalizeH="0" noProof="0" dirty="0" err="1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Nunito Black" panose="020B0604020202020204" charset="0"/>
              </a:rPr>
              <a:t>bài</a:t>
            </a:r>
            <a:endParaRPr kumimoji="0" lang="en-US" sz="3600" b="1" u="none" strike="noStrike" kern="1200" cap="none" spc="0" normalizeH="0" noProof="0" dirty="0" smtClean="0">
              <a:ln w="12700">
                <a:solidFill>
                  <a:srgbClr val="00B050"/>
                </a:solidFill>
                <a:prstDash val="solid"/>
              </a:ln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Nunito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76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94BA964-644E-4F9A-9EE1-C468B714DF67}"/>
              </a:ext>
            </a:extLst>
          </p:cNvPr>
          <p:cNvSpPr/>
          <p:nvPr/>
        </p:nvSpPr>
        <p:spPr>
          <a:xfrm>
            <a:off x="1866784" y="1486523"/>
            <a:ext cx="8800507" cy="1231106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Con </a:t>
            </a:r>
            <a:r>
              <a:rPr kumimoji="0" lang="en-US" sz="4400" b="1" i="1" u="none" strike="noStrike" kern="1200" cap="none" spc="0" normalizeH="0" baseline="0" noProof="0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đường</a:t>
            </a:r>
            <a:r>
              <a:rPr kumimoji="0" lang="en-US" sz="4400" b="1" i="1" u="none" strike="noStrike" kern="1200" cap="none" spc="0" normalizeH="0" baseline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đến</a:t>
            </a:r>
            <a:r>
              <a:rPr kumimoji="0" lang="en-US" sz="4400" b="1" i="1" u="none" strike="noStrike" kern="1200" cap="none" spc="0" normalizeH="0" baseline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trường</a:t>
            </a:r>
            <a:r>
              <a:rPr kumimoji="0" lang="en-US" sz="4400" b="1" i="1" u="none" strike="noStrike" kern="1200" cap="none" spc="0" normalizeH="0" baseline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 </a:t>
            </a:r>
            <a:endParaRPr lang="en-US" sz="4400" b="1" i="1" dirty="0">
              <a:ln w="12700">
                <a:solidFill>
                  <a:srgbClr val="00B050"/>
                </a:solidFill>
                <a:prstDash val="solid"/>
              </a:ln>
              <a:solidFill>
                <a:srgbClr val="66CEF3"/>
              </a:solidFill>
              <a:effectLst>
                <a:outerShdw dist="38100" dir="2640000" algn="bl" rotWithShape="0">
                  <a:srgbClr val="4472C4"/>
                </a:outerShdw>
                <a:reflection blurRad="6350" stA="55000" endA="300" endPos="45500" dir="5400000" sy="-100000" algn="bl" rotWithShape="0"/>
              </a:effectLst>
              <a:latin typeface="华康少女文字W5(P)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                                        </a:t>
            </a:r>
            <a:r>
              <a:rPr lang="en-US" sz="3200" b="1" i="1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Đỗ</a:t>
            </a:r>
            <a:r>
              <a:rPr lang="en-US" sz="3200" b="1" i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 </a:t>
            </a:r>
            <a:r>
              <a:rPr lang="en-US" sz="3200" b="1" i="1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Đăng</a:t>
            </a:r>
            <a:r>
              <a:rPr lang="en-US" sz="3200" b="1" i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 </a:t>
            </a:r>
            <a:r>
              <a:rPr lang="en-US" sz="3200" b="1" i="1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Dương</a:t>
            </a:r>
            <a:endParaRPr kumimoji="0" lang="en-US" sz="3200" b="1" i="1" u="none" strike="noStrike" kern="1200" cap="none" spc="0" normalizeH="0" baseline="0" noProof="0" dirty="0">
              <a:ln w="12700">
                <a:solidFill>
                  <a:srgbClr val="FF0066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rgbClr val="4472C4"/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华康少女文字W5(P)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FBC5916-503D-8CF8-058F-DCF6FC0E21A6}"/>
              </a:ext>
            </a:extLst>
          </p:cNvPr>
          <p:cNvSpPr/>
          <p:nvPr/>
        </p:nvSpPr>
        <p:spPr>
          <a:xfrm>
            <a:off x="5385502" y="807097"/>
            <a:ext cx="13708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/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đọc</a:t>
            </a:r>
            <a:endParaRPr kumimoji="0" lang="en-US" sz="44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E0CA1D2-9F15-4745-B4A7-D51E5920EA17}"/>
              </a:ext>
            </a:extLst>
          </p:cNvPr>
          <p:cNvSpPr txBox="1"/>
          <p:nvPr/>
        </p:nvSpPr>
        <p:spPr>
          <a:xfrm>
            <a:off x="114300" y="141545"/>
            <a:ext cx="11887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kumimoji="0" lang="en-US" alt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vi-VN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gày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28</a:t>
            </a:r>
            <a:r>
              <a:rPr kumimoji="0" lang="vi-VN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9</a:t>
            </a:r>
            <a:r>
              <a:rPr kumimoji="0" lang="vi-VN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năm 2022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94BA964-644E-4F9A-9EE1-C468B714DF67}"/>
              </a:ext>
            </a:extLst>
          </p:cNvPr>
          <p:cNvSpPr/>
          <p:nvPr/>
        </p:nvSpPr>
        <p:spPr>
          <a:xfrm>
            <a:off x="900112" y="2624795"/>
            <a:ext cx="10444163" cy="116955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noProof="0" dirty="0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Nunito Black" panose="020B0604020202020204" charset="0"/>
              </a:rPr>
              <a:t>1. </a:t>
            </a:r>
            <a:r>
              <a:rPr lang="en-US" sz="3600" b="1" noProof="0" dirty="0" err="1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Nunito Black" panose="020B0604020202020204" charset="0"/>
              </a:rPr>
              <a:t>Luyện</a:t>
            </a:r>
            <a:r>
              <a:rPr lang="en-US" sz="3600" b="1" noProof="0" dirty="0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Nunito Black" panose="020B0604020202020204" charset="0"/>
              </a:rPr>
              <a:t> </a:t>
            </a:r>
            <a:r>
              <a:rPr lang="en-US" sz="3600" b="1" noProof="0" dirty="0" err="1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Nunito Black" panose="020B0604020202020204" charset="0"/>
              </a:rPr>
              <a:t>đọc</a:t>
            </a:r>
            <a:r>
              <a:rPr lang="en-US" sz="3600" b="1" noProof="0" dirty="0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Nunito Black" panose="020B0604020202020204" charset="0"/>
              </a:rPr>
              <a:t> </a:t>
            </a:r>
            <a:r>
              <a:rPr lang="en-US" sz="3600" b="1" noProof="0" dirty="0" err="1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Nunito Black" panose="020B0604020202020204" charset="0"/>
              </a:rPr>
              <a:t>đúng</a:t>
            </a:r>
            <a:endParaRPr lang="en-US" sz="3600" b="1" noProof="0" dirty="0" smtClean="0">
              <a:ln w="12700">
                <a:solidFill>
                  <a:srgbClr val="00B050"/>
                </a:solidFill>
                <a:prstDash val="solid"/>
              </a:ln>
              <a:effectLst>
                <a:reflection blurRad="6350" stA="55000" endA="300" endPos="45500" dir="5400000" sy="-100000" algn="bl" rotWithShape="0"/>
              </a:effectLst>
              <a:latin typeface="Nunito Black" panose="020B060402020202020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u="none" strike="noStrike" kern="1200" cap="none" spc="0" normalizeH="0" baseline="0" noProof="0" dirty="0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Nunito Black" panose="020B0604020202020204" charset="0"/>
              </a:rPr>
              <a:t>2. </a:t>
            </a:r>
            <a:r>
              <a:rPr kumimoji="0" lang="en-US" sz="3600" b="1" u="none" strike="noStrike" kern="1200" cap="none" spc="0" normalizeH="0" baseline="0" noProof="0" dirty="0" err="1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Nunito Black" panose="020B0604020202020204" charset="0"/>
              </a:rPr>
              <a:t>Tìm</a:t>
            </a:r>
            <a:r>
              <a:rPr kumimoji="0" lang="en-US" sz="3600" b="1" u="none" strike="noStrike" kern="1200" cap="none" spc="0" normalizeH="0" noProof="0" dirty="0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3600" b="1" u="none" strike="noStrike" kern="1200" cap="none" spc="0" normalizeH="0" noProof="0" dirty="0" err="1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Nunito Black" panose="020B0604020202020204" charset="0"/>
              </a:rPr>
              <a:t>hiểu</a:t>
            </a:r>
            <a:r>
              <a:rPr kumimoji="0" lang="en-US" sz="3600" b="1" u="none" strike="noStrike" kern="1200" cap="none" spc="0" normalizeH="0" noProof="0" dirty="0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3600" b="1" u="none" strike="noStrike" kern="1200" cap="none" spc="0" normalizeH="0" noProof="0" dirty="0" err="1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Nunito Black" panose="020B0604020202020204" charset="0"/>
              </a:rPr>
              <a:t>bài</a:t>
            </a:r>
            <a:endParaRPr kumimoji="0" lang="en-US" sz="3600" b="1" u="none" strike="noStrike" kern="1200" cap="none" spc="0" normalizeH="0" noProof="0" dirty="0" smtClean="0">
              <a:ln w="12700">
                <a:solidFill>
                  <a:srgbClr val="00B050"/>
                </a:solidFill>
                <a:prstDash val="solid"/>
              </a:ln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Nunito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73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817A412-F367-D27C-EA1A-E3366918D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3683" y="453238"/>
            <a:ext cx="9840816" cy="121700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4000" i="1">
                <a:solidFill>
                  <a:srgbClr val="FF0000"/>
                </a:solidFill>
                <a:latin typeface="Nunito Black" panose="00000A00000000000000" pitchFamily="2" charset="0"/>
                <a:ea typeface="Times New Roman" panose="02020603050405020304" pitchFamily="18" charset="0"/>
              </a:rPr>
              <a:t>X</a:t>
            </a:r>
            <a:r>
              <a:rPr lang="en-US" sz="4000" i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in kính chúc các thầy cô giáo mạnh khoẻ, chúc các em chăm ngoan, học giỏi.</a:t>
            </a:r>
          </a:p>
          <a:p>
            <a:pPr marL="0" indent="0" algn="ctr">
              <a:buNone/>
            </a:pPr>
            <a:endParaRPr lang="en-US" sz="4000" i="1">
              <a:solidFill>
                <a:srgbClr val="FF0000"/>
              </a:solidFill>
              <a:latin typeface="Nunito Black" panose="00000A00000000000000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3" name="Isosceles Triangle 12">
              <a:extLst>
                <a:ext uri="{FF2B5EF4-FFF2-40B4-BE49-F238E27FC236}">
                  <a16:creationId xmlns=""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=""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2" descr="Hình ảnh động powerpoint tạm biệt sinh động nhất">
            <a:extLst>
              <a:ext uri="{FF2B5EF4-FFF2-40B4-BE49-F238E27FC236}">
                <a16:creationId xmlns="" xmlns:a16="http://schemas.microsoft.com/office/drawing/2014/main" id="{2045A5B7-606F-2C9E-7266-F72B71266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3747" y="2350772"/>
            <a:ext cx="6243837" cy="436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1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94BA964-644E-4F9A-9EE1-C468B714DF67}"/>
              </a:ext>
            </a:extLst>
          </p:cNvPr>
          <p:cNvSpPr/>
          <p:nvPr/>
        </p:nvSpPr>
        <p:spPr>
          <a:xfrm>
            <a:off x="1866784" y="1486523"/>
            <a:ext cx="8800507" cy="1231106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Con </a:t>
            </a:r>
            <a:r>
              <a:rPr kumimoji="0" lang="en-US" sz="4400" b="1" i="1" u="none" strike="noStrike" kern="1200" cap="none" spc="0" normalizeH="0" baseline="0" noProof="0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đường</a:t>
            </a:r>
            <a:r>
              <a:rPr kumimoji="0" lang="en-US" sz="4400" b="1" i="1" u="none" strike="noStrike" kern="1200" cap="none" spc="0" normalizeH="0" baseline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đến</a:t>
            </a:r>
            <a:r>
              <a:rPr kumimoji="0" lang="en-US" sz="4400" b="1" i="1" u="none" strike="noStrike" kern="1200" cap="none" spc="0" normalizeH="0" baseline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trường</a:t>
            </a:r>
            <a:r>
              <a:rPr kumimoji="0" lang="en-US" sz="4400" b="1" i="1" u="none" strike="noStrike" kern="1200" cap="none" spc="0" normalizeH="0" baseline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 </a:t>
            </a:r>
            <a:endParaRPr lang="en-US" sz="4400" b="1" i="1" dirty="0">
              <a:ln w="12700">
                <a:solidFill>
                  <a:srgbClr val="00B050"/>
                </a:solidFill>
                <a:prstDash val="solid"/>
              </a:ln>
              <a:solidFill>
                <a:srgbClr val="66CEF3"/>
              </a:solidFill>
              <a:effectLst>
                <a:outerShdw dist="38100" dir="2640000" algn="bl" rotWithShape="0">
                  <a:srgbClr val="4472C4"/>
                </a:outerShdw>
                <a:reflection blurRad="6350" stA="55000" endA="300" endPos="45500" dir="5400000" sy="-100000" algn="bl" rotWithShape="0"/>
              </a:effectLst>
              <a:latin typeface="华康少女文字W5(P)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                                        </a:t>
            </a:r>
            <a:r>
              <a:rPr lang="en-US" sz="3200" b="1" i="1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Đỗ</a:t>
            </a:r>
            <a:r>
              <a:rPr lang="en-US" sz="3200" b="1" i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 </a:t>
            </a:r>
            <a:r>
              <a:rPr lang="en-US" sz="3200" b="1" i="1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Đăng</a:t>
            </a:r>
            <a:r>
              <a:rPr lang="en-US" sz="3200" b="1" i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 </a:t>
            </a:r>
            <a:r>
              <a:rPr lang="en-US" sz="3200" b="1" i="1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Dương</a:t>
            </a:r>
            <a:endParaRPr kumimoji="0" lang="en-US" sz="3200" b="1" i="1" u="none" strike="noStrike" kern="1200" cap="none" spc="0" normalizeH="0" baseline="0" noProof="0" dirty="0">
              <a:ln w="12700">
                <a:solidFill>
                  <a:srgbClr val="FF0066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rgbClr val="4472C4"/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华康少女文字W5(P)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FBC5916-503D-8CF8-058F-DCF6FC0E21A6}"/>
              </a:ext>
            </a:extLst>
          </p:cNvPr>
          <p:cNvSpPr/>
          <p:nvPr/>
        </p:nvSpPr>
        <p:spPr>
          <a:xfrm>
            <a:off x="5385502" y="807097"/>
            <a:ext cx="13708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/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đọc</a:t>
            </a:r>
            <a:endParaRPr kumimoji="0" lang="en-US" sz="44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E0CA1D2-9F15-4745-B4A7-D51E5920EA17}"/>
              </a:ext>
            </a:extLst>
          </p:cNvPr>
          <p:cNvSpPr txBox="1"/>
          <p:nvPr/>
        </p:nvSpPr>
        <p:spPr>
          <a:xfrm>
            <a:off x="114300" y="141545"/>
            <a:ext cx="11887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kumimoji="0" lang="en-US" alt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vi-VN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gày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28</a:t>
            </a:r>
            <a:r>
              <a:rPr kumimoji="0" lang="vi-VN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9</a:t>
            </a:r>
            <a:r>
              <a:rPr kumimoji="0" lang="vi-VN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năm 2022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176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7" name="Rectangle 4104">
            <a:extLst>
              <a:ext uri="{FF2B5EF4-FFF2-40B4-BE49-F238E27FC236}">
                <a16:creationId xmlns="" xmlns:a16="http://schemas.microsoft.com/office/drawing/2014/main" id="{1FE21981-771D-4A29-8D3A-D068BE54BF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Cây Lạc Tiên chữa mất ngủ hiệu quả Phòng khám Đông y Phúc Thành">
            <a:extLst>
              <a:ext uri="{FF2B5EF4-FFF2-40B4-BE49-F238E27FC236}">
                <a16:creationId xmlns="" xmlns:a16="http://schemas.microsoft.com/office/drawing/2014/main" id="{1552621B-7C89-7D7D-5BFE-921F2E51A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" r="971"/>
          <a:stretch/>
        </p:blipFill>
        <p:spPr bwMode="auto">
          <a:xfrm>
            <a:off x="75427" y="0"/>
            <a:ext cx="12009284" cy="685800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ướng dẫn cách trồng và chăm sóc cây lạc tiên | Kỹ thuật nuôi trồng">
            <a:extLst>
              <a:ext uri="{FF2B5EF4-FFF2-40B4-BE49-F238E27FC236}">
                <a16:creationId xmlns="" xmlns:a16="http://schemas.microsoft.com/office/drawing/2014/main" id="{BF579C71-1AA3-41D6-5551-43CBC4F36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7" r="8392" b="2"/>
          <a:stretch/>
        </p:blipFill>
        <p:spPr bwMode="auto">
          <a:xfrm>
            <a:off x="4480505" y="1106909"/>
            <a:ext cx="4166726" cy="3681631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noFill/>
          <a:ln w="158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97041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94BA964-644E-4F9A-9EE1-C468B714DF67}"/>
              </a:ext>
            </a:extLst>
          </p:cNvPr>
          <p:cNvSpPr/>
          <p:nvPr/>
        </p:nvSpPr>
        <p:spPr>
          <a:xfrm>
            <a:off x="1866784" y="1486523"/>
            <a:ext cx="8800507" cy="1231106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Con </a:t>
            </a:r>
            <a:r>
              <a:rPr kumimoji="0" lang="en-US" sz="4400" b="1" i="1" u="none" strike="noStrike" kern="1200" cap="none" spc="0" normalizeH="0" baseline="0" noProof="0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đường</a:t>
            </a:r>
            <a:r>
              <a:rPr kumimoji="0" lang="en-US" sz="4400" b="1" i="1" u="none" strike="noStrike" kern="1200" cap="none" spc="0" normalizeH="0" baseline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đến</a:t>
            </a:r>
            <a:r>
              <a:rPr kumimoji="0" lang="en-US" sz="4400" b="1" i="1" u="none" strike="noStrike" kern="1200" cap="none" spc="0" normalizeH="0" baseline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trường</a:t>
            </a:r>
            <a:r>
              <a:rPr kumimoji="0" lang="en-US" sz="4400" b="1" i="1" u="none" strike="noStrike" kern="1200" cap="none" spc="0" normalizeH="0" baseline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华康少女文字W5(P)"/>
                <a:ea typeface="+mn-ea"/>
                <a:cs typeface="+mn-cs"/>
              </a:rPr>
              <a:t> </a:t>
            </a:r>
            <a:endParaRPr lang="en-US" sz="4400" b="1" i="1" dirty="0">
              <a:ln w="12700">
                <a:solidFill>
                  <a:srgbClr val="00B050"/>
                </a:solidFill>
                <a:prstDash val="solid"/>
              </a:ln>
              <a:solidFill>
                <a:srgbClr val="66CEF3"/>
              </a:solidFill>
              <a:effectLst>
                <a:outerShdw dist="38100" dir="2640000" algn="bl" rotWithShape="0">
                  <a:srgbClr val="4472C4"/>
                </a:outerShdw>
                <a:reflection blurRad="6350" stA="55000" endA="300" endPos="45500" dir="5400000" sy="-100000" algn="bl" rotWithShape="0"/>
              </a:effectLst>
              <a:latin typeface="华康少女文字W5(P)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                                        </a:t>
            </a:r>
            <a:r>
              <a:rPr lang="en-US" sz="3200" b="1" i="1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Đỗ</a:t>
            </a:r>
            <a:r>
              <a:rPr lang="en-US" sz="3200" b="1" i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 </a:t>
            </a:r>
            <a:r>
              <a:rPr lang="en-US" sz="3200" b="1" i="1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Đăng</a:t>
            </a:r>
            <a:r>
              <a:rPr lang="en-US" sz="3200" b="1" i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 </a:t>
            </a:r>
            <a:r>
              <a:rPr lang="en-US" sz="3200" b="1" i="1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华康少女文字W5(P)"/>
              </a:rPr>
              <a:t>Dương</a:t>
            </a:r>
            <a:endParaRPr kumimoji="0" lang="en-US" sz="3200" b="1" i="1" u="none" strike="noStrike" kern="1200" cap="none" spc="0" normalizeH="0" baseline="0" noProof="0" dirty="0">
              <a:ln w="12700">
                <a:solidFill>
                  <a:srgbClr val="FF0066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rgbClr val="4472C4"/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华康少女文字W5(P)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FBC5916-503D-8CF8-058F-DCF6FC0E21A6}"/>
              </a:ext>
            </a:extLst>
          </p:cNvPr>
          <p:cNvSpPr/>
          <p:nvPr/>
        </p:nvSpPr>
        <p:spPr>
          <a:xfrm>
            <a:off x="5385502" y="807097"/>
            <a:ext cx="13708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/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đọc</a:t>
            </a:r>
            <a:endParaRPr kumimoji="0" lang="en-US" sz="44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E0CA1D2-9F15-4745-B4A7-D51E5920EA17}"/>
              </a:ext>
            </a:extLst>
          </p:cNvPr>
          <p:cNvSpPr txBox="1"/>
          <p:nvPr/>
        </p:nvSpPr>
        <p:spPr>
          <a:xfrm>
            <a:off x="114300" y="141545"/>
            <a:ext cx="11887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kumimoji="0" lang="en-US" alt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vi-VN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gày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28</a:t>
            </a:r>
            <a:r>
              <a:rPr kumimoji="0" lang="vi-VN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9</a:t>
            </a:r>
            <a:r>
              <a:rPr kumimoji="0" lang="vi-VN" alt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Times New Roman" panose="02020603050405020304" pitchFamily="18" charset="0"/>
              </a:rPr>
              <a:t>năm 2022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94BA964-644E-4F9A-9EE1-C468B714DF67}"/>
              </a:ext>
            </a:extLst>
          </p:cNvPr>
          <p:cNvSpPr/>
          <p:nvPr/>
        </p:nvSpPr>
        <p:spPr>
          <a:xfrm>
            <a:off x="900112" y="2624795"/>
            <a:ext cx="10444163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noProof="0" dirty="0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Nunito Black" panose="020B0604020202020204" charset="0"/>
              </a:rPr>
              <a:t>1. </a:t>
            </a:r>
            <a:r>
              <a:rPr lang="en-US" sz="3600" b="1" noProof="0" dirty="0" err="1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Nunito Black" panose="020B0604020202020204" charset="0"/>
              </a:rPr>
              <a:t>Luyện</a:t>
            </a:r>
            <a:r>
              <a:rPr lang="en-US" sz="3600" b="1" noProof="0" dirty="0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Nunito Black" panose="020B0604020202020204" charset="0"/>
              </a:rPr>
              <a:t> </a:t>
            </a:r>
            <a:r>
              <a:rPr lang="en-US" sz="3600" b="1" noProof="0" dirty="0" err="1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Nunito Black" panose="020B0604020202020204" charset="0"/>
              </a:rPr>
              <a:t>đọc</a:t>
            </a:r>
            <a:r>
              <a:rPr lang="en-US" sz="3600" b="1" noProof="0" dirty="0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Nunito Black" panose="020B0604020202020204" charset="0"/>
              </a:rPr>
              <a:t> </a:t>
            </a:r>
            <a:r>
              <a:rPr lang="en-US" sz="3600" b="1" noProof="0" dirty="0" err="1" smtClean="0">
                <a:ln w="12700">
                  <a:solidFill>
                    <a:srgbClr val="00B05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Nunito Black" panose="020B0604020202020204" charset="0"/>
              </a:rPr>
              <a:t>đúng</a:t>
            </a:r>
            <a:endParaRPr lang="en-US" sz="3600" b="1" noProof="0" dirty="0" smtClean="0">
              <a:ln w="12700">
                <a:solidFill>
                  <a:srgbClr val="00B050"/>
                </a:solidFill>
                <a:prstDash val="solid"/>
              </a:ln>
              <a:effectLst>
                <a:reflection blurRad="6350" stA="55000" endA="300" endPos="45500" dir="5400000" sy="-100000" algn="bl" rotWithShape="0"/>
              </a:effectLst>
              <a:latin typeface="Nunito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4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="" xmlns:a16="http://schemas.microsoft.com/office/drawing/2014/main" id="{D79E8641-A3D9-C3A9-7B64-CC09118A1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89E2F1C9-3264-1F13-8926-42C83F190534}"/>
              </a:ext>
            </a:extLst>
          </p:cNvPr>
          <p:cNvGrpSpPr/>
          <p:nvPr/>
        </p:nvGrpSpPr>
        <p:grpSpPr>
          <a:xfrm>
            <a:off x="1089764" y="3429000"/>
            <a:ext cx="3217431" cy="1412309"/>
            <a:chOff x="920667" y="3262985"/>
            <a:chExt cx="2668043" cy="1096072"/>
          </a:xfrm>
        </p:grpSpPr>
        <p:pic>
          <p:nvPicPr>
            <p:cNvPr id="10" name="Picture 9" descr="Shape, square&#10;&#10;Description automatically generated">
              <a:extLst>
                <a:ext uri="{FF2B5EF4-FFF2-40B4-BE49-F238E27FC236}">
                  <a16:creationId xmlns="" xmlns:a16="http://schemas.microsoft.com/office/drawing/2014/main" id="{D84DE67E-4198-75D6-F650-82FC78A50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706653" y="2476999"/>
              <a:ext cx="1096072" cy="26680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24BB9317-498C-9247-68F7-C7D1F96D1F63}"/>
                </a:ext>
              </a:extLst>
            </p:cNvPr>
            <p:cNvSpPr txBox="1"/>
            <p:nvPr/>
          </p:nvSpPr>
          <p:spPr>
            <a:xfrm>
              <a:off x="1396651" y="3569918"/>
              <a:ext cx="18851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>
                  <a:solidFill>
                    <a:srgbClr val="C00000"/>
                  </a:solidFill>
                  <a:latin typeface="Nunito Black" panose="00000A00000000000000" pitchFamily="2" charset="0"/>
                </a:rPr>
                <a:t>l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úp xúp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4E12A68-A0CF-D3D8-B67E-07F4E91B768D}"/>
              </a:ext>
            </a:extLst>
          </p:cNvPr>
          <p:cNvGrpSpPr/>
          <p:nvPr/>
        </p:nvGrpSpPr>
        <p:grpSpPr>
          <a:xfrm>
            <a:off x="4772417" y="3428996"/>
            <a:ext cx="3183936" cy="1412309"/>
            <a:chOff x="920667" y="3262985"/>
            <a:chExt cx="2668043" cy="1096072"/>
          </a:xfrm>
        </p:grpSpPr>
        <p:pic>
          <p:nvPicPr>
            <p:cNvPr id="6" name="Picture 5" descr="Shape, square&#10;&#10;Description automatically generated">
              <a:extLst>
                <a:ext uri="{FF2B5EF4-FFF2-40B4-BE49-F238E27FC236}">
                  <a16:creationId xmlns="" xmlns:a16="http://schemas.microsoft.com/office/drawing/2014/main" id="{684977FA-1FA4-2127-1299-BE083603B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706653" y="2476999"/>
              <a:ext cx="1096072" cy="26680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D84F0DF4-036A-07CC-39D8-513A90D45142}"/>
                </a:ext>
              </a:extLst>
            </p:cNvPr>
            <p:cNvSpPr txBox="1"/>
            <p:nvPr/>
          </p:nvSpPr>
          <p:spPr>
            <a:xfrm>
              <a:off x="1597653" y="3569918"/>
              <a:ext cx="18851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>
                  <a:solidFill>
                    <a:srgbClr val="C00000"/>
                  </a:solidFill>
                  <a:latin typeface="Nunito Black" panose="00000A00000000000000" pitchFamily="2" charset="0"/>
                </a:rPr>
                <a:t>lầy lội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EBAD80F1-987D-D390-FE80-C464B8D7AD54}"/>
              </a:ext>
            </a:extLst>
          </p:cNvPr>
          <p:cNvGrpSpPr/>
          <p:nvPr/>
        </p:nvGrpSpPr>
        <p:grpSpPr>
          <a:xfrm>
            <a:off x="8285967" y="3428992"/>
            <a:ext cx="3049299" cy="1412313"/>
            <a:chOff x="920667" y="3262985"/>
            <a:chExt cx="2668043" cy="1096072"/>
          </a:xfrm>
        </p:grpSpPr>
        <p:pic>
          <p:nvPicPr>
            <p:cNvPr id="14" name="Picture 13" descr="Shape, square&#10;&#10;Description automatically generated">
              <a:extLst>
                <a:ext uri="{FF2B5EF4-FFF2-40B4-BE49-F238E27FC236}">
                  <a16:creationId xmlns="" xmlns:a16="http://schemas.microsoft.com/office/drawing/2014/main" id="{087B5DD4-03AD-402F-0F24-F380C0CE2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706653" y="2476999"/>
              <a:ext cx="1096072" cy="266804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D3F5B204-F2D0-9F5A-FA36-E4C9274ECE86}"/>
                </a:ext>
              </a:extLst>
            </p:cNvPr>
            <p:cNvSpPr txBox="1"/>
            <p:nvPr/>
          </p:nvSpPr>
          <p:spPr>
            <a:xfrm>
              <a:off x="1396651" y="3569918"/>
              <a:ext cx="18851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>
                  <a:solidFill>
                    <a:srgbClr val="C00000"/>
                  </a:solidFill>
                  <a:latin typeface="Nunito Black" panose="00000A00000000000000" pitchFamily="2" charset="0"/>
                </a:rPr>
                <a:t>nước lũ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6BEE2EF-58D4-A77C-0817-6A3D18CB9AA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1238256" y="300625"/>
            <a:ext cx="9908016" cy="63296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CCB44F9-2AD0-1813-506E-E3176B1B74F0}"/>
              </a:ext>
            </a:extLst>
          </p:cNvPr>
          <p:cNvGrpSpPr/>
          <p:nvPr/>
        </p:nvGrpSpPr>
        <p:grpSpPr>
          <a:xfrm>
            <a:off x="3487553" y="148096"/>
            <a:ext cx="5361140" cy="2722562"/>
            <a:chOff x="254906" y="239843"/>
            <a:chExt cx="5361140" cy="2953062"/>
          </a:xfrm>
        </p:grpSpPr>
        <p:pic>
          <p:nvPicPr>
            <p:cNvPr id="4" name="Picture 12">
              <a:extLst>
                <a:ext uri="{FF2B5EF4-FFF2-40B4-BE49-F238E27FC236}">
                  <a16:creationId xmlns="" xmlns:a16="http://schemas.microsoft.com/office/drawing/2014/main" id="{296EAEF6-3939-D365-12AD-F461C255E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34450" y="239843"/>
              <a:ext cx="5202053" cy="295306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90BCF674-20C1-E5FC-AEB3-4F4187230F69}"/>
                </a:ext>
              </a:extLst>
            </p:cNvPr>
            <p:cNvSpPr txBox="1"/>
            <p:nvPr/>
          </p:nvSpPr>
          <p:spPr>
            <a:xfrm>
              <a:off x="254906" y="1563023"/>
              <a:ext cx="5361140" cy="701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từ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khó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31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14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D9E22BA-1147-6B37-2480-A90B3680939E}"/>
              </a:ext>
            </a:extLst>
          </p:cNvPr>
          <p:cNvSpPr txBox="1"/>
          <p:nvPr/>
        </p:nvSpPr>
        <p:spPr>
          <a:xfrm>
            <a:off x="1897809" y="3128371"/>
            <a:ext cx="8505172" cy="2026727"/>
          </a:xfrm>
          <a:custGeom>
            <a:avLst/>
            <a:gdLst>
              <a:gd name="connsiteX0" fmla="*/ 0 w 8505172"/>
              <a:gd name="connsiteY0" fmla="*/ 0 h 2026727"/>
              <a:gd name="connsiteX1" fmla="*/ 245148 w 8505172"/>
              <a:gd name="connsiteY1" fmla="*/ 0 h 2026727"/>
              <a:gd name="connsiteX2" fmla="*/ 915556 w 8505172"/>
              <a:gd name="connsiteY2" fmla="*/ 0 h 2026727"/>
              <a:gd name="connsiteX3" fmla="*/ 1160705 w 8505172"/>
              <a:gd name="connsiteY3" fmla="*/ 0 h 2026727"/>
              <a:gd name="connsiteX4" fmla="*/ 1831113 w 8505172"/>
              <a:gd name="connsiteY4" fmla="*/ 0 h 2026727"/>
              <a:gd name="connsiteX5" fmla="*/ 2416469 w 8505172"/>
              <a:gd name="connsiteY5" fmla="*/ 0 h 2026727"/>
              <a:gd name="connsiteX6" fmla="*/ 2746670 w 8505172"/>
              <a:gd name="connsiteY6" fmla="*/ 0 h 2026727"/>
              <a:gd name="connsiteX7" fmla="*/ 3076870 w 8505172"/>
              <a:gd name="connsiteY7" fmla="*/ 0 h 2026727"/>
              <a:gd name="connsiteX8" fmla="*/ 3747278 w 8505172"/>
              <a:gd name="connsiteY8" fmla="*/ 0 h 2026727"/>
              <a:gd name="connsiteX9" fmla="*/ 4247583 w 8505172"/>
              <a:gd name="connsiteY9" fmla="*/ 0 h 2026727"/>
              <a:gd name="connsiteX10" fmla="*/ 4747887 w 8505172"/>
              <a:gd name="connsiteY10" fmla="*/ 0 h 2026727"/>
              <a:gd name="connsiteX11" fmla="*/ 5333243 w 8505172"/>
              <a:gd name="connsiteY11" fmla="*/ 0 h 2026727"/>
              <a:gd name="connsiteX12" fmla="*/ 5918598 w 8505172"/>
              <a:gd name="connsiteY12" fmla="*/ 0 h 2026727"/>
              <a:gd name="connsiteX13" fmla="*/ 6163748 w 8505172"/>
              <a:gd name="connsiteY13" fmla="*/ 0 h 2026727"/>
              <a:gd name="connsiteX14" fmla="*/ 6664052 w 8505172"/>
              <a:gd name="connsiteY14" fmla="*/ 0 h 2026727"/>
              <a:gd name="connsiteX15" fmla="*/ 7249408 w 8505172"/>
              <a:gd name="connsiteY15" fmla="*/ 0 h 2026727"/>
              <a:gd name="connsiteX16" fmla="*/ 7664661 w 8505172"/>
              <a:gd name="connsiteY16" fmla="*/ 0 h 2026727"/>
              <a:gd name="connsiteX17" fmla="*/ 8505172 w 8505172"/>
              <a:gd name="connsiteY17" fmla="*/ 0 h 2026727"/>
              <a:gd name="connsiteX18" fmla="*/ 8505172 w 8505172"/>
              <a:gd name="connsiteY18" fmla="*/ 526948 h 2026727"/>
              <a:gd name="connsiteX19" fmla="*/ 8505172 w 8505172"/>
              <a:gd name="connsiteY19" fmla="*/ 1074165 h 2026727"/>
              <a:gd name="connsiteX20" fmla="*/ 8505172 w 8505172"/>
              <a:gd name="connsiteY20" fmla="*/ 1560579 h 2026727"/>
              <a:gd name="connsiteX21" fmla="*/ 8505172 w 8505172"/>
              <a:gd name="connsiteY21" fmla="*/ 2026727 h 2026727"/>
              <a:gd name="connsiteX22" fmla="*/ 7834764 w 8505172"/>
              <a:gd name="connsiteY22" fmla="*/ 2026727 h 2026727"/>
              <a:gd name="connsiteX23" fmla="*/ 7589615 w 8505172"/>
              <a:gd name="connsiteY23" fmla="*/ 2026727 h 2026727"/>
              <a:gd name="connsiteX24" fmla="*/ 7174362 w 8505172"/>
              <a:gd name="connsiteY24" fmla="*/ 2026727 h 2026727"/>
              <a:gd name="connsiteX25" fmla="*/ 6929213 w 8505172"/>
              <a:gd name="connsiteY25" fmla="*/ 2026727 h 2026727"/>
              <a:gd name="connsiteX26" fmla="*/ 6599012 w 8505172"/>
              <a:gd name="connsiteY26" fmla="*/ 2026727 h 2026727"/>
              <a:gd name="connsiteX27" fmla="*/ 6098708 w 8505172"/>
              <a:gd name="connsiteY27" fmla="*/ 2026727 h 2026727"/>
              <a:gd name="connsiteX28" fmla="*/ 5853559 w 8505172"/>
              <a:gd name="connsiteY28" fmla="*/ 2026727 h 2026727"/>
              <a:gd name="connsiteX29" fmla="*/ 5353255 w 8505172"/>
              <a:gd name="connsiteY29" fmla="*/ 2026727 h 2026727"/>
              <a:gd name="connsiteX30" fmla="*/ 4852950 w 8505172"/>
              <a:gd name="connsiteY30" fmla="*/ 2026727 h 2026727"/>
              <a:gd name="connsiteX31" fmla="*/ 4522750 w 8505172"/>
              <a:gd name="connsiteY31" fmla="*/ 2026727 h 2026727"/>
              <a:gd name="connsiteX32" fmla="*/ 3852342 w 8505172"/>
              <a:gd name="connsiteY32" fmla="*/ 2026727 h 2026727"/>
              <a:gd name="connsiteX33" fmla="*/ 3352038 w 8505172"/>
              <a:gd name="connsiteY33" fmla="*/ 2026727 h 2026727"/>
              <a:gd name="connsiteX34" fmla="*/ 3106889 w 8505172"/>
              <a:gd name="connsiteY34" fmla="*/ 2026727 h 2026727"/>
              <a:gd name="connsiteX35" fmla="*/ 2691636 w 8505172"/>
              <a:gd name="connsiteY35" fmla="*/ 2026727 h 2026727"/>
              <a:gd name="connsiteX36" fmla="*/ 2276384 w 8505172"/>
              <a:gd name="connsiteY36" fmla="*/ 2026727 h 2026727"/>
              <a:gd name="connsiteX37" fmla="*/ 1776080 w 8505172"/>
              <a:gd name="connsiteY37" fmla="*/ 2026727 h 2026727"/>
              <a:gd name="connsiteX38" fmla="*/ 1530931 w 8505172"/>
              <a:gd name="connsiteY38" fmla="*/ 2026727 h 2026727"/>
              <a:gd name="connsiteX39" fmla="*/ 1200729 w 8505172"/>
              <a:gd name="connsiteY39" fmla="*/ 2026727 h 2026727"/>
              <a:gd name="connsiteX40" fmla="*/ 615374 w 8505172"/>
              <a:gd name="connsiteY40" fmla="*/ 2026727 h 2026727"/>
              <a:gd name="connsiteX41" fmla="*/ 0 w 8505172"/>
              <a:gd name="connsiteY41" fmla="*/ 2026727 h 2026727"/>
              <a:gd name="connsiteX42" fmla="*/ 0 w 8505172"/>
              <a:gd name="connsiteY42" fmla="*/ 1560579 h 2026727"/>
              <a:gd name="connsiteX43" fmla="*/ 0 w 8505172"/>
              <a:gd name="connsiteY43" fmla="*/ 1074165 h 2026727"/>
              <a:gd name="connsiteX44" fmla="*/ 0 w 8505172"/>
              <a:gd name="connsiteY44" fmla="*/ 587750 h 2026727"/>
              <a:gd name="connsiteX45" fmla="*/ 0 w 8505172"/>
              <a:gd name="connsiteY45" fmla="*/ 0 h 202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505172" h="2026727" fill="none" extrusionOk="0">
                <a:moveTo>
                  <a:pt x="0" y="0"/>
                </a:moveTo>
                <a:cubicBezTo>
                  <a:pt x="71209" y="4006"/>
                  <a:pt x="175717" y="8820"/>
                  <a:pt x="245148" y="0"/>
                </a:cubicBezTo>
                <a:cubicBezTo>
                  <a:pt x="381568" y="31101"/>
                  <a:pt x="666535" y="22241"/>
                  <a:pt x="915556" y="0"/>
                </a:cubicBezTo>
                <a:cubicBezTo>
                  <a:pt x="1182828" y="-23740"/>
                  <a:pt x="1113099" y="13365"/>
                  <a:pt x="1160705" y="0"/>
                </a:cubicBezTo>
                <a:cubicBezTo>
                  <a:pt x="1167310" y="16397"/>
                  <a:pt x="1538216" y="-66592"/>
                  <a:pt x="1831113" y="0"/>
                </a:cubicBezTo>
                <a:cubicBezTo>
                  <a:pt x="2127276" y="12134"/>
                  <a:pt x="2154922" y="-28582"/>
                  <a:pt x="2416469" y="0"/>
                </a:cubicBezTo>
                <a:cubicBezTo>
                  <a:pt x="2683496" y="25022"/>
                  <a:pt x="2643699" y="16950"/>
                  <a:pt x="2746670" y="0"/>
                </a:cubicBezTo>
                <a:cubicBezTo>
                  <a:pt x="2841875" y="-24068"/>
                  <a:pt x="2963591" y="29885"/>
                  <a:pt x="3076870" y="0"/>
                </a:cubicBezTo>
                <a:cubicBezTo>
                  <a:pt x="3167799" y="4308"/>
                  <a:pt x="3595670" y="4222"/>
                  <a:pt x="3747278" y="0"/>
                </a:cubicBezTo>
                <a:cubicBezTo>
                  <a:pt x="3891551" y="-15812"/>
                  <a:pt x="4115171" y="3393"/>
                  <a:pt x="4247583" y="0"/>
                </a:cubicBezTo>
                <a:cubicBezTo>
                  <a:pt x="4379212" y="-2401"/>
                  <a:pt x="4644522" y="32760"/>
                  <a:pt x="4747887" y="0"/>
                </a:cubicBezTo>
                <a:cubicBezTo>
                  <a:pt x="4860109" y="5960"/>
                  <a:pt x="5199556" y="-31230"/>
                  <a:pt x="5333243" y="0"/>
                </a:cubicBezTo>
                <a:cubicBezTo>
                  <a:pt x="5473457" y="-19272"/>
                  <a:pt x="5771401" y="-4934"/>
                  <a:pt x="5918598" y="0"/>
                </a:cubicBezTo>
                <a:cubicBezTo>
                  <a:pt x="6105572" y="-27236"/>
                  <a:pt x="6069217" y="-7956"/>
                  <a:pt x="6163748" y="0"/>
                </a:cubicBezTo>
                <a:cubicBezTo>
                  <a:pt x="6294763" y="10059"/>
                  <a:pt x="6431957" y="14813"/>
                  <a:pt x="6664052" y="0"/>
                </a:cubicBezTo>
                <a:cubicBezTo>
                  <a:pt x="6886305" y="-18794"/>
                  <a:pt x="6972889" y="51231"/>
                  <a:pt x="7249408" y="0"/>
                </a:cubicBezTo>
                <a:cubicBezTo>
                  <a:pt x="7529963" y="-33837"/>
                  <a:pt x="7574506" y="8646"/>
                  <a:pt x="7664661" y="0"/>
                </a:cubicBezTo>
                <a:cubicBezTo>
                  <a:pt x="7749513" y="-1909"/>
                  <a:pt x="8300035" y="-34230"/>
                  <a:pt x="8505172" y="0"/>
                </a:cubicBezTo>
                <a:cubicBezTo>
                  <a:pt x="8509537" y="199012"/>
                  <a:pt x="8476796" y="407716"/>
                  <a:pt x="8505172" y="526948"/>
                </a:cubicBezTo>
                <a:cubicBezTo>
                  <a:pt x="8507380" y="621293"/>
                  <a:pt x="8533496" y="947653"/>
                  <a:pt x="8505172" y="1074165"/>
                </a:cubicBezTo>
                <a:cubicBezTo>
                  <a:pt x="8515957" y="1243094"/>
                  <a:pt x="8478943" y="1388565"/>
                  <a:pt x="8505172" y="1560579"/>
                </a:cubicBezTo>
                <a:cubicBezTo>
                  <a:pt x="8528005" y="1730315"/>
                  <a:pt x="8519046" y="1896550"/>
                  <a:pt x="8505172" y="2026727"/>
                </a:cubicBezTo>
                <a:cubicBezTo>
                  <a:pt x="8338862" y="2012025"/>
                  <a:pt x="8189509" y="2022062"/>
                  <a:pt x="7834764" y="2026727"/>
                </a:cubicBezTo>
                <a:cubicBezTo>
                  <a:pt x="7535632" y="2038134"/>
                  <a:pt x="7675625" y="2030941"/>
                  <a:pt x="7589615" y="2026727"/>
                </a:cubicBezTo>
                <a:cubicBezTo>
                  <a:pt x="7456499" y="2047177"/>
                  <a:pt x="7293876" y="2011100"/>
                  <a:pt x="7174362" y="2026727"/>
                </a:cubicBezTo>
                <a:cubicBezTo>
                  <a:pt x="7085433" y="2051155"/>
                  <a:pt x="6991889" y="2037374"/>
                  <a:pt x="6929213" y="2026727"/>
                </a:cubicBezTo>
                <a:cubicBezTo>
                  <a:pt x="6859718" y="2025226"/>
                  <a:pt x="6663425" y="2038950"/>
                  <a:pt x="6599012" y="2026727"/>
                </a:cubicBezTo>
                <a:cubicBezTo>
                  <a:pt x="6531453" y="2013350"/>
                  <a:pt x="6311011" y="2010288"/>
                  <a:pt x="6098708" y="2026727"/>
                </a:cubicBezTo>
                <a:cubicBezTo>
                  <a:pt x="5886194" y="2043323"/>
                  <a:pt x="5954698" y="2042714"/>
                  <a:pt x="5853559" y="2026727"/>
                </a:cubicBezTo>
                <a:cubicBezTo>
                  <a:pt x="5739604" y="2026667"/>
                  <a:pt x="5497276" y="2042316"/>
                  <a:pt x="5353255" y="2026727"/>
                </a:cubicBezTo>
                <a:cubicBezTo>
                  <a:pt x="5197227" y="2024036"/>
                  <a:pt x="5098797" y="2019631"/>
                  <a:pt x="4852950" y="2026727"/>
                </a:cubicBezTo>
                <a:cubicBezTo>
                  <a:pt x="4614318" y="2034393"/>
                  <a:pt x="4591273" y="2034321"/>
                  <a:pt x="4522750" y="2026727"/>
                </a:cubicBezTo>
                <a:cubicBezTo>
                  <a:pt x="4509320" y="2021292"/>
                  <a:pt x="4101928" y="1988643"/>
                  <a:pt x="3852342" y="2026727"/>
                </a:cubicBezTo>
                <a:cubicBezTo>
                  <a:pt x="3632435" y="2005620"/>
                  <a:pt x="3602631" y="2013362"/>
                  <a:pt x="3352038" y="2026727"/>
                </a:cubicBezTo>
                <a:cubicBezTo>
                  <a:pt x="3093033" y="2033211"/>
                  <a:pt x="3184180" y="2034098"/>
                  <a:pt x="3106889" y="2026727"/>
                </a:cubicBezTo>
                <a:cubicBezTo>
                  <a:pt x="3026099" y="2015190"/>
                  <a:pt x="2812797" y="2047039"/>
                  <a:pt x="2691636" y="2026727"/>
                </a:cubicBezTo>
                <a:cubicBezTo>
                  <a:pt x="2552248" y="1991314"/>
                  <a:pt x="2395215" y="2030604"/>
                  <a:pt x="2276384" y="2026727"/>
                </a:cubicBezTo>
                <a:cubicBezTo>
                  <a:pt x="2121339" y="2022409"/>
                  <a:pt x="1904630" y="1999007"/>
                  <a:pt x="1776080" y="2026727"/>
                </a:cubicBezTo>
                <a:cubicBezTo>
                  <a:pt x="1639047" y="2030415"/>
                  <a:pt x="1635045" y="2022977"/>
                  <a:pt x="1530931" y="2026727"/>
                </a:cubicBezTo>
                <a:cubicBezTo>
                  <a:pt x="1408402" y="2005929"/>
                  <a:pt x="1289607" y="2016702"/>
                  <a:pt x="1200729" y="2026727"/>
                </a:cubicBezTo>
                <a:cubicBezTo>
                  <a:pt x="1108383" y="2071392"/>
                  <a:pt x="755599" y="2050532"/>
                  <a:pt x="615374" y="2026727"/>
                </a:cubicBezTo>
                <a:cubicBezTo>
                  <a:pt x="464356" y="2040204"/>
                  <a:pt x="168072" y="2055491"/>
                  <a:pt x="0" y="2026727"/>
                </a:cubicBezTo>
                <a:cubicBezTo>
                  <a:pt x="-5004" y="1823781"/>
                  <a:pt x="19315" y="1667646"/>
                  <a:pt x="0" y="1560579"/>
                </a:cubicBezTo>
                <a:cubicBezTo>
                  <a:pt x="6805" y="1458757"/>
                  <a:pt x="-36741" y="1210043"/>
                  <a:pt x="0" y="1074165"/>
                </a:cubicBezTo>
                <a:cubicBezTo>
                  <a:pt x="10753" y="971105"/>
                  <a:pt x="-376" y="725434"/>
                  <a:pt x="0" y="587750"/>
                </a:cubicBezTo>
                <a:cubicBezTo>
                  <a:pt x="23792" y="419752"/>
                  <a:pt x="7244" y="191173"/>
                  <a:pt x="0" y="0"/>
                </a:cubicBezTo>
                <a:close/>
              </a:path>
              <a:path w="8505172" h="2026727" stroke="0" extrusionOk="0">
                <a:moveTo>
                  <a:pt x="0" y="0"/>
                </a:moveTo>
                <a:cubicBezTo>
                  <a:pt x="60760" y="6448"/>
                  <a:pt x="178694" y="-8654"/>
                  <a:pt x="245148" y="0"/>
                </a:cubicBezTo>
                <a:cubicBezTo>
                  <a:pt x="263044" y="-20816"/>
                  <a:pt x="610644" y="67062"/>
                  <a:pt x="915556" y="0"/>
                </a:cubicBezTo>
                <a:cubicBezTo>
                  <a:pt x="1185755" y="-31820"/>
                  <a:pt x="1098846" y="1238"/>
                  <a:pt x="1160705" y="0"/>
                </a:cubicBezTo>
                <a:cubicBezTo>
                  <a:pt x="1260527" y="-66894"/>
                  <a:pt x="1519991" y="-32927"/>
                  <a:pt x="1831113" y="0"/>
                </a:cubicBezTo>
                <a:cubicBezTo>
                  <a:pt x="2124358" y="13988"/>
                  <a:pt x="2142955" y="-21636"/>
                  <a:pt x="2416469" y="0"/>
                </a:cubicBezTo>
                <a:cubicBezTo>
                  <a:pt x="2671223" y="24526"/>
                  <a:pt x="2652456" y="15547"/>
                  <a:pt x="2746670" y="0"/>
                </a:cubicBezTo>
                <a:cubicBezTo>
                  <a:pt x="2834311" y="5959"/>
                  <a:pt x="2980413" y="34351"/>
                  <a:pt x="3076870" y="0"/>
                </a:cubicBezTo>
                <a:cubicBezTo>
                  <a:pt x="3205707" y="-34729"/>
                  <a:pt x="3572092" y="-29173"/>
                  <a:pt x="3747278" y="0"/>
                </a:cubicBezTo>
                <a:cubicBezTo>
                  <a:pt x="3917698" y="-12611"/>
                  <a:pt x="4121748" y="-5430"/>
                  <a:pt x="4247583" y="0"/>
                </a:cubicBezTo>
                <a:cubicBezTo>
                  <a:pt x="4348514" y="29681"/>
                  <a:pt x="4629240" y="13182"/>
                  <a:pt x="4747887" y="0"/>
                </a:cubicBezTo>
                <a:cubicBezTo>
                  <a:pt x="4861535" y="-10036"/>
                  <a:pt x="5233560" y="3510"/>
                  <a:pt x="5333243" y="0"/>
                </a:cubicBezTo>
                <a:cubicBezTo>
                  <a:pt x="5468547" y="30903"/>
                  <a:pt x="5722956" y="-3626"/>
                  <a:pt x="5918598" y="0"/>
                </a:cubicBezTo>
                <a:cubicBezTo>
                  <a:pt x="6100330" y="-21362"/>
                  <a:pt x="6069064" y="-8258"/>
                  <a:pt x="6163748" y="0"/>
                </a:cubicBezTo>
                <a:cubicBezTo>
                  <a:pt x="6229658" y="-18406"/>
                  <a:pt x="6443432" y="24495"/>
                  <a:pt x="6664052" y="0"/>
                </a:cubicBezTo>
                <a:cubicBezTo>
                  <a:pt x="6877734" y="-2246"/>
                  <a:pt x="6961544" y="38416"/>
                  <a:pt x="7249408" y="0"/>
                </a:cubicBezTo>
                <a:cubicBezTo>
                  <a:pt x="7531949" y="-42565"/>
                  <a:pt x="7587404" y="-10382"/>
                  <a:pt x="7664661" y="0"/>
                </a:cubicBezTo>
                <a:cubicBezTo>
                  <a:pt x="7745629" y="-35300"/>
                  <a:pt x="8272457" y="-87012"/>
                  <a:pt x="8505172" y="0"/>
                </a:cubicBezTo>
                <a:cubicBezTo>
                  <a:pt x="8528950" y="211282"/>
                  <a:pt x="8499839" y="410315"/>
                  <a:pt x="8505172" y="526948"/>
                </a:cubicBezTo>
                <a:cubicBezTo>
                  <a:pt x="8502227" y="640261"/>
                  <a:pt x="8500000" y="944077"/>
                  <a:pt x="8505172" y="1074165"/>
                </a:cubicBezTo>
                <a:cubicBezTo>
                  <a:pt x="8507427" y="1209640"/>
                  <a:pt x="8531501" y="1420608"/>
                  <a:pt x="8505172" y="1560579"/>
                </a:cubicBezTo>
                <a:cubicBezTo>
                  <a:pt x="8487152" y="1729597"/>
                  <a:pt x="8484117" y="1916746"/>
                  <a:pt x="8505172" y="2026727"/>
                </a:cubicBezTo>
                <a:cubicBezTo>
                  <a:pt x="8347179" y="2043022"/>
                  <a:pt x="8151789" y="2010161"/>
                  <a:pt x="7834764" y="2026727"/>
                </a:cubicBezTo>
                <a:cubicBezTo>
                  <a:pt x="7502216" y="2012386"/>
                  <a:pt x="7702167" y="1996558"/>
                  <a:pt x="7589615" y="2026727"/>
                </a:cubicBezTo>
                <a:cubicBezTo>
                  <a:pt x="7477522" y="2046297"/>
                  <a:pt x="7274514" y="2009851"/>
                  <a:pt x="7174362" y="2026727"/>
                </a:cubicBezTo>
                <a:cubicBezTo>
                  <a:pt x="7090909" y="2050712"/>
                  <a:pt x="7002725" y="2043168"/>
                  <a:pt x="6929213" y="2026727"/>
                </a:cubicBezTo>
                <a:cubicBezTo>
                  <a:pt x="6871329" y="2003811"/>
                  <a:pt x="6656425" y="2020521"/>
                  <a:pt x="6599012" y="2026727"/>
                </a:cubicBezTo>
                <a:cubicBezTo>
                  <a:pt x="6494546" y="2053132"/>
                  <a:pt x="6333322" y="2033775"/>
                  <a:pt x="6098708" y="2026727"/>
                </a:cubicBezTo>
                <a:cubicBezTo>
                  <a:pt x="5900085" y="2040144"/>
                  <a:pt x="5969237" y="2045167"/>
                  <a:pt x="5853559" y="2026727"/>
                </a:cubicBezTo>
                <a:cubicBezTo>
                  <a:pt x="5704321" y="1992411"/>
                  <a:pt x="5481534" y="2020567"/>
                  <a:pt x="5353255" y="2026727"/>
                </a:cubicBezTo>
                <a:cubicBezTo>
                  <a:pt x="5202105" y="2033885"/>
                  <a:pt x="5080036" y="2006238"/>
                  <a:pt x="4852950" y="2026727"/>
                </a:cubicBezTo>
                <a:cubicBezTo>
                  <a:pt x="4621101" y="2033202"/>
                  <a:pt x="4587625" y="2027505"/>
                  <a:pt x="4522750" y="2026727"/>
                </a:cubicBezTo>
                <a:cubicBezTo>
                  <a:pt x="4471890" y="2040326"/>
                  <a:pt x="4086600" y="2054896"/>
                  <a:pt x="3852342" y="2026727"/>
                </a:cubicBezTo>
                <a:cubicBezTo>
                  <a:pt x="3632050" y="1999956"/>
                  <a:pt x="3602270" y="2007516"/>
                  <a:pt x="3352038" y="2026727"/>
                </a:cubicBezTo>
                <a:cubicBezTo>
                  <a:pt x="3082749" y="2047515"/>
                  <a:pt x="3175005" y="2053966"/>
                  <a:pt x="3106889" y="2026727"/>
                </a:cubicBezTo>
                <a:cubicBezTo>
                  <a:pt x="3066679" y="1991493"/>
                  <a:pt x="2822021" y="2078146"/>
                  <a:pt x="2691636" y="2026727"/>
                </a:cubicBezTo>
                <a:cubicBezTo>
                  <a:pt x="2554695" y="1994935"/>
                  <a:pt x="2445789" y="2022581"/>
                  <a:pt x="2276384" y="2026727"/>
                </a:cubicBezTo>
                <a:cubicBezTo>
                  <a:pt x="2128885" y="2031662"/>
                  <a:pt x="1896590" y="2031453"/>
                  <a:pt x="1776080" y="2026727"/>
                </a:cubicBezTo>
                <a:cubicBezTo>
                  <a:pt x="1637597" y="2027928"/>
                  <a:pt x="1633516" y="2022149"/>
                  <a:pt x="1530931" y="2026727"/>
                </a:cubicBezTo>
                <a:cubicBezTo>
                  <a:pt x="1411783" y="2045078"/>
                  <a:pt x="1281564" y="2020074"/>
                  <a:pt x="1200729" y="2026727"/>
                </a:cubicBezTo>
                <a:cubicBezTo>
                  <a:pt x="1063570" y="2062367"/>
                  <a:pt x="732893" y="2074502"/>
                  <a:pt x="615374" y="2026727"/>
                </a:cubicBezTo>
                <a:cubicBezTo>
                  <a:pt x="490276" y="2001319"/>
                  <a:pt x="150166" y="2052053"/>
                  <a:pt x="0" y="2026727"/>
                </a:cubicBezTo>
                <a:cubicBezTo>
                  <a:pt x="6543" y="1817074"/>
                  <a:pt x="-1080" y="1646938"/>
                  <a:pt x="0" y="1560579"/>
                </a:cubicBezTo>
                <a:cubicBezTo>
                  <a:pt x="2157" y="1478922"/>
                  <a:pt x="-5217" y="1169048"/>
                  <a:pt x="0" y="1074165"/>
                </a:cubicBezTo>
                <a:cubicBezTo>
                  <a:pt x="39060" y="960661"/>
                  <a:pt x="24194" y="700943"/>
                  <a:pt x="0" y="587750"/>
                </a:cubicBezTo>
                <a:cubicBezTo>
                  <a:pt x="-56081" y="459920"/>
                  <a:pt x="10193" y="25378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15E5D"/>
            </a:solidFill>
            <a:extLst>
              <a:ext uri="{C807C97D-BFC1-408E-A445-0C87EB9F89A2}">
                <ask:lineSketchStyleProps xmlns="" xmlns:ask="http://schemas.microsoft.com/office/drawing/2018/sketchyshapes" sd="3670485743">
                  <a:custGeom>
                    <a:avLst/>
                    <a:gdLst>
                      <a:gd name="connsiteX0" fmla="*/ 0 w 11297587"/>
                      <a:gd name="connsiteY0" fmla="*/ 0 h 2308324"/>
                      <a:gd name="connsiteX1" fmla="*/ 325636 w 11297587"/>
                      <a:gd name="connsiteY1" fmla="*/ 0 h 2308324"/>
                      <a:gd name="connsiteX2" fmla="*/ 1216152 w 11297587"/>
                      <a:gd name="connsiteY2" fmla="*/ 0 h 2308324"/>
                      <a:gd name="connsiteX3" fmla="*/ 1541788 w 11297587"/>
                      <a:gd name="connsiteY3" fmla="*/ 0 h 2308324"/>
                      <a:gd name="connsiteX4" fmla="*/ 2432304 w 11297587"/>
                      <a:gd name="connsiteY4" fmla="*/ 0 h 2308324"/>
                      <a:gd name="connsiteX5" fmla="*/ 3209844 w 11297587"/>
                      <a:gd name="connsiteY5" fmla="*/ 0 h 2308324"/>
                      <a:gd name="connsiteX6" fmla="*/ 3648456 w 11297587"/>
                      <a:gd name="connsiteY6" fmla="*/ 0 h 2308324"/>
                      <a:gd name="connsiteX7" fmla="*/ 4087068 w 11297587"/>
                      <a:gd name="connsiteY7" fmla="*/ 0 h 2308324"/>
                      <a:gd name="connsiteX8" fmla="*/ 4977584 w 11297587"/>
                      <a:gd name="connsiteY8" fmla="*/ 0 h 2308324"/>
                      <a:gd name="connsiteX9" fmla="*/ 5642148 w 11297587"/>
                      <a:gd name="connsiteY9" fmla="*/ 0 h 2308324"/>
                      <a:gd name="connsiteX10" fmla="*/ 6306712 w 11297587"/>
                      <a:gd name="connsiteY10" fmla="*/ 0 h 2308324"/>
                      <a:gd name="connsiteX11" fmla="*/ 7084252 w 11297587"/>
                      <a:gd name="connsiteY11" fmla="*/ 0 h 2308324"/>
                      <a:gd name="connsiteX12" fmla="*/ 7861791 w 11297587"/>
                      <a:gd name="connsiteY12" fmla="*/ 0 h 2308324"/>
                      <a:gd name="connsiteX13" fmla="*/ 8187428 w 11297587"/>
                      <a:gd name="connsiteY13" fmla="*/ 0 h 2308324"/>
                      <a:gd name="connsiteX14" fmla="*/ 8851992 w 11297587"/>
                      <a:gd name="connsiteY14" fmla="*/ 0 h 2308324"/>
                      <a:gd name="connsiteX15" fmla="*/ 9629532 w 11297587"/>
                      <a:gd name="connsiteY15" fmla="*/ 0 h 2308324"/>
                      <a:gd name="connsiteX16" fmla="*/ 10181120 w 11297587"/>
                      <a:gd name="connsiteY16" fmla="*/ 0 h 2308324"/>
                      <a:gd name="connsiteX17" fmla="*/ 11297587 w 11297587"/>
                      <a:gd name="connsiteY17" fmla="*/ 0 h 2308324"/>
                      <a:gd name="connsiteX18" fmla="*/ 11297587 w 11297587"/>
                      <a:gd name="connsiteY18" fmla="*/ 600164 h 2308324"/>
                      <a:gd name="connsiteX19" fmla="*/ 11297587 w 11297587"/>
                      <a:gd name="connsiteY19" fmla="*/ 1223412 h 2308324"/>
                      <a:gd name="connsiteX20" fmla="*/ 11297587 w 11297587"/>
                      <a:gd name="connsiteY20" fmla="*/ 1777409 h 2308324"/>
                      <a:gd name="connsiteX21" fmla="*/ 11297587 w 11297587"/>
                      <a:gd name="connsiteY21" fmla="*/ 2308324 h 2308324"/>
                      <a:gd name="connsiteX22" fmla="*/ 10407071 w 11297587"/>
                      <a:gd name="connsiteY22" fmla="*/ 2308324 h 2308324"/>
                      <a:gd name="connsiteX23" fmla="*/ 10081435 w 11297587"/>
                      <a:gd name="connsiteY23" fmla="*/ 2308324 h 2308324"/>
                      <a:gd name="connsiteX24" fmla="*/ 9529847 w 11297587"/>
                      <a:gd name="connsiteY24" fmla="*/ 2308324 h 2308324"/>
                      <a:gd name="connsiteX25" fmla="*/ 9204211 w 11297587"/>
                      <a:gd name="connsiteY25" fmla="*/ 2308324 h 2308324"/>
                      <a:gd name="connsiteX26" fmla="*/ 8765598 w 11297587"/>
                      <a:gd name="connsiteY26" fmla="*/ 2308324 h 2308324"/>
                      <a:gd name="connsiteX27" fmla="*/ 8101034 w 11297587"/>
                      <a:gd name="connsiteY27" fmla="*/ 2308324 h 2308324"/>
                      <a:gd name="connsiteX28" fmla="*/ 7775398 w 11297587"/>
                      <a:gd name="connsiteY28" fmla="*/ 2308324 h 2308324"/>
                      <a:gd name="connsiteX29" fmla="*/ 7110834 w 11297587"/>
                      <a:gd name="connsiteY29" fmla="*/ 2308324 h 2308324"/>
                      <a:gd name="connsiteX30" fmla="*/ 6446270 w 11297587"/>
                      <a:gd name="connsiteY30" fmla="*/ 2308324 h 2308324"/>
                      <a:gd name="connsiteX31" fmla="*/ 6007658 w 11297587"/>
                      <a:gd name="connsiteY31" fmla="*/ 2308324 h 2308324"/>
                      <a:gd name="connsiteX32" fmla="*/ 5117142 w 11297587"/>
                      <a:gd name="connsiteY32" fmla="*/ 2308324 h 2308324"/>
                      <a:gd name="connsiteX33" fmla="*/ 4452578 w 11297587"/>
                      <a:gd name="connsiteY33" fmla="*/ 2308324 h 2308324"/>
                      <a:gd name="connsiteX34" fmla="*/ 4126942 w 11297587"/>
                      <a:gd name="connsiteY34" fmla="*/ 2308324 h 2308324"/>
                      <a:gd name="connsiteX35" fmla="*/ 3575354 w 11297587"/>
                      <a:gd name="connsiteY35" fmla="*/ 2308324 h 2308324"/>
                      <a:gd name="connsiteX36" fmla="*/ 3023766 w 11297587"/>
                      <a:gd name="connsiteY36" fmla="*/ 2308324 h 2308324"/>
                      <a:gd name="connsiteX37" fmla="*/ 2359202 w 11297587"/>
                      <a:gd name="connsiteY37" fmla="*/ 2308324 h 2308324"/>
                      <a:gd name="connsiteX38" fmla="*/ 2033566 w 11297587"/>
                      <a:gd name="connsiteY38" fmla="*/ 2308324 h 2308324"/>
                      <a:gd name="connsiteX39" fmla="*/ 1594953 w 11297587"/>
                      <a:gd name="connsiteY39" fmla="*/ 2308324 h 2308324"/>
                      <a:gd name="connsiteX40" fmla="*/ 817414 w 11297587"/>
                      <a:gd name="connsiteY40" fmla="*/ 2308324 h 2308324"/>
                      <a:gd name="connsiteX41" fmla="*/ 0 w 11297587"/>
                      <a:gd name="connsiteY41" fmla="*/ 2308324 h 2308324"/>
                      <a:gd name="connsiteX42" fmla="*/ 0 w 11297587"/>
                      <a:gd name="connsiteY42" fmla="*/ 1777409 h 2308324"/>
                      <a:gd name="connsiteX43" fmla="*/ 0 w 11297587"/>
                      <a:gd name="connsiteY43" fmla="*/ 1223412 h 2308324"/>
                      <a:gd name="connsiteX44" fmla="*/ 0 w 11297587"/>
                      <a:gd name="connsiteY44" fmla="*/ 669414 h 2308324"/>
                      <a:gd name="connsiteX45" fmla="*/ 0 w 11297587"/>
                      <a:gd name="connsiteY45" fmla="*/ 0 h 2308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11297587" h="2308324" extrusionOk="0">
                        <a:moveTo>
                          <a:pt x="0" y="0"/>
                        </a:moveTo>
                        <a:cubicBezTo>
                          <a:pt x="96368" y="13560"/>
                          <a:pt x="233793" y="-6295"/>
                          <a:pt x="325636" y="0"/>
                        </a:cubicBezTo>
                        <a:cubicBezTo>
                          <a:pt x="417479" y="6295"/>
                          <a:pt x="857694" y="33974"/>
                          <a:pt x="1216152" y="0"/>
                        </a:cubicBezTo>
                        <a:cubicBezTo>
                          <a:pt x="1574610" y="-33974"/>
                          <a:pt x="1469952" y="10510"/>
                          <a:pt x="1541788" y="0"/>
                        </a:cubicBezTo>
                        <a:cubicBezTo>
                          <a:pt x="1613624" y="-10510"/>
                          <a:pt x="2047162" y="-12990"/>
                          <a:pt x="2432304" y="0"/>
                        </a:cubicBezTo>
                        <a:cubicBezTo>
                          <a:pt x="2817446" y="12990"/>
                          <a:pt x="2860142" y="-30938"/>
                          <a:pt x="3209844" y="0"/>
                        </a:cubicBezTo>
                        <a:cubicBezTo>
                          <a:pt x="3559546" y="30938"/>
                          <a:pt x="3521715" y="17382"/>
                          <a:pt x="3648456" y="0"/>
                        </a:cubicBezTo>
                        <a:cubicBezTo>
                          <a:pt x="3775197" y="-17382"/>
                          <a:pt x="3949307" y="19626"/>
                          <a:pt x="4087068" y="0"/>
                        </a:cubicBezTo>
                        <a:cubicBezTo>
                          <a:pt x="4224829" y="-19626"/>
                          <a:pt x="4752063" y="8734"/>
                          <a:pt x="4977584" y="0"/>
                        </a:cubicBezTo>
                        <a:cubicBezTo>
                          <a:pt x="5203105" y="-8734"/>
                          <a:pt x="5485452" y="-16789"/>
                          <a:pt x="5642148" y="0"/>
                        </a:cubicBezTo>
                        <a:cubicBezTo>
                          <a:pt x="5798844" y="16789"/>
                          <a:pt x="6162573" y="25205"/>
                          <a:pt x="6306712" y="0"/>
                        </a:cubicBezTo>
                        <a:cubicBezTo>
                          <a:pt x="6450851" y="-25205"/>
                          <a:pt x="6925849" y="-27714"/>
                          <a:pt x="7084252" y="0"/>
                        </a:cubicBezTo>
                        <a:cubicBezTo>
                          <a:pt x="7242655" y="27714"/>
                          <a:pt x="7620844" y="30885"/>
                          <a:pt x="7861791" y="0"/>
                        </a:cubicBezTo>
                        <a:cubicBezTo>
                          <a:pt x="8102738" y="-30885"/>
                          <a:pt x="8073221" y="-5628"/>
                          <a:pt x="8187428" y="0"/>
                        </a:cubicBezTo>
                        <a:cubicBezTo>
                          <a:pt x="8301635" y="5628"/>
                          <a:pt x="8554543" y="23843"/>
                          <a:pt x="8851992" y="0"/>
                        </a:cubicBezTo>
                        <a:cubicBezTo>
                          <a:pt x="9149441" y="-23843"/>
                          <a:pt x="9258085" y="35870"/>
                          <a:pt x="9629532" y="0"/>
                        </a:cubicBezTo>
                        <a:cubicBezTo>
                          <a:pt x="10000979" y="-35870"/>
                          <a:pt x="10063597" y="-7897"/>
                          <a:pt x="10181120" y="0"/>
                        </a:cubicBezTo>
                        <a:cubicBezTo>
                          <a:pt x="10298643" y="7897"/>
                          <a:pt x="11018174" y="-34779"/>
                          <a:pt x="11297587" y="0"/>
                        </a:cubicBezTo>
                        <a:cubicBezTo>
                          <a:pt x="11302411" y="222565"/>
                          <a:pt x="11290286" y="470179"/>
                          <a:pt x="11297587" y="600164"/>
                        </a:cubicBezTo>
                        <a:cubicBezTo>
                          <a:pt x="11304888" y="730149"/>
                          <a:pt x="11304267" y="1071980"/>
                          <a:pt x="11297587" y="1223412"/>
                        </a:cubicBezTo>
                        <a:cubicBezTo>
                          <a:pt x="11290907" y="1374844"/>
                          <a:pt x="11312938" y="1569841"/>
                          <a:pt x="11297587" y="1777409"/>
                        </a:cubicBezTo>
                        <a:cubicBezTo>
                          <a:pt x="11282236" y="1984977"/>
                          <a:pt x="11272066" y="2163411"/>
                          <a:pt x="11297587" y="2308324"/>
                        </a:cubicBezTo>
                        <a:cubicBezTo>
                          <a:pt x="11038908" y="2303061"/>
                          <a:pt x="10830824" y="2293447"/>
                          <a:pt x="10407071" y="2308324"/>
                        </a:cubicBezTo>
                        <a:cubicBezTo>
                          <a:pt x="9983318" y="2323201"/>
                          <a:pt x="10230012" y="2293695"/>
                          <a:pt x="10081435" y="2308324"/>
                        </a:cubicBezTo>
                        <a:cubicBezTo>
                          <a:pt x="9932858" y="2322953"/>
                          <a:pt x="9655793" y="2283249"/>
                          <a:pt x="9529847" y="2308324"/>
                        </a:cubicBezTo>
                        <a:cubicBezTo>
                          <a:pt x="9403901" y="2333399"/>
                          <a:pt x="9289972" y="2319386"/>
                          <a:pt x="9204211" y="2308324"/>
                        </a:cubicBezTo>
                        <a:cubicBezTo>
                          <a:pt x="9118450" y="2297262"/>
                          <a:pt x="8856146" y="2301331"/>
                          <a:pt x="8765598" y="2308324"/>
                        </a:cubicBezTo>
                        <a:cubicBezTo>
                          <a:pt x="8675050" y="2315317"/>
                          <a:pt x="8368147" y="2297638"/>
                          <a:pt x="8101034" y="2308324"/>
                        </a:cubicBezTo>
                        <a:cubicBezTo>
                          <a:pt x="7833921" y="2319010"/>
                          <a:pt x="7923895" y="2318014"/>
                          <a:pt x="7775398" y="2308324"/>
                        </a:cubicBezTo>
                        <a:cubicBezTo>
                          <a:pt x="7626901" y="2298634"/>
                          <a:pt x="7326543" y="2294003"/>
                          <a:pt x="7110834" y="2308324"/>
                        </a:cubicBezTo>
                        <a:cubicBezTo>
                          <a:pt x="6895125" y="2322645"/>
                          <a:pt x="6754409" y="2296781"/>
                          <a:pt x="6446270" y="2308324"/>
                        </a:cubicBezTo>
                        <a:cubicBezTo>
                          <a:pt x="6138131" y="2319867"/>
                          <a:pt x="6103601" y="2310649"/>
                          <a:pt x="6007658" y="2308324"/>
                        </a:cubicBezTo>
                        <a:cubicBezTo>
                          <a:pt x="5911715" y="2305999"/>
                          <a:pt x="5414640" y="2335195"/>
                          <a:pt x="5117142" y="2308324"/>
                        </a:cubicBezTo>
                        <a:cubicBezTo>
                          <a:pt x="4819644" y="2281453"/>
                          <a:pt x="4784165" y="2286654"/>
                          <a:pt x="4452578" y="2308324"/>
                        </a:cubicBezTo>
                        <a:cubicBezTo>
                          <a:pt x="4120991" y="2329994"/>
                          <a:pt x="4218219" y="2320045"/>
                          <a:pt x="4126942" y="2308324"/>
                        </a:cubicBezTo>
                        <a:cubicBezTo>
                          <a:pt x="4035665" y="2296603"/>
                          <a:pt x="3748411" y="2326572"/>
                          <a:pt x="3575354" y="2308324"/>
                        </a:cubicBezTo>
                        <a:cubicBezTo>
                          <a:pt x="3402297" y="2290076"/>
                          <a:pt x="3222673" y="2314336"/>
                          <a:pt x="3023766" y="2308324"/>
                        </a:cubicBezTo>
                        <a:cubicBezTo>
                          <a:pt x="2824859" y="2302312"/>
                          <a:pt x="2541645" y="2304325"/>
                          <a:pt x="2359202" y="2308324"/>
                        </a:cubicBezTo>
                        <a:cubicBezTo>
                          <a:pt x="2176759" y="2312323"/>
                          <a:pt x="2172865" y="2302886"/>
                          <a:pt x="2033566" y="2308324"/>
                        </a:cubicBezTo>
                        <a:cubicBezTo>
                          <a:pt x="1894267" y="2313762"/>
                          <a:pt x="1740927" y="2292361"/>
                          <a:pt x="1594953" y="2308324"/>
                        </a:cubicBezTo>
                        <a:cubicBezTo>
                          <a:pt x="1448979" y="2324287"/>
                          <a:pt x="986228" y="2342997"/>
                          <a:pt x="817414" y="2308324"/>
                        </a:cubicBezTo>
                        <a:cubicBezTo>
                          <a:pt x="648600" y="2273651"/>
                          <a:pt x="226890" y="2343930"/>
                          <a:pt x="0" y="2308324"/>
                        </a:cubicBezTo>
                        <a:cubicBezTo>
                          <a:pt x="15885" y="2088656"/>
                          <a:pt x="19462" y="1889489"/>
                          <a:pt x="0" y="1777409"/>
                        </a:cubicBezTo>
                        <a:cubicBezTo>
                          <a:pt x="-19462" y="1665329"/>
                          <a:pt x="-16354" y="1358964"/>
                          <a:pt x="0" y="1223412"/>
                        </a:cubicBezTo>
                        <a:cubicBezTo>
                          <a:pt x="16354" y="1087860"/>
                          <a:pt x="22189" y="812992"/>
                          <a:pt x="0" y="669414"/>
                        </a:cubicBezTo>
                        <a:cubicBezTo>
                          <a:pt x="-22189" y="525836"/>
                          <a:pt x="11222" y="2326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/>
          <a:p>
            <a:pPr lvl="0" algn="just" defTabSz="609539">
              <a:defRPr/>
            </a:pPr>
            <a:r>
              <a:rPr lang="en-US" sz="28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       </a:t>
            </a:r>
            <a:r>
              <a:rPr lang="vi-VN" sz="28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Đất </a:t>
            </a:r>
            <a:r>
              <a:rPr lang="vi-VN" sz="2800" dirty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dưới chân xốp nhẹ như bông, thỉnh thoảng một viên đá dăm </a:t>
            </a:r>
            <a:r>
              <a:rPr lang="en-US" sz="2800" dirty="0" err="1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hoặc</a:t>
            </a:r>
            <a:r>
              <a:rPr lang="vi-VN" sz="28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một viên sỏi nhói nhẹ vào gan bàn chân.</a:t>
            </a:r>
            <a:endParaRPr lang="en-US" sz="2800" dirty="0">
              <a:solidFill>
                <a:srgbClr val="0066FF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48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14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D9E22BA-1147-6B37-2480-A90B3680939E}"/>
              </a:ext>
            </a:extLst>
          </p:cNvPr>
          <p:cNvSpPr txBox="1"/>
          <p:nvPr/>
        </p:nvSpPr>
        <p:spPr>
          <a:xfrm>
            <a:off x="1897809" y="3128371"/>
            <a:ext cx="8505172" cy="2026727"/>
          </a:xfrm>
          <a:custGeom>
            <a:avLst/>
            <a:gdLst>
              <a:gd name="connsiteX0" fmla="*/ 0 w 8505172"/>
              <a:gd name="connsiteY0" fmla="*/ 0 h 2026727"/>
              <a:gd name="connsiteX1" fmla="*/ 245148 w 8505172"/>
              <a:gd name="connsiteY1" fmla="*/ 0 h 2026727"/>
              <a:gd name="connsiteX2" fmla="*/ 915556 w 8505172"/>
              <a:gd name="connsiteY2" fmla="*/ 0 h 2026727"/>
              <a:gd name="connsiteX3" fmla="*/ 1160705 w 8505172"/>
              <a:gd name="connsiteY3" fmla="*/ 0 h 2026727"/>
              <a:gd name="connsiteX4" fmla="*/ 1831113 w 8505172"/>
              <a:gd name="connsiteY4" fmla="*/ 0 h 2026727"/>
              <a:gd name="connsiteX5" fmla="*/ 2416469 w 8505172"/>
              <a:gd name="connsiteY5" fmla="*/ 0 h 2026727"/>
              <a:gd name="connsiteX6" fmla="*/ 2746670 w 8505172"/>
              <a:gd name="connsiteY6" fmla="*/ 0 h 2026727"/>
              <a:gd name="connsiteX7" fmla="*/ 3076870 w 8505172"/>
              <a:gd name="connsiteY7" fmla="*/ 0 h 2026727"/>
              <a:gd name="connsiteX8" fmla="*/ 3747278 w 8505172"/>
              <a:gd name="connsiteY8" fmla="*/ 0 h 2026727"/>
              <a:gd name="connsiteX9" fmla="*/ 4247583 w 8505172"/>
              <a:gd name="connsiteY9" fmla="*/ 0 h 2026727"/>
              <a:gd name="connsiteX10" fmla="*/ 4747887 w 8505172"/>
              <a:gd name="connsiteY10" fmla="*/ 0 h 2026727"/>
              <a:gd name="connsiteX11" fmla="*/ 5333243 w 8505172"/>
              <a:gd name="connsiteY11" fmla="*/ 0 h 2026727"/>
              <a:gd name="connsiteX12" fmla="*/ 5918598 w 8505172"/>
              <a:gd name="connsiteY12" fmla="*/ 0 h 2026727"/>
              <a:gd name="connsiteX13" fmla="*/ 6163748 w 8505172"/>
              <a:gd name="connsiteY13" fmla="*/ 0 h 2026727"/>
              <a:gd name="connsiteX14" fmla="*/ 6664052 w 8505172"/>
              <a:gd name="connsiteY14" fmla="*/ 0 h 2026727"/>
              <a:gd name="connsiteX15" fmla="*/ 7249408 w 8505172"/>
              <a:gd name="connsiteY15" fmla="*/ 0 h 2026727"/>
              <a:gd name="connsiteX16" fmla="*/ 7664661 w 8505172"/>
              <a:gd name="connsiteY16" fmla="*/ 0 h 2026727"/>
              <a:gd name="connsiteX17" fmla="*/ 8505172 w 8505172"/>
              <a:gd name="connsiteY17" fmla="*/ 0 h 2026727"/>
              <a:gd name="connsiteX18" fmla="*/ 8505172 w 8505172"/>
              <a:gd name="connsiteY18" fmla="*/ 526948 h 2026727"/>
              <a:gd name="connsiteX19" fmla="*/ 8505172 w 8505172"/>
              <a:gd name="connsiteY19" fmla="*/ 1074165 h 2026727"/>
              <a:gd name="connsiteX20" fmla="*/ 8505172 w 8505172"/>
              <a:gd name="connsiteY20" fmla="*/ 1560579 h 2026727"/>
              <a:gd name="connsiteX21" fmla="*/ 8505172 w 8505172"/>
              <a:gd name="connsiteY21" fmla="*/ 2026727 h 2026727"/>
              <a:gd name="connsiteX22" fmla="*/ 7834764 w 8505172"/>
              <a:gd name="connsiteY22" fmla="*/ 2026727 h 2026727"/>
              <a:gd name="connsiteX23" fmla="*/ 7589615 w 8505172"/>
              <a:gd name="connsiteY23" fmla="*/ 2026727 h 2026727"/>
              <a:gd name="connsiteX24" fmla="*/ 7174362 w 8505172"/>
              <a:gd name="connsiteY24" fmla="*/ 2026727 h 2026727"/>
              <a:gd name="connsiteX25" fmla="*/ 6929213 w 8505172"/>
              <a:gd name="connsiteY25" fmla="*/ 2026727 h 2026727"/>
              <a:gd name="connsiteX26" fmla="*/ 6599012 w 8505172"/>
              <a:gd name="connsiteY26" fmla="*/ 2026727 h 2026727"/>
              <a:gd name="connsiteX27" fmla="*/ 6098708 w 8505172"/>
              <a:gd name="connsiteY27" fmla="*/ 2026727 h 2026727"/>
              <a:gd name="connsiteX28" fmla="*/ 5853559 w 8505172"/>
              <a:gd name="connsiteY28" fmla="*/ 2026727 h 2026727"/>
              <a:gd name="connsiteX29" fmla="*/ 5353255 w 8505172"/>
              <a:gd name="connsiteY29" fmla="*/ 2026727 h 2026727"/>
              <a:gd name="connsiteX30" fmla="*/ 4852950 w 8505172"/>
              <a:gd name="connsiteY30" fmla="*/ 2026727 h 2026727"/>
              <a:gd name="connsiteX31" fmla="*/ 4522750 w 8505172"/>
              <a:gd name="connsiteY31" fmla="*/ 2026727 h 2026727"/>
              <a:gd name="connsiteX32" fmla="*/ 3852342 w 8505172"/>
              <a:gd name="connsiteY32" fmla="*/ 2026727 h 2026727"/>
              <a:gd name="connsiteX33" fmla="*/ 3352038 w 8505172"/>
              <a:gd name="connsiteY33" fmla="*/ 2026727 h 2026727"/>
              <a:gd name="connsiteX34" fmla="*/ 3106889 w 8505172"/>
              <a:gd name="connsiteY34" fmla="*/ 2026727 h 2026727"/>
              <a:gd name="connsiteX35" fmla="*/ 2691636 w 8505172"/>
              <a:gd name="connsiteY35" fmla="*/ 2026727 h 2026727"/>
              <a:gd name="connsiteX36" fmla="*/ 2276384 w 8505172"/>
              <a:gd name="connsiteY36" fmla="*/ 2026727 h 2026727"/>
              <a:gd name="connsiteX37" fmla="*/ 1776080 w 8505172"/>
              <a:gd name="connsiteY37" fmla="*/ 2026727 h 2026727"/>
              <a:gd name="connsiteX38" fmla="*/ 1530931 w 8505172"/>
              <a:gd name="connsiteY38" fmla="*/ 2026727 h 2026727"/>
              <a:gd name="connsiteX39" fmla="*/ 1200729 w 8505172"/>
              <a:gd name="connsiteY39" fmla="*/ 2026727 h 2026727"/>
              <a:gd name="connsiteX40" fmla="*/ 615374 w 8505172"/>
              <a:gd name="connsiteY40" fmla="*/ 2026727 h 2026727"/>
              <a:gd name="connsiteX41" fmla="*/ 0 w 8505172"/>
              <a:gd name="connsiteY41" fmla="*/ 2026727 h 2026727"/>
              <a:gd name="connsiteX42" fmla="*/ 0 w 8505172"/>
              <a:gd name="connsiteY42" fmla="*/ 1560579 h 2026727"/>
              <a:gd name="connsiteX43" fmla="*/ 0 w 8505172"/>
              <a:gd name="connsiteY43" fmla="*/ 1074165 h 2026727"/>
              <a:gd name="connsiteX44" fmla="*/ 0 w 8505172"/>
              <a:gd name="connsiteY44" fmla="*/ 587750 h 2026727"/>
              <a:gd name="connsiteX45" fmla="*/ 0 w 8505172"/>
              <a:gd name="connsiteY45" fmla="*/ 0 h 202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505172" h="2026727" fill="none" extrusionOk="0">
                <a:moveTo>
                  <a:pt x="0" y="0"/>
                </a:moveTo>
                <a:cubicBezTo>
                  <a:pt x="71209" y="4006"/>
                  <a:pt x="175717" y="8820"/>
                  <a:pt x="245148" y="0"/>
                </a:cubicBezTo>
                <a:cubicBezTo>
                  <a:pt x="381568" y="31101"/>
                  <a:pt x="666535" y="22241"/>
                  <a:pt x="915556" y="0"/>
                </a:cubicBezTo>
                <a:cubicBezTo>
                  <a:pt x="1182828" y="-23740"/>
                  <a:pt x="1113099" y="13365"/>
                  <a:pt x="1160705" y="0"/>
                </a:cubicBezTo>
                <a:cubicBezTo>
                  <a:pt x="1167310" y="16397"/>
                  <a:pt x="1538216" y="-66592"/>
                  <a:pt x="1831113" y="0"/>
                </a:cubicBezTo>
                <a:cubicBezTo>
                  <a:pt x="2127276" y="12134"/>
                  <a:pt x="2154922" y="-28582"/>
                  <a:pt x="2416469" y="0"/>
                </a:cubicBezTo>
                <a:cubicBezTo>
                  <a:pt x="2683496" y="25022"/>
                  <a:pt x="2643699" y="16950"/>
                  <a:pt x="2746670" y="0"/>
                </a:cubicBezTo>
                <a:cubicBezTo>
                  <a:pt x="2841875" y="-24068"/>
                  <a:pt x="2963591" y="29885"/>
                  <a:pt x="3076870" y="0"/>
                </a:cubicBezTo>
                <a:cubicBezTo>
                  <a:pt x="3167799" y="4308"/>
                  <a:pt x="3595670" y="4222"/>
                  <a:pt x="3747278" y="0"/>
                </a:cubicBezTo>
                <a:cubicBezTo>
                  <a:pt x="3891551" y="-15812"/>
                  <a:pt x="4115171" y="3393"/>
                  <a:pt x="4247583" y="0"/>
                </a:cubicBezTo>
                <a:cubicBezTo>
                  <a:pt x="4379212" y="-2401"/>
                  <a:pt x="4644522" y="32760"/>
                  <a:pt x="4747887" y="0"/>
                </a:cubicBezTo>
                <a:cubicBezTo>
                  <a:pt x="4860109" y="5960"/>
                  <a:pt x="5199556" y="-31230"/>
                  <a:pt x="5333243" y="0"/>
                </a:cubicBezTo>
                <a:cubicBezTo>
                  <a:pt x="5473457" y="-19272"/>
                  <a:pt x="5771401" y="-4934"/>
                  <a:pt x="5918598" y="0"/>
                </a:cubicBezTo>
                <a:cubicBezTo>
                  <a:pt x="6105572" y="-27236"/>
                  <a:pt x="6069217" y="-7956"/>
                  <a:pt x="6163748" y="0"/>
                </a:cubicBezTo>
                <a:cubicBezTo>
                  <a:pt x="6294763" y="10059"/>
                  <a:pt x="6431957" y="14813"/>
                  <a:pt x="6664052" y="0"/>
                </a:cubicBezTo>
                <a:cubicBezTo>
                  <a:pt x="6886305" y="-18794"/>
                  <a:pt x="6972889" y="51231"/>
                  <a:pt x="7249408" y="0"/>
                </a:cubicBezTo>
                <a:cubicBezTo>
                  <a:pt x="7529963" y="-33837"/>
                  <a:pt x="7574506" y="8646"/>
                  <a:pt x="7664661" y="0"/>
                </a:cubicBezTo>
                <a:cubicBezTo>
                  <a:pt x="7749513" y="-1909"/>
                  <a:pt x="8300035" y="-34230"/>
                  <a:pt x="8505172" y="0"/>
                </a:cubicBezTo>
                <a:cubicBezTo>
                  <a:pt x="8509537" y="199012"/>
                  <a:pt x="8476796" y="407716"/>
                  <a:pt x="8505172" y="526948"/>
                </a:cubicBezTo>
                <a:cubicBezTo>
                  <a:pt x="8507380" y="621293"/>
                  <a:pt x="8533496" y="947653"/>
                  <a:pt x="8505172" y="1074165"/>
                </a:cubicBezTo>
                <a:cubicBezTo>
                  <a:pt x="8515957" y="1243094"/>
                  <a:pt x="8478943" y="1388565"/>
                  <a:pt x="8505172" y="1560579"/>
                </a:cubicBezTo>
                <a:cubicBezTo>
                  <a:pt x="8528005" y="1730315"/>
                  <a:pt x="8519046" y="1896550"/>
                  <a:pt x="8505172" y="2026727"/>
                </a:cubicBezTo>
                <a:cubicBezTo>
                  <a:pt x="8338862" y="2012025"/>
                  <a:pt x="8189509" y="2022062"/>
                  <a:pt x="7834764" y="2026727"/>
                </a:cubicBezTo>
                <a:cubicBezTo>
                  <a:pt x="7535632" y="2038134"/>
                  <a:pt x="7675625" y="2030941"/>
                  <a:pt x="7589615" y="2026727"/>
                </a:cubicBezTo>
                <a:cubicBezTo>
                  <a:pt x="7456499" y="2047177"/>
                  <a:pt x="7293876" y="2011100"/>
                  <a:pt x="7174362" y="2026727"/>
                </a:cubicBezTo>
                <a:cubicBezTo>
                  <a:pt x="7085433" y="2051155"/>
                  <a:pt x="6991889" y="2037374"/>
                  <a:pt x="6929213" y="2026727"/>
                </a:cubicBezTo>
                <a:cubicBezTo>
                  <a:pt x="6859718" y="2025226"/>
                  <a:pt x="6663425" y="2038950"/>
                  <a:pt x="6599012" y="2026727"/>
                </a:cubicBezTo>
                <a:cubicBezTo>
                  <a:pt x="6531453" y="2013350"/>
                  <a:pt x="6311011" y="2010288"/>
                  <a:pt x="6098708" y="2026727"/>
                </a:cubicBezTo>
                <a:cubicBezTo>
                  <a:pt x="5886194" y="2043323"/>
                  <a:pt x="5954698" y="2042714"/>
                  <a:pt x="5853559" y="2026727"/>
                </a:cubicBezTo>
                <a:cubicBezTo>
                  <a:pt x="5739604" y="2026667"/>
                  <a:pt x="5497276" y="2042316"/>
                  <a:pt x="5353255" y="2026727"/>
                </a:cubicBezTo>
                <a:cubicBezTo>
                  <a:pt x="5197227" y="2024036"/>
                  <a:pt x="5098797" y="2019631"/>
                  <a:pt x="4852950" y="2026727"/>
                </a:cubicBezTo>
                <a:cubicBezTo>
                  <a:pt x="4614318" y="2034393"/>
                  <a:pt x="4591273" y="2034321"/>
                  <a:pt x="4522750" y="2026727"/>
                </a:cubicBezTo>
                <a:cubicBezTo>
                  <a:pt x="4509320" y="2021292"/>
                  <a:pt x="4101928" y="1988643"/>
                  <a:pt x="3852342" y="2026727"/>
                </a:cubicBezTo>
                <a:cubicBezTo>
                  <a:pt x="3632435" y="2005620"/>
                  <a:pt x="3602631" y="2013362"/>
                  <a:pt x="3352038" y="2026727"/>
                </a:cubicBezTo>
                <a:cubicBezTo>
                  <a:pt x="3093033" y="2033211"/>
                  <a:pt x="3184180" y="2034098"/>
                  <a:pt x="3106889" y="2026727"/>
                </a:cubicBezTo>
                <a:cubicBezTo>
                  <a:pt x="3026099" y="2015190"/>
                  <a:pt x="2812797" y="2047039"/>
                  <a:pt x="2691636" y="2026727"/>
                </a:cubicBezTo>
                <a:cubicBezTo>
                  <a:pt x="2552248" y="1991314"/>
                  <a:pt x="2395215" y="2030604"/>
                  <a:pt x="2276384" y="2026727"/>
                </a:cubicBezTo>
                <a:cubicBezTo>
                  <a:pt x="2121339" y="2022409"/>
                  <a:pt x="1904630" y="1999007"/>
                  <a:pt x="1776080" y="2026727"/>
                </a:cubicBezTo>
                <a:cubicBezTo>
                  <a:pt x="1639047" y="2030415"/>
                  <a:pt x="1635045" y="2022977"/>
                  <a:pt x="1530931" y="2026727"/>
                </a:cubicBezTo>
                <a:cubicBezTo>
                  <a:pt x="1408402" y="2005929"/>
                  <a:pt x="1289607" y="2016702"/>
                  <a:pt x="1200729" y="2026727"/>
                </a:cubicBezTo>
                <a:cubicBezTo>
                  <a:pt x="1108383" y="2071392"/>
                  <a:pt x="755599" y="2050532"/>
                  <a:pt x="615374" y="2026727"/>
                </a:cubicBezTo>
                <a:cubicBezTo>
                  <a:pt x="464356" y="2040204"/>
                  <a:pt x="168072" y="2055491"/>
                  <a:pt x="0" y="2026727"/>
                </a:cubicBezTo>
                <a:cubicBezTo>
                  <a:pt x="-5004" y="1823781"/>
                  <a:pt x="19315" y="1667646"/>
                  <a:pt x="0" y="1560579"/>
                </a:cubicBezTo>
                <a:cubicBezTo>
                  <a:pt x="6805" y="1458757"/>
                  <a:pt x="-36741" y="1210043"/>
                  <a:pt x="0" y="1074165"/>
                </a:cubicBezTo>
                <a:cubicBezTo>
                  <a:pt x="10753" y="971105"/>
                  <a:pt x="-376" y="725434"/>
                  <a:pt x="0" y="587750"/>
                </a:cubicBezTo>
                <a:cubicBezTo>
                  <a:pt x="23792" y="419752"/>
                  <a:pt x="7244" y="191173"/>
                  <a:pt x="0" y="0"/>
                </a:cubicBezTo>
                <a:close/>
              </a:path>
              <a:path w="8505172" h="2026727" stroke="0" extrusionOk="0">
                <a:moveTo>
                  <a:pt x="0" y="0"/>
                </a:moveTo>
                <a:cubicBezTo>
                  <a:pt x="60760" y="6448"/>
                  <a:pt x="178694" y="-8654"/>
                  <a:pt x="245148" y="0"/>
                </a:cubicBezTo>
                <a:cubicBezTo>
                  <a:pt x="263044" y="-20816"/>
                  <a:pt x="610644" y="67062"/>
                  <a:pt x="915556" y="0"/>
                </a:cubicBezTo>
                <a:cubicBezTo>
                  <a:pt x="1185755" y="-31820"/>
                  <a:pt x="1098846" y="1238"/>
                  <a:pt x="1160705" y="0"/>
                </a:cubicBezTo>
                <a:cubicBezTo>
                  <a:pt x="1260527" y="-66894"/>
                  <a:pt x="1519991" y="-32927"/>
                  <a:pt x="1831113" y="0"/>
                </a:cubicBezTo>
                <a:cubicBezTo>
                  <a:pt x="2124358" y="13988"/>
                  <a:pt x="2142955" y="-21636"/>
                  <a:pt x="2416469" y="0"/>
                </a:cubicBezTo>
                <a:cubicBezTo>
                  <a:pt x="2671223" y="24526"/>
                  <a:pt x="2652456" y="15547"/>
                  <a:pt x="2746670" y="0"/>
                </a:cubicBezTo>
                <a:cubicBezTo>
                  <a:pt x="2834311" y="5959"/>
                  <a:pt x="2980413" y="34351"/>
                  <a:pt x="3076870" y="0"/>
                </a:cubicBezTo>
                <a:cubicBezTo>
                  <a:pt x="3205707" y="-34729"/>
                  <a:pt x="3572092" y="-29173"/>
                  <a:pt x="3747278" y="0"/>
                </a:cubicBezTo>
                <a:cubicBezTo>
                  <a:pt x="3917698" y="-12611"/>
                  <a:pt x="4121748" y="-5430"/>
                  <a:pt x="4247583" y="0"/>
                </a:cubicBezTo>
                <a:cubicBezTo>
                  <a:pt x="4348514" y="29681"/>
                  <a:pt x="4629240" y="13182"/>
                  <a:pt x="4747887" y="0"/>
                </a:cubicBezTo>
                <a:cubicBezTo>
                  <a:pt x="4861535" y="-10036"/>
                  <a:pt x="5233560" y="3510"/>
                  <a:pt x="5333243" y="0"/>
                </a:cubicBezTo>
                <a:cubicBezTo>
                  <a:pt x="5468547" y="30903"/>
                  <a:pt x="5722956" y="-3626"/>
                  <a:pt x="5918598" y="0"/>
                </a:cubicBezTo>
                <a:cubicBezTo>
                  <a:pt x="6100330" y="-21362"/>
                  <a:pt x="6069064" y="-8258"/>
                  <a:pt x="6163748" y="0"/>
                </a:cubicBezTo>
                <a:cubicBezTo>
                  <a:pt x="6229658" y="-18406"/>
                  <a:pt x="6443432" y="24495"/>
                  <a:pt x="6664052" y="0"/>
                </a:cubicBezTo>
                <a:cubicBezTo>
                  <a:pt x="6877734" y="-2246"/>
                  <a:pt x="6961544" y="38416"/>
                  <a:pt x="7249408" y="0"/>
                </a:cubicBezTo>
                <a:cubicBezTo>
                  <a:pt x="7531949" y="-42565"/>
                  <a:pt x="7587404" y="-10382"/>
                  <a:pt x="7664661" y="0"/>
                </a:cubicBezTo>
                <a:cubicBezTo>
                  <a:pt x="7745629" y="-35300"/>
                  <a:pt x="8272457" y="-87012"/>
                  <a:pt x="8505172" y="0"/>
                </a:cubicBezTo>
                <a:cubicBezTo>
                  <a:pt x="8528950" y="211282"/>
                  <a:pt x="8499839" y="410315"/>
                  <a:pt x="8505172" y="526948"/>
                </a:cubicBezTo>
                <a:cubicBezTo>
                  <a:pt x="8502227" y="640261"/>
                  <a:pt x="8500000" y="944077"/>
                  <a:pt x="8505172" y="1074165"/>
                </a:cubicBezTo>
                <a:cubicBezTo>
                  <a:pt x="8507427" y="1209640"/>
                  <a:pt x="8531501" y="1420608"/>
                  <a:pt x="8505172" y="1560579"/>
                </a:cubicBezTo>
                <a:cubicBezTo>
                  <a:pt x="8487152" y="1729597"/>
                  <a:pt x="8484117" y="1916746"/>
                  <a:pt x="8505172" y="2026727"/>
                </a:cubicBezTo>
                <a:cubicBezTo>
                  <a:pt x="8347179" y="2043022"/>
                  <a:pt x="8151789" y="2010161"/>
                  <a:pt x="7834764" y="2026727"/>
                </a:cubicBezTo>
                <a:cubicBezTo>
                  <a:pt x="7502216" y="2012386"/>
                  <a:pt x="7702167" y="1996558"/>
                  <a:pt x="7589615" y="2026727"/>
                </a:cubicBezTo>
                <a:cubicBezTo>
                  <a:pt x="7477522" y="2046297"/>
                  <a:pt x="7274514" y="2009851"/>
                  <a:pt x="7174362" y="2026727"/>
                </a:cubicBezTo>
                <a:cubicBezTo>
                  <a:pt x="7090909" y="2050712"/>
                  <a:pt x="7002725" y="2043168"/>
                  <a:pt x="6929213" y="2026727"/>
                </a:cubicBezTo>
                <a:cubicBezTo>
                  <a:pt x="6871329" y="2003811"/>
                  <a:pt x="6656425" y="2020521"/>
                  <a:pt x="6599012" y="2026727"/>
                </a:cubicBezTo>
                <a:cubicBezTo>
                  <a:pt x="6494546" y="2053132"/>
                  <a:pt x="6333322" y="2033775"/>
                  <a:pt x="6098708" y="2026727"/>
                </a:cubicBezTo>
                <a:cubicBezTo>
                  <a:pt x="5900085" y="2040144"/>
                  <a:pt x="5969237" y="2045167"/>
                  <a:pt x="5853559" y="2026727"/>
                </a:cubicBezTo>
                <a:cubicBezTo>
                  <a:pt x="5704321" y="1992411"/>
                  <a:pt x="5481534" y="2020567"/>
                  <a:pt x="5353255" y="2026727"/>
                </a:cubicBezTo>
                <a:cubicBezTo>
                  <a:pt x="5202105" y="2033885"/>
                  <a:pt x="5080036" y="2006238"/>
                  <a:pt x="4852950" y="2026727"/>
                </a:cubicBezTo>
                <a:cubicBezTo>
                  <a:pt x="4621101" y="2033202"/>
                  <a:pt x="4587625" y="2027505"/>
                  <a:pt x="4522750" y="2026727"/>
                </a:cubicBezTo>
                <a:cubicBezTo>
                  <a:pt x="4471890" y="2040326"/>
                  <a:pt x="4086600" y="2054896"/>
                  <a:pt x="3852342" y="2026727"/>
                </a:cubicBezTo>
                <a:cubicBezTo>
                  <a:pt x="3632050" y="1999956"/>
                  <a:pt x="3602270" y="2007516"/>
                  <a:pt x="3352038" y="2026727"/>
                </a:cubicBezTo>
                <a:cubicBezTo>
                  <a:pt x="3082749" y="2047515"/>
                  <a:pt x="3175005" y="2053966"/>
                  <a:pt x="3106889" y="2026727"/>
                </a:cubicBezTo>
                <a:cubicBezTo>
                  <a:pt x="3066679" y="1991493"/>
                  <a:pt x="2822021" y="2078146"/>
                  <a:pt x="2691636" y="2026727"/>
                </a:cubicBezTo>
                <a:cubicBezTo>
                  <a:pt x="2554695" y="1994935"/>
                  <a:pt x="2445789" y="2022581"/>
                  <a:pt x="2276384" y="2026727"/>
                </a:cubicBezTo>
                <a:cubicBezTo>
                  <a:pt x="2128885" y="2031662"/>
                  <a:pt x="1896590" y="2031453"/>
                  <a:pt x="1776080" y="2026727"/>
                </a:cubicBezTo>
                <a:cubicBezTo>
                  <a:pt x="1637597" y="2027928"/>
                  <a:pt x="1633516" y="2022149"/>
                  <a:pt x="1530931" y="2026727"/>
                </a:cubicBezTo>
                <a:cubicBezTo>
                  <a:pt x="1411783" y="2045078"/>
                  <a:pt x="1281564" y="2020074"/>
                  <a:pt x="1200729" y="2026727"/>
                </a:cubicBezTo>
                <a:cubicBezTo>
                  <a:pt x="1063570" y="2062367"/>
                  <a:pt x="732893" y="2074502"/>
                  <a:pt x="615374" y="2026727"/>
                </a:cubicBezTo>
                <a:cubicBezTo>
                  <a:pt x="490276" y="2001319"/>
                  <a:pt x="150166" y="2052053"/>
                  <a:pt x="0" y="2026727"/>
                </a:cubicBezTo>
                <a:cubicBezTo>
                  <a:pt x="6543" y="1817074"/>
                  <a:pt x="-1080" y="1646938"/>
                  <a:pt x="0" y="1560579"/>
                </a:cubicBezTo>
                <a:cubicBezTo>
                  <a:pt x="2157" y="1478922"/>
                  <a:pt x="-5217" y="1169048"/>
                  <a:pt x="0" y="1074165"/>
                </a:cubicBezTo>
                <a:cubicBezTo>
                  <a:pt x="39060" y="960661"/>
                  <a:pt x="24194" y="700943"/>
                  <a:pt x="0" y="587750"/>
                </a:cubicBezTo>
                <a:cubicBezTo>
                  <a:pt x="-56081" y="459920"/>
                  <a:pt x="10193" y="25378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15E5D"/>
            </a:solidFill>
            <a:extLst>
              <a:ext uri="{C807C97D-BFC1-408E-A445-0C87EB9F89A2}">
                <ask:lineSketchStyleProps xmlns="" xmlns:ask="http://schemas.microsoft.com/office/drawing/2018/sketchyshapes" sd="3670485743">
                  <a:custGeom>
                    <a:avLst/>
                    <a:gdLst>
                      <a:gd name="connsiteX0" fmla="*/ 0 w 11297587"/>
                      <a:gd name="connsiteY0" fmla="*/ 0 h 2308324"/>
                      <a:gd name="connsiteX1" fmla="*/ 325636 w 11297587"/>
                      <a:gd name="connsiteY1" fmla="*/ 0 h 2308324"/>
                      <a:gd name="connsiteX2" fmla="*/ 1216152 w 11297587"/>
                      <a:gd name="connsiteY2" fmla="*/ 0 h 2308324"/>
                      <a:gd name="connsiteX3" fmla="*/ 1541788 w 11297587"/>
                      <a:gd name="connsiteY3" fmla="*/ 0 h 2308324"/>
                      <a:gd name="connsiteX4" fmla="*/ 2432304 w 11297587"/>
                      <a:gd name="connsiteY4" fmla="*/ 0 h 2308324"/>
                      <a:gd name="connsiteX5" fmla="*/ 3209844 w 11297587"/>
                      <a:gd name="connsiteY5" fmla="*/ 0 h 2308324"/>
                      <a:gd name="connsiteX6" fmla="*/ 3648456 w 11297587"/>
                      <a:gd name="connsiteY6" fmla="*/ 0 h 2308324"/>
                      <a:gd name="connsiteX7" fmla="*/ 4087068 w 11297587"/>
                      <a:gd name="connsiteY7" fmla="*/ 0 h 2308324"/>
                      <a:gd name="connsiteX8" fmla="*/ 4977584 w 11297587"/>
                      <a:gd name="connsiteY8" fmla="*/ 0 h 2308324"/>
                      <a:gd name="connsiteX9" fmla="*/ 5642148 w 11297587"/>
                      <a:gd name="connsiteY9" fmla="*/ 0 h 2308324"/>
                      <a:gd name="connsiteX10" fmla="*/ 6306712 w 11297587"/>
                      <a:gd name="connsiteY10" fmla="*/ 0 h 2308324"/>
                      <a:gd name="connsiteX11" fmla="*/ 7084252 w 11297587"/>
                      <a:gd name="connsiteY11" fmla="*/ 0 h 2308324"/>
                      <a:gd name="connsiteX12" fmla="*/ 7861791 w 11297587"/>
                      <a:gd name="connsiteY12" fmla="*/ 0 h 2308324"/>
                      <a:gd name="connsiteX13" fmla="*/ 8187428 w 11297587"/>
                      <a:gd name="connsiteY13" fmla="*/ 0 h 2308324"/>
                      <a:gd name="connsiteX14" fmla="*/ 8851992 w 11297587"/>
                      <a:gd name="connsiteY14" fmla="*/ 0 h 2308324"/>
                      <a:gd name="connsiteX15" fmla="*/ 9629532 w 11297587"/>
                      <a:gd name="connsiteY15" fmla="*/ 0 h 2308324"/>
                      <a:gd name="connsiteX16" fmla="*/ 10181120 w 11297587"/>
                      <a:gd name="connsiteY16" fmla="*/ 0 h 2308324"/>
                      <a:gd name="connsiteX17" fmla="*/ 11297587 w 11297587"/>
                      <a:gd name="connsiteY17" fmla="*/ 0 h 2308324"/>
                      <a:gd name="connsiteX18" fmla="*/ 11297587 w 11297587"/>
                      <a:gd name="connsiteY18" fmla="*/ 600164 h 2308324"/>
                      <a:gd name="connsiteX19" fmla="*/ 11297587 w 11297587"/>
                      <a:gd name="connsiteY19" fmla="*/ 1223412 h 2308324"/>
                      <a:gd name="connsiteX20" fmla="*/ 11297587 w 11297587"/>
                      <a:gd name="connsiteY20" fmla="*/ 1777409 h 2308324"/>
                      <a:gd name="connsiteX21" fmla="*/ 11297587 w 11297587"/>
                      <a:gd name="connsiteY21" fmla="*/ 2308324 h 2308324"/>
                      <a:gd name="connsiteX22" fmla="*/ 10407071 w 11297587"/>
                      <a:gd name="connsiteY22" fmla="*/ 2308324 h 2308324"/>
                      <a:gd name="connsiteX23" fmla="*/ 10081435 w 11297587"/>
                      <a:gd name="connsiteY23" fmla="*/ 2308324 h 2308324"/>
                      <a:gd name="connsiteX24" fmla="*/ 9529847 w 11297587"/>
                      <a:gd name="connsiteY24" fmla="*/ 2308324 h 2308324"/>
                      <a:gd name="connsiteX25" fmla="*/ 9204211 w 11297587"/>
                      <a:gd name="connsiteY25" fmla="*/ 2308324 h 2308324"/>
                      <a:gd name="connsiteX26" fmla="*/ 8765598 w 11297587"/>
                      <a:gd name="connsiteY26" fmla="*/ 2308324 h 2308324"/>
                      <a:gd name="connsiteX27" fmla="*/ 8101034 w 11297587"/>
                      <a:gd name="connsiteY27" fmla="*/ 2308324 h 2308324"/>
                      <a:gd name="connsiteX28" fmla="*/ 7775398 w 11297587"/>
                      <a:gd name="connsiteY28" fmla="*/ 2308324 h 2308324"/>
                      <a:gd name="connsiteX29" fmla="*/ 7110834 w 11297587"/>
                      <a:gd name="connsiteY29" fmla="*/ 2308324 h 2308324"/>
                      <a:gd name="connsiteX30" fmla="*/ 6446270 w 11297587"/>
                      <a:gd name="connsiteY30" fmla="*/ 2308324 h 2308324"/>
                      <a:gd name="connsiteX31" fmla="*/ 6007658 w 11297587"/>
                      <a:gd name="connsiteY31" fmla="*/ 2308324 h 2308324"/>
                      <a:gd name="connsiteX32" fmla="*/ 5117142 w 11297587"/>
                      <a:gd name="connsiteY32" fmla="*/ 2308324 h 2308324"/>
                      <a:gd name="connsiteX33" fmla="*/ 4452578 w 11297587"/>
                      <a:gd name="connsiteY33" fmla="*/ 2308324 h 2308324"/>
                      <a:gd name="connsiteX34" fmla="*/ 4126942 w 11297587"/>
                      <a:gd name="connsiteY34" fmla="*/ 2308324 h 2308324"/>
                      <a:gd name="connsiteX35" fmla="*/ 3575354 w 11297587"/>
                      <a:gd name="connsiteY35" fmla="*/ 2308324 h 2308324"/>
                      <a:gd name="connsiteX36" fmla="*/ 3023766 w 11297587"/>
                      <a:gd name="connsiteY36" fmla="*/ 2308324 h 2308324"/>
                      <a:gd name="connsiteX37" fmla="*/ 2359202 w 11297587"/>
                      <a:gd name="connsiteY37" fmla="*/ 2308324 h 2308324"/>
                      <a:gd name="connsiteX38" fmla="*/ 2033566 w 11297587"/>
                      <a:gd name="connsiteY38" fmla="*/ 2308324 h 2308324"/>
                      <a:gd name="connsiteX39" fmla="*/ 1594953 w 11297587"/>
                      <a:gd name="connsiteY39" fmla="*/ 2308324 h 2308324"/>
                      <a:gd name="connsiteX40" fmla="*/ 817414 w 11297587"/>
                      <a:gd name="connsiteY40" fmla="*/ 2308324 h 2308324"/>
                      <a:gd name="connsiteX41" fmla="*/ 0 w 11297587"/>
                      <a:gd name="connsiteY41" fmla="*/ 2308324 h 2308324"/>
                      <a:gd name="connsiteX42" fmla="*/ 0 w 11297587"/>
                      <a:gd name="connsiteY42" fmla="*/ 1777409 h 2308324"/>
                      <a:gd name="connsiteX43" fmla="*/ 0 w 11297587"/>
                      <a:gd name="connsiteY43" fmla="*/ 1223412 h 2308324"/>
                      <a:gd name="connsiteX44" fmla="*/ 0 w 11297587"/>
                      <a:gd name="connsiteY44" fmla="*/ 669414 h 2308324"/>
                      <a:gd name="connsiteX45" fmla="*/ 0 w 11297587"/>
                      <a:gd name="connsiteY45" fmla="*/ 0 h 2308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11297587" h="2308324" extrusionOk="0">
                        <a:moveTo>
                          <a:pt x="0" y="0"/>
                        </a:moveTo>
                        <a:cubicBezTo>
                          <a:pt x="96368" y="13560"/>
                          <a:pt x="233793" y="-6295"/>
                          <a:pt x="325636" y="0"/>
                        </a:cubicBezTo>
                        <a:cubicBezTo>
                          <a:pt x="417479" y="6295"/>
                          <a:pt x="857694" y="33974"/>
                          <a:pt x="1216152" y="0"/>
                        </a:cubicBezTo>
                        <a:cubicBezTo>
                          <a:pt x="1574610" y="-33974"/>
                          <a:pt x="1469952" y="10510"/>
                          <a:pt x="1541788" y="0"/>
                        </a:cubicBezTo>
                        <a:cubicBezTo>
                          <a:pt x="1613624" y="-10510"/>
                          <a:pt x="2047162" y="-12990"/>
                          <a:pt x="2432304" y="0"/>
                        </a:cubicBezTo>
                        <a:cubicBezTo>
                          <a:pt x="2817446" y="12990"/>
                          <a:pt x="2860142" y="-30938"/>
                          <a:pt x="3209844" y="0"/>
                        </a:cubicBezTo>
                        <a:cubicBezTo>
                          <a:pt x="3559546" y="30938"/>
                          <a:pt x="3521715" y="17382"/>
                          <a:pt x="3648456" y="0"/>
                        </a:cubicBezTo>
                        <a:cubicBezTo>
                          <a:pt x="3775197" y="-17382"/>
                          <a:pt x="3949307" y="19626"/>
                          <a:pt x="4087068" y="0"/>
                        </a:cubicBezTo>
                        <a:cubicBezTo>
                          <a:pt x="4224829" y="-19626"/>
                          <a:pt x="4752063" y="8734"/>
                          <a:pt x="4977584" y="0"/>
                        </a:cubicBezTo>
                        <a:cubicBezTo>
                          <a:pt x="5203105" y="-8734"/>
                          <a:pt x="5485452" y="-16789"/>
                          <a:pt x="5642148" y="0"/>
                        </a:cubicBezTo>
                        <a:cubicBezTo>
                          <a:pt x="5798844" y="16789"/>
                          <a:pt x="6162573" y="25205"/>
                          <a:pt x="6306712" y="0"/>
                        </a:cubicBezTo>
                        <a:cubicBezTo>
                          <a:pt x="6450851" y="-25205"/>
                          <a:pt x="6925849" y="-27714"/>
                          <a:pt x="7084252" y="0"/>
                        </a:cubicBezTo>
                        <a:cubicBezTo>
                          <a:pt x="7242655" y="27714"/>
                          <a:pt x="7620844" y="30885"/>
                          <a:pt x="7861791" y="0"/>
                        </a:cubicBezTo>
                        <a:cubicBezTo>
                          <a:pt x="8102738" y="-30885"/>
                          <a:pt x="8073221" y="-5628"/>
                          <a:pt x="8187428" y="0"/>
                        </a:cubicBezTo>
                        <a:cubicBezTo>
                          <a:pt x="8301635" y="5628"/>
                          <a:pt x="8554543" y="23843"/>
                          <a:pt x="8851992" y="0"/>
                        </a:cubicBezTo>
                        <a:cubicBezTo>
                          <a:pt x="9149441" y="-23843"/>
                          <a:pt x="9258085" y="35870"/>
                          <a:pt x="9629532" y="0"/>
                        </a:cubicBezTo>
                        <a:cubicBezTo>
                          <a:pt x="10000979" y="-35870"/>
                          <a:pt x="10063597" y="-7897"/>
                          <a:pt x="10181120" y="0"/>
                        </a:cubicBezTo>
                        <a:cubicBezTo>
                          <a:pt x="10298643" y="7897"/>
                          <a:pt x="11018174" y="-34779"/>
                          <a:pt x="11297587" y="0"/>
                        </a:cubicBezTo>
                        <a:cubicBezTo>
                          <a:pt x="11302411" y="222565"/>
                          <a:pt x="11290286" y="470179"/>
                          <a:pt x="11297587" y="600164"/>
                        </a:cubicBezTo>
                        <a:cubicBezTo>
                          <a:pt x="11304888" y="730149"/>
                          <a:pt x="11304267" y="1071980"/>
                          <a:pt x="11297587" y="1223412"/>
                        </a:cubicBezTo>
                        <a:cubicBezTo>
                          <a:pt x="11290907" y="1374844"/>
                          <a:pt x="11312938" y="1569841"/>
                          <a:pt x="11297587" y="1777409"/>
                        </a:cubicBezTo>
                        <a:cubicBezTo>
                          <a:pt x="11282236" y="1984977"/>
                          <a:pt x="11272066" y="2163411"/>
                          <a:pt x="11297587" y="2308324"/>
                        </a:cubicBezTo>
                        <a:cubicBezTo>
                          <a:pt x="11038908" y="2303061"/>
                          <a:pt x="10830824" y="2293447"/>
                          <a:pt x="10407071" y="2308324"/>
                        </a:cubicBezTo>
                        <a:cubicBezTo>
                          <a:pt x="9983318" y="2323201"/>
                          <a:pt x="10230012" y="2293695"/>
                          <a:pt x="10081435" y="2308324"/>
                        </a:cubicBezTo>
                        <a:cubicBezTo>
                          <a:pt x="9932858" y="2322953"/>
                          <a:pt x="9655793" y="2283249"/>
                          <a:pt x="9529847" y="2308324"/>
                        </a:cubicBezTo>
                        <a:cubicBezTo>
                          <a:pt x="9403901" y="2333399"/>
                          <a:pt x="9289972" y="2319386"/>
                          <a:pt x="9204211" y="2308324"/>
                        </a:cubicBezTo>
                        <a:cubicBezTo>
                          <a:pt x="9118450" y="2297262"/>
                          <a:pt x="8856146" y="2301331"/>
                          <a:pt x="8765598" y="2308324"/>
                        </a:cubicBezTo>
                        <a:cubicBezTo>
                          <a:pt x="8675050" y="2315317"/>
                          <a:pt x="8368147" y="2297638"/>
                          <a:pt x="8101034" y="2308324"/>
                        </a:cubicBezTo>
                        <a:cubicBezTo>
                          <a:pt x="7833921" y="2319010"/>
                          <a:pt x="7923895" y="2318014"/>
                          <a:pt x="7775398" y="2308324"/>
                        </a:cubicBezTo>
                        <a:cubicBezTo>
                          <a:pt x="7626901" y="2298634"/>
                          <a:pt x="7326543" y="2294003"/>
                          <a:pt x="7110834" y="2308324"/>
                        </a:cubicBezTo>
                        <a:cubicBezTo>
                          <a:pt x="6895125" y="2322645"/>
                          <a:pt x="6754409" y="2296781"/>
                          <a:pt x="6446270" y="2308324"/>
                        </a:cubicBezTo>
                        <a:cubicBezTo>
                          <a:pt x="6138131" y="2319867"/>
                          <a:pt x="6103601" y="2310649"/>
                          <a:pt x="6007658" y="2308324"/>
                        </a:cubicBezTo>
                        <a:cubicBezTo>
                          <a:pt x="5911715" y="2305999"/>
                          <a:pt x="5414640" y="2335195"/>
                          <a:pt x="5117142" y="2308324"/>
                        </a:cubicBezTo>
                        <a:cubicBezTo>
                          <a:pt x="4819644" y="2281453"/>
                          <a:pt x="4784165" y="2286654"/>
                          <a:pt x="4452578" y="2308324"/>
                        </a:cubicBezTo>
                        <a:cubicBezTo>
                          <a:pt x="4120991" y="2329994"/>
                          <a:pt x="4218219" y="2320045"/>
                          <a:pt x="4126942" y="2308324"/>
                        </a:cubicBezTo>
                        <a:cubicBezTo>
                          <a:pt x="4035665" y="2296603"/>
                          <a:pt x="3748411" y="2326572"/>
                          <a:pt x="3575354" y="2308324"/>
                        </a:cubicBezTo>
                        <a:cubicBezTo>
                          <a:pt x="3402297" y="2290076"/>
                          <a:pt x="3222673" y="2314336"/>
                          <a:pt x="3023766" y="2308324"/>
                        </a:cubicBezTo>
                        <a:cubicBezTo>
                          <a:pt x="2824859" y="2302312"/>
                          <a:pt x="2541645" y="2304325"/>
                          <a:pt x="2359202" y="2308324"/>
                        </a:cubicBezTo>
                        <a:cubicBezTo>
                          <a:pt x="2176759" y="2312323"/>
                          <a:pt x="2172865" y="2302886"/>
                          <a:pt x="2033566" y="2308324"/>
                        </a:cubicBezTo>
                        <a:cubicBezTo>
                          <a:pt x="1894267" y="2313762"/>
                          <a:pt x="1740927" y="2292361"/>
                          <a:pt x="1594953" y="2308324"/>
                        </a:cubicBezTo>
                        <a:cubicBezTo>
                          <a:pt x="1448979" y="2324287"/>
                          <a:pt x="986228" y="2342997"/>
                          <a:pt x="817414" y="2308324"/>
                        </a:cubicBezTo>
                        <a:cubicBezTo>
                          <a:pt x="648600" y="2273651"/>
                          <a:pt x="226890" y="2343930"/>
                          <a:pt x="0" y="2308324"/>
                        </a:cubicBezTo>
                        <a:cubicBezTo>
                          <a:pt x="15885" y="2088656"/>
                          <a:pt x="19462" y="1889489"/>
                          <a:pt x="0" y="1777409"/>
                        </a:cubicBezTo>
                        <a:cubicBezTo>
                          <a:pt x="-19462" y="1665329"/>
                          <a:pt x="-16354" y="1358964"/>
                          <a:pt x="0" y="1223412"/>
                        </a:cubicBezTo>
                        <a:cubicBezTo>
                          <a:pt x="16354" y="1087860"/>
                          <a:pt x="22189" y="812992"/>
                          <a:pt x="0" y="669414"/>
                        </a:cubicBezTo>
                        <a:cubicBezTo>
                          <a:pt x="-22189" y="525836"/>
                          <a:pt x="11222" y="2326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/>
          <a:p>
            <a:pPr lvl="0" algn="just" defTabSz="609539">
              <a:defRPr/>
            </a:pPr>
            <a:r>
              <a:rPr lang="en-US" sz="28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         </a:t>
            </a:r>
            <a:r>
              <a:rPr lang="vi-VN" sz="28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Đất </a:t>
            </a:r>
            <a:r>
              <a:rPr lang="vi-VN" sz="2800" dirty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dưới chân </a:t>
            </a:r>
            <a:r>
              <a:rPr lang="en-US" sz="2800" dirty="0" smtClean="0">
                <a:solidFill>
                  <a:srgbClr val="F15E5D"/>
                </a:solidFill>
                <a:latin typeface="Nunito Black" pitchFamily="2" charset="0"/>
                <a:cs typeface="#9Slide03 Arima Madurai Black" panose="020B0604020202020204" charset="0"/>
              </a:rPr>
              <a:t>/</a:t>
            </a:r>
            <a:r>
              <a:rPr lang="en-US" sz="28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xốp </a:t>
            </a:r>
            <a:r>
              <a:rPr lang="vi-VN" sz="2800" dirty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nhẹ như bông, thỉnh thoảng một viên đá dăm </a:t>
            </a:r>
            <a:r>
              <a:rPr lang="en-US" sz="2800" dirty="0" smtClean="0">
                <a:solidFill>
                  <a:srgbClr val="F15E5D"/>
                </a:solidFill>
                <a:latin typeface="Nunito Black" pitchFamily="2" charset="0"/>
                <a:cs typeface="#9Slide03 Arima Madurai Black" panose="020B0604020202020204" charset="0"/>
              </a:rPr>
              <a:t>/</a:t>
            </a:r>
            <a:r>
              <a:rPr lang="en-US" sz="28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h</a:t>
            </a:r>
            <a:r>
              <a:rPr lang="vi-VN" sz="28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oặ</a:t>
            </a:r>
            <a:r>
              <a:rPr lang="en-US" sz="2800" dirty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c</a:t>
            </a:r>
            <a:r>
              <a:rPr lang="vi-VN" sz="28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một viên sỏi </a:t>
            </a:r>
            <a:r>
              <a:rPr lang="en-US" sz="2800" dirty="0" smtClean="0">
                <a:solidFill>
                  <a:srgbClr val="F15E5D"/>
                </a:solidFill>
                <a:latin typeface="Nunito Black" pitchFamily="2" charset="0"/>
                <a:cs typeface="#9Slide03 Arima Madurai Black" panose="020B0604020202020204" charset="0"/>
              </a:rPr>
              <a:t>/</a:t>
            </a:r>
            <a:r>
              <a:rPr lang="en-US" sz="28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smtClean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nhói </a:t>
            </a:r>
            <a:r>
              <a:rPr lang="vi-VN" sz="2800" dirty="0">
                <a:solidFill>
                  <a:srgbClr val="0066FF"/>
                </a:solidFill>
                <a:latin typeface="Nunito Black" pitchFamily="2" charset="0"/>
                <a:cs typeface="#9Slide03 Arima Madurai Black" panose="020B0604020202020204" charset="0"/>
              </a:rPr>
              <a:t>nhẹ vào gan bàn chân.</a:t>
            </a:r>
            <a:endParaRPr lang="en-US" sz="2800" dirty="0">
              <a:solidFill>
                <a:srgbClr val="0066FF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32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30B6CEF-0D0D-B4B9-60FA-598BA83C8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9" y="74157"/>
            <a:ext cx="12028564" cy="36998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F4FCABC-B49C-A62B-A171-5599C32D2F1C}"/>
              </a:ext>
            </a:extLst>
          </p:cNvPr>
          <p:cNvSpPr txBox="1"/>
          <p:nvPr/>
        </p:nvSpPr>
        <p:spPr>
          <a:xfrm>
            <a:off x="1038873" y="4214258"/>
            <a:ext cx="10478573" cy="2026727"/>
          </a:xfrm>
          <a:custGeom>
            <a:avLst/>
            <a:gdLst>
              <a:gd name="connsiteX0" fmla="*/ 0 w 8505173"/>
              <a:gd name="connsiteY0" fmla="*/ 0 h 2026727"/>
              <a:gd name="connsiteX1" fmla="*/ 245148 w 8505173"/>
              <a:gd name="connsiteY1" fmla="*/ 0 h 2026727"/>
              <a:gd name="connsiteX2" fmla="*/ 915556 w 8505173"/>
              <a:gd name="connsiteY2" fmla="*/ 0 h 2026727"/>
              <a:gd name="connsiteX3" fmla="*/ 1160705 w 8505173"/>
              <a:gd name="connsiteY3" fmla="*/ 0 h 2026727"/>
              <a:gd name="connsiteX4" fmla="*/ 1831113 w 8505173"/>
              <a:gd name="connsiteY4" fmla="*/ 0 h 2026727"/>
              <a:gd name="connsiteX5" fmla="*/ 2416469 w 8505173"/>
              <a:gd name="connsiteY5" fmla="*/ 0 h 2026727"/>
              <a:gd name="connsiteX6" fmla="*/ 2746670 w 8505173"/>
              <a:gd name="connsiteY6" fmla="*/ 0 h 2026727"/>
              <a:gd name="connsiteX7" fmla="*/ 3076871 w 8505173"/>
              <a:gd name="connsiteY7" fmla="*/ 0 h 2026727"/>
              <a:gd name="connsiteX8" fmla="*/ 3747279 w 8505173"/>
              <a:gd name="connsiteY8" fmla="*/ 0 h 2026727"/>
              <a:gd name="connsiteX9" fmla="*/ 4247583 w 8505173"/>
              <a:gd name="connsiteY9" fmla="*/ 0 h 2026727"/>
              <a:gd name="connsiteX10" fmla="*/ 4747887 w 8505173"/>
              <a:gd name="connsiteY10" fmla="*/ 0 h 2026727"/>
              <a:gd name="connsiteX11" fmla="*/ 5333244 w 8505173"/>
              <a:gd name="connsiteY11" fmla="*/ 0 h 2026727"/>
              <a:gd name="connsiteX12" fmla="*/ 5918599 w 8505173"/>
              <a:gd name="connsiteY12" fmla="*/ 0 h 2026727"/>
              <a:gd name="connsiteX13" fmla="*/ 6163749 w 8505173"/>
              <a:gd name="connsiteY13" fmla="*/ 0 h 2026727"/>
              <a:gd name="connsiteX14" fmla="*/ 6664053 w 8505173"/>
              <a:gd name="connsiteY14" fmla="*/ 0 h 2026727"/>
              <a:gd name="connsiteX15" fmla="*/ 7249409 w 8505173"/>
              <a:gd name="connsiteY15" fmla="*/ 0 h 2026727"/>
              <a:gd name="connsiteX16" fmla="*/ 7664662 w 8505173"/>
              <a:gd name="connsiteY16" fmla="*/ 0 h 2026727"/>
              <a:gd name="connsiteX17" fmla="*/ 8505173 w 8505173"/>
              <a:gd name="connsiteY17" fmla="*/ 0 h 2026727"/>
              <a:gd name="connsiteX18" fmla="*/ 8505173 w 8505173"/>
              <a:gd name="connsiteY18" fmla="*/ 526948 h 2026727"/>
              <a:gd name="connsiteX19" fmla="*/ 8505173 w 8505173"/>
              <a:gd name="connsiteY19" fmla="*/ 1074165 h 2026727"/>
              <a:gd name="connsiteX20" fmla="*/ 8505173 w 8505173"/>
              <a:gd name="connsiteY20" fmla="*/ 1560579 h 2026727"/>
              <a:gd name="connsiteX21" fmla="*/ 8505173 w 8505173"/>
              <a:gd name="connsiteY21" fmla="*/ 2026727 h 2026727"/>
              <a:gd name="connsiteX22" fmla="*/ 7834765 w 8505173"/>
              <a:gd name="connsiteY22" fmla="*/ 2026727 h 2026727"/>
              <a:gd name="connsiteX23" fmla="*/ 7589616 w 8505173"/>
              <a:gd name="connsiteY23" fmla="*/ 2026727 h 2026727"/>
              <a:gd name="connsiteX24" fmla="*/ 7174363 w 8505173"/>
              <a:gd name="connsiteY24" fmla="*/ 2026727 h 2026727"/>
              <a:gd name="connsiteX25" fmla="*/ 6929214 w 8505173"/>
              <a:gd name="connsiteY25" fmla="*/ 2026727 h 2026727"/>
              <a:gd name="connsiteX26" fmla="*/ 6599013 w 8505173"/>
              <a:gd name="connsiteY26" fmla="*/ 2026727 h 2026727"/>
              <a:gd name="connsiteX27" fmla="*/ 6098709 w 8505173"/>
              <a:gd name="connsiteY27" fmla="*/ 2026727 h 2026727"/>
              <a:gd name="connsiteX28" fmla="*/ 5853560 w 8505173"/>
              <a:gd name="connsiteY28" fmla="*/ 2026727 h 2026727"/>
              <a:gd name="connsiteX29" fmla="*/ 5353255 w 8505173"/>
              <a:gd name="connsiteY29" fmla="*/ 2026727 h 2026727"/>
              <a:gd name="connsiteX30" fmla="*/ 4852951 w 8505173"/>
              <a:gd name="connsiteY30" fmla="*/ 2026727 h 2026727"/>
              <a:gd name="connsiteX31" fmla="*/ 4522750 w 8505173"/>
              <a:gd name="connsiteY31" fmla="*/ 2026727 h 2026727"/>
              <a:gd name="connsiteX32" fmla="*/ 3852342 w 8505173"/>
              <a:gd name="connsiteY32" fmla="*/ 2026727 h 2026727"/>
              <a:gd name="connsiteX33" fmla="*/ 3352038 w 8505173"/>
              <a:gd name="connsiteY33" fmla="*/ 2026727 h 2026727"/>
              <a:gd name="connsiteX34" fmla="*/ 3106889 w 8505173"/>
              <a:gd name="connsiteY34" fmla="*/ 2026727 h 2026727"/>
              <a:gd name="connsiteX35" fmla="*/ 2691637 w 8505173"/>
              <a:gd name="connsiteY35" fmla="*/ 2026727 h 2026727"/>
              <a:gd name="connsiteX36" fmla="*/ 2276384 w 8505173"/>
              <a:gd name="connsiteY36" fmla="*/ 2026727 h 2026727"/>
              <a:gd name="connsiteX37" fmla="*/ 1776080 w 8505173"/>
              <a:gd name="connsiteY37" fmla="*/ 2026727 h 2026727"/>
              <a:gd name="connsiteX38" fmla="*/ 1530931 w 8505173"/>
              <a:gd name="connsiteY38" fmla="*/ 2026727 h 2026727"/>
              <a:gd name="connsiteX39" fmla="*/ 1200729 w 8505173"/>
              <a:gd name="connsiteY39" fmla="*/ 2026727 h 2026727"/>
              <a:gd name="connsiteX40" fmla="*/ 615374 w 8505173"/>
              <a:gd name="connsiteY40" fmla="*/ 2026727 h 2026727"/>
              <a:gd name="connsiteX41" fmla="*/ 0 w 8505173"/>
              <a:gd name="connsiteY41" fmla="*/ 2026727 h 2026727"/>
              <a:gd name="connsiteX42" fmla="*/ 0 w 8505173"/>
              <a:gd name="connsiteY42" fmla="*/ 1560579 h 2026727"/>
              <a:gd name="connsiteX43" fmla="*/ 0 w 8505173"/>
              <a:gd name="connsiteY43" fmla="*/ 1074165 h 2026727"/>
              <a:gd name="connsiteX44" fmla="*/ 0 w 8505173"/>
              <a:gd name="connsiteY44" fmla="*/ 587750 h 2026727"/>
              <a:gd name="connsiteX45" fmla="*/ 0 w 8505173"/>
              <a:gd name="connsiteY45" fmla="*/ 0 h 202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505173" h="2026727" fill="none" extrusionOk="0">
                <a:moveTo>
                  <a:pt x="0" y="0"/>
                </a:moveTo>
                <a:cubicBezTo>
                  <a:pt x="71209" y="4006"/>
                  <a:pt x="175717" y="8820"/>
                  <a:pt x="245148" y="0"/>
                </a:cubicBezTo>
                <a:cubicBezTo>
                  <a:pt x="381568" y="31101"/>
                  <a:pt x="666535" y="22241"/>
                  <a:pt x="915556" y="0"/>
                </a:cubicBezTo>
                <a:cubicBezTo>
                  <a:pt x="1182829" y="-23740"/>
                  <a:pt x="1113099" y="13365"/>
                  <a:pt x="1160705" y="0"/>
                </a:cubicBezTo>
                <a:cubicBezTo>
                  <a:pt x="1167311" y="16397"/>
                  <a:pt x="1538216" y="-66592"/>
                  <a:pt x="1831113" y="0"/>
                </a:cubicBezTo>
                <a:cubicBezTo>
                  <a:pt x="2127276" y="12134"/>
                  <a:pt x="2154922" y="-28582"/>
                  <a:pt x="2416469" y="0"/>
                </a:cubicBezTo>
                <a:cubicBezTo>
                  <a:pt x="2685942" y="23630"/>
                  <a:pt x="2650409" y="15450"/>
                  <a:pt x="2746670" y="0"/>
                </a:cubicBezTo>
                <a:cubicBezTo>
                  <a:pt x="2841350" y="-46241"/>
                  <a:pt x="2967254" y="25041"/>
                  <a:pt x="3076871" y="0"/>
                </a:cubicBezTo>
                <a:cubicBezTo>
                  <a:pt x="3167799" y="4308"/>
                  <a:pt x="3595671" y="4222"/>
                  <a:pt x="3747279" y="0"/>
                </a:cubicBezTo>
                <a:cubicBezTo>
                  <a:pt x="3891552" y="-15812"/>
                  <a:pt x="4115171" y="3393"/>
                  <a:pt x="4247583" y="0"/>
                </a:cubicBezTo>
                <a:cubicBezTo>
                  <a:pt x="4379213" y="-2401"/>
                  <a:pt x="4644522" y="32760"/>
                  <a:pt x="4747887" y="0"/>
                </a:cubicBezTo>
                <a:cubicBezTo>
                  <a:pt x="4860110" y="5960"/>
                  <a:pt x="5199557" y="-31230"/>
                  <a:pt x="5333244" y="0"/>
                </a:cubicBezTo>
                <a:cubicBezTo>
                  <a:pt x="5473457" y="-19272"/>
                  <a:pt x="5771402" y="-4934"/>
                  <a:pt x="5918599" y="0"/>
                </a:cubicBezTo>
                <a:cubicBezTo>
                  <a:pt x="6107307" y="-27273"/>
                  <a:pt x="6072078" y="-6948"/>
                  <a:pt x="6163749" y="0"/>
                </a:cubicBezTo>
                <a:cubicBezTo>
                  <a:pt x="6294764" y="10059"/>
                  <a:pt x="6431958" y="14813"/>
                  <a:pt x="6664053" y="0"/>
                </a:cubicBezTo>
                <a:cubicBezTo>
                  <a:pt x="6886306" y="-18794"/>
                  <a:pt x="6972890" y="51231"/>
                  <a:pt x="7249409" y="0"/>
                </a:cubicBezTo>
                <a:cubicBezTo>
                  <a:pt x="7529964" y="-33837"/>
                  <a:pt x="7574507" y="8646"/>
                  <a:pt x="7664662" y="0"/>
                </a:cubicBezTo>
                <a:cubicBezTo>
                  <a:pt x="7749514" y="-1909"/>
                  <a:pt x="8300036" y="-34230"/>
                  <a:pt x="8505173" y="0"/>
                </a:cubicBezTo>
                <a:cubicBezTo>
                  <a:pt x="8509538" y="199012"/>
                  <a:pt x="8476797" y="407716"/>
                  <a:pt x="8505173" y="526948"/>
                </a:cubicBezTo>
                <a:cubicBezTo>
                  <a:pt x="8507381" y="621293"/>
                  <a:pt x="8533497" y="947653"/>
                  <a:pt x="8505173" y="1074165"/>
                </a:cubicBezTo>
                <a:cubicBezTo>
                  <a:pt x="8515958" y="1243094"/>
                  <a:pt x="8478944" y="1388565"/>
                  <a:pt x="8505173" y="1560579"/>
                </a:cubicBezTo>
                <a:cubicBezTo>
                  <a:pt x="8528006" y="1730315"/>
                  <a:pt x="8519047" y="1896550"/>
                  <a:pt x="8505173" y="2026727"/>
                </a:cubicBezTo>
                <a:cubicBezTo>
                  <a:pt x="8338863" y="2012025"/>
                  <a:pt x="8189510" y="2022062"/>
                  <a:pt x="7834765" y="2026727"/>
                </a:cubicBezTo>
                <a:cubicBezTo>
                  <a:pt x="7535633" y="2038134"/>
                  <a:pt x="7675626" y="2030941"/>
                  <a:pt x="7589616" y="2026727"/>
                </a:cubicBezTo>
                <a:cubicBezTo>
                  <a:pt x="7456500" y="2047177"/>
                  <a:pt x="7293877" y="2011100"/>
                  <a:pt x="7174363" y="2026727"/>
                </a:cubicBezTo>
                <a:cubicBezTo>
                  <a:pt x="7085434" y="2051155"/>
                  <a:pt x="6991890" y="2037374"/>
                  <a:pt x="6929214" y="2026727"/>
                </a:cubicBezTo>
                <a:cubicBezTo>
                  <a:pt x="6859719" y="2025226"/>
                  <a:pt x="6663426" y="2038950"/>
                  <a:pt x="6599013" y="2026727"/>
                </a:cubicBezTo>
                <a:cubicBezTo>
                  <a:pt x="6531551" y="2010253"/>
                  <a:pt x="6326298" y="2000667"/>
                  <a:pt x="6098709" y="2026727"/>
                </a:cubicBezTo>
                <a:cubicBezTo>
                  <a:pt x="5886195" y="2043323"/>
                  <a:pt x="5954699" y="2042714"/>
                  <a:pt x="5853560" y="2026727"/>
                </a:cubicBezTo>
                <a:cubicBezTo>
                  <a:pt x="5733798" y="2049360"/>
                  <a:pt x="5505011" y="2030459"/>
                  <a:pt x="5353255" y="2026727"/>
                </a:cubicBezTo>
                <a:cubicBezTo>
                  <a:pt x="5197228" y="2024036"/>
                  <a:pt x="5098798" y="2019631"/>
                  <a:pt x="4852951" y="2026727"/>
                </a:cubicBezTo>
                <a:cubicBezTo>
                  <a:pt x="4614318" y="2034393"/>
                  <a:pt x="4591273" y="2034321"/>
                  <a:pt x="4522750" y="2026727"/>
                </a:cubicBezTo>
                <a:cubicBezTo>
                  <a:pt x="4509320" y="2021292"/>
                  <a:pt x="4101928" y="1988643"/>
                  <a:pt x="3852342" y="2026727"/>
                </a:cubicBezTo>
                <a:cubicBezTo>
                  <a:pt x="3632436" y="2005620"/>
                  <a:pt x="3602632" y="2013362"/>
                  <a:pt x="3352038" y="2026727"/>
                </a:cubicBezTo>
                <a:cubicBezTo>
                  <a:pt x="3093033" y="2033211"/>
                  <a:pt x="3184180" y="2034098"/>
                  <a:pt x="3106889" y="2026727"/>
                </a:cubicBezTo>
                <a:cubicBezTo>
                  <a:pt x="3001267" y="2012630"/>
                  <a:pt x="2792382" y="2056644"/>
                  <a:pt x="2691637" y="2026727"/>
                </a:cubicBezTo>
                <a:cubicBezTo>
                  <a:pt x="2552248" y="1991314"/>
                  <a:pt x="2395215" y="2030604"/>
                  <a:pt x="2276384" y="2026727"/>
                </a:cubicBezTo>
                <a:cubicBezTo>
                  <a:pt x="2121340" y="2022409"/>
                  <a:pt x="1904630" y="1999007"/>
                  <a:pt x="1776080" y="2026727"/>
                </a:cubicBezTo>
                <a:cubicBezTo>
                  <a:pt x="1639047" y="2030415"/>
                  <a:pt x="1635045" y="2022977"/>
                  <a:pt x="1530931" y="2026727"/>
                </a:cubicBezTo>
                <a:cubicBezTo>
                  <a:pt x="1408402" y="2005929"/>
                  <a:pt x="1289607" y="2016702"/>
                  <a:pt x="1200729" y="2026727"/>
                </a:cubicBezTo>
                <a:cubicBezTo>
                  <a:pt x="1108383" y="2071392"/>
                  <a:pt x="755599" y="2050532"/>
                  <a:pt x="615374" y="2026727"/>
                </a:cubicBezTo>
                <a:cubicBezTo>
                  <a:pt x="464356" y="2040204"/>
                  <a:pt x="168072" y="2055491"/>
                  <a:pt x="0" y="2026727"/>
                </a:cubicBezTo>
                <a:cubicBezTo>
                  <a:pt x="-5004" y="1823781"/>
                  <a:pt x="19315" y="1667646"/>
                  <a:pt x="0" y="1560579"/>
                </a:cubicBezTo>
                <a:cubicBezTo>
                  <a:pt x="6805" y="1458757"/>
                  <a:pt x="-36741" y="1210043"/>
                  <a:pt x="0" y="1074165"/>
                </a:cubicBezTo>
                <a:cubicBezTo>
                  <a:pt x="10753" y="971105"/>
                  <a:pt x="-376" y="725434"/>
                  <a:pt x="0" y="587750"/>
                </a:cubicBezTo>
                <a:cubicBezTo>
                  <a:pt x="23792" y="419752"/>
                  <a:pt x="7244" y="191173"/>
                  <a:pt x="0" y="0"/>
                </a:cubicBezTo>
                <a:close/>
              </a:path>
              <a:path w="8505173" h="2026727" stroke="0" extrusionOk="0">
                <a:moveTo>
                  <a:pt x="0" y="0"/>
                </a:moveTo>
                <a:cubicBezTo>
                  <a:pt x="60760" y="6448"/>
                  <a:pt x="178694" y="-8654"/>
                  <a:pt x="245148" y="0"/>
                </a:cubicBezTo>
                <a:cubicBezTo>
                  <a:pt x="263044" y="-20816"/>
                  <a:pt x="610644" y="67062"/>
                  <a:pt x="915556" y="0"/>
                </a:cubicBezTo>
                <a:cubicBezTo>
                  <a:pt x="1185756" y="-31820"/>
                  <a:pt x="1098846" y="1238"/>
                  <a:pt x="1160705" y="0"/>
                </a:cubicBezTo>
                <a:cubicBezTo>
                  <a:pt x="1260528" y="-66894"/>
                  <a:pt x="1519991" y="-32927"/>
                  <a:pt x="1831113" y="0"/>
                </a:cubicBezTo>
                <a:cubicBezTo>
                  <a:pt x="2124358" y="13988"/>
                  <a:pt x="2142955" y="-21636"/>
                  <a:pt x="2416469" y="0"/>
                </a:cubicBezTo>
                <a:cubicBezTo>
                  <a:pt x="2678043" y="26639"/>
                  <a:pt x="2654352" y="15999"/>
                  <a:pt x="2746670" y="0"/>
                </a:cubicBezTo>
                <a:cubicBezTo>
                  <a:pt x="2834571" y="5252"/>
                  <a:pt x="2980157" y="33748"/>
                  <a:pt x="3076871" y="0"/>
                </a:cubicBezTo>
                <a:cubicBezTo>
                  <a:pt x="3205707" y="-34729"/>
                  <a:pt x="3572093" y="-29173"/>
                  <a:pt x="3747279" y="0"/>
                </a:cubicBezTo>
                <a:cubicBezTo>
                  <a:pt x="3917699" y="-12611"/>
                  <a:pt x="4121748" y="-5430"/>
                  <a:pt x="4247583" y="0"/>
                </a:cubicBezTo>
                <a:cubicBezTo>
                  <a:pt x="4348515" y="29681"/>
                  <a:pt x="4629240" y="13182"/>
                  <a:pt x="4747887" y="0"/>
                </a:cubicBezTo>
                <a:cubicBezTo>
                  <a:pt x="4861536" y="-10036"/>
                  <a:pt x="5233561" y="3510"/>
                  <a:pt x="5333244" y="0"/>
                </a:cubicBezTo>
                <a:cubicBezTo>
                  <a:pt x="5468547" y="30903"/>
                  <a:pt x="5722957" y="-3626"/>
                  <a:pt x="5918599" y="0"/>
                </a:cubicBezTo>
                <a:cubicBezTo>
                  <a:pt x="6100052" y="-26082"/>
                  <a:pt x="6069229" y="-8195"/>
                  <a:pt x="6163749" y="0"/>
                </a:cubicBezTo>
                <a:cubicBezTo>
                  <a:pt x="6229659" y="-18406"/>
                  <a:pt x="6443433" y="24495"/>
                  <a:pt x="6664053" y="0"/>
                </a:cubicBezTo>
                <a:cubicBezTo>
                  <a:pt x="6877735" y="-2246"/>
                  <a:pt x="6961545" y="38416"/>
                  <a:pt x="7249409" y="0"/>
                </a:cubicBezTo>
                <a:cubicBezTo>
                  <a:pt x="7531950" y="-42565"/>
                  <a:pt x="7587405" y="-10382"/>
                  <a:pt x="7664662" y="0"/>
                </a:cubicBezTo>
                <a:cubicBezTo>
                  <a:pt x="7745630" y="-35300"/>
                  <a:pt x="8272458" y="-87012"/>
                  <a:pt x="8505173" y="0"/>
                </a:cubicBezTo>
                <a:cubicBezTo>
                  <a:pt x="8528951" y="211282"/>
                  <a:pt x="8499840" y="410315"/>
                  <a:pt x="8505173" y="526948"/>
                </a:cubicBezTo>
                <a:cubicBezTo>
                  <a:pt x="8502228" y="640261"/>
                  <a:pt x="8500001" y="944077"/>
                  <a:pt x="8505173" y="1074165"/>
                </a:cubicBezTo>
                <a:cubicBezTo>
                  <a:pt x="8507428" y="1209640"/>
                  <a:pt x="8531502" y="1420608"/>
                  <a:pt x="8505173" y="1560579"/>
                </a:cubicBezTo>
                <a:cubicBezTo>
                  <a:pt x="8487153" y="1729597"/>
                  <a:pt x="8484118" y="1916746"/>
                  <a:pt x="8505173" y="2026727"/>
                </a:cubicBezTo>
                <a:cubicBezTo>
                  <a:pt x="8347180" y="2043022"/>
                  <a:pt x="8151790" y="2010161"/>
                  <a:pt x="7834765" y="2026727"/>
                </a:cubicBezTo>
                <a:cubicBezTo>
                  <a:pt x="7502217" y="2012386"/>
                  <a:pt x="7702168" y="1996558"/>
                  <a:pt x="7589616" y="2026727"/>
                </a:cubicBezTo>
                <a:cubicBezTo>
                  <a:pt x="7477523" y="2046297"/>
                  <a:pt x="7274515" y="2009851"/>
                  <a:pt x="7174363" y="2026727"/>
                </a:cubicBezTo>
                <a:cubicBezTo>
                  <a:pt x="7090910" y="2050712"/>
                  <a:pt x="7002726" y="2043168"/>
                  <a:pt x="6929214" y="2026727"/>
                </a:cubicBezTo>
                <a:cubicBezTo>
                  <a:pt x="6871330" y="2003811"/>
                  <a:pt x="6656426" y="2020521"/>
                  <a:pt x="6599013" y="2026727"/>
                </a:cubicBezTo>
                <a:cubicBezTo>
                  <a:pt x="6490079" y="2055626"/>
                  <a:pt x="6351969" y="2042915"/>
                  <a:pt x="6098709" y="2026727"/>
                </a:cubicBezTo>
                <a:cubicBezTo>
                  <a:pt x="5900086" y="2040144"/>
                  <a:pt x="5969238" y="2045167"/>
                  <a:pt x="5853560" y="2026727"/>
                </a:cubicBezTo>
                <a:cubicBezTo>
                  <a:pt x="5719444" y="2002833"/>
                  <a:pt x="5500689" y="2016966"/>
                  <a:pt x="5353255" y="2026727"/>
                </a:cubicBezTo>
                <a:cubicBezTo>
                  <a:pt x="5202106" y="2033885"/>
                  <a:pt x="5080037" y="2006238"/>
                  <a:pt x="4852951" y="2026727"/>
                </a:cubicBezTo>
                <a:cubicBezTo>
                  <a:pt x="4621101" y="2033202"/>
                  <a:pt x="4587625" y="2027505"/>
                  <a:pt x="4522750" y="2026727"/>
                </a:cubicBezTo>
                <a:cubicBezTo>
                  <a:pt x="4471890" y="2040326"/>
                  <a:pt x="4086600" y="2054896"/>
                  <a:pt x="3852342" y="2026727"/>
                </a:cubicBezTo>
                <a:cubicBezTo>
                  <a:pt x="3632051" y="1999956"/>
                  <a:pt x="3602271" y="2007516"/>
                  <a:pt x="3352038" y="2026727"/>
                </a:cubicBezTo>
                <a:cubicBezTo>
                  <a:pt x="3082749" y="2047515"/>
                  <a:pt x="3175005" y="2053966"/>
                  <a:pt x="3106889" y="2026727"/>
                </a:cubicBezTo>
                <a:cubicBezTo>
                  <a:pt x="3042189" y="2012921"/>
                  <a:pt x="2822006" y="2072890"/>
                  <a:pt x="2691637" y="2026727"/>
                </a:cubicBezTo>
                <a:cubicBezTo>
                  <a:pt x="2554695" y="1994935"/>
                  <a:pt x="2445789" y="2022581"/>
                  <a:pt x="2276384" y="2026727"/>
                </a:cubicBezTo>
                <a:cubicBezTo>
                  <a:pt x="2128886" y="2031662"/>
                  <a:pt x="1896590" y="2031453"/>
                  <a:pt x="1776080" y="2026727"/>
                </a:cubicBezTo>
                <a:cubicBezTo>
                  <a:pt x="1637597" y="2027928"/>
                  <a:pt x="1633516" y="2022149"/>
                  <a:pt x="1530931" y="2026727"/>
                </a:cubicBezTo>
                <a:cubicBezTo>
                  <a:pt x="1411783" y="2045078"/>
                  <a:pt x="1281564" y="2020074"/>
                  <a:pt x="1200729" y="2026727"/>
                </a:cubicBezTo>
                <a:cubicBezTo>
                  <a:pt x="1063570" y="2062367"/>
                  <a:pt x="732893" y="2074502"/>
                  <a:pt x="615374" y="2026727"/>
                </a:cubicBezTo>
                <a:cubicBezTo>
                  <a:pt x="490276" y="2001319"/>
                  <a:pt x="150166" y="2052053"/>
                  <a:pt x="0" y="2026727"/>
                </a:cubicBezTo>
                <a:cubicBezTo>
                  <a:pt x="6543" y="1817074"/>
                  <a:pt x="-1080" y="1646938"/>
                  <a:pt x="0" y="1560579"/>
                </a:cubicBezTo>
                <a:cubicBezTo>
                  <a:pt x="2157" y="1478922"/>
                  <a:pt x="-5217" y="1169048"/>
                  <a:pt x="0" y="1074165"/>
                </a:cubicBezTo>
                <a:cubicBezTo>
                  <a:pt x="39060" y="960661"/>
                  <a:pt x="24194" y="700943"/>
                  <a:pt x="0" y="587750"/>
                </a:cubicBezTo>
                <a:cubicBezTo>
                  <a:pt x="-56081" y="459920"/>
                  <a:pt x="10193" y="25378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3670485743">
                  <a:custGeom>
                    <a:avLst/>
                    <a:gdLst>
                      <a:gd name="connsiteX0" fmla="*/ 0 w 11297587"/>
                      <a:gd name="connsiteY0" fmla="*/ 0 h 2308324"/>
                      <a:gd name="connsiteX1" fmla="*/ 325636 w 11297587"/>
                      <a:gd name="connsiteY1" fmla="*/ 0 h 2308324"/>
                      <a:gd name="connsiteX2" fmla="*/ 1216152 w 11297587"/>
                      <a:gd name="connsiteY2" fmla="*/ 0 h 2308324"/>
                      <a:gd name="connsiteX3" fmla="*/ 1541788 w 11297587"/>
                      <a:gd name="connsiteY3" fmla="*/ 0 h 2308324"/>
                      <a:gd name="connsiteX4" fmla="*/ 2432304 w 11297587"/>
                      <a:gd name="connsiteY4" fmla="*/ 0 h 2308324"/>
                      <a:gd name="connsiteX5" fmla="*/ 3209844 w 11297587"/>
                      <a:gd name="connsiteY5" fmla="*/ 0 h 2308324"/>
                      <a:gd name="connsiteX6" fmla="*/ 3648456 w 11297587"/>
                      <a:gd name="connsiteY6" fmla="*/ 0 h 2308324"/>
                      <a:gd name="connsiteX7" fmla="*/ 4087068 w 11297587"/>
                      <a:gd name="connsiteY7" fmla="*/ 0 h 2308324"/>
                      <a:gd name="connsiteX8" fmla="*/ 4977584 w 11297587"/>
                      <a:gd name="connsiteY8" fmla="*/ 0 h 2308324"/>
                      <a:gd name="connsiteX9" fmla="*/ 5642148 w 11297587"/>
                      <a:gd name="connsiteY9" fmla="*/ 0 h 2308324"/>
                      <a:gd name="connsiteX10" fmla="*/ 6306712 w 11297587"/>
                      <a:gd name="connsiteY10" fmla="*/ 0 h 2308324"/>
                      <a:gd name="connsiteX11" fmla="*/ 7084252 w 11297587"/>
                      <a:gd name="connsiteY11" fmla="*/ 0 h 2308324"/>
                      <a:gd name="connsiteX12" fmla="*/ 7861791 w 11297587"/>
                      <a:gd name="connsiteY12" fmla="*/ 0 h 2308324"/>
                      <a:gd name="connsiteX13" fmla="*/ 8187428 w 11297587"/>
                      <a:gd name="connsiteY13" fmla="*/ 0 h 2308324"/>
                      <a:gd name="connsiteX14" fmla="*/ 8851992 w 11297587"/>
                      <a:gd name="connsiteY14" fmla="*/ 0 h 2308324"/>
                      <a:gd name="connsiteX15" fmla="*/ 9629532 w 11297587"/>
                      <a:gd name="connsiteY15" fmla="*/ 0 h 2308324"/>
                      <a:gd name="connsiteX16" fmla="*/ 10181120 w 11297587"/>
                      <a:gd name="connsiteY16" fmla="*/ 0 h 2308324"/>
                      <a:gd name="connsiteX17" fmla="*/ 11297587 w 11297587"/>
                      <a:gd name="connsiteY17" fmla="*/ 0 h 2308324"/>
                      <a:gd name="connsiteX18" fmla="*/ 11297587 w 11297587"/>
                      <a:gd name="connsiteY18" fmla="*/ 600164 h 2308324"/>
                      <a:gd name="connsiteX19" fmla="*/ 11297587 w 11297587"/>
                      <a:gd name="connsiteY19" fmla="*/ 1223412 h 2308324"/>
                      <a:gd name="connsiteX20" fmla="*/ 11297587 w 11297587"/>
                      <a:gd name="connsiteY20" fmla="*/ 1777409 h 2308324"/>
                      <a:gd name="connsiteX21" fmla="*/ 11297587 w 11297587"/>
                      <a:gd name="connsiteY21" fmla="*/ 2308324 h 2308324"/>
                      <a:gd name="connsiteX22" fmla="*/ 10407071 w 11297587"/>
                      <a:gd name="connsiteY22" fmla="*/ 2308324 h 2308324"/>
                      <a:gd name="connsiteX23" fmla="*/ 10081435 w 11297587"/>
                      <a:gd name="connsiteY23" fmla="*/ 2308324 h 2308324"/>
                      <a:gd name="connsiteX24" fmla="*/ 9529847 w 11297587"/>
                      <a:gd name="connsiteY24" fmla="*/ 2308324 h 2308324"/>
                      <a:gd name="connsiteX25" fmla="*/ 9204211 w 11297587"/>
                      <a:gd name="connsiteY25" fmla="*/ 2308324 h 2308324"/>
                      <a:gd name="connsiteX26" fmla="*/ 8765598 w 11297587"/>
                      <a:gd name="connsiteY26" fmla="*/ 2308324 h 2308324"/>
                      <a:gd name="connsiteX27" fmla="*/ 8101034 w 11297587"/>
                      <a:gd name="connsiteY27" fmla="*/ 2308324 h 2308324"/>
                      <a:gd name="connsiteX28" fmla="*/ 7775398 w 11297587"/>
                      <a:gd name="connsiteY28" fmla="*/ 2308324 h 2308324"/>
                      <a:gd name="connsiteX29" fmla="*/ 7110834 w 11297587"/>
                      <a:gd name="connsiteY29" fmla="*/ 2308324 h 2308324"/>
                      <a:gd name="connsiteX30" fmla="*/ 6446270 w 11297587"/>
                      <a:gd name="connsiteY30" fmla="*/ 2308324 h 2308324"/>
                      <a:gd name="connsiteX31" fmla="*/ 6007658 w 11297587"/>
                      <a:gd name="connsiteY31" fmla="*/ 2308324 h 2308324"/>
                      <a:gd name="connsiteX32" fmla="*/ 5117142 w 11297587"/>
                      <a:gd name="connsiteY32" fmla="*/ 2308324 h 2308324"/>
                      <a:gd name="connsiteX33" fmla="*/ 4452578 w 11297587"/>
                      <a:gd name="connsiteY33" fmla="*/ 2308324 h 2308324"/>
                      <a:gd name="connsiteX34" fmla="*/ 4126942 w 11297587"/>
                      <a:gd name="connsiteY34" fmla="*/ 2308324 h 2308324"/>
                      <a:gd name="connsiteX35" fmla="*/ 3575354 w 11297587"/>
                      <a:gd name="connsiteY35" fmla="*/ 2308324 h 2308324"/>
                      <a:gd name="connsiteX36" fmla="*/ 3023766 w 11297587"/>
                      <a:gd name="connsiteY36" fmla="*/ 2308324 h 2308324"/>
                      <a:gd name="connsiteX37" fmla="*/ 2359202 w 11297587"/>
                      <a:gd name="connsiteY37" fmla="*/ 2308324 h 2308324"/>
                      <a:gd name="connsiteX38" fmla="*/ 2033566 w 11297587"/>
                      <a:gd name="connsiteY38" fmla="*/ 2308324 h 2308324"/>
                      <a:gd name="connsiteX39" fmla="*/ 1594953 w 11297587"/>
                      <a:gd name="connsiteY39" fmla="*/ 2308324 h 2308324"/>
                      <a:gd name="connsiteX40" fmla="*/ 817414 w 11297587"/>
                      <a:gd name="connsiteY40" fmla="*/ 2308324 h 2308324"/>
                      <a:gd name="connsiteX41" fmla="*/ 0 w 11297587"/>
                      <a:gd name="connsiteY41" fmla="*/ 2308324 h 2308324"/>
                      <a:gd name="connsiteX42" fmla="*/ 0 w 11297587"/>
                      <a:gd name="connsiteY42" fmla="*/ 1777409 h 2308324"/>
                      <a:gd name="connsiteX43" fmla="*/ 0 w 11297587"/>
                      <a:gd name="connsiteY43" fmla="*/ 1223412 h 2308324"/>
                      <a:gd name="connsiteX44" fmla="*/ 0 w 11297587"/>
                      <a:gd name="connsiteY44" fmla="*/ 669414 h 2308324"/>
                      <a:gd name="connsiteX45" fmla="*/ 0 w 11297587"/>
                      <a:gd name="connsiteY45" fmla="*/ 0 h 2308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11297587" h="2308324" extrusionOk="0">
                        <a:moveTo>
                          <a:pt x="0" y="0"/>
                        </a:moveTo>
                        <a:cubicBezTo>
                          <a:pt x="96368" y="13560"/>
                          <a:pt x="233793" y="-6295"/>
                          <a:pt x="325636" y="0"/>
                        </a:cubicBezTo>
                        <a:cubicBezTo>
                          <a:pt x="417479" y="6295"/>
                          <a:pt x="857694" y="33974"/>
                          <a:pt x="1216152" y="0"/>
                        </a:cubicBezTo>
                        <a:cubicBezTo>
                          <a:pt x="1574610" y="-33974"/>
                          <a:pt x="1469952" y="10510"/>
                          <a:pt x="1541788" y="0"/>
                        </a:cubicBezTo>
                        <a:cubicBezTo>
                          <a:pt x="1613624" y="-10510"/>
                          <a:pt x="2047162" y="-12990"/>
                          <a:pt x="2432304" y="0"/>
                        </a:cubicBezTo>
                        <a:cubicBezTo>
                          <a:pt x="2817446" y="12990"/>
                          <a:pt x="2860142" y="-30938"/>
                          <a:pt x="3209844" y="0"/>
                        </a:cubicBezTo>
                        <a:cubicBezTo>
                          <a:pt x="3559546" y="30938"/>
                          <a:pt x="3521715" y="17382"/>
                          <a:pt x="3648456" y="0"/>
                        </a:cubicBezTo>
                        <a:cubicBezTo>
                          <a:pt x="3775197" y="-17382"/>
                          <a:pt x="3949307" y="19626"/>
                          <a:pt x="4087068" y="0"/>
                        </a:cubicBezTo>
                        <a:cubicBezTo>
                          <a:pt x="4224829" y="-19626"/>
                          <a:pt x="4752063" y="8734"/>
                          <a:pt x="4977584" y="0"/>
                        </a:cubicBezTo>
                        <a:cubicBezTo>
                          <a:pt x="5203105" y="-8734"/>
                          <a:pt x="5485452" y="-16789"/>
                          <a:pt x="5642148" y="0"/>
                        </a:cubicBezTo>
                        <a:cubicBezTo>
                          <a:pt x="5798844" y="16789"/>
                          <a:pt x="6162573" y="25205"/>
                          <a:pt x="6306712" y="0"/>
                        </a:cubicBezTo>
                        <a:cubicBezTo>
                          <a:pt x="6450851" y="-25205"/>
                          <a:pt x="6925849" y="-27714"/>
                          <a:pt x="7084252" y="0"/>
                        </a:cubicBezTo>
                        <a:cubicBezTo>
                          <a:pt x="7242655" y="27714"/>
                          <a:pt x="7620844" y="30885"/>
                          <a:pt x="7861791" y="0"/>
                        </a:cubicBezTo>
                        <a:cubicBezTo>
                          <a:pt x="8102738" y="-30885"/>
                          <a:pt x="8073221" y="-5628"/>
                          <a:pt x="8187428" y="0"/>
                        </a:cubicBezTo>
                        <a:cubicBezTo>
                          <a:pt x="8301635" y="5628"/>
                          <a:pt x="8554543" y="23843"/>
                          <a:pt x="8851992" y="0"/>
                        </a:cubicBezTo>
                        <a:cubicBezTo>
                          <a:pt x="9149441" y="-23843"/>
                          <a:pt x="9258085" y="35870"/>
                          <a:pt x="9629532" y="0"/>
                        </a:cubicBezTo>
                        <a:cubicBezTo>
                          <a:pt x="10000979" y="-35870"/>
                          <a:pt x="10063597" y="-7897"/>
                          <a:pt x="10181120" y="0"/>
                        </a:cubicBezTo>
                        <a:cubicBezTo>
                          <a:pt x="10298643" y="7897"/>
                          <a:pt x="11018174" y="-34779"/>
                          <a:pt x="11297587" y="0"/>
                        </a:cubicBezTo>
                        <a:cubicBezTo>
                          <a:pt x="11302411" y="222565"/>
                          <a:pt x="11290286" y="470179"/>
                          <a:pt x="11297587" y="600164"/>
                        </a:cubicBezTo>
                        <a:cubicBezTo>
                          <a:pt x="11304888" y="730149"/>
                          <a:pt x="11304267" y="1071980"/>
                          <a:pt x="11297587" y="1223412"/>
                        </a:cubicBezTo>
                        <a:cubicBezTo>
                          <a:pt x="11290907" y="1374844"/>
                          <a:pt x="11312938" y="1569841"/>
                          <a:pt x="11297587" y="1777409"/>
                        </a:cubicBezTo>
                        <a:cubicBezTo>
                          <a:pt x="11282236" y="1984977"/>
                          <a:pt x="11272066" y="2163411"/>
                          <a:pt x="11297587" y="2308324"/>
                        </a:cubicBezTo>
                        <a:cubicBezTo>
                          <a:pt x="11038908" y="2303061"/>
                          <a:pt x="10830824" y="2293447"/>
                          <a:pt x="10407071" y="2308324"/>
                        </a:cubicBezTo>
                        <a:cubicBezTo>
                          <a:pt x="9983318" y="2323201"/>
                          <a:pt x="10230012" y="2293695"/>
                          <a:pt x="10081435" y="2308324"/>
                        </a:cubicBezTo>
                        <a:cubicBezTo>
                          <a:pt x="9932858" y="2322953"/>
                          <a:pt x="9655793" y="2283249"/>
                          <a:pt x="9529847" y="2308324"/>
                        </a:cubicBezTo>
                        <a:cubicBezTo>
                          <a:pt x="9403901" y="2333399"/>
                          <a:pt x="9289972" y="2319386"/>
                          <a:pt x="9204211" y="2308324"/>
                        </a:cubicBezTo>
                        <a:cubicBezTo>
                          <a:pt x="9118450" y="2297262"/>
                          <a:pt x="8856146" y="2301331"/>
                          <a:pt x="8765598" y="2308324"/>
                        </a:cubicBezTo>
                        <a:cubicBezTo>
                          <a:pt x="8675050" y="2315317"/>
                          <a:pt x="8368147" y="2297638"/>
                          <a:pt x="8101034" y="2308324"/>
                        </a:cubicBezTo>
                        <a:cubicBezTo>
                          <a:pt x="7833921" y="2319010"/>
                          <a:pt x="7923895" y="2318014"/>
                          <a:pt x="7775398" y="2308324"/>
                        </a:cubicBezTo>
                        <a:cubicBezTo>
                          <a:pt x="7626901" y="2298634"/>
                          <a:pt x="7326543" y="2294003"/>
                          <a:pt x="7110834" y="2308324"/>
                        </a:cubicBezTo>
                        <a:cubicBezTo>
                          <a:pt x="6895125" y="2322645"/>
                          <a:pt x="6754409" y="2296781"/>
                          <a:pt x="6446270" y="2308324"/>
                        </a:cubicBezTo>
                        <a:cubicBezTo>
                          <a:pt x="6138131" y="2319867"/>
                          <a:pt x="6103601" y="2310649"/>
                          <a:pt x="6007658" y="2308324"/>
                        </a:cubicBezTo>
                        <a:cubicBezTo>
                          <a:pt x="5911715" y="2305999"/>
                          <a:pt x="5414640" y="2335195"/>
                          <a:pt x="5117142" y="2308324"/>
                        </a:cubicBezTo>
                        <a:cubicBezTo>
                          <a:pt x="4819644" y="2281453"/>
                          <a:pt x="4784165" y="2286654"/>
                          <a:pt x="4452578" y="2308324"/>
                        </a:cubicBezTo>
                        <a:cubicBezTo>
                          <a:pt x="4120991" y="2329994"/>
                          <a:pt x="4218219" y="2320045"/>
                          <a:pt x="4126942" y="2308324"/>
                        </a:cubicBezTo>
                        <a:cubicBezTo>
                          <a:pt x="4035665" y="2296603"/>
                          <a:pt x="3748411" y="2326572"/>
                          <a:pt x="3575354" y="2308324"/>
                        </a:cubicBezTo>
                        <a:cubicBezTo>
                          <a:pt x="3402297" y="2290076"/>
                          <a:pt x="3222673" y="2314336"/>
                          <a:pt x="3023766" y="2308324"/>
                        </a:cubicBezTo>
                        <a:cubicBezTo>
                          <a:pt x="2824859" y="2302312"/>
                          <a:pt x="2541645" y="2304325"/>
                          <a:pt x="2359202" y="2308324"/>
                        </a:cubicBezTo>
                        <a:cubicBezTo>
                          <a:pt x="2176759" y="2312323"/>
                          <a:pt x="2172865" y="2302886"/>
                          <a:pt x="2033566" y="2308324"/>
                        </a:cubicBezTo>
                        <a:cubicBezTo>
                          <a:pt x="1894267" y="2313762"/>
                          <a:pt x="1740927" y="2292361"/>
                          <a:pt x="1594953" y="2308324"/>
                        </a:cubicBezTo>
                        <a:cubicBezTo>
                          <a:pt x="1448979" y="2324287"/>
                          <a:pt x="986228" y="2342997"/>
                          <a:pt x="817414" y="2308324"/>
                        </a:cubicBezTo>
                        <a:cubicBezTo>
                          <a:pt x="648600" y="2273651"/>
                          <a:pt x="226890" y="2343930"/>
                          <a:pt x="0" y="2308324"/>
                        </a:cubicBezTo>
                        <a:cubicBezTo>
                          <a:pt x="15885" y="2088656"/>
                          <a:pt x="19462" y="1889489"/>
                          <a:pt x="0" y="1777409"/>
                        </a:cubicBezTo>
                        <a:cubicBezTo>
                          <a:pt x="-19462" y="1665329"/>
                          <a:pt x="-16354" y="1358964"/>
                          <a:pt x="0" y="1223412"/>
                        </a:cubicBezTo>
                        <a:cubicBezTo>
                          <a:pt x="16354" y="1087860"/>
                          <a:pt x="22189" y="812992"/>
                          <a:pt x="0" y="669414"/>
                        </a:cubicBezTo>
                        <a:cubicBezTo>
                          <a:pt x="-22189" y="525836"/>
                          <a:pt x="11222" y="2326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/>
          <a:p>
            <a:pPr marR="0" lvl="0" fontAlgn="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0" i="0" u="none" strike="noStrike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	Để khỏi ngã, tôi thường tháo phăng đôi dép nhựa và bước đi bằng cách bấm mười đầu ngón chân xuống mặt đường</a:t>
            </a:r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.</a:t>
            </a:r>
            <a:endParaRPr kumimoji="0" lang="en-US" sz="2800" b="0" i="0" u="none" strike="noStrike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D9E22BA-1147-6B37-2480-A90B3680939E}"/>
              </a:ext>
            </a:extLst>
          </p:cNvPr>
          <p:cNvSpPr txBox="1"/>
          <p:nvPr/>
        </p:nvSpPr>
        <p:spPr>
          <a:xfrm>
            <a:off x="1038873" y="4199971"/>
            <a:ext cx="10478572" cy="2026727"/>
          </a:xfrm>
          <a:custGeom>
            <a:avLst/>
            <a:gdLst>
              <a:gd name="connsiteX0" fmla="*/ 0 w 8505172"/>
              <a:gd name="connsiteY0" fmla="*/ 0 h 2026727"/>
              <a:gd name="connsiteX1" fmla="*/ 245148 w 8505172"/>
              <a:gd name="connsiteY1" fmla="*/ 0 h 2026727"/>
              <a:gd name="connsiteX2" fmla="*/ 915556 w 8505172"/>
              <a:gd name="connsiteY2" fmla="*/ 0 h 2026727"/>
              <a:gd name="connsiteX3" fmla="*/ 1160705 w 8505172"/>
              <a:gd name="connsiteY3" fmla="*/ 0 h 2026727"/>
              <a:gd name="connsiteX4" fmla="*/ 1831113 w 8505172"/>
              <a:gd name="connsiteY4" fmla="*/ 0 h 2026727"/>
              <a:gd name="connsiteX5" fmla="*/ 2416469 w 8505172"/>
              <a:gd name="connsiteY5" fmla="*/ 0 h 2026727"/>
              <a:gd name="connsiteX6" fmla="*/ 2746670 w 8505172"/>
              <a:gd name="connsiteY6" fmla="*/ 0 h 2026727"/>
              <a:gd name="connsiteX7" fmla="*/ 3076870 w 8505172"/>
              <a:gd name="connsiteY7" fmla="*/ 0 h 2026727"/>
              <a:gd name="connsiteX8" fmla="*/ 3747278 w 8505172"/>
              <a:gd name="connsiteY8" fmla="*/ 0 h 2026727"/>
              <a:gd name="connsiteX9" fmla="*/ 4247583 w 8505172"/>
              <a:gd name="connsiteY9" fmla="*/ 0 h 2026727"/>
              <a:gd name="connsiteX10" fmla="*/ 4747887 w 8505172"/>
              <a:gd name="connsiteY10" fmla="*/ 0 h 2026727"/>
              <a:gd name="connsiteX11" fmla="*/ 5333243 w 8505172"/>
              <a:gd name="connsiteY11" fmla="*/ 0 h 2026727"/>
              <a:gd name="connsiteX12" fmla="*/ 5918598 w 8505172"/>
              <a:gd name="connsiteY12" fmla="*/ 0 h 2026727"/>
              <a:gd name="connsiteX13" fmla="*/ 6163748 w 8505172"/>
              <a:gd name="connsiteY13" fmla="*/ 0 h 2026727"/>
              <a:gd name="connsiteX14" fmla="*/ 6664052 w 8505172"/>
              <a:gd name="connsiteY14" fmla="*/ 0 h 2026727"/>
              <a:gd name="connsiteX15" fmla="*/ 7249408 w 8505172"/>
              <a:gd name="connsiteY15" fmla="*/ 0 h 2026727"/>
              <a:gd name="connsiteX16" fmla="*/ 7664661 w 8505172"/>
              <a:gd name="connsiteY16" fmla="*/ 0 h 2026727"/>
              <a:gd name="connsiteX17" fmla="*/ 8505172 w 8505172"/>
              <a:gd name="connsiteY17" fmla="*/ 0 h 2026727"/>
              <a:gd name="connsiteX18" fmla="*/ 8505172 w 8505172"/>
              <a:gd name="connsiteY18" fmla="*/ 526948 h 2026727"/>
              <a:gd name="connsiteX19" fmla="*/ 8505172 w 8505172"/>
              <a:gd name="connsiteY19" fmla="*/ 1074165 h 2026727"/>
              <a:gd name="connsiteX20" fmla="*/ 8505172 w 8505172"/>
              <a:gd name="connsiteY20" fmla="*/ 1560579 h 2026727"/>
              <a:gd name="connsiteX21" fmla="*/ 8505172 w 8505172"/>
              <a:gd name="connsiteY21" fmla="*/ 2026727 h 2026727"/>
              <a:gd name="connsiteX22" fmla="*/ 7834764 w 8505172"/>
              <a:gd name="connsiteY22" fmla="*/ 2026727 h 2026727"/>
              <a:gd name="connsiteX23" fmla="*/ 7589615 w 8505172"/>
              <a:gd name="connsiteY23" fmla="*/ 2026727 h 2026727"/>
              <a:gd name="connsiteX24" fmla="*/ 7174362 w 8505172"/>
              <a:gd name="connsiteY24" fmla="*/ 2026727 h 2026727"/>
              <a:gd name="connsiteX25" fmla="*/ 6929213 w 8505172"/>
              <a:gd name="connsiteY25" fmla="*/ 2026727 h 2026727"/>
              <a:gd name="connsiteX26" fmla="*/ 6599012 w 8505172"/>
              <a:gd name="connsiteY26" fmla="*/ 2026727 h 2026727"/>
              <a:gd name="connsiteX27" fmla="*/ 6098708 w 8505172"/>
              <a:gd name="connsiteY27" fmla="*/ 2026727 h 2026727"/>
              <a:gd name="connsiteX28" fmla="*/ 5853559 w 8505172"/>
              <a:gd name="connsiteY28" fmla="*/ 2026727 h 2026727"/>
              <a:gd name="connsiteX29" fmla="*/ 5353255 w 8505172"/>
              <a:gd name="connsiteY29" fmla="*/ 2026727 h 2026727"/>
              <a:gd name="connsiteX30" fmla="*/ 4852950 w 8505172"/>
              <a:gd name="connsiteY30" fmla="*/ 2026727 h 2026727"/>
              <a:gd name="connsiteX31" fmla="*/ 4522750 w 8505172"/>
              <a:gd name="connsiteY31" fmla="*/ 2026727 h 2026727"/>
              <a:gd name="connsiteX32" fmla="*/ 3852342 w 8505172"/>
              <a:gd name="connsiteY32" fmla="*/ 2026727 h 2026727"/>
              <a:gd name="connsiteX33" fmla="*/ 3352038 w 8505172"/>
              <a:gd name="connsiteY33" fmla="*/ 2026727 h 2026727"/>
              <a:gd name="connsiteX34" fmla="*/ 3106889 w 8505172"/>
              <a:gd name="connsiteY34" fmla="*/ 2026727 h 2026727"/>
              <a:gd name="connsiteX35" fmla="*/ 2691636 w 8505172"/>
              <a:gd name="connsiteY35" fmla="*/ 2026727 h 2026727"/>
              <a:gd name="connsiteX36" fmla="*/ 2276384 w 8505172"/>
              <a:gd name="connsiteY36" fmla="*/ 2026727 h 2026727"/>
              <a:gd name="connsiteX37" fmla="*/ 1776080 w 8505172"/>
              <a:gd name="connsiteY37" fmla="*/ 2026727 h 2026727"/>
              <a:gd name="connsiteX38" fmla="*/ 1530931 w 8505172"/>
              <a:gd name="connsiteY38" fmla="*/ 2026727 h 2026727"/>
              <a:gd name="connsiteX39" fmla="*/ 1200729 w 8505172"/>
              <a:gd name="connsiteY39" fmla="*/ 2026727 h 2026727"/>
              <a:gd name="connsiteX40" fmla="*/ 615374 w 8505172"/>
              <a:gd name="connsiteY40" fmla="*/ 2026727 h 2026727"/>
              <a:gd name="connsiteX41" fmla="*/ 0 w 8505172"/>
              <a:gd name="connsiteY41" fmla="*/ 2026727 h 2026727"/>
              <a:gd name="connsiteX42" fmla="*/ 0 w 8505172"/>
              <a:gd name="connsiteY42" fmla="*/ 1560579 h 2026727"/>
              <a:gd name="connsiteX43" fmla="*/ 0 w 8505172"/>
              <a:gd name="connsiteY43" fmla="*/ 1074165 h 2026727"/>
              <a:gd name="connsiteX44" fmla="*/ 0 w 8505172"/>
              <a:gd name="connsiteY44" fmla="*/ 587750 h 2026727"/>
              <a:gd name="connsiteX45" fmla="*/ 0 w 8505172"/>
              <a:gd name="connsiteY45" fmla="*/ 0 h 202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505172" h="2026727" fill="none" extrusionOk="0">
                <a:moveTo>
                  <a:pt x="0" y="0"/>
                </a:moveTo>
                <a:cubicBezTo>
                  <a:pt x="71209" y="4006"/>
                  <a:pt x="175717" y="8820"/>
                  <a:pt x="245148" y="0"/>
                </a:cubicBezTo>
                <a:cubicBezTo>
                  <a:pt x="381568" y="31101"/>
                  <a:pt x="666535" y="22241"/>
                  <a:pt x="915556" y="0"/>
                </a:cubicBezTo>
                <a:cubicBezTo>
                  <a:pt x="1182828" y="-23740"/>
                  <a:pt x="1113099" y="13365"/>
                  <a:pt x="1160705" y="0"/>
                </a:cubicBezTo>
                <a:cubicBezTo>
                  <a:pt x="1167310" y="16397"/>
                  <a:pt x="1538216" y="-66592"/>
                  <a:pt x="1831113" y="0"/>
                </a:cubicBezTo>
                <a:cubicBezTo>
                  <a:pt x="2127276" y="12134"/>
                  <a:pt x="2154922" y="-28582"/>
                  <a:pt x="2416469" y="0"/>
                </a:cubicBezTo>
                <a:cubicBezTo>
                  <a:pt x="2683496" y="25022"/>
                  <a:pt x="2643699" y="16950"/>
                  <a:pt x="2746670" y="0"/>
                </a:cubicBezTo>
                <a:cubicBezTo>
                  <a:pt x="2841875" y="-24068"/>
                  <a:pt x="2963591" y="29885"/>
                  <a:pt x="3076870" y="0"/>
                </a:cubicBezTo>
                <a:cubicBezTo>
                  <a:pt x="3167799" y="4308"/>
                  <a:pt x="3595670" y="4222"/>
                  <a:pt x="3747278" y="0"/>
                </a:cubicBezTo>
                <a:cubicBezTo>
                  <a:pt x="3891551" y="-15812"/>
                  <a:pt x="4115171" y="3393"/>
                  <a:pt x="4247583" y="0"/>
                </a:cubicBezTo>
                <a:cubicBezTo>
                  <a:pt x="4379212" y="-2401"/>
                  <a:pt x="4644522" y="32760"/>
                  <a:pt x="4747887" y="0"/>
                </a:cubicBezTo>
                <a:cubicBezTo>
                  <a:pt x="4860109" y="5960"/>
                  <a:pt x="5199556" y="-31230"/>
                  <a:pt x="5333243" y="0"/>
                </a:cubicBezTo>
                <a:cubicBezTo>
                  <a:pt x="5473457" y="-19272"/>
                  <a:pt x="5771401" y="-4934"/>
                  <a:pt x="5918598" y="0"/>
                </a:cubicBezTo>
                <a:cubicBezTo>
                  <a:pt x="6105572" y="-27236"/>
                  <a:pt x="6069217" y="-7956"/>
                  <a:pt x="6163748" y="0"/>
                </a:cubicBezTo>
                <a:cubicBezTo>
                  <a:pt x="6294763" y="10059"/>
                  <a:pt x="6431957" y="14813"/>
                  <a:pt x="6664052" y="0"/>
                </a:cubicBezTo>
                <a:cubicBezTo>
                  <a:pt x="6886305" y="-18794"/>
                  <a:pt x="6972889" y="51231"/>
                  <a:pt x="7249408" y="0"/>
                </a:cubicBezTo>
                <a:cubicBezTo>
                  <a:pt x="7529963" y="-33837"/>
                  <a:pt x="7574506" y="8646"/>
                  <a:pt x="7664661" y="0"/>
                </a:cubicBezTo>
                <a:cubicBezTo>
                  <a:pt x="7749513" y="-1909"/>
                  <a:pt x="8300035" y="-34230"/>
                  <a:pt x="8505172" y="0"/>
                </a:cubicBezTo>
                <a:cubicBezTo>
                  <a:pt x="8509537" y="199012"/>
                  <a:pt x="8476796" y="407716"/>
                  <a:pt x="8505172" y="526948"/>
                </a:cubicBezTo>
                <a:cubicBezTo>
                  <a:pt x="8507380" y="621293"/>
                  <a:pt x="8533496" y="947653"/>
                  <a:pt x="8505172" y="1074165"/>
                </a:cubicBezTo>
                <a:cubicBezTo>
                  <a:pt x="8515957" y="1243094"/>
                  <a:pt x="8478943" y="1388565"/>
                  <a:pt x="8505172" y="1560579"/>
                </a:cubicBezTo>
                <a:cubicBezTo>
                  <a:pt x="8528005" y="1730315"/>
                  <a:pt x="8519046" y="1896550"/>
                  <a:pt x="8505172" y="2026727"/>
                </a:cubicBezTo>
                <a:cubicBezTo>
                  <a:pt x="8338862" y="2012025"/>
                  <a:pt x="8189509" y="2022062"/>
                  <a:pt x="7834764" y="2026727"/>
                </a:cubicBezTo>
                <a:cubicBezTo>
                  <a:pt x="7535632" y="2038134"/>
                  <a:pt x="7675625" y="2030941"/>
                  <a:pt x="7589615" y="2026727"/>
                </a:cubicBezTo>
                <a:cubicBezTo>
                  <a:pt x="7456499" y="2047177"/>
                  <a:pt x="7293876" y="2011100"/>
                  <a:pt x="7174362" y="2026727"/>
                </a:cubicBezTo>
                <a:cubicBezTo>
                  <a:pt x="7085433" y="2051155"/>
                  <a:pt x="6991889" y="2037374"/>
                  <a:pt x="6929213" y="2026727"/>
                </a:cubicBezTo>
                <a:cubicBezTo>
                  <a:pt x="6859718" y="2025226"/>
                  <a:pt x="6663425" y="2038950"/>
                  <a:pt x="6599012" y="2026727"/>
                </a:cubicBezTo>
                <a:cubicBezTo>
                  <a:pt x="6531453" y="2013350"/>
                  <a:pt x="6311011" y="2010288"/>
                  <a:pt x="6098708" y="2026727"/>
                </a:cubicBezTo>
                <a:cubicBezTo>
                  <a:pt x="5886194" y="2043323"/>
                  <a:pt x="5954698" y="2042714"/>
                  <a:pt x="5853559" y="2026727"/>
                </a:cubicBezTo>
                <a:cubicBezTo>
                  <a:pt x="5739604" y="2026667"/>
                  <a:pt x="5497276" y="2042316"/>
                  <a:pt x="5353255" y="2026727"/>
                </a:cubicBezTo>
                <a:cubicBezTo>
                  <a:pt x="5197227" y="2024036"/>
                  <a:pt x="5098797" y="2019631"/>
                  <a:pt x="4852950" y="2026727"/>
                </a:cubicBezTo>
                <a:cubicBezTo>
                  <a:pt x="4614318" y="2034393"/>
                  <a:pt x="4591273" y="2034321"/>
                  <a:pt x="4522750" y="2026727"/>
                </a:cubicBezTo>
                <a:cubicBezTo>
                  <a:pt x="4509320" y="2021292"/>
                  <a:pt x="4101928" y="1988643"/>
                  <a:pt x="3852342" y="2026727"/>
                </a:cubicBezTo>
                <a:cubicBezTo>
                  <a:pt x="3632435" y="2005620"/>
                  <a:pt x="3602631" y="2013362"/>
                  <a:pt x="3352038" y="2026727"/>
                </a:cubicBezTo>
                <a:cubicBezTo>
                  <a:pt x="3093033" y="2033211"/>
                  <a:pt x="3184180" y="2034098"/>
                  <a:pt x="3106889" y="2026727"/>
                </a:cubicBezTo>
                <a:cubicBezTo>
                  <a:pt x="3026099" y="2015190"/>
                  <a:pt x="2812797" y="2047039"/>
                  <a:pt x="2691636" y="2026727"/>
                </a:cubicBezTo>
                <a:cubicBezTo>
                  <a:pt x="2552248" y="1991314"/>
                  <a:pt x="2395215" y="2030604"/>
                  <a:pt x="2276384" y="2026727"/>
                </a:cubicBezTo>
                <a:cubicBezTo>
                  <a:pt x="2121339" y="2022409"/>
                  <a:pt x="1904630" y="1999007"/>
                  <a:pt x="1776080" y="2026727"/>
                </a:cubicBezTo>
                <a:cubicBezTo>
                  <a:pt x="1639047" y="2030415"/>
                  <a:pt x="1635045" y="2022977"/>
                  <a:pt x="1530931" y="2026727"/>
                </a:cubicBezTo>
                <a:cubicBezTo>
                  <a:pt x="1408402" y="2005929"/>
                  <a:pt x="1289607" y="2016702"/>
                  <a:pt x="1200729" y="2026727"/>
                </a:cubicBezTo>
                <a:cubicBezTo>
                  <a:pt x="1108383" y="2071392"/>
                  <a:pt x="755599" y="2050532"/>
                  <a:pt x="615374" y="2026727"/>
                </a:cubicBezTo>
                <a:cubicBezTo>
                  <a:pt x="464356" y="2040204"/>
                  <a:pt x="168072" y="2055491"/>
                  <a:pt x="0" y="2026727"/>
                </a:cubicBezTo>
                <a:cubicBezTo>
                  <a:pt x="-5004" y="1823781"/>
                  <a:pt x="19315" y="1667646"/>
                  <a:pt x="0" y="1560579"/>
                </a:cubicBezTo>
                <a:cubicBezTo>
                  <a:pt x="6805" y="1458757"/>
                  <a:pt x="-36741" y="1210043"/>
                  <a:pt x="0" y="1074165"/>
                </a:cubicBezTo>
                <a:cubicBezTo>
                  <a:pt x="10753" y="971105"/>
                  <a:pt x="-376" y="725434"/>
                  <a:pt x="0" y="587750"/>
                </a:cubicBezTo>
                <a:cubicBezTo>
                  <a:pt x="23792" y="419752"/>
                  <a:pt x="7244" y="191173"/>
                  <a:pt x="0" y="0"/>
                </a:cubicBezTo>
                <a:close/>
              </a:path>
              <a:path w="8505172" h="2026727" stroke="0" extrusionOk="0">
                <a:moveTo>
                  <a:pt x="0" y="0"/>
                </a:moveTo>
                <a:cubicBezTo>
                  <a:pt x="60760" y="6448"/>
                  <a:pt x="178694" y="-8654"/>
                  <a:pt x="245148" y="0"/>
                </a:cubicBezTo>
                <a:cubicBezTo>
                  <a:pt x="263044" y="-20816"/>
                  <a:pt x="610644" y="67062"/>
                  <a:pt x="915556" y="0"/>
                </a:cubicBezTo>
                <a:cubicBezTo>
                  <a:pt x="1185755" y="-31820"/>
                  <a:pt x="1098846" y="1238"/>
                  <a:pt x="1160705" y="0"/>
                </a:cubicBezTo>
                <a:cubicBezTo>
                  <a:pt x="1260527" y="-66894"/>
                  <a:pt x="1519991" y="-32927"/>
                  <a:pt x="1831113" y="0"/>
                </a:cubicBezTo>
                <a:cubicBezTo>
                  <a:pt x="2124358" y="13988"/>
                  <a:pt x="2142955" y="-21636"/>
                  <a:pt x="2416469" y="0"/>
                </a:cubicBezTo>
                <a:cubicBezTo>
                  <a:pt x="2671223" y="24526"/>
                  <a:pt x="2652456" y="15547"/>
                  <a:pt x="2746670" y="0"/>
                </a:cubicBezTo>
                <a:cubicBezTo>
                  <a:pt x="2834311" y="5959"/>
                  <a:pt x="2980413" y="34351"/>
                  <a:pt x="3076870" y="0"/>
                </a:cubicBezTo>
                <a:cubicBezTo>
                  <a:pt x="3205707" y="-34729"/>
                  <a:pt x="3572092" y="-29173"/>
                  <a:pt x="3747278" y="0"/>
                </a:cubicBezTo>
                <a:cubicBezTo>
                  <a:pt x="3917698" y="-12611"/>
                  <a:pt x="4121748" y="-5430"/>
                  <a:pt x="4247583" y="0"/>
                </a:cubicBezTo>
                <a:cubicBezTo>
                  <a:pt x="4348514" y="29681"/>
                  <a:pt x="4629240" y="13182"/>
                  <a:pt x="4747887" y="0"/>
                </a:cubicBezTo>
                <a:cubicBezTo>
                  <a:pt x="4861535" y="-10036"/>
                  <a:pt x="5233560" y="3510"/>
                  <a:pt x="5333243" y="0"/>
                </a:cubicBezTo>
                <a:cubicBezTo>
                  <a:pt x="5468547" y="30903"/>
                  <a:pt x="5722956" y="-3626"/>
                  <a:pt x="5918598" y="0"/>
                </a:cubicBezTo>
                <a:cubicBezTo>
                  <a:pt x="6100330" y="-21362"/>
                  <a:pt x="6069064" y="-8258"/>
                  <a:pt x="6163748" y="0"/>
                </a:cubicBezTo>
                <a:cubicBezTo>
                  <a:pt x="6229658" y="-18406"/>
                  <a:pt x="6443432" y="24495"/>
                  <a:pt x="6664052" y="0"/>
                </a:cubicBezTo>
                <a:cubicBezTo>
                  <a:pt x="6877734" y="-2246"/>
                  <a:pt x="6961544" y="38416"/>
                  <a:pt x="7249408" y="0"/>
                </a:cubicBezTo>
                <a:cubicBezTo>
                  <a:pt x="7531949" y="-42565"/>
                  <a:pt x="7587404" y="-10382"/>
                  <a:pt x="7664661" y="0"/>
                </a:cubicBezTo>
                <a:cubicBezTo>
                  <a:pt x="7745629" y="-35300"/>
                  <a:pt x="8272457" y="-87012"/>
                  <a:pt x="8505172" y="0"/>
                </a:cubicBezTo>
                <a:cubicBezTo>
                  <a:pt x="8528950" y="211282"/>
                  <a:pt x="8499839" y="410315"/>
                  <a:pt x="8505172" y="526948"/>
                </a:cubicBezTo>
                <a:cubicBezTo>
                  <a:pt x="8502227" y="640261"/>
                  <a:pt x="8500000" y="944077"/>
                  <a:pt x="8505172" y="1074165"/>
                </a:cubicBezTo>
                <a:cubicBezTo>
                  <a:pt x="8507427" y="1209640"/>
                  <a:pt x="8531501" y="1420608"/>
                  <a:pt x="8505172" y="1560579"/>
                </a:cubicBezTo>
                <a:cubicBezTo>
                  <a:pt x="8487152" y="1729597"/>
                  <a:pt x="8484117" y="1916746"/>
                  <a:pt x="8505172" y="2026727"/>
                </a:cubicBezTo>
                <a:cubicBezTo>
                  <a:pt x="8347179" y="2043022"/>
                  <a:pt x="8151789" y="2010161"/>
                  <a:pt x="7834764" y="2026727"/>
                </a:cubicBezTo>
                <a:cubicBezTo>
                  <a:pt x="7502216" y="2012386"/>
                  <a:pt x="7702167" y="1996558"/>
                  <a:pt x="7589615" y="2026727"/>
                </a:cubicBezTo>
                <a:cubicBezTo>
                  <a:pt x="7477522" y="2046297"/>
                  <a:pt x="7274514" y="2009851"/>
                  <a:pt x="7174362" y="2026727"/>
                </a:cubicBezTo>
                <a:cubicBezTo>
                  <a:pt x="7090909" y="2050712"/>
                  <a:pt x="7002725" y="2043168"/>
                  <a:pt x="6929213" y="2026727"/>
                </a:cubicBezTo>
                <a:cubicBezTo>
                  <a:pt x="6871329" y="2003811"/>
                  <a:pt x="6656425" y="2020521"/>
                  <a:pt x="6599012" y="2026727"/>
                </a:cubicBezTo>
                <a:cubicBezTo>
                  <a:pt x="6494546" y="2053132"/>
                  <a:pt x="6333322" y="2033775"/>
                  <a:pt x="6098708" y="2026727"/>
                </a:cubicBezTo>
                <a:cubicBezTo>
                  <a:pt x="5900085" y="2040144"/>
                  <a:pt x="5969237" y="2045167"/>
                  <a:pt x="5853559" y="2026727"/>
                </a:cubicBezTo>
                <a:cubicBezTo>
                  <a:pt x="5704321" y="1992411"/>
                  <a:pt x="5481534" y="2020567"/>
                  <a:pt x="5353255" y="2026727"/>
                </a:cubicBezTo>
                <a:cubicBezTo>
                  <a:pt x="5202105" y="2033885"/>
                  <a:pt x="5080036" y="2006238"/>
                  <a:pt x="4852950" y="2026727"/>
                </a:cubicBezTo>
                <a:cubicBezTo>
                  <a:pt x="4621101" y="2033202"/>
                  <a:pt x="4587625" y="2027505"/>
                  <a:pt x="4522750" y="2026727"/>
                </a:cubicBezTo>
                <a:cubicBezTo>
                  <a:pt x="4471890" y="2040326"/>
                  <a:pt x="4086600" y="2054896"/>
                  <a:pt x="3852342" y="2026727"/>
                </a:cubicBezTo>
                <a:cubicBezTo>
                  <a:pt x="3632050" y="1999956"/>
                  <a:pt x="3602270" y="2007516"/>
                  <a:pt x="3352038" y="2026727"/>
                </a:cubicBezTo>
                <a:cubicBezTo>
                  <a:pt x="3082749" y="2047515"/>
                  <a:pt x="3175005" y="2053966"/>
                  <a:pt x="3106889" y="2026727"/>
                </a:cubicBezTo>
                <a:cubicBezTo>
                  <a:pt x="3066679" y="1991493"/>
                  <a:pt x="2822021" y="2078146"/>
                  <a:pt x="2691636" y="2026727"/>
                </a:cubicBezTo>
                <a:cubicBezTo>
                  <a:pt x="2554695" y="1994935"/>
                  <a:pt x="2445789" y="2022581"/>
                  <a:pt x="2276384" y="2026727"/>
                </a:cubicBezTo>
                <a:cubicBezTo>
                  <a:pt x="2128885" y="2031662"/>
                  <a:pt x="1896590" y="2031453"/>
                  <a:pt x="1776080" y="2026727"/>
                </a:cubicBezTo>
                <a:cubicBezTo>
                  <a:pt x="1637597" y="2027928"/>
                  <a:pt x="1633516" y="2022149"/>
                  <a:pt x="1530931" y="2026727"/>
                </a:cubicBezTo>
                <a:cubicBezTo>
                  <a:pt x="1411783" y="2045078"/>
                  <a:pt x="1281564" y="2020074"/>
                  <a:pt x="1200729" y="2026727"/>
                </a:cubicBezTo>
                <a:cubicBezTo>
                  <a:pt x="1063570" y="2062367"/>
                  <a:pt x="732893" y="2074502"/>
                  <a:pt x="615374" y="2026727"/>
                </a:cubicBezTo>
                <a:cubicBezTo>
                  <a:pt x="490276" y="2001319"/>
                  <a:pt x="150166" y="2052053"/>
                  <a:pt x="0" y="2026727"/>
                </a:cubicBezTo>
                <a:cubicBezTo>
                  <a:pt x="6543" y="1817074"/>
                  <a:pt x="-1080" y="1646938"/>
                  <a:pt x="0" y="1560579"/>
                </a:cubicBezTo>
                <a:cubicBezTo>
                  <a:pt x="2157" y="1478922"/>
                  <a:pt x="-5217" y="1169048"/>
                  <a:pt x="0" y="1074165"/>
                </a:cubicBezTo>
                <a:cubicBezTo>
                  <a:pt x="39060" y="960661"/>
                  <a:pt x="24194" y="700943"/>
                  <a:pt x="0" y="587750"/>
                </a:cubicBezTo>
                <a:cubicBezTo>
                  <a:pt x="-56081" y="459920"/>
                  <a:pt x="10193" y="25378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15E5D"/>
            </a:solidFill>
            <a:extLst>
              <a:ext uri="{C807C97D-BFC1-408E-A445-0C87EB9F89A2}">
                <ask:lineSketchStyleProps xmlns="" xmlns:ask="http://schemas.microsoft.com/office/drawing/2018/sketchyshapes" sd="3670485743">
                  <a:custGeom>
                    <a:avLst/>
                    <a:gdLst>
                      <a:gd name="connsiteX0" fmla="*/ 0 w 11297587"/>
                      <a:gd name="connsiteY0" fmla="*/ 0 h 2308324"/>
                      <a:gd name="connsiteX1" fmla="*/ 325636 w 11297587"/>
                      <a:gd name="connsiteY1" fmla="*/ 0 h 2308324"/>
                      <a:gd name="connsiteX2" fmla="*/ 1216152 w 11297587"/>
                      <a:gd name="connsiteY2" fmla="*/ 0 h 2308324"/>
                      <a:gd name="connsiteX3" fmla="*/ 1541788 w 11297587"/>
                      <a:gd name="connsiteY3" fmla="*/ 0 h 2308324"/>
                      <a:gd name="connsiteX4" fmla="*/ 2432304 w 11297587"/>
                      <a:gd name="connsiteY4" fmla="*/ 0 h 2308324"/>
                      <a:gd name="connsiteX5" fmla="*/ 3209844 w 11297587"/>
                      <a:gd name="connsiteY5" fmla="*/ 0 h 2308324"/>
                      <a:gd name="connsiteX6" fmla="*/ 3648456 w 11297587"/>
                      <a:gd name="connsiteY6" fmla="*/ 0 h 2308324"/>
                      <a:gd name="connsiteX7" fmla="*/ 4087068 w 11297587"/>
                      <a:gd name="connsiteY7" fmla="*/ 0 h 2308324"/>
                      <a:gd name="connsiteX8" fmla="*/ 4977584 w 11297587"/>
                      <a:gd name="connsiteY8" fmla="*/ 0 h 2308324"/>
                      <a:gd name="connsiteX9" fmla="*/ 5642148 w 11297587"/>
                      <a:gd name="connsiteY9" fmla="*/ 0 h 2308324"/>
                      <a:gd name="connsiteX10" fmla="*/ 6306712 w 11297587"/>
                      <a:gd name="connsiteY10" fmla="*/ 0 h 2308324"/>
                      <a:gd name="connsiteX11" fmla="*/ 7084252 w 11297587"/>
                      <a:gd name="connsiteY11" fmla="*/ 0 h 2308324"/>
                      <a:gd name="connsiteX12" fmla="*/ 7861791 w 11297587"/>
                      <a:gd name="connsiteY12" fmla="*/ 0 h 2308324"/>
                      <a:gd name="connsiteX13" fmla="*/ 8187428 w 11297587"/>
                      <a:gd name="connsiteY13" fmla="*/ 0 h 2308324"/>
                      <a:gd name="connsiteX14" fmla="*/ 8851992 w 11297587"/>
                      <a:gd name="connsiteY14" fmla="*/ 0 h 2308324"/>
                      <a:gd name="connsiteX15" fmla="*/ 9629532 w 11297587"/>
                      <a:gd name="connsiteY15" fmla="*/ 0 h 2308324"/>
                      <a:gd name="connsiteX16" fmla="*/ 10181120 w 11297587"/>
                      <a:gd name="connsiteY16" fmla="*/ 0 h 2308324"/>
                      <a:gd name="connsiteX17" fmla="*/ 11297587 w 11297587"/>
                      <a:gd name="connsiteY17" fmla="*/ 0 h 2308324"/>
                      <a:gd name="connsiteX18" fmla="*/ 11297587 w 11297587"/>
                      <a:gd name="connsiteY18" fmla="*/ 600164 h 2308324"/>
                      <a:gd name="connsiteX19" fmla="*/ 11297587 w 11297587"/>
                      <a:gd name="connsiteY19" fmla="*/ 1223412 h 2308324"/>
                      <a:gd name="connsiteX20" fmla="*/ 11297587 w 11297587"/>
                      <a:gd name="connsiteY20" fmla="*/ 1777409 h 2308324"/>
                      <a:gd name="connsiteX21" fmla="*/ 11297587 w 11297587"/>
                      <a:gd name="connsiteY21" fmla="*/ 2308324 h 2308324"/>
                      <a:gd name="connsiteX22" fmla="*/ 10407071 w 11297587"/>
                      <a:gd name="connsiteY22" fmla="*/ 2308324 h 2308324"/>
                      <a:gd name="connsiteX23" fmla="*/ 10081435 w 11297587"/>
                      <a:gd name="connsiteY23" fmla="*/ 2308324 h 2308324"/>
                      <a:gd name="connsiteX24" fmla="*/ 9529847 w 11297587"/>
                      <a:gd name="connsiteY24" fmla="*/ 2308324 h 2308324"/>
                      <a:gd name="connsiteX25" fmla="*/ 9204211 w 11297587"/>
                      <a:gd name="connsiteY25" fmla="*/ 2308324 h 2308324"/>
                      <a:gd name="connsiteX26" fmla="*/ 8765598 w 11297587"/>
                      <a:gd name="connsiteY26" fmla="*/ 2308324 h 2308324"/>
                      <a:gd name="connsiteX27" fmla="*/ 8101034 w 11297587"/>
                      <a:gd name="connsiteY27" fmla="*/ 2308324 h 2308324"/>
                      <a:gd name="connsiteX28" fmla="*/ 7775398 w 11297587"/>
                      <a:gd name="connsiteY28" fmla="*/ 2308324 h 2308324"/>
                      <a:gd name="connsiteX29" fmla="*/ 7110834 w 11297587"/>
                      <a:gd name="connsiteY29" fmla="*/ 2308324 h 2308324"/>
                      <a:gd name="connsiteX30" fmla="*/ 6446270 w 11297587"/>
                      <a:gd name="connsiteY30" fmla="*/ 2308324 h 2308324"/>
                      <a:gd name="connsiteX31" fmla="*/ 6007658 w 11297587"/>
                      <a:gd name="connsiteY31" fmla="*/ 2308324 h 2308324"/>
                      <a:gd name="connsiteX32" fmla="*/ 5117142 w 11297587"/>
                      <a:gd name="connsiteY32" fmla="*/ 2308324 h 2308324"/>
                      <a:gd name="connsiteX33" fmla="*/ 4452578 w 11297587"/>
                      <a:gd name="connsiteY33" fmla="*/ 2308324 h 2308324"/>
                      <a:gd name="connsiteX34" fmla="*/ 4126942 w 11297587"/>
                      <a:gd name="connsiteY34" fmla="*/ 2308324 h 2308324"/>
                      <a:gd name="connsiteX35" fmla="*/ 3575354 w 11297587"/>
                      <a:gd name="connsiteY35" fmla="*/ 2308324 h 2308324"/>
                      <a:gd name="connsiteX36" fmla="*/ 3023766 w 11297587"/>
                      <a:gd name="connsiteY36" fmla="*/ 2308324 h 2308324"/>
                      <a:gd name="connsiteX37" fmla="*/ 2359202 w 11297587"/>
                      <a:gd name="connsiteY37" fmla="*/ 2308324 h 2308324"/>
                      <a:gd name="connsiteX38" fmla="*/ 2033566 w 11297587"/>
                      <a:gd name="connsiteY38" fmla="*/ 2308324 h 2308324"/>
                      <a:gd name="connsiteX39" fmla="*/ 1594953 w 11297587"/>
                      <a:gd name="connsiteY39" fmla="*/ 2308324 h 2308324"/>
                      <a:gd name="connsiteX40" fmla="*/ 817414 w 11297587"/>
                      <a:gd name="connsiteY40" fmla="*/ 2308324 h 2308324"/>
                      <a:gd name="connsiteX41" fmla="*/ 0 w 11297587"/>
                      <a:gd name="connsiteY41" fmla="*/ 2308324 h 2308324"/>
                      <a:gd name="connsiteX42" fmla="*/ 0 w 11297587"/>
                      <a:gd name="connsiteY42" fmla="*/ 1777409 h 2308324"/>
                      <a:gd name="connsiteX43" fmla="*/ 0 w 11297587"/>
                      <a:gd name="connsiteY43" fmla="*/ 1223412 h 2308324"/>
                      <a:gd name="connsiteX44" fmla="*/ 0 w 11297587"/>
                      <a:gd name="connsiteY44" fmla="*/ 669414 h 2308324"/>
                      <a:gd name="connsiteX45" fmla="*/ 0 w 11297587"/>
                      <a:gd name="connsiteY45" fmla="*/ 0 h 2308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11297587" h="2308324" extrusionOk="0">
                        <a:moveTo>
                          <a:pt x="0" y="0"/>
                        </a:moveTo>
                        <a:cubicBezTo>
                          <a:pt x="96368" y="13560"/>
                          <a:pt x="233793" y="-6295"/>
                          <a:pt x="325636" y="0"/>
                        </a:cubicBezTo>
                        <a:cubicBezTo>
                          <a:pt x="417479" y="6295"/>
                          <a:pt x="857694" y="33974"/>
                          <a:pt x="1216152" y="0"/>
                        </a:cubicBezTo>
                        <a:cubicBezTo>
                          <a:pt x="1574610" y="-33974"/>
                          <a:pt x="1469952" y="10510"/>
                          <a:pt x="1541788" y="0"/>
                        </a:cubicBezTo>
                        <a:cubicBezTo>
                          <a:pt x="1613624" y="-10510"/>
                          <a:pt x="2047162" y="-12990"/>
                          <a:pt x="2432304" y="0"/>
                        </a:cubicBezTo>
                        <a:cubicBezTo>
                          <a:pt x="2817446" y="12990"/>
                          <a:pt x="2860142" y="-30938"/>
                          <a:pt x="3209844" y="0"/>
                        </a:cubicBezTo>
                        <a:cubicBezTo>
                          <a:pt x="3559546" y="30938"/>
                          <a:pt x="3521715" y="17382"/>
                          <a:pt x="3648456" y="0"/>
                        </a:cubicBezTo>
                        <a:cubicBezTo>
                          <a:pt x="3775197" y="-17382"/>
                          <a:pt x="3949307" y="19626"/>
                          <a:pt x="4087068" y="0"/>
                        </a:cubicBezTo>
                        <a:cubicBezTo>
                          <a:pt x="4224829" y="-19626"/>
                          <a:pt x="4752063" y="8734"/>
                          <a:pt x="4977584" y="0"/>
                        </a:cubicBezTo>
                        <a:cubicBezTo>
                          <a:pt x="5203105" y="-8734"/>
                          <a:pt x="5485452" y="-16789"/>
                          <a:pt x="5642148" y="0"/>
                        </a:cubicBezTo>
                        <a:cubicBezTo>
                          <a:pt x="5798844" y="16789"/>
                          <a:pt x="6162573" y="25205"/>
                          <a:pt x="6306712" y="0"/>
                        </a:cubicBezTo>
                        <a:cubicBezTo>
                          <a:pt x="6450851" y="-25205"/>
                          <a:pt x="6925849" y="-27714"/>
                          <a:pt x="7084252" y="0"/>
                        </a:cubicBezTo>
                        <a:cubicBezTo>
                          <a:pt x="7242655" y="27714"/>
                          <a:pt x="7620844" y="30885"/>
                          <a:pt x="7861791" y="0"/>
                        </a:cubicBezTo>
                        <a:cubicBezTo>
                          <a:pt x="8102738" y="-30885"/>
                          <a:pt x="8073221" y="-5628"/>
                          <a:pt x="8187428" y="0"/>
                        </a:cubicBezTo>
                        <a:cubicBezTo>
                          <a:pt x="8301635" y="5628"/>
                          <a:pt x="8554543" y="23843"/>
                          <a:pt x="8851992" y="0"/>
                        </a:cubicBezTo>
                        <a:cubicBezTo>
                          <a:pt x="9149441" y="-23843"/>
                          <a:pt x="9258085" y="35870"/>
                          <a:pt x="9629532" y="0"/>
                        </a:cubicBezTo>
                        <a:cubicBezTo>
                          <a:pt x="10000979" y="-35870"/>
                          <a:pt x="10063597" y="-7897"/>
                          <a:pt x="10181120" y="0"/>
                        </a:cubicBezTo>
                        <a:cubicBezTo>
                          <a:pt x="10298643" y="7897"/>
                          <a:pt x="11018174" y="-34779"/>
                          <a:pt x="11297587" y="0"/>
                        </a:cubicBezTo>
                        <a:cubicBezTo>
                          <a:pt x="11302411" y="222565"/>
                          <a:pt x="11290286" y="470179"/>
                          <a:pt x="11297587" y="600164"/>
                        </a:cubicBezTo>
                        <a:cubicBezTo>
                          <a:pt x="11304888" y="730149"/>
                          <a:pt x="11304267" y="1071980"/>
                          <a:pt x="11297587" y="1223412"/>
                        </a:cubicBezTo>
                        <a:cubicBezTo>
                          <a:pt x="11290907" y="1374844"/>
                          <a:pt x="11312938" y="1569841"/>
                          <a:pt x="11297587" y="1777409"/>
                        </a:cubicBezTo>
                        <a:cubicBezTo>
                          <a:pt x="11282236" y="1984977"/>
                          <a:pt x="11272066" y="2163411"/>
                          <a:pt x="11297587" y="2308324"/>
                        </a:cubicBezTo>
                        <a:cubicBezTo>
                          <a:pt x="11038908" y="2303061"/>
                          <a:pt x="10830824" y="2293447"/>
                          <a:pt x="10407071" y="2308324"/>
                        </a:cubicBezTo>
                        <a:cubicBezTo>
                          <a:pt x="9983318" y="2323201"/>
                          <a:pt x="10230012" y="2293695"/>
                          <a:pt x="10081435" y="2308324"/>
                        </a:cubicBezTo>
                        <a:cubicBezTo>
                          <a:pt x="9932858" y="2322953"/>
                          <a:pt x="9655793" y="2283249"/>
                          <a:pt x="9529847" y="2308324"/>
                        </a:cubicBezTo>
                        <a:cubicBezTo>
                          <a:pt x="9403901" y="2333399"/>
                          <a:pt x="9289972" y="2319386"/>
                          <a:pt x="9204211" y="2308324"/>
                        </a:cubicBezTo>
                        <a:cubicBezTo>
                          <a:pt x="9118450" y="2297262"/>
                          <a:pt x="8856146" y="2301331"/>
                          <a:pt x="8765598" y="2308324"/>
                        </a:cubicBezTo>
                        <a:cubicBezTo>
                          <a:pt x="8675050" y="2315317"/>
                          <a:pt x="8368147" y="2297638"/>
                          <a:pt x="8101034" y="2308324"/>
                        </a:cubicBezTo>
                        <a:cubicBezTo>
                          <a:pt x="7833921" y="2319010"/>
                          <a:pt x="7923895" y="2318014"/>
                          <a:pt x="7775398" y="2308324"/>
                        </a:cubicBezTo>
                        <a:cubicBezTo>
                          <a:pt x="7626901" y="2298634"/>
                          <a:pt x="7326543" y="2294003"/>
                          <a:pt x="7110834" y="2308324"/>
                        </a:cubicBezTo>
                        <a:cubicBezTo>
                          <a:pt x="6895125" y="2322645"/>
                          <a:pt x="6754409" y="2296781"/>
                          <a:pt x="6446270" y="2308324"/>
                        </a:cubicBezTo>
                        <a:cubicBezTo>
                          <a:pt x="6138131" y="2319867"/>
                          <a:pt x="6103601" y="2310649"/>
                          <a:pt x="6007658" y="2308324"/>
                        </a:cubicBezTo>
                        <a:cubicBezTo>
                          <a:pt x="5911715" y="2305999"/>
                          <a:pt x="5414640" y="2335195"/>
                          <a:pt x="5117142" y="2308324"/>
                        </a:cubicBezTo>
                        <a:cubicBezTo>
                          <a:pt x="4819644" y="2281453"/>
                          <a:pt x="4784165" y="2286654"/>
                          <a:pt x="4452578" y="2308324"/>
                        </a:cubicBezTo>
                        <a:cubicBezTo>
                          <a:pt x="4120991" y="2329994"/>
                          <a:pt x="4218219" y="2320045"/>
                          <a:pt x="4126942" y="2308324"/>
                        </a:cubicBezTo>
                        <a:cubicBezTo>
                          <a:pt x="4035665" y="2296603"/>
                          <a:pt x="3748411" y="2326572"/>
                          <a:pt x="3575354" y="2308324"/>
                        </a:cubicBezTo>
                        <a:cubicBezTo>
                          <a:pt x="3402297" y="2290076"/>
                          <a:pt x="3222673" y="2314336"/>
                          <a:pt x="3023766" y="2308324"/>
                        </a:cubicBezTo>
                        <a:cubicBezTo>
                          <a:pt x="2824859" y="2302312"/>
                          <a:pt x="2541645" y="2304325"/>
                          <a:pt x="2359202" y="2308324"/>
                        </a:cubicBezTo>
                        <a:cubicBezTo>
                          <a:pt x="2176759" y="2312323"/>
                          <a:pt x="2172865" y="2302886"/>
                          <a:pt x="2033566" y="2308324"/>
                        </a:cubicBezTo>
                        <a:cubicBezTo>
                          <a:pt x="1894267" y="2313762"/>
                          <a:pt x="1740927" y="2292361"/>
                          <a:pt x="1594953" y="2308324"/>
                        </a:cubicBezTo>
                        <a:cubicBezTo>
                          <a:pt x="1448979" y="2324287"/>
                          <a:pt x="986228" y="2342997"/>
                          <a:pt x="817414" y="2308324"/>
                        </a:cubicBezTo>
                        <a:cubicBezTo>
                          <a:pt x="648600" y="2273651"/>
                          <a:pt x="226890" y="2343930"/>
                          <a:pt x="0" y="2308324"/>
                        </a:cubicBezTo>
                        <a:cubicBezTo>
                          <a:pt x="15885" y="2088656"/>
                          <a:pt x="19462" y="1889489"/>
                          <a:pt x="0" y="1777409"/>
                        </a:cubicBezTo>
                        <a:cubicBezTo>
                          <a:pt x="-19462" y="1665329"/>
                          <a:pt x="-16354" y="1358964"/>
                          <a:pt x="0" y="1223412"/>
                        </a:cubicBezTo>
                        <a:cubicBezTo>
                          <a:pt x="16354" y="1087860"/>
                          <a:pt x="22189" y="812992"/>
                          <a:pt x="0" y="669414"/>
                        </a:cubicBezTo>
                        <a:cubicBezTo>
                          <a:pt x="-22189" y="525836"/>
                          <a:pt x="11222" y="2326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/>
          <a:p>
            <a:pPr marR="0" lvl="0" fontAlgn="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	</a:t>
            </a: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Để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khỏi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ngã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, </a:t>
            </a:r>
            <a:r>
              <a:rPr kumimoji="0" lang="en-US" sz="2800" b="0" i="0" u="none" strike="noStrike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tôi</a:t>
            </a:r>
            <a:r>
              <a:rPr kumimoji="0" lang="en-US" sz="2800" b="0" i="0" u="none" strike="noStrike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thường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tháo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phăng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đôi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dép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nhựa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/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và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bước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đi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bằng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cách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/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bấm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mười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đầu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ngón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chân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xuống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mặt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đường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. </a:t>
            </a:r>
            <a:endParaRPr kumimoji="0" lang="en-US" sz="2800" b="0" i="0" u="none" strike="noStrike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7765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14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750846E-0135-A075-BF4B-986E6D116946}"/>
              </a:ext>
            </a:extLst>
          </p:cNvPr>
          <p:cNvGrpSpPr/>
          <p:nvPr/>
        </p:nvGrpSpPr>
        <p:grpSpPr>
          <a:xfrm>
            <a:off x="623822" y="328064"/>
            <a:ext cx="4398605" cy="2183405"/>
            <a:chOff x="254906" y="239843"/>
            <a:chExt cx="5361140" cy="2953062"/>
          </a:xfrm>
        </p:grpSpPr>
        <p:pic>
          <p:nvPicPr>
            <p:cNvPr id="4" name="Picture 12">
              <a:extLst>
                <a:ext uri="{FF2B5EF4-FFF2-40B4-BE49-F238E27FC236}">
                  <a16:creationId xmlns="" xmlns:a16="http://schemas.microsoft.com/office/drawing/2014/main" id="{B91319E7-34EC-CDCE-7BF2-BC384F33C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34450" y="239843"/>
              <a:ext cx="5202053" cy="295306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E5FA07DC-D1A5-04BB-5B25-E8EA0B997BA4}"/>
                </a:ext>
              </a:extLst>
            </p:cNvPr>
            <p:cNvSpPr txBox="1"/>
            <p:nvPr/>
          </p:nvSpPr>
          <p:spPr>
            <a:xfrm>
              <a:off x="254906" y="1716375"/>
              <a:ext cx="5361140" cy="874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Nunito Black" panose="00000A00000000000000" pitchFamily="2" charset="0"/>
                </a:rPr>
                <a:t>Luyện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Nunito Black" panose="00000A0000000000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Nunito Black" panose="00000A00000000000000" pitchFamily="2" charset="0"/>
                </a:rPr>
                <a:t>đọc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Nunito Black" panose="00000A00000000000000" pitchFamily="2" charset="0"/>
                </a:rPr>
                <a:t> </a:t>
              </a:r>
              <a:r>
                <a:rPr lang="en-US" sz="3600" dirty="0" err="1" smtClean="0">
                  <a:solidFill>
                    <a:schemeClr val="accent2">
                      <a:lumMod val="50000"/>
                    </a:schemeClr>
                  </a:solidFill>
                  <a:latin typeface="Nunito Black" panose="00000A00000000000000" pitchFamily="2" charset="0"/>
                </a:rPr>
                <a:t>đoạn</a:t>
              </a:r>
              <a:endParaRPr lang="en-US" sz="3600" dirty="0">
                <a:solidFill>
                  <a:schemeClr val="accent2">
                    <a:lumMod val="50000"/>
                  </a:schemeClr>
                </a:solidFill>
                <a:latin typeface="Nunito Black" panose="00000A00000000000000" pitchFamily="2" charset="0"/>
              </a:endParaRPr>
            </a:p>
          </p:txBody>
        </p:sp>
      </p:grpSp>
      <p:sp>
        <p:nvSpPr>
          <p:cNvPr id="8" name="Star: 5 Points 7">
            <a:extLst>
              <a:ext uri="{FF2B5EF4-FFF2-40B4-BE49-F238E27FC236}">
                <a16:creationId xmlns="" xmlns:a16="http://schemas.microsoft.com/office/drawing/2014/main" id="{B71FA9A9-2024-C01C-5B91-E1B00F34343E}"/>
              </a:ext>
            </a:extLst>
          </p:cNvPr>
          <p:cNvSpPr/>
          <p:nvPr/>
        </p:nvSpPr>
        <p:spPr>
          <a:xfrm>
            <a:off x="2574099" y="200416"/>
            <a:ext cx="626301" cy="38204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6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2697</TotalTime>
  <Words>360</Words>
  <Application>Microsoft Office PowerPoint</Application>
  <PresentationFormat>Custom</PresentationFormat>
  <Paragraphs>50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Times New Roman</vt:lpstr>
      <vt:lpstr>Sigmar One</vt:lpstr>
      <vt:lpstr>Calibri</vt:lpstr>
      <vt:lpstr>华康少女文字W5(P)</vt:lpstr>
      <vt:lpstr>Calibri Light</vt:lpstr>
      <vt:lpstr>Nunito Black</vt:lpstr>
      <vt:lpstr>#9Slide03 Arima Madurai Black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nguyenthi lien</dc:creator>
  <cp:lastModifiedBy>Hong Tu</cp:lastModifiedBy>
  <cp:revision>38</cp:revision>
  <dcterms:created xsi:type="dcterms:W3CDTF">2022-07-18T04:30:20Z</dcterms:created>
  <dcterms:modified xsi:type="dcterms:W3CDTF">2024-05-05T15:05:16Z</dcterms:modified>
</cp:coreProperties>
</file>