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801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52" y="-102"/>
      </p:cViewPr>
      <p:guideLst>
        <p:guide orient="horz" pos="2160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78CB7-3A1B-4DF7-9564-68C515B3C52B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C8865-13A0-4667-B14C-F57DC9319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C8865-13A0-4667-B14C-F57DC9319C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54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C8865-13A0-4667-B14C-F57DC9319C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5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7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4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274639"/>
            <a:ext cx="403161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274639"/>
            <a:ext cx="11885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8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6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3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1600201"/>
            <a:ext cx="79587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1600201"/>
            <a:ext cx="795877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4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8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5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0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3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00201"/>
            <a:ext cx="115214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8264-511B-4BD9-96EC-FAA5CFA27C26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01539-9CD3-4C43-A714-01658A95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1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20"/>
          <p:cNvSpPr/>
          <p:nvPr/>
        </p:nvSpPr>
        <p:spPr>
          <a:xfrm>
            <a:off x="2829139" y="1181460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809135" y="1181460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6342803" y="1181460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7322799" y="1181460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9926343" y="1200695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10906339" y="1200695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1524360"/>
            <a:ext cx="19050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14300" y="114300"/>
                </a:moveTo>
                <a:lnTo>
                  <a:pt x="114300" y="2019300"/>
                </a:lnTo>
                <a:lnTo>
                  <a:pt x="2019300" y="2019300"/>
                </a:lnTo>
                <a:lnTo>
                  <a:pt x="2019300" y="114300"/>
                </a:lnTo>
                <a:close/>
                <a:moveTo>
                  <a:pt x="0" y="0"/>
                </a:moveTo>
                <a:lnTo>
                  <a:pt x="2133600" y="0"/>
                </a:lnTo>
                <a:lnTo>
                  <a:pt x="2133600" y="2133600"/>
                </a:lnTo>
                <a:lnTo>
                  <a:pt x="0" y="2133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1524360"/>
            <a:ext cx="19050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14300" y="114300"/>
                </a:moveTo>
                <a:lnTo>
                  <a:pt x="114300" y="2019300"/>
                </a:lnTo>
                <a:lnTo>
                  <a:pt x="2019300" y="2019300"/>
                </a:lnTo>
                <a:lnTo>
                  <a:pt x="2019300" y="114300"/>
                </a:lnTo>
                <a:close/>
                <a:moveTo>
                  <a:pt x="0" y="0"/>
                </a:moveTo>
                <a:lnTo>
                  <a:pt x="2133600" y="0"/>
                </a:lnTo>
                <a:lnTo>
                  <a:pt x="2133600" y="2133600"/>
                </a:lnTo>
                <a:lnTo>
                  <a:pt x="0" y="2133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525000" y="1524360"/>
            <a:ext cx="19050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14300" y="114300"/>
                </a:moveTo>
                <a:lnTo>
                  <a:pt x="114300" y="2019300"/>
                </a:lnTo>
                <a:lnTo>
                  <a:pt x="2019300" y="2019300"/>
                </a:lnTo>
                <a:lnTo>
                  <a:pt x="2019300" y="114300"/>
                </a:lnTo>
                <a:close/>
                <a:moveTo>
                  <a:pt x="0" y="0"/>
                </a:moveTo>
                <a:lnTo>
                  <a:pt x="2133600" y="0"/>
                </a:lnTo>
                <a:lnTo>
                  <a:pt x="2133600" y="2133600"/>
                </a:lnTo>
                <a:lnTo>
                  <a:pt x="0" y="2133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2857500" y="1105260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3848100" y="1105260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6362700" y="1105260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n 13"/>
          <p:cNvSpPr/>
          <p:nvPr/>
        </p:nvSpPr>
        <p:spPr>
          <a:xfrm>
            <a:off x="7353300" y="1105260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9944100" y="1164444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n 15"/>
          <p:cNvSpPr/>
          <p:nvPr/>
        </p:nvSpPr>
        <p:spPr>
          <a:xfrm>
            <a:off x="10934700" y="1164444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2705100" y="1173322"/>
            <a:ext cx="1524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34100" y="1181460"/>
            <a:ext cx="1524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678426" y="1240644"/>
            <a:ext cx="1524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371600" y="0"/>
            <a:ext cx="0" cy="50292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0" y="5029200"/>
            <a:ext cx="1371600" cy="18288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371600" y="5029200"/>
            <a:ext cx="11430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7656" y="5029200"/>
            <a:ext cx="12801600" cy="1828800"/>
          </a:xfrm>
          <a:custGeom>
            <a:avLst/>
            <a:gdLst/>
            <a:ahLst/>
            <a:cxnLst/>
            <a:rect l="l" t="t" r="r" b="b"/>
            <a:pathLst>
              <a:path w="12801600" h="1828800">
                <a:moveTo>
                  <a:pt x="1371600" y="0"/>
                </a:moveTo>
                <a:lnTo>
                  <a:pt x="12801600" y="0"/>
                </a:lnTo>
                <a:lnTo>
                  <a:pt x="128016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bg1">
              <a:lumMod val="85000"/>
              <a:alpha val="64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0"/>
            <a:ext cx="1371600" cy="6858000"/>
          </a:xfrm>
          <a:custGeom>
            <a:avLst/>
            <a:gdLst/>
            <a:ahLst/>
            <a:cxnLst/>
            <a:rect l="l" t="t" r="r" b="b"/>
            <a:pathLst>
              <a:path w="1371600" h="6858000">
                <a:moveTo>
                  <a:pt x="0" y="0"/>
                </a:moveTo>
                <a:lnTo>
                  <a:pt x="1371600" y="0"/>
                </a:lnTo>
                <a:lnTo>
                  <a:pt x="1371600" y="50292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59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451" y="1777613"/>
            <a:ext cx="1643297" cy="164395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2095" y="1769312"/>
            <a:ext cx="1677641" cy="167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65984" y="1793421"/>
            <a:ext cx="1629442" cy="163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2514600" y="3886200"/>
            <a:ext cx="19050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18415" y="3886200"/>
            <a:ext cx="19050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9528205" y="3885460"/>
            <a:ext cx="19050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90800" y="3923184"/>
            <a:ext cx="1752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Khối Chóp nón</a:t>
            </a:r>
            <a:endParaRPr lang="en-US" sz="90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53179" y="3940532"/>
            <a:ext cx="16192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Khối cầu</a:t>
            </a:r>
            <a:endParaRPr lang="en-US" sz="90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658379" y="3940532"/>
            <a:ext cx="16192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Khối lập phương</a:t>
            </a:r>
            <a:endParaRPr lang="en-US" sz="90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0" y="226367"/>
            <a:ext cx="509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Bảo Tàng Hình Khối</a:t>
            </a:r>
            <a:endParaRPr lang="en-US" sz="2400">
              <a:solidFill>
                <a:schemeClr val="bg1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2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0" grpId="0"/>
      <p:bldP spid="45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20"/>
          <p:cNvSpPr/>
          <p:nvPr/>
        </p:nvSpPr>
        <p:spPr>
          <a:xfrm>
            <a:off x="2829139" y="1181460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809135" y="1181460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6342803" y="1181460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7322799" y="1181460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9926343" y="1200695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10906339" y="1200695"/>
            <a:ext cx="171307" cy="398016"/>
          </a:xfrm>
          <a:prstGeom prst="triangl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1524360"/>
            <a:ext cx="19050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14300" y="114300"/>
                </a:moveTo>
                <a:lnTo>
                  <a:pt x="114300" y="2019300"/>
                </a:lnTo>
                <a:lnTo>
                  <a:pt x="2019300" y="2019300"/>
                </a:lnTo>
                <a:lnTo>
                  <a:pt x="2019300" y="114300"/>
                </a:lnTo>
                <a:close/>
                <a:moveTo>
                  <a:pt x="0" y="0"/>
                </a:moveTo>
                <a:lnTo>
                  <a:pt x="2133600" y="0"/>
                </a:lnTo>
                <a:lnTo>
                  <a:pt x="2133600" y="2133600"/>
                </a:lnTo>
                <a:lnTo>
                  <a:pt x="0" y="2133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1524360"/>
            <a:ext cx="19050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14300" y="114300"/>
                </a:moveTo>
                <a:lnTo>
                  <a:pt x="114300" y="2019300"/>
                </a:lnTo>
                <a:lnTo>
                  <a:pt x="2019300" y="2019300"/>
                </a:lnTo>
                <a:lnTo>
                  <a:pt x="2019300" y="114300"/>
                </a:lnTo>
                <a:close/>
                <a:moveTo>
                  <a:pt x="0" y="0"/>
                </a:moveTo>
                <a:lnTo>
                  <a:pt x="2133600" y="0"/>
                </a:lnTo>
                <a:lnTo>
                  <a:pt x="2133600" y="2133600"/>
                </a:lnTo>
                <a:lnTo>
                  <a:pt x="0" y="2133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525000" y="1524360"/>
            <a:ext cx="19050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14300" y="114300"/>
                </a:moveTo>
                <a:lnTo>
                  <a:pt x="114300" y="2019300"/>
                </a:lnTo>
                <a:lnTo>
                  <a:pt x="2019300" y="2019300"/>
                </a:lnTo>
                <a:lnTo>
                  <a:pt x="2019300" y="114300"/>
                </a:lnTo>
                <a:close/>
                <a:moveTo>
                  <a:pt x="0" y="0"/>
                </a:moveTo>
                <a:lnTo>
                  <a:pt x="2133600" y="0"/>
                </a:lnTo>
                <a:lnTo>
                  <a:pt x="2133600" y="2133600"/>
                </a:lnTo>
                <a:lnTo>
                  <a:pt x="0" y="21336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2857500" y="1105260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3848100" y="1105260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6362700" y="1105260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n 13"/>
          <p:cNvSpPr/>
          <p:nvPr/>
        </p:nvSpPr>
        <p:spPr>
          <a:xfrm>
            <a:off x="7353300" y="1105260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9944100" y="1164444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n 15"/>
          <p:cNvSpPr/>
          <p:nvPr/>
        </p:nvSpPr>
        <p:spPr>
          <a:xfrm>
            <a:off x="10934700" y="1164444"/>
            <a:ext cx="114586" cy="152400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2705100" y="1173322"/>
            <a:ext cx="1524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34100" y="1181460"/>
            <a:ext cx="1524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678426" y="1240644"/>
            <a:ext cx="1524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371600" y="0"/>
            <a:ext cx="0" cy="50292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0" y="5029200"/>
            <a:ext cx="1371600" cy="18288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371600" y="5029200"/>
            <a:ext cx="11430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7656" y="5029200"/>
            <a:ext cx="12801600" cy="1828800"/>
          </a:xfrm>
          <a:custGeom>
            <a:avLst/>
            <a:gdLst/>
            <a:ahLst/>
            <a:cxnLst/>
            <a:rect l="l" t="t" r="r" b="b"/>
            <a:pathLst>
              <a:path w="12801600" h="1828800">
                <a:moveTo>
                  <a:pt x="1371600" y="0"/>
                </a:moveTo>
                <a:lnTo>
                  <a:pt x="12801600" y="0"/>
                </a:lnTo>
                <a:lnTo>
                  <a:pt x="12801600" y="1828800"/>
                </a:lnTo>
                <a:lnTo>
                  <a:pt x="0" y="1828800"/>
                </a:lnTo>
                <a:close/>
              </a:path>
            </a:pathLst>
          </a:custGeom>
          <a:solidFill>
            <a:schemeClr val="bg1">
              <a:lumMod val="85000"/>
              <a:alpha val="64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0" y="0"/>
            <a:ext cx="1371600" cy="6858000"/>
          </a:xfrm>
          <a:custGeom>
            <a:avLst/>
            <a:gdLst/>
            <a:ahLst/>
            <a:cxnLst/>
            <a:rect l="l" t="t" r="r" b="b"/>
            <a:pathLst>
              <a:path w="1371600" h="6858000">
                <a:moveTo>
                  <a:pt x="0" y="0"/>
                </a:moveTo>
                <a:lnTo>
                  <a:pt x="1371600" y="0"/>
                </a:lnTo>
                <a:lnTo>
                  <a:pt x="1371600" y="50292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59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451" y="1777944"/>
            <a:ext cx="1643296" cy="164329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2095" y="1769650"/>
            <a:ext cx="1677641" cy="167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65984" y="1793749"/>
            <a:ext cx="1629441" cy="162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2514600" y="3886200"/>
            <a:ext cx="19050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18415" y="3886200"/>
            <a:ext cx="19050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9528205" y="3885460"/>
            <a:ext cx="19050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90800" y="3923184"/>
            <a:ext cx="1752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Khối hộp chữ nhật</a:t>
            </a:r>
            <a:endParaRPr lang="en-US" sz="90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53179" y="3940532"/>
            <a:ext cx="16192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Khối trụ tròn</a:t>
            </a:r>
            <a:endParaRPr lang="en-US" sz="90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658379" y="3940532"/>
            <a:ext cx="16192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Khối kim tự tháp</a:t>
            </a:r>
            <a:endParaRPr lang="en-US" sz="90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0" y="226367"/>
            <a:ext cx="509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Bảo Tàng Hình Khối</a:t>
            </a:r>
            <a:endParaRPr lang="en-US" sz="2400">
              <a:solidFill>
                <a:schemeClr val="bg1">
                  <a:lumMod val="50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78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0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29</Words>
  <Application>Microsoft Office PowerPoint</Application>
  <PresentationFormat>Custom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Ngoc Duc</dc:creator>
  <cp:lastModifiedBy>Thầy Phạm Ngọc Đức MIEE Vietnam</cp:lastModifiedBy>
  <cp:revision>11</cp:revision>
  <dcterms:created xsi:type="dcterms:W3CDTF">2019-06-14T12:20:47Z</dcterms:created>
  <dcterms:modified xsi:type="dcterms:W3CDTF">2021-07-17T14:48:30Z</dcterms:modified>
</cp:coreProperties>
</file>