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6" r:id="rId3"/>
    <p:sldId id="299" r:id="rId4"/>
    <p:sldId id="264" r:id="rId5"/>
    <p:sldId id="263" r:id="rId6"/>
    <p:sldId id="293" r:id="rId7"/>
    <p:sldId id="279" r:id="rId8"/>
    <p:sldId id="260" r:id="rId9"/>
    <p:sldId id="297" r:id="rId10"/>
    <p:sldId id="267" r:id="rId11"/>
    <p:sldId id="265" r:id="rId12"/>
    <p:sldId id="281" r:id="rId13"/>
    <p:sldId id="290" r:id="rId14"/>
    <p:sldId id="291" r:id="rId15"/>
    <p:sldId id="259" r:id="rId16"/>
    <p:sldId id="268" r:id="rId17"/>
    <p:sldId id="284" r:id="rId18"/>
    <p:sldId id="273" r:id="rId19"/>
    <p:sldId id="298" r:id="rId20"/>
    <p:sldId id="287" r:id="rId21"/>
    <p:sldId id="272" r:id="rId22"/>
    <p:sldId id="294" r:id="rId23"/>
    <p:sldId id="295" r:id="rId24"/>
    <p:sldId id="2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8F0FE-37A4-4CE5-B93E-D1303FF06F29}" v="21" dt="2023-12-13T11:50:19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sanghotunoi1980@gmail.com" userId="8b6af90418cd6306" providerId="LiveId" clId="{A918F0FE-37A4-4CE5-B93E-D1303FF06F29}"/>
    <pc:docChg chg="custSel addSld delSld modSld">
      <pc:chgData name="minhsanghotunoi1980@gmail.com" userId="8b6af90418cd6306" providerId="LiveId" clId="{A918F0FE-37A4-4CE5-B93E-D1303FF06F29}" dt="2023-12-13T11:56:25.379" v="388" actId="20577"/>
      <pc:docMkLst>
        <pc:docMk/>
      </pc:docMkLst>
      <pc:sldChg chg="del">
        <pc:chgData name="minhsanghotunoi1980@gmail.com" userId="8b6af90418cd6306" providerId="LiveId" clId="{A918F0FE-37A4-4CE5-B93E-D1303FF06F29}" dt="2023-12-13T11:43:30.651" v="330" actId="47"/>
        <pc:sldMkLst>
          <pc:docMk/>
          <pc:sldMk cId="390429436" sldId="262"/>
        </pc:sldMkLst>
      </pc:sldChg>
      <pc:sldChg chg="modSp mod">
        <pc:chgData name="minhsanghotunoi1980@gmail.com" userId="8b6af90418cd6306" providerId="LiveId" clId="{A918F0FE-37A4-4CE5-B93E-D1303FF06F29}" dt="2023-12-13T11:41:19.615" v="321" actId="255"/>
        <pc:sldMkLst>
          <pc:docMk/>
          <pc:sldMk cId="738047226" sldId="263"/>
        </pc:sldMkLst>
        <pc:spChg chg="mod">
          <ac:chgData name="minhsanghotunoi1980@gmail.com" userId="8b6af90418cd6306" providerId="LiveId" clId="{A918F0FE-37A4-4CE5-B93E-D1303FF06F29}" dt="2023-12-13T11:41:19.615" v="321" actId="255"/>
          <ac:spMkLst>
            <pc:docMk/>
            <pc:sldMk cId="738047226" sldId="263"/>
            <ac:spMk id="10" creationId="{00000000-0000-0000-0000-000000000000}"/>
          </ac:spMkLst>
        </pc:spChg>
      </pc:sldChg>
      <pc:sldChg chg="addSp modSp mod">
        <pc:chgData name="minhsanghotunoi1980@gmail.com" userId="8b6af90418cd6306" providerId="LiveId" clId="{A918F0FE-37A4-4CE5-B93E-D1303FF06F29}" dt="2023-12-13T11:53:53.366" v="386" actId="14734"/>
        <pc:sldMkLst>
          <pc:docMk/>
          <pc:sldMk cId="2071866500" sldId="272"/>
        </pc:sldMkLst>
        <pc:spChg chg="add mod">
          <ac:chgData name="minhsanghotunoi1980@gmail.com" userId="8b6af90418cd6306" providerId="LiveId" clId="{A918F0FE-37A4-4CE5-B93E-D1303FF06F29}" dt="2023-12-13T11:51:11.383" v="363" actId="255"/>
          <ac:spMkLst>
            <pc:docMk/>
            <pc:sldMk cId="2071866500" sldId="272"/>
            <ac:spMk id="3" creationId="{826F1EC8-59F6-4B3D-BD3A-97D78CDC81B5}"/>
          </ac:spMkLst>
        </pc:spChg>
        <pc:graphicFrameChg chg="add mod modGraphic">
          <ac:chgData name="minhsanghotunoi1980@gmail.com" userId="8b6af90418cd6306" providerId="LiveId" clId="{A918F0FE-37A4-4CE5-B93E-D1303FF06F29}" dt="2023-12-13T11:53:53.366" v="386" actId="14734"/>
          <ac:graphicFrameMkLst>
            <pc:docMk/>
            <pc:sldMk cId="2071866500" sldId="272"/>
            <ac:graphicFrameMk id="2" creationId="{74908721-0AF8-70CA-9D1C-2BAA983775DA}"/>
          </ac:graphicFrameMkLst>
        </pc:graphicFrameChg>
      </pc:sldChg>
      <pc:sldChg chg="delSp new mod">
        <pc:chgData name="minhsanghotunoi1980@gmail.com" userId="8b6af90418cd6306" providerId="LiveId" clId="{A918F0FE-37A4-4CE5-B93E-D1303FF06F29}" dt="2023-12-13T11:40:26.817" v="303" actId="478"/>
        <pc:sldMkLst>
          <pc:docMk/>
          <pc:sldMk cId="3665585161" sldId="276"/>
        </pc:sldMkLst>
        <pc:spChg chg="del">
          <ac:chgData name="minhsanghotunoi1980@gmail.com" userId="8b6af90418cd6306" providerId="LiveId" clId="{A918F0FE-37A4-4CE5-B93E-D1303FF06F29}" dt="2023-12-13T11:40:26.817" v="303" actId="478"/>
          <ac:spMkLst>
            <pc:docMk/>
            <pc:sldMk cId="3665585161" sldId="276"/>
            <ac:spMk id="2" creationId="{FDAFC476-F2B8-DE9C-9AFD-1F3C47F8B388}"/>
          </ac:spMkLst>
        </pc:spChg>
        <pc:spChg chg="del">
          <ac:chgData name="minhsanghotunoi1980@gmail.com" userId="8b6af90418cd6306" providerId="LiveId" clId="{A918F0FE-37A4-4CE5-B93E-D1303FF06F29}" dt="2023-12-13T11:40:24.674" v="302" actId="478"/>
          <ac:spMkLst>
            <pc:docMk/>
            <pc:sldMk cId="3665585161" sldId="276"/>
            <ac:spMk id="3" creationId="{2AF61A29-F4C3-868C-D1C8-7FF4DE5569A5}"/>
          </ac:spMkLst>
        </pc:spChg>
      </pc:sldChg>
      <pc:sldChg chg="delSp new del mod">
        <pc:chgData name="minhsanghotunoi1980@gmail.com" userId="8b6af90418cd6306" providerId="LiveId" clId="{A918F0FE-37A4-4CE5-B93E-D1303FF06F29}" dt="2023-12-13T11:35:06.659" v="19" actId="47"/>
        <pc:sldMkLst>
          <pc:docMk/>
          <pc:sldMk cId="590550572" sldId="277"/>
        </pc:sldMkLst>
        <pc:spChg chg="del">
          <ac:chgData name="minhsanghotunoi1980@gmail.com" userId="8b6af90418cd6306" providerId="LiveId" clId="{A918F0FE-37A4-4CE5-B93E-D1303FF06F29}" dt="2023-12-13T11:32:28.886" v="2" actId="478"/>
          <ac:spMkLst>
            <pc:docMk/>
            <pc:sldMk cId="590550572" sldId="277"/>
            <ac:spMk id="2" creationId="{978610F7-4EF6-EDBF-EDCD-8FCC295DC7F6}"/>
          </ac:spMkLst>
        </pc:spChg>
        <pc:spChg chg="del">
          <ac:chgData name="minhsanghotunoi1980@gmail.com" userId="8b6af90418cd6306" providerId="LiveId" clId="{A918F0FE-37A4-4CE5-B93E-D1303FF06F29}" dt="2023-12-13T11:32:31.714" v="3" actId="478"/>
          <ac:spMkLst>
            <pc:docMk/>
            <pc:sldMk cId="590550572" sldId="277"/>
            <ac:spMk id="3" creationId="{7A90D980-FA89-2372-0A85-6749D7ACB698}"/>
          </ac:spMkLst>
        </pc:spChg>
      </pc:sldChg>
      <pc:sldChg chg="addSp modSp add mod">
        <pc:chgData name="minhsanghotunoi1980@gmail.com" userId="8b6af90418cd6306" providerId="LiveId" clId="{A918F0FE-37A4-4CE5-B93E-D1303FF06F29}" dt="2023-12-13T11:40:14.845" v="301" actId="1076"/>
        <pc:sldMkLst>
          <pc:docMk/>
          <pc:sldMk cId="3683016677" sldId="278"/>
        </pc:sldMkLst>
        <pc:spChg chg="add mod">
          <ac:chgData name="minhsanghotunoi1980@gmail.com" userId="8b6af90418cd6306" providerId="LiveId" clId="{A918F0FE-37A4-4CE5-B93E-D1303FF06F29}" dt="2023-12-13T11:40:04.160" v="289" actId="255"/>
          <ac:spMkLst>
            <pc:docMk/>
            <pc:sldMk cId="3683016677" sldId="278"/>
            <ac:spMk id="2" creationId="{9BFE8828-94F4-C319-B92F-F2B936275629}"/>
          </ac:spMkLst>
        </pc:spChg>
        <pc:spChg chg="mod">
          <ac:chgData name="minhsanghotunoi1980@gmail.com" userId="8b6af90418cd6306" providerId="LiveId" clId="{A918F0FE-37A4-4CE5-B93E-D1303FF06F29}" dt="2023-12-13T11:40:14.845" v="301" actId="1076"/>
          <ac:spMkLst>
            <pc:docMk/>
            <pc:sldMk cId="3683016677" sldId="278"/>
            <ac:spMk id="6" creationId="{70A1D6B4-DDF7-3CAA-701B-FED23D9F49B9}"/>
          </ac:spMkLst>
        </pc:spChg>
        <pc:spChg chg="mod">
          <ac:chgData name="minhsanghotunoi1980@gmail.com" userId="8b6af90418cd6306" providerId="LiveId" clId="{A918F0FE-37A4-4CE5-B93E-D1303FF06F29}" dt="2023-12-13T11:36:48.623" v="149" actId="1037"/>
          <ac:spMkLst>
            <pc:docMk/>
            <pc:sldMk cId="3683016677" sldId="278"/>
            <ac:spMk id="7" creationId="{B3E8A458-F8A9-DDFC-A4C9-3650CD0E2F67}"/>
          </ac:spMkLst>
        </pc:spChg>
        <pc:spChg chg="mod">
          <ac:chgData name="minhsanghotunoi1980@gmail.com" userId="8b6af90418cd6306" providerId="LiveId" clId="{A918F0FE-37A4-4CE5-B93E-D1303FF06F29}" dt="2023-12-13T11:40:12.761" v="300" actId="1036"/>
          <ac:spMkLst>
            <pc:docMk/>
            <pc:sldMk cId="3683016677" sldId="278"/>
            <ac:spMk id="8" creationId="{D831105B-C971-6438-8803-E4F45AE481A2}"/>
          </ac:spMkLst>
        </pc:spChg>
        <pc:picChg chg="mod">
          <ac:chgData name="minhsanghotunoi1980@gmail.com" userId="8b6af90418cd6306" providerId="LiveId" clId="{A918F0FE-37A4-4CE5-B93E-D1303FF06F29}" dt="2023-12-13T11:39:15.392" v="285" actId="1076"/>
          <ac:picMkLst>
            <pc:docMk/>
            <pc:sldMk cId="3683016677" sldId="278"/>
            <ac:picMk id="3074" creationId="{8D5866B3-1CB1-1D0A-CA5C-D3FDE8182AFD}"/>
          </ac:picMkLst>
        </pc:picChg>
      </pc:sldChg>
      <pc:sldChg chg="addSp delSp modSp new mod">
        <pc:chgData name="minhsanghotunoi1980@gmail.com" userId="8b6af90418cd6306" providerId="LiveId" clId="{A918F0FE-37A4-4CE5-B93E-D1303FF06F29}" dt="2023-12-13T11:43:11.291" v="329" actId="14100"/>
        <pc:sldMkLst>
          <pc:docMk/>
          <pc:sldMk cId="2423858194" sldId="279"/>
        </pc:sldMkLst>
        <pc:spChg chg="del">
          <ac:chgData name="minhsanghotunoi1980@gmail.com" userId="8b6af90418cd6306" providerId="LiveId" clId="{A918F0FE-37A4-4CE5-B93E-D1303FF06F29}" dt="2023-12-13T11:41:45.100" v="324" actId="478"/>
          <ac:spMkLst>
            <pc:docMk/>
            <pc:sldMk cId="2423858194" sldId="279"/>
            <ac:spMk id="2" creationId="{6DDEF26B-8290-BF5F-72E3-B113C34C511E}"/>
          </ac:spMkLst>
        </pc:spChg>
        <pc:spChg chg="del">
          <ac:chgData name="minhsanghotunoi1980@gmail.com" userId="8b6af90418cd6306" providerId="LiveId" clId="{A918F0FE-37A4-4CE5-B93E-D1303FF06F29}" dt="2023-12-13T11:41:42.985" v="323" actId="478"/>
          <ac:spMkLst>
            <pc:docMk/>
            <pc:sldMk cId="2423858194" sldId="279"/>
            <ac:spMk id="3" creationId="{AA045019-3BA8-9955-E20C-2169183C3C09}"/>
          </ac:spMkLst>
        </pc:spChg>
        <pc:picChg chg="add mod">
          <ac:chgData name="minhsanghotunoi1980@gmail.com" userId="8b6af90418cd6306" providerId="LiveId" clId="{A918F0FE-37A4-4CE5-B93E-D1303FF06F29}" dt="2023-12-13T11:43:11.291" v="329" actId="14100"/>
          <ac:picMkLst>
            <pc:docMk/>
            <pc:sldMk cId="2423858194" sldId="279"/>
            <ac:picMk id="5" creationId="{5BE3F8D2-5DB5-46E2-A3A5-36A19FD9C85E}"/>
          </ac:picMkLst>
        </pc:picChg>
      </pc:sldChg>
      <pc:sldChg chg="delSp new del mod">
        <pc:chgData name="minhsanghotunoi1980@gmail.com" userId="8b6af90418cd6306" providerId="LiveId" clId="{A918F0FE-37A4-4CE5-B93E-D1303FF06F29}" dt="2023-12-13T11:33:45.831" v="9" actId="47"/>
        <pc:sldMkLst>
          <pc:docMk/>
          <pc:sldMk cId="4026279111" sldId="279"/>
        </pc:sldMkLst>
        <pc:spChg chg="del">
          <ac:chgData name="minhsanghotunoi1980@gmail.com" userId="8b6af90418cd6306" providerId="LiveId" clId="{A918F0FE-37A4-4CE5-B93E-D1303FF06F29}" dt="2023-12-13T11:33:30.441" v="6" actId="478"/>
          <ac:spMkLst>
            <pc:docMk/>
            <pc:sldMk cId="4026279111" sldId="279"/>
            <ac:spMk id="2" creationId="{6281A42E-B1B1-A721-6455-003ED31CEA47}"/>
          </ac:spMkLst>
        </pc:spChg>
        <pc:spChg chg="del">
          <ac:chgData name="minhsanghotunoi1980@gmail.com" userId="8b6af90418cd6306" providerId="LiveId" clId="{A918F0FE-37A4-4CE5-B93E-D1303FF06F29}" dt="2023-12-13T11:33:33.246" v="7" actId="478"/>
          <ac:spMkLst>
            <pc:docMk/>
            <pc:sldMk cId="4026279111" sldId="279"/>
            <ac:spMk id="3" creationId="{54E3D3E5-A79A-FC5D-4EE2-F491E840B060}"/>
          </ac:spMkLst>
        </pc:spChg>
      </pc:sldChg>
      <pc:sldChg chg="addSp modSp add mod modAnim">
        <pc:chgData name="minhsanghotunoi1980@gmail.com" userId="8b6af90418cd6306" providerId="LiveId" clId="{A918F0FE-37A4-4CE5-B93E-D1303FF06F29}" dt="2023-12-13T11:56:25.379" v="388" actId="20577"/>
        <pc:sldMkLst>
          <pc:docMk/>
          <pc:sldMk cId="2044618922" sldId="280"/>
        </pc:sldMkLst>
        <pc:spChg chg="mod">
          <ac:chgData name="minhsanghotunoi1980@gmail.com" userId="8b6af90418cd6306" providerId="LiveId" clId="{A918F0FE-37A4-4CE5-B93E-D1303FF06F29}" dt="2023-12-13T11:56:25.379" v="388" actId="20577"/>
          <ac:spMkLst>
            <pc:docMk/>
            <pc:sldMk cId="2044618922" sldId="280"/>
            <ac:spMk id="2" creationId="{9BFE8828-94F4-C319-B92F-F2B936275629}"/>
          </ac:spMkLst>
        </pc:spChg>
        <pc:picChg chg="add mod">
          <ac:chgData name="minhsanghotunoi1980@gmail.com" userId="8b6af90418cd6306" providerId="LiveId" clId="{A918F0FE-37A4-4CE5-B93E-D1303FF06F29}" dt="2023-12-13T11:45:24.492" v="336" actId="1076"/>
          <ac:picMkLst>
            <pc:docMk/>
            <pc:sldMk cId="2044618922" sldId="280"/>
            <ac:picMk id="3" creationId="{016028BD-9BA7-3227-FB8D-F5E5EE26D42B}"/>
          </ac:picMkLst>
        </pc:picChg>
      </pc:sldChg>
      <pc:sldChg chg="addSp delSp modSp add del mod modAnim">
        <pc:chgData name="minhsanghotunoi1980@gmail.com" userId="8b6af90418cd6306" providerId="LiveId" clId="{A918F0FE-37A4-4CE5-B93E-D1303FF06F29}" dt="2023-12-13T11:34:49.080" v="17" actId="47"/>
        <pc:sldMkLst>
          <pc:docMk/>
          <pc:sldMk cId="3138087543" sldId="280"/>
        </pc:sldMkLst>
        <pc:spChg chg="del">
          <ac:chgData name="minhsanghotunoi1980@gmail.com" userId="8b6af90418cd6306" providerId="LiveId" clId="{A918F0FE-37A4-4CE5-B93E-D1303FF06F29}" dt="2023-12-13T11:33:53.695" v="11" actId="478"/>
          <ac:spMkLst>
            <pc:docMk/>
            <pc:sldMk cId="3138087543" sldId="280"/>
            <ac:spMk id="5" creationId="{BC95707C-6371-898B-A37C-30901BA5CB53}"/>
          </ac:spMkLst>
        </pc:spChg>
        <pc:spChg chg="del">
          <ac:chgData name="minhsanghotunoi1980@gmail.com" userId="8b6af90418cd6306" providerId="LiveId" clId="{A918F0FE-37A4-4CE5-B93E-D1303FF06F29}" dt="2023-12-13T11:33:49.383" v="10" actId="478"/>
          <ac:spMkLst>
            <pc:docMk/>
            <pc:sldMk cId="3138087543" sldId="280"/>
            <ac:spMk id="6" creationId="{70A1D6B4-DDF7-3CAA-701B-FED23D9F49B9}"/>
          </ac:spMkLst>
        </pc:spChg>
        <pc:spChg chg="del">
          <ac:chgData name="minhsanghotunoi1980@gmail.com" userId="8b6af90418cd6306" providerId="LiveId" clId="{A918F0FE-37A4-4CE5-B93E-D1303FF06F29}" dt="2023-12-13T11:33:56.362" v="12" actId="478"/>
          <ac:spMkLst>
            <pc:docMk/>
            <pc:sldMk cId="3138087543" sldId="280"/>
            <ac:spMk id="7" creationId="{B3E8A458-F8A9-DDFC-A4C9-3650CD0E2F67}"/>
          </ac:spMkLst>
        </pc:spChg>
        <pc:spChg chg="del">
          <ac:chgData name="minhsanghotunoi1980@gmail.com" userId="8b6af90418cd6306" providerId="LiveId" clId="{A918F0FE-37A4-4CE5-B93E-D1303FF06F29}" dt="2023-12-13T11:33:59.839" v="13" actId="478"/>
          <ac:spMkLst>
            <pc:docMk/>
            <pc:sldMk cId="3138087543" sldId="280"/>
            <ac:spMk id="8" creationId="{D831105B-C971-6438-8803-E4F45AE481A2}"/>
          </ac:spMkLst>
        </pc:spChg>
        <pc:picChg chg="add mod">
          <ac:chgData name="minhsanghotunoi1980@gmail.com" userId="8b6af90418cd6306" providerId="LiveId" clId="{A918F0FE-37A4-4CE5-B93E-D1303FF06F29}" dt="2023-12-13T11:34:30.313" v="16"/>
          <ac:picMkLst>
            <pc:docMk/>
            <pc:sldMk cId="3138087543" sldId="280"/>
            <ac:picMk id="2" creationId="{DDEE2398-7C19-29B5-6A4D-7EAC843B104A}"/>
          </ac:picMkLst>
        </pc:picChg>
      </pc:sldChg>
      <pc:sldChg chg="delSp new mod">
        <pc:chgData name="minhsanghotunoi1980@gmail.com" userId="8b6af90418cd6306" providerId="LiveId" clId="{A918F0FE-37A4-4CE5-B93E-D1303FF06F29}" dt="2023-12-13T11:44:39.444" v="334" actId="478"/>
        <pc:sldMkLst>
          <pc:docMk/>
          <pc:sldMk cId="3064581945" sldId="281"/>
        </pc:sldMkLst>
        <pc:spChg chg="del">
          <ac:chgData name="minhsanghotunoi1980@gmail.com" userId="8b6af90418cd6306" providerId="LiveId" clId="{A918F0FE-37A4-4CE5-B93E-D1303FF06F29}" dt="2023-12-13T11:44:36.997" v="333" actId="478"/>
          <ac:spMkLst>
            <pc:docMk/>
            <pc:sldMk cId="3064581945" sldId="281"/>
            <ac:spMk id="2" creationId="{5039FE20-2846-97C3-0297-D9CFA3F9E273}"/>
          </ac:spMkLst>
        </pc:spChg>
        <pc:spChg chg="del">
          <ac:chgData name="minhsanghotunoi1980@gmail.com" userId="8b6af90418cd6306" providerId="LiveId" clId="{A918F0FE-37A4-4CE5-B93E-D1303FF06F29}" dt="2023-12-13T11:44:39.444" v="334" actId="478"/>
          <ac:spMkLst>
            <pc:docMk/>
            <pc:sldMk cId="3064581945" sldId="281"/>
            <ac:spMk id="3" creationId="{BF962361-5C04-E021-359B-C8E39FEA695C}"/>
          </ac:spMkLst>
        </pc:spChg>
      </pc:sldChg>
      <pc:sldChg chg="modSp add del mod">
        <pc:chgData name="minhsanghotunoi1980@gmail.com" userId="8b6af90418cd6306" providerId="LiveId" clId="{A918F0FE-37A4-4CE5-B93E-D1303FF06F29}" dt="2023-12-13T11:34:51.437" v="18" actId="47"/>
        <pc:sldMkLst>
          <pc:docMk/>
          <pc:sldMk cId="3537434079" sldId="281"/>
        </pc:sldMkLst>
        <pc:picChg chg="mod">
          <ac:chgData name="minhsanghotunoi1980@gmail.com" userId="8b6af90418cd6306" providerId="LiveId" clId="{A918F0FE-37A4-4CE5-B93E-D1303FF06F29}" dt="2023-12-13T11:34:18.791" v="15" actId="14100"/>
          <ac:picMkLst>
            <pc:docMk/>
            <pc:sldMk cId="3537434079" sldId="281"/>
            <ac:picMk id="4" creationId="{00000000-0000-0000-0000-000000000000}"/>
          </ac:picMkLst>
        </pc:picChg>
      </pc:sldChg>
      <pc:sldChg chg="delSp new mod">
        <pc:chgData name="minhsanghotunoi1980@gmail.com" userId="8b6af90418cd6306" providerId="LiveId" clId="{A918F0FE-37A4-4CE5-B93E-D1303FF06F29}" dt="2023-12-13T11:46:30.719" v="339" actId="478"/>
        <pc:sldMkLst>
          <pc:docMk/>
          <pc:sldMk cId="1163853833" sldId="282"/>
        </pc:sldMkLst>
        <pc:spChg chg="del">
          <ac:chgData name="minhsanghotunoi1980@gmail.com" userId="8b6af90418cd6306" providerId="LiveId" clId="{A918F0FE-37A4-4CE5-B93E-D1303FF06F29}" dt="2023-12-13T11:46:28.486" v="338" actId="478"/>
          <ac:spMkLst>
            <pc:docMk/>
            <pc:sldMk cId="1163853833" sldId="282"/>
            <ac:spMk id="2" creationId="{37721D57-AFCA-60C2-197B-AB1A36F13026}"/>
          </ac:spMkLst>
        </pc:spChg>
        <pc:spChg chg="del">
          <ac:chgData name="minhsanghotunoi1980@gmail.com" userId="8b6af90418cd6306" providerId="LiveId" clId="{A918F0FE-37A4-4CE5-B93E-D1303FF06F29}" dt="2023-12-13T11:46:30.719" v="339" actId="478"/>
          <ac:spMkLst>
            <pc:docMk/>
            <pc:sldMk cId="1163853833" sldId="282"/>
            <ac:spMk id="3" creationId="{5AAFE364-F646-1126-8151-1F601701B5FA}"/>
          </ac:spMkLst>
        </pc:spChg>
      </pc:sldChg>
      <pc:sldChg chg="addSp delSp modSp new mod">
        <pc:chgData name="minhsanghotunoi1980@gmail.com" userId="8b6af90418cd6306" providerId="LiveId" clId="{A918F0FE-37A4-4CE5-B93E-D1303FF06F29}" dt="2023-12-13T11:48:12.260" v="353" actId="14100"/>
        <pc:sldMkLst>
          <pc:docMk/>
          <pc:sldMk cId="3368422682" sldId="283"/>
        </pc:sldMkLst>
        <pc:spChg chg="del mod">
          <ac:chgData name="minhsanghotunoi1980@gmail.com" userId="8b6af90418cd6306" providerId="LiveId" clId="{A918F0FE-37A4-4CE5-B93E-D1303FF06F29}" dt="2023-12-13T11:47:37.296" v="344" actId="478"/>
          <ac:spMkLst>
            <pc:docMk/>
            <pc:sldMk cId="3368422682" sldId="283"/>
            <ac:spMk id="2" creationId="{D0AF241A-E368-0CA9-0BA1-D2A7C35C9CCB}"/>
          </ac:spMkLst>
        </pc:spChg>
        <pc:spChg chg="del">
          <ac:chgData name="minhsanghotunoi1980@gmail.com" userId="8b6af90418cd6306" providerId="LiveId" clId="{A918F0FE-37A4-4CE5-B93E-D1303FF06F29}" dt="2023-12-13T11:47:30.972" v="341" actId="931"/>
          <ac:spMkLst>
            <pc:docMk/>
            <pc:sldMk cId="3368422682" sldId="283"/>
            <ac:spMk id="3" creationId="{F9F2FCE9-1C84-6BAD-0E0D-50EF72D401D3}"/>
          </ac:spMkLst>
        </pc:spChg>
        <pc:picChg chg="add mod">
          <ac:chgData name="minhsanghotunoi1980@gmail.com" userId="8b6af90418cd6306" providerId="LiveId" clId="{A918F0FE-37A4-4CE5-B93E-D1303FF06F29}" dt="2023-12-13T11:48:12.260" v="353" actId="14100"/>
          <ac:picMkLst>
            <pc:docMk/>
            <pc:sldMk cId="3368422682" sldId="283"/>
            <ac:picMk id="5" creationId="{F334E8DD-4B45-E6C0-6B57-41829FA07976}"/>
          </ac:picMkLst>
        </pc:picChg>
      </pc:sldChg>
      <pc:sldChg chg="delSp new mod">
        <pc:chgData name="minhsanghotunoi1980@gmail.com" userId="8b6af90418cd6306" providerId="LiveId" clId="{A918F0FE-37A4-4CE5-B93E-D1303FF06F29}" dt="2023-12-13T11:48:27.578" v="356" actId="478"/>
        <pc:sldMkLst>
          <pc:docMk/>
          <pc:sldMk cId="2944555892" sldId="284"/>
        </pc:sldMkLst>
        <pc:spChg chg="del">
          <ac:chgData name="minhsanghotunoi1980@gmail.com" userId="8b6af90418cd6306" providerId="LiveId" clId="{A918F0FE-37A4-4CE5-B93E-D1303FF06F29}" dt="2023-12-13T11:48:25.048" v="355" actId="478"/>
          <ac:spMkLst>
            <pc:docMk/>
            <pc:sldMk cId="2944555892" sldId="284"/>
            <ac:spMk id="2" creationId="{9A447C6C-6D01-0004-26D4-B57090C740BD}"/>
          </ac:spMkLst>
        </pc:spChg>
        <pc:spChg chg="del">
          <ac:chgData name="minhsanghotunoi1980@gmail.com" userId="8b6af90418cd6306" providerId="LiveId" clId="{A918F0FE-37A4-4CE5-B93E-D1303FF06F29}" dt="2023-12-13T11:48:27.578" v="356" actId="478"/>
          <ac:spMkLst>
            <pc:docMk/>
            <pc:sldMk cId="2944555892" sldId="284"/>
            <ac:spMk id="3" creationId="{95EE753C-A89D-5E55-5F0C-A596997D275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9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7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3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7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AFD48-E438-4DE6-934F-67DB2B0D86CD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Hình Nền Hoa Sen 3d Đẹp giá rẻ bán chạy tháng 32023  BeeCost">
            <a:extLst>
              <a:ext uri="{FF2B5EF4-FFF2-40B4-BE49-F238E27FC236}">
                <a16:creationId xmlns:a16="http://schemas.microsoft.com/office/drawing/2014/main" id="{8D5866B3-1CB1-1D0A-CA5C-D3FDE818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48"/>
            <a:ext cx="12359776" cy="68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5707C-6371-898B-A37C-30901BA5CB53}"/>
              </a:ext>
            </a:extLst>
          </p:cNvPr>
          <p:cNvSpPr txBox="1"/>
          <p:nvPr/>
        </p:nvSpPr>
        <p:spPr>
          <a:xfrm>
            <a:off x="2340077" y="228297"/>
            <a:ext cx="7737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FF00"/>
                </a:solidFill>
              </a:rPr>
              <a:t>PHÒNG GIÁO DỤC &amp; ĐÀO TẠO HUYỆN TIÊN LÃNG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TRƯỜNG TIỂU HỌC ĐOÀN LẬP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1D6B4-DDF7-3CAA-701B-FED23D9F49B9}"/>
              </a:ext>
            </a:extLst>
          </p:cNvPr>
          <p:cNvSpPr txBox="1"/>
          <p:nvPr/>
        </p:nvSpPr>
        <p:spPr>
          <a:xfrm>
            <a:off x="373000" y="1251297"/>
            <a:ext cx="1181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vi-VN" sz="5000" b="1" dirty="0">
                <a:solidFill>
                  <a:srgbClr val="FF0000"/>
                </a:solidFill>
                <a:latin typeface="+mj-lt"/>
              </a:rPr>
              <a:t>CHUYÊN ĐỀ CẤP 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8A458-F8A9-DDFC-A4C9-3650CD0E2F67}"/>
              </a:ext>
            </a:extLst>
          </p:cNvPr>
          <p:cNvSpPr txBox="1"/>
          <p:nvPr/>
        </p:nvSpPr>
        <p:spPr>
          <a:xfrm>
            <a:off x="216939" y="2298483"/>
            <a:ext cx="12064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vi-VN" sz="3000" b="1" dirty="0">
                <a:solidFill>
                  <a:srgbClr val="0000FF"/>
                </a:solidFill>
                <a:latin typeface="+mj-lt"/>
              </a:rPr>
              <a:t>HOẠT ĐỘNG TRẢI NGHIỆM LỚP 4 CHƯƠNG TRÌNH GDPT 2018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1105B-C971-6438-8803-E4F45AE481A2}"/>
              </a:ext>
            </a:extLst>
          </p:cNvPr>
          <p:cNvSpPr txBox="1"/>
          <p:nvPr/>
        </p:nvSpPr>
        <p:spPr>
          <a:xfrm>
            <a:off x="2718618" y="4000502"/>
            <a:ext cx="698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+mj-lt"/>
              </a:rPr>
              <a:t>Đoàn Lập, ngày 20 tháng 12 năm 2023</a:t>
            </a:r>
            <a:endParaRPr lang="en-US" sz="28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E8828-94F4-C319-B92F-F2B936275629}"/>
              </a:ext>
            </a:extLst>
          </p:cNvPr>
          <p:cNvSpPr txBox="1"/>
          <p:nvPr/>
        </p:nvSpPr>
        <p:spPr>
          <a:xfrm>
            <a:off x="391886" y="3136992"/>
            <a:ext cx="1155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Sinh hoạt lớp – Sinh hoạt theo chủ đề: “Uống nước nhớ nguồn”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0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5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ải 84 Background Powerpoint Đẹp Chuyên Nghiệp Miễn Phí - Slidemall.com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5" y="1"/>
            <a:ext cx="12256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28290" y="769442"/>
            <a:ext cx="623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+mj-lt"/>
              </a:rPr>
              <a:t>Hoạt động trải nghiệm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1854" y="1"/>
            <a:ext cx="825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+mj-lt"/>
              </a:rPr>
              <a:t>Thứ </a:t>
            </a:r>
            <a:r>
              <a:rPr lang="vi-VN" sz="4400" dirty="0" smtClean="0">
                <a:latin typeface="+mj-lt"/>
              </a:rPr>
              <a:t>Tư </a:t>
            </a:r>
            <a:r>
              <a:rPr lang="vi-VN" sz="4400" dirty="0">
                <a:latin typeface="+mj-lt"/>
              </a:rPr>
              <a:t>ngày 20 tháng 12 năm 2023</a:t>
            </a:r>
            <a:endParaRPr lang="en-US" sz="4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817" y="1620078"/>
            <a:ext cx="117763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ạc trao qu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9435" y="4915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7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9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373" y="0"/>
            <a:ext cx="10910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Phương hướng và kế hoạch hoạt động tuần 1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13806" y="513806"/>
            <a:ext cx="12366171" cy="653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Nền nếp:</a:t>
            </a:r>
          </a:p>
          <a:p>
            <a:pPr>
              <a:lnSpc>
                <a:spcPct val="120000"/>
              </a:lnSpc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 học đầy đủ, đúng giờ.</a:t>
            </a:r>
          </a:p>
          <a:p>
            <a:pPr>
              <a:lnSpc>
                <a:spcPct val="12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Đồng phục gọn gàng, đúng quy định.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nền nếp, thể dục vệ 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2. Học tập: </a:t>
            </a:r>
          </a:p>
          <a:p>
            <a:pPr>
              <a:lnSpc>
                <a:spcPct val="12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Tập trung nghe giảng, hăng hái xây dựng bài.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Tăng cường ôn tập để chuẩn bị kiểm tra cuối học kì 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Tích cực rèn chữ, giữ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 chuẩn bị cho thi vở sạch chữ đẹp cấp trường 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sinh: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Giữ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gìn tốt vệ sinh cá 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Giữ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gìn vệ sinh lớp học, vệ sinh môi trường, không vứt rác bừa bãi.</a:t>
            </a:r>
          </a:p>
          <a:p>
            <a:pPr lvl="2">
              <a:lnSpc>
                <a:spcPct val="120000"/>
              </a:lnSpc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Chấp hành ATGT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Đi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làn đường quy định.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Đội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 bảo hiểm khi ngồi trên xe máy, xe đạp điện.</a:t>
            </a:r>
          </a:p>
          <a:p>
            <a:pPr lvl="2">
              <a:lnSpc>
                <a:spcPct val="120000"/>
              </a:lnSpc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Hoạt động khác: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tìm hiểu truyền thống cách mạng quê hương.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tốt kế hoạch đền ơn đáp nghĩa.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3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6778" y="940527"/>
            <a:ext cx="77070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- Nội dung tìm hiểu đã đầy đủ chưa?</a:t>
            </a:r>
          </a:p>
          <a:p>
            <a:r>
              <a:rPr lang="vi-VN" sz="40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Cảm xúc của em khi tham gia tìm hiểu?</a:t>
            </a:r>
          </a:p>
          <a:p>
            <a:r>
              <a:rPr lang="vi-VN" sz="40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Em thấy ấn tượng, xúc động nhất với hoàn cảnh gia đình nào?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947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5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5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908721-0AF8-70CA-9D1C-2BAA98377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45028"/>
              </p:ext>
            </p:extLst>
          </p:nvPr>
        </p:nvGraphicFramePr>
        <p:xfrm>
          <a:off x="1003852" y="2117034"/>
          <a:ext cx="10356574" cy="4513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2929">
                  <a:extLst>
                    <a:ext uri="{9D8B030D-6E8A-4147-A177-3AD203B41FA5}">
                      <a16:colId xmlns:a16="http://schemas.microsoft.com/office/drawing/2014/main" val="3418159718"/>
                    </a:ext>
                  </a:extLst>
                </a:gridCol>
                <a:gridCol w="6708497">
                  <a:extLst>
                    <a:ext uri="{9D8B030D-6E8A-4147-A177-3AD203B41FA5}">
                      <a16:colId xmlns:a16="http://schemas.microsoft.com/office/drawing/2014/main" val="523163962"/>
                    </a:ext>
                  </a:extLst>
                </a:gridCol>
                <a:gridCol w="2425148">
                  <a:extLst>
                    <a:ext uri="{9D8B030D-6E8A-4147-A177-3AD203B41FA5}">
                      <a16:colId xmlns:a16="http://schemas.microsoft.com/office/drawing/2014/main" val="1463833511"/>
                    </a:ext>
                  </a:extLst>
                </a:gridCol>
              </a:tblGrid>
              <a:tr h="87464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Stt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Đối tượng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Số lượng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891591"/>
                  </a:ext>
                </a:extLst>
              </a:tr>
              <a:tr h="8026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Mẹ Việt Nam </a:t>
                      </a:r>
                      <a:r>
                        <a:rPr lang="en-US" sz="26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vi-VN" sz="2600" kern="100" dirty="0" smtClean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nh </a:t>
                      </a: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hùng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22</a:t>
                      </a:r>
                      <a:endParaRPr lang="en-US" sz="2600" kern="10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752462"/>
                  </a:ext>
                </a:extLst>
              </a:tr>
              <a:tr h="7378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Liệt sĩ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195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459107"/>
                  </a:ext>
                </a:extLst>
              </a:tr>
              <a:tr h="6559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Thương binh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84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69373"/>
                  </a:ext>
                </a:extLst>
              </a:tr>
              <a:tr h="576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Bệnh binh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51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85125"/>
                  </a:ext>
                </a:extLst>
              </a:tr>
              <a:tr h="8657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5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5</a:t>
                      </a:r>
                      <a:endParaRPr lang="en-US" sz="2500" kern="1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Người hoạt động Cách mạng bị địch bắt, tù đày 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600" kern="1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54</a:t>
                      </a:r>
                      <a:endParaRPr lang="en-US" sz="2600" kern="1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30686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26F1EC8-59F6-4B3D-BD3A-97D78CDC8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034" y="340579"/>
            <a:ext cx="956704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Việt Nam anh hùng, liệt sĩ, thương binh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hoạt động Cách mạng bị địch bắt, tù đày </a:t>
            </a: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 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 Lập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6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12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08857"/>
            <a:ext cx="12192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7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8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41766" y="2055813"/>
            <a:ext cx="8112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6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ải 84 Background Powerpoint Đẹp Chuyên Nghiệp Miễn Phí - Slidemal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5" y="1"/>
            <a:ext cx="12256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28290" y="769442"/>
            <a:ext cx="623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+mj-lt"/>
              </a:rPr>
              <a:t>Hoạt động trải nghiệm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1854" y="1"/>
            <a:ext cx="825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+mj-lt"/>
              </a:rPr>
              <a:t>Thứ </a:t>
            </a:r>
            <a:r>
              <a:rPr lang="vi-VN" sz="4400" dirty="0" smtClean="0">
                <a:latin typeface="+mj-lt"/>
              </a:rPr>
              <a:t>Tư </a:t>
            </a:r>
            <a:r>
              <a:rPr lang="vi-VN" sz="4400" dirty="0">
                <a:latin typeface="+mj-lt"/>
              </a:rPr>
              <a:t>ngày 20 tháng 12 năm 2023</a:t>
            </a:r>
            <a:endParaRPr lang="en-US" sz="4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817" y="1620078"/>
            <a:ext cx="117763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74982" y="1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+mj-lt"/>
              </a:rPr>
              <a:t>Thứ Tư</a:t>
            </a:r>
            <a:r>
              <a:rPr lang="vi-VN" sz="4400" dirty="0" smtClean="0">
                <a:latin typeface="+mj-lt"/>
              </a:rPr>
              <a:t> </a:t>
            </a:r>
            <a:r>
              <a:rPr lang="vi-VN" sz="4400" dirty="0">
                <a:latin typeface="+mj-lt"/>
              </a:rPr>
              <a:t>ngày 20 tháng 12 năm 2023</a:t>
            </a:r>
            <a:endParaRPr lang="en-US" sz="4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8290" y="769442"/>
            <a:ext cx="623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+mj-lt"/>
              </a:rPr>
              <a:t>Hoạt động trải nghiệm</a:t>
            </a:r>
          </a:p>
        </p:txBody>
      </p:sp>
      <p:sp>
        <p:nvSpPr>
          <p:cNvPr id="9" name="Rectangle 8"/>
          <p:cNvSpPr/>
          <p:nvPr/>
        </p:nvSpPr>
        <p:spPr>
          <a:xfrm>
            <a:off x="166255" y="1538884"/>
            <a:ext cx="12247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1722" y="3183903"/>
            <a:ext cx="110619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380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063" y="-78376"/>
            <a:ext cx="10927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Phương hướng và kế hoạch hoạt động tuần 16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7085" y="400594"/>
            <a:ext cx="12110920" cy="6338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Nền nếp:</a:t>
            </a:r>
          </a:p>
          <a:p>
            <a:pPr>
              <a:lnSpc>
                <a:spcPct val="120000"/>
              </a:lnSpc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Đi học đầy đủ, đúng giờ.</a:t>
            </a:r>
          </a:p>
          <a:p>
            <a:pPr>
              <a:lnSpc>
                <a:spcPct val="12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Đồng phục gọn gàng, đúng quy định.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nền nếp, thể dục vệ 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Học tập: </a:t>
            </a:r>
          </a:p>
          <a:p>
            <a:pPr>
              <a:lnSpc>
                <a:spcPct val="12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Tập trung nghe giảng, hăng hái xây dựng bài.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Tích cực hoạt động 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Tích cực rèn chữ, giữ vở.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sinh: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Giữ gìn tốt vệ sinh cá 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Giữ gìn vệ sinh lớp học, vệ sinh môi trường, không vứt rác bừa bãi.</a:t>
            </a:r>
          </a:p>
          <a:p>
            <a:pPr lvl="2">
              <a:lnSpc>
                <a:spcPct val="120000"/>
              </a:lnSpc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Chấp hành ATGT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Đi đúng làn đường quy định.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Đội mũ bảo hiểm khi ngồi trên xe máy, xe đạp điện.</a:t>
            </a:r>
          </a:p>
          <a:p>
            <a:pPr lvl="2">
              <a:lnSpc>
                <a:spcPct val="120000"/>
              </a:lnSpc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Hoạt động khác: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Tăng cường tập luyện để tham gia Hội khỏe Phù Đổng cấp trường đạt kết quả cao.</a:t>
            </a:r>
          </a:p>
          <a:p>
            <a:pPr lvl="2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báo tường chào mừng ngày 22/12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3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3611" y="-2524519"/>
            <a:ext cx="6804017" cy="1203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516778" y="940527"/>
            <a:ext cx="77070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- Nội dung tìm hiểu đã đầy đủ chưa?</a:t>
            </a:r>
          </a:p>
          <a:p>
            <a:r>
              <a:rPr lang="vi-VN" sz="40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Cảm xúc của em khi tham gia tìm hiểu?</a:t>
            </a:r>
          </a:p>
          <a:p>
            <a:r>
              <a:rPr lang="vi-VN" sz="40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Em thấy ấn tượng, xúc động nhất với hoàn cảnh gia đình nào?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2448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402</Words>
  <Application>Microsoft Office PowerPoint</Application>
  <PresentationFormat>Widescreen</PresentationFormat>
  <Paragraphs>84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2023-12-11T06:51:08Z</dcterms:created>
  <dcterms:modified xsi:type="dcterms:W3CDTF">2024-05-07T13:16:23Z</dcterms:modified>
</cp:coreProperties>
</file>