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85" r:id="rId3"/>
    <p:sldId id="297" r:id="rId4"/>
    <p:sldId id="323" r:id="rId5"/>
    <p:sldId id="324" r:id="rId6"/>
    <p:sldId id="325" r:id="rId7"/>
    <p:sldId id="326" r:id="rId8"/>
    <p:sldId id="327" r:id="rId9"/>
    <p:sldId id="328" r:id="rId10"/>
    <p:sldId id="312" r:id="rId11"/>
    <p:sldId id="286" r:id="rId12"/>
    <p:sldId id="329" r:id="rId13"/>
    <p:sldId id="330" r:id="rId14"/>
    <p:sldId id="331" r:id="rId15"/>
    <p:sldId id="332" r:id="rId16"/>
    <p:sldId id="335" r:id="rId17"/>
    <p:sldId id="333" r:id="rId18"/>
    <p:sldId id="336" r:id="rId19"/>
    <p:sldId id="334" r:id="rId20"/>
    <p:sldId id="300" r:id="rId21"/>
    <p:sldId id="301" r:id="rId22"/>
    <p:sldId id="341" r:id="rId23"/>
    <p:sldId id="337" r:id="rId24"/>
    <p:sldId id="338" r:id="rId25"/>
    <p:sldId id="342" r:id="rId26"/>
    <p:sldId id="339" r:id="rId27"/>
    <p:sldId id="302" r:id="rId28"/>
    <p:sldId id="304" r:id="rId29"/>
    <p:sldId id="343" r:id="rId30"/>
    <p:sldId id="344" r:id="rId31"/>
    <p:sldId id="345" r:id="rId32"/>
    <p:sldId id="346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6C6E3"/>
    <a:srgbClr val="FFFFFF"/>
    <a:srgbClr val="FF3399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>
      <p:cViewPr varScale="1">
        <p:scale>
          <a:sx n="60" d="100"/>
          <a:sy n="60" d="100"/>
        </p:scale>
        <p:origin x="16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Now, we move to Lesson 2.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Unit 8 – Lesson  2. 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we continue, Do you remember Lesson 1?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 to review Lesson 1.</a:t>
            </a:r>
          </a:p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look and say.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9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your book. Look, point 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Remember Game.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pictures and tell me the activities.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activities the children do on Sunday. Look and try to remember all of them.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2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Ready?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tell me the activities and circle.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4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5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example. Look at the girl and listen.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hear?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bag. Good!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 or No?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Yes! So we put a tick on the circle.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94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sentences.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 How are you doing?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hope that you are good.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Guessing game.</a:t>
            </a:r>
          </a:p>
          <a:p>
            <a:r>
              <a:rPr lang="en-US" dirty="0" smtClean="0"/>
              <a:t>Today, we will have 2 groups – group 1 and group 2. You are group 1, you are Group 2.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6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3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9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the task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Activity Book.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7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letter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sound s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Words: Sunday, Saturday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10.pn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23.PNG"/><Relationship Id="rId5" Type="http://schemas.openxmlformats.org/officeDocument/2006/relationships/audio" Target="../media/audio6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12" y="2103382"/>
            <a:ext cx="3745832" cy="3308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1539800"/>
            <a:ext cx="2990851" cy="3063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3517777"/>
            <a:ext cx="3200400" cy="33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10657"/>
          <a:stretch/>
        </p:blipFill>
        <p:spPr>
          <a:xfrm>
            <a:off x="0" y="2401461"/>
            <a:ext cx="9144000" cy="44204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57089" y="23685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9312" y="248859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312" y="1282656"/>
            <a:ext cx="579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3374" y="1388954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4535" y="5999747"/>
            <a:ext cx="381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love my weekend.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007768"/>
            <a:ext cx="344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draw on Saturday.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5788" y="5999747"/>
            <a:ext cx="344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walk on Sunday.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1972" y="328166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4167" y="336580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222" y="1248221"/>
            <a:ext cx="55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51" end="976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2291" y="1361473"/>
            <a:ext cx="609600" cy="624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7028" y="5964755"/>
            <a:ext cx="381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love my weekend.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16" y="2060655"/>
            <a:ext cx="3943900" cy="38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1973" y="328166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2084" y="324428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87" end="414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2291" y="131843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6131303"/>
            <a:ext cx="410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draw on Saturday.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07" y="2135953"/>
            <a:ext cx="3934374" cy="3880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3222" y="1248221"/>
            <a:ext cx="55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846" y="1318433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7519" y="5902967"/>
            <a:ext cx="344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walk on Sunday.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93" y="1880257"/>
            <a:ext cx="4019709" cy="395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222" y="1248221"/>
            <a:ext cx="55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8211" y="1505602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759" y="3600530"/>
            <a:ext cx="89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36327" r="21591" b="3734"/>
          <a:stretch/>
        </p:blipFill>
        <p:spPr>
          <a:xfrm>
            <a:off x="1483358" y="2667000"/>
            <a:ext cx="23622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7379" y="3538974"/>
            <a:ext cx="85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5410200" y="2485845"/>
            <a:ext cx="2971800" cy="2876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46" y="12132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746" y="12132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8211" y="1505602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759" y="3600530"/>
            <a:ext cx="89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36327" r="21591" b="3734"/>
          <a:stretch/>
        </p:blipFill>
        <p:spPr>
          <a:xfrm>
            <a:off x="1483358" y="2667000"/>
            <a:ext cx="23622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7379" y="3538974"/>
            <a:ext cx="85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12864" r="22008" b="22814"/>
          <a:stretch/>
        </p:blipFill>
        <p:spPr>
          <a:xfrm>
            <a:off x="5562600" y="2607041"/>
            <a:ext cx="2971800" cy="2786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87" end="414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7545" y="2020937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824" y="3867782"/>
            <a:ext cx="37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509" r="7692" b="1754"/>
          <a:stretch/>
        </p:blipFill>
        <p:spPr>
          <a:xfrm>
            <a:off x="1200150" y="3036348"/>
            <a:ext cx="2858266" cy="2560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3344" y="3929337"/>
            <a:ext cx="93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12864" r="22008" b="22814"/>
          <a:stretch/>
        </p:blipFill>
        <p:spPr>
          <a:xfrm>
            <a:off x="5867400" y="3056058"/>
            <a:ext cx="2745284" cy="2573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46" y="12132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87" end="414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7545" y="2020937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824" y="3867782"/>
            <a:ext cx="37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509" r="7692" b="1754"/>
          <a:stretch/>
        </p:blipFill>
        <p:spPr>
          <a:xfrm>
            <a:off x="1200150" y="3036348"/>
            <a:ext cx="2858266" cy="2560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3344" y="3929337"/>
            <a:ext cx="93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5650987" y="2819400"/>
            <a:ext cx="3148263" cy="3047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46" y="12132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10657"/>
          <a:stretch/>
        </p:blipFill>
        <p:spPr>
          <a:xfrm>
            <a:off x="0" y="2401461"/>
            <a:ext cx="9144000" cy="44204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53068" y="254019"/>
            <a:ext cx="187583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5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5238" y="254019"/>
            <a:ext cx="25555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070" y="1378571"/>
            <a:ext cx="589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3917" y="148487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059" y="5999747"/>
            <a:ext cx="381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love my weekend.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317" y="6007768"/>
            <a:ext cx="344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draw on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aturday.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3517" y="5999747"/>
            <a:ext cx="27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walk on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unday.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295" y="1143000"/>
            <a:ext cx="5086754" cy="7298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. Listen and tick (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4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en-US" sz="40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28795"/>
              </p:ext>
            </p:extLst>
          </p:nvPr>
        </p:nvGraphicFramePr>
        <p:xfrm>
          <a:off x="1" y="2209800"/>
          <a:ext cx="9144000" cy="4678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15" y="2286000"/>
            <a:ext cx="1888920" cy="162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74" y="2286000"/>
            <a:ext cx="1885312" cy="1626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24" y="2286000"/>
            <a:ext cx="1911996" cy="1663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64" y="2286000"/>
            <a:ext cx="1924262" cy="1628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19911" r="27977" b="27700"/>
          <a:stretch/>
        </p:blipFill>
        <p:spPr>
          <a:xfrm>
            <a:off x="-54778" y="4006327"/>
            <a:ext cx="1728471" cy="1572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6" t="16471" r="25990" b="30206"/>
          <a:stretch/>
        </p:blipFill>
        <p:spPr>
          <a:xfrm>
            <a:off x="53358" y="5292380"/>
            <a:ext cx="1669246" cy="15077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1200" y="4419600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6615" y="4391232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4795" y="4343400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6177" y="4337090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5801226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6615" y="5801226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40981" y="5791200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72400" y="5801226"/>
            <a:ext cx="838200" cy="68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02416" y="5791200"/>
            <a:ext cx="53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pic>
        <p:nvPicPr>
          <p:cNvPr id="2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0661" y="1273485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21248" y="4407669"/>
            <a:ext cx="53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261" y="4307591"/>
            <a:ext cx="53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4072" y="5784071"/>
            <a:ext cx="535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1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5409" y="1195497"/>
            <a:ext cx="5327891" cy="9141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 GAME</a:t>
            </a:r>
            <a:endParaRPr lang="en-US" sz="4000" b="1" dirty="0">
              <a:solidFill>
                <a:srgbClr val="00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075716" y="2146662"/>
            <a:ext cx="3072212" cy="2743200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" y="2271114"/>
            <a:ext cx="2372437" cy="2155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01" y="4511922"/>
            <a:ext cx="2419688" cy="208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28" y="2445155"/>
            <a:ext cx="2340824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57" y="4511922"/>
            <a:ext cx="2477480" cy="2155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0954" y="1551488"/>
            <a:ext cx="5327891" cy="9141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 GAME</a:t>
            </a:r>
            <a:endParaRPr lang="en-US" sz="4000" b="1" dirty="0">
              <a:solidFill>
                <a:srgbClr val="00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2971800" y="2874686"/>
            <a:ext cx="3505200" cy="2764114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mixkit-tick-tock-clock-timer-1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32" y="1551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2835799" y="1159542"/>
            <a:ext cx="3205040" cy="2743200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07" y="3864921"/>
            <a:ext cx="2019785" cy="1834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46" y="1441481"/>
            <a:ext cx="1862227" cy="2102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" y="1699720"/>
            <a:ext cx="2142793" cy="1847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63" y="4642481"/>
            <a:ext cx="2146591" cy="1816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6" y="4674881"/>
            <a:ext cx="2172180" cy="1889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32929" r="28938" b="3232"/>
          <a:stretch/>
        </p:blipFill>
        <p:spPr>
          <a:xfrm>
            <a:off x="4776690" y="3768786"/>
            <a:ext cx="1686636" cy="234444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48095" y="3753658"/>
            <a:ext cx="2065205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9955" y="4522184"/>
            <a:ext cx="2065205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12" y="1545843"/>
            <a:ext cx="2065205" cy="2155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7326" y="4591140"/>
            <a:ext cx="2065205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5654" y="204897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5409" y="1195497"/>
            <a:ext cx="5327891" cy="9141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 GAME</a:t>
            </a:r>
            <a:endParaRPr lang="en-US" sz="4000" b="1" dirty="0">
              <a:solidFill>
                <a:srgbClr val="00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075716" y="2146662"/>
            <a:ext cx="3072212" cy="2743200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5" y="4564455"/>
            <a:ext cx="2340824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17100"/>
            <a:ext cx="1789993" cy="1947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5" y="2819400"/>
            <a:ext cx="2720818" cy="23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0954" y="1551488"/>
            <a:ext cx="5327891" cy="9141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REMEMBER GAME</a:t>
            </a:r>
            <a:endParaRPr lang="en-US" sz="4000" b="1" dirty="0">
              <a:solidFill>
                <a:srgbClr val="00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2971800" y="2854633"/>
            <a:ext cx="3505200" cy="2764114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mixkit-tick-tock-clock-timer-1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32" y="1551488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2940333" y="1035661"/>
            <a:ext cx="3268795" cy="3115670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" y="1417084"/>
            <a:ext cx="2019785" cy="1834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86" y="3505200"/>
            <a:ext cx="1862227" cy="2102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01115"/>
            <a:ext cx="2146591" cy="2013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3375286"/>
            <a:ext cx="2172180" cy="1889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1" y="4204293"/>
            <a:ext cx="2253390" cy="2215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4" y="4268587"/>
            <a:ext cx="2481970" cy="23458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33508" y="4168519"/>
            <a:ext cx="2447120" cy="2268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6144" y="4268587"/>
            <a:ext cx="2481970" cy="238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3131" y="1155181"/>
            <a:ext cx="2065205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et’s talk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05" y="1905057"/>
            <a:ext cx="6306430" cy="42677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01792" y="2863629"/>
            <a:ext cx="4267199" cy="928064"/>
          </a:xfrm>
          <a:prstGeom prst="wedgeRoundRectCallout">
            <a:avLst>
              <a:gd name="adj1" fmla="val 46750"/>
              <a:gd name="adj2" fmla="val 77482"/>
              <a:gd name="adj3" fmla="val 16667"/>
            </a:avLst>
          </a:prstGeom>
          <a:solidFill>
            <a:schemeClr val="bg1"/>
          </a:solidFill>
          <a:ln>
            <a:solidFill>
              <a:srgbClr val="F6C6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do a quiz on Sunday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139" y="2031708"/>
            <a:ext cx="510448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033732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et’s talk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0" y="3661304"/>
            <a:ext cx="2019785" cy="1834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6096000" y="3281552"/>
            <a:ext cx="2325446" cy="22507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68244" y="4033731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139" y="2031708"/>
            <a:ext cx="510448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033732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et’s talk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8244" y="4033731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18" y="3492079"/>
            <a:ext cx="2146591" cy="2013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5578595" y="3076535"/>
            <a:ext cx="3148263" cy="3047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5126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139" y="2031708"/>
            <a:ext cx="510448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033732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et’s talk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8244" y="4033731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5506290" y="3092577"/>
            <a:ext cx="3148263" cy="3047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14" y="3372208"/>
            <a:ext cx="2689830" cy="23403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35908" y="1966389"/>
            <a:ext cx="510448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033732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93" y="1142414"/>
            <a:ext cx="8339797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et’s talk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8244" y="4033731"/>
            <a:ext cx="1338046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32929" r="28938" b="3232"/>
          <a:stretch/>
        </p:blipFill>
        <p:spPr>
          <a:xfrm>
            <a:off x="1737139" y="3099740"/>
            <a:ext cx="2130954" cy="2962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4265" r="25816" b="27130"/>
          <a:stretch/>
        </p:blipFill>
        <p:spPr>
          <a:xfrm>
            <a:off x="5648262" y="3099740"/>
            <a:ext cx="3108321" cy="3008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92968" y="1686906"/>
            <a:ext cx="406865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swim on Saturday.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709402"/>
            <a:ext cx="8309811" cy="75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Book: Listen and tick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cross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8562"/>
            <a:ext cx="1525071" cy="1326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1183"/>
            <a:ext cx="1493948" cy="1411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3" y="4120930"/>
            <a:ext cx="1482824" cy="1284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58646"/>
            <a:ext cx="1569619" cy="13567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22019" y="2998236"/>
            <a:ext cx="406865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read on Sunday.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2019" y="4179577"/>
            <a:ext cx="406865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sing on Sunday.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2968" y="5671936"/>
            <a:ext cx="4068652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walk on Saturday.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86600" y="1893137"/>
            <a:ext cx="914400" cy="7121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86600" y="3107283"/>
            <a:ext cx="914400" cy="7121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288623"/>
            <a:ext cx="914400" cy="7121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86600" y="5780982"/>
            <a:ext cx="914400" cy="7121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9451" y="3118026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9451" y="5769889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8762" y="1897364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76730" y="4292850"/>
            <a:ext cx="51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5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86600" y="225829"/>
            <a:ext cx="6096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49250" y="136311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136312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75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8" grpId="0" animBg="1"/>
      <p:bldP spid="15" grpId="0" animBg="1"/>
      <p:bldP spid="17" grpId="0" animBg="1"/>
      <p:bldP spid="19" grpId="0" animBg="1"/>
      <p:bldP spid="6" grpId="0"/>
      <p:bldP spid="23" grpId="0"/>
      <p:bldP spid="7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2168646" cy="1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5126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172200" cy="43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6172200" cy="43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16" y="1828800"/>
            <a:ext cx="6330567" cy="44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85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GUESSING GAME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6330567" cy="44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81000"/>
            <a:ext cx="2362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REVIEW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637819"/>
            <a:ext cx="3782228" cy="2666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23" y="2209800"/>
            <a:ext cx="5185309" cy="36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620</Words>
  <Application>Microsoft Office PowerPoint</Application>
  <PresentationFormat>On-screen Show (4:3)</PresentationFormat>
  <Paragraphs>197</Paragraphs>
  <Slides>33</Slides>
  <Notes>33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160</cp:revision>
  <dcterms:created xsi:type="dcterms:W3CDTF">2006-08-16T00:00:00Z</dcterms:created>
  <dcterms:modified xsi:type="dcterms:W3CDTF">2021-04-14T07:28:19Z</dcterms:modified>
</cp:coreProperties>
</file>