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0"/>
  </p:notesMasterIdLst>
  <p:sldIdLst>
    <p:sldId id="288" r:id="rId7"/>
    <p:sldId id="289" r:id="rId8"/>
    <p:sldId id="290" r:id="rId9"/>
    <p:sldId id="291" r:id="rId10"/>
    <p:sldId id="294" r:id="rId11"/>
    <p:sldId id="293" r:id="rId12"/>
    <p:sldId id="295" r:id="rId13"/>
    <p:sldId id="320" r:id="rId14"/>
    <p:sldId id="272" r:id="rId15"/>
    <p:sldId id="321" r:id="rId16"/>
    <p:sldId id="322" r:id="rId17"/>
    <p:sldId id="323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2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2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25/10/2021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xmlns="" id="{486F691E-12EC-4096-AED9-CC01AE8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9AFC90E5-DA04-45C9-9CD2-D887D155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62610" y="2195195"/>
            <a:ext cx="11420843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5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45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5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45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45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5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  <a:endParaRPr lang="zh-CN" altLang="en-US" sz="45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AA2FCB4A-C08D-40CA-88C8-28B41DEE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263</Words>
  <Application>Microsoft Office PowerPoint</Application>
  <PresentationFormat>Widescreen</PresentationFormat>
  <Paragraphs>107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宋体</vt:lpstr>
      <vt:lpstr>宋体</vt:lpstr>
      <vt:lpstr>.VnBlack</vt:lpstr>
      <vt:lpstr>Arial</vt:lpstr>
      <vt:lpstr>Calibri</vt:lpstr>
      <vt:lpstr>Calibri Light</vt:lpstr>
      <vt:lpstr>Cambria Math</vt:lpstr>
      <vt:lpstr>Franklin Gothic Book</vt:lpstr>
      <vt:lpstr>Franklin Gothic Medium</vt:lpstr>
      <vt:lpstr>ITC Avant Garde Std Bk</vt:lpstr>
      <vt:lpstr>黑体</vt:lpstr>
      <vt:lpstr>华文楷体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PKComputer</cp:lastModifiedBy>
  <cp:revision>5</cp:revision>
  <dcterms:created xsi:type="dcterms:W3CDTF">2021-05-18T05:02:00Z</dcterms:created>
  <dcterms:modified xsi:type="dcterms:W3CDTF">2021-10-25T15:44:46Z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