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37"/>
  </p:notesMasterIdLst>
  <p:sldIdLst>
    <p:sldId id="256" r:id="rId2"/>
    <p:sldId id="282" r:id="rId3"/>
    <p:sldId id="300" r:id="rId4"/>
    <p:sldId id="258" r:id="rId5"/>
    <p:sldId id="338" r:id="rId6"/>
    <p:sldId id="340" r:id="rId7"/>
    <p:sldId id="307" r:id="rId8"/>
    <p:sldId id="308" r:id="rId9"/>
    <p:sldId id="283" r:id="rId10"/>
    <p:sldId id="262" r:id="rId11"/>
    <p:sldId id="299" r:id="rId12"/>
    <p:sldId id="293" r:id="rId13"/>
    <p:sldId id="310" r:id="rId14"/>
    <p:sldId id="285" r:id="rId15"/>
    <p:sldId id="292" r:id="rId16"/>
    <p:sldId id="317" r:id="rId17"/>
    <p:sldId id="320" r:id="rId18"/>
    <p:sldId id="315" r:id="rId19"/>
    <p:sldId id="294" r:id="rId20"/>
    <p:sldId id="321" r:id="rId21"/>
    <p:sldId id="322" r:id="rId22"/>
    <p:sldId id="323" r:id="rId23"/>
    <p:sldId id="324" r:id="rId24"/>
    <p:sldId id="325" r:id="rId25"/>
    <p:sldId id="326" r:id="rId26"/>
    <p:sldId id="295" r:id="rId27"/>
    <p:sldId id="337" r:id="rId28"/>
    <p:sldId id="336" r:id="rId29"/>
    <p:sldId id="302" r:id="rId30"/>
    <p:sldId id="327" r:id="rId31"/>
    <p:sldId id="331" r:id="rId32"/>
    <p:sldId id="332" r:id="rId33"/>
    <p:sldId id="334" r:id="rId34"/>
    <p:sldId id="335" r:id="rId35"/>
    <p:sldId id="28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gabg10@gmail.com" initials="b" lastIdx="1" clrIdx="0">
    <p:extLst>
      <p:ext uri="{19B8F6BF-5375-455C-9EA6-DF929625EA0E}">
        <p15:presenceInfo xmlns:p15="http://schemas.microsoft.com/office/powerpoint/2012/main" userId="2d16b288fad0d1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A3487"/>
    <a:srgbClr val="B83686"/>
    <a:srgbClr val="B43786"/>
    <a:srgbClr val="FA4F1F"/>
    <a:srgbClr val="FDA523"/>
    <a:srgbClr val="EA72A7"/>
    <a:srgbClr val="EC71A4"/>
    <a:srgbClr val="B9348A"/>
    <a:srgbClr val="FF9917"/>
    <a:srgbClr val="FE4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8" autoAdjust="0"/>
    <p:restoredTop sz="77990" autoAdjust="0"/>
  </p:normalViewPr>
  <p:slideViewPr>
    <p:cSldViewPr snapToGrid="0">
      <p:cViewPr varScale="1">
        <p:scale>
          <a:sx n="56" d="100"/>
          <a:sy n="56" d="100"/>
        </p:scale>
        <p:origin x="1308" y="4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gabg10@gmail.com" userId="2d16b288fad0d1b6" providerId="LiveId" clId="{0255C9F8-E271-4EFA-9F56-9E58CAE39BCA}"/>
    <pc:docChg chg="undo custSel addSld delSld modSld sldOrd">
      <pc:chgData name="begabg10@gmail.com" userId="2d16b288fad0d1b6" providerId="LiveId" clId="{0255C9F8-E271-4EFA-9F56-9E58CAE39BCA}" dt="2023-02-07T13:47:42.640" v="6879" actId="20577"/>
      <pc:docMkLst>
        <pc:docMk/>
      </pc:docMkLst>
      <pc:sldChg chg="addSp delSp modSp mod modTransition setBg">
        <pc:chgData name="begabg10@gmail.com" userId="2d16b288fad0d1b6" providerId="LiveId" clId="{0255C9F8-E271-4EFA-9F56-9E58CAE39BCA}" dt="2023-02-07T13:23:31.501" v="6572"/>
        <pc:sldMkLst>
          <pc:docMk/>
          <pc:sldMk cId="4006282252" sldId="256"/>
        </pc:sldMkLst>
        <pc:spChg chg="mod">
          <ac:chgData name="begabg10@gmail.com" userId="2d16b288fad0d1b6" providerId="LiveId" clId="{0255C9F8-E271-4EFA-9F56-9E58CAE39BCA}" dt="2023-02-07T05:45:19.509" v="5253" actId="255"/>
          <ac:spMkLst>
            <pc:docMk/>
            <pc:sldMk cId="4006282252" sldId="256"/>
            <ac:spMk id="2" creationId="{770AAB83-AB46-6FC9-CFBA-4C8C3E083B4F}"/>
          </ac:spMkLst>
        </pc:spChg>
        <pc:spChg chg="mod">
          <ac:chgData name="begabg10@gmail.com" userId="2d16b288fad0d1b6" providerId="LiveId" clId="{0255C9F8-E271-4EFA-9F56-9E58CAE39BCA}" dt="2023-02-07T05:45:23.650" v="5254" actId="255"/>
          <ac:spMkLst>
            <pc:docMk/>
            <pc:sldMk cId="4006282252" sldId="256"/>
            <ac:spMk id="3" creationId="{0F7F0694-F153-9AEE-2A67-2472E08BBA12}"/>
          </ac:spMkLst>
        </pc:spChg>
        <pc:spChg chg="add del mod">
          <ac:chgData name="begabg10@gmail.com" userId="2d16b288fad0d1b6" providerId="LiveId" clId="{0255C9F8-E271-4EFA-9F56-9E58CAE39BCA}" dt="2023-02-07T05:02:13.250" v="5068"/>
          <ac:spMkLst>
            <pc:docMk/>
            <pc:sldMk cId="4006282252" sldId="256"/>
            <ac:spMk id="5" creationId="{6B1947B4-43D1-AE1F-60F8-7D0FA743C7F5}"/>
          </ac:spMkLst>
        </pc:spChg>
        <pc:spChg chg="add del mod">
          <ac:chgData name="begabg10@gmail.com" userId="2d16b288fad0d1b6" providerId="LiveId" clId="{0255C9F8-E271-4EFA-9F56-9E58CAE39BCA}" dt="2023-02-07T05:02:13.250" v="5068"/>
          <ac:spMkLst>
            <pc:docMk/>
            <pc:sldMk cId="4006282252" sldId="256"/>
            <ac:spMk id="6" creationId="{93301C60-3C8A-5B09-4638-55973824E07B}"/>
          </ac:spMkLst>
        </pc:spChg>
        <pc:spChg chg="add del mod">
          <ac:chgData name="begabg10@gmail.com" userId="2d16b288fad0d1b6" providerId="LiveId" clId="{0255C9F8-E271-4EFA-9F56-9E58CAE39BCA}" dt="2023-02-07T05:02:13.250" v="5068"/>
          <ac:spMkLst>
            <pc:docMk/>
            <pc:sldMk cId="4006282252" sldId="256"/>
            <ac:spMk id="7" creationId="{2BCF3111-83B5-ABB6-83E7-9E3345769031}"/>
          </ac:spMkLst>
        </pc:spChg>
        <pc:spChg chg="add del mod">
          <ac:chgData name="begabg10@gmail.com" userId="2d16b288fad0d1b6" providerId="LiveId" clId="{0255C9F8-E271-4EFA-9F56-9E58CAE39BCA}" dt="2023-02-07T05:02:13.250" v="5068"/>
          <ac:spMkLst>
            <pc:docMk/>
            <pc:sldMk cId="4006282252" sldId="256"/>
            <ac:spMk id="9" creationId="{B879B11B-E359-3348-8161-B01056CED088}"/>
          </ac:spMkLst>
        </pc:spChg>
        <pc:spChg chg="mod">
          <ac:chgData name="begabg10@gmail.com" userId="2d16b288fad0d1b6" providerId="LiveId" clId="{0255C9F8-E271-4EFA-9F56-9E58CAE39BCA}" dt="2023-02-07T05:46:05.707" v="5260" actId="1076"/>
          <ac:spMkLst>
            <pc:docMk/>
            <pc:sldMk cId="4006282252" sldId="256"/>
            <ac:spMk id="11" creationId="{3D1CAAFD-16F8-02B6-D3F3-C3906976D2B6}"/>
          </ac:spMkLst>
        </pc:spChg>
        <pc:spChg chg="mod">
          <ac:chgData name="begabg10@gmail.com" userId="2d16b288fad0d1b6" providerId="LiveId" clId="{0255C9F8-E271-4EFA-9F56-9E58CAE39BCA}" dt="2023-02-07T05:45:37.269" v="5259" actId="113"/>
          <ac:spMkLst>
            <pc:docMk/>
            <pc:sldMk cId="4006282252" sldId="256"/>
            <ac:spMk id="12" creationId="{A265D27A-A641-345A-82C5-18210BC8228C}"/>
          </ac:spMkLst>
        </pc:spChg>
        <pc:picChg chg="add del mod">
          <ac:chgData name="begabg10@gmail.com" userId="2d16b288fad0d1b6" providerId="LiveId" clId="{0255C9F8-E271-4EFA-9F56-9E58CAE39BCA}" dt="2023-02-07T05:02:13.250" v="5068"/>
          <ac:picMkLst>
            <pc:docMk/>
            <pc:sldMk cId="4006282252" sldId="256"/>
            <ac:picMk id="4" creationId="{A988B802-8F47-B169-0845-26270086D1CF}"/>
          </ac:picMkLst>
        </pc:picChg>
      </pc:sldChg>
      <pc:sldChg chg="addSp delSp modSp del mod setBg modAnim">
        <pc:chgData name="begabg10@gmail.com" userId="2d16b288fad0d1b6" providerId="LiveId" clId="{0255C9F8-E271-4EFA-9F56-9E58CAE39BCA}" dt="2023-02-07T05:42:01.633" v="5227" actId="47"/>
        <pc:sldMkLst>
          <pc:docMk/>
          <pc:sldMk cId="2973721099" sldId="257"/>
        </pc:sldMkLst>
        <pc:spChg chg="add del mod">
          <ac:chgData name="begabg10@gmail.com" userId="2d16b288fad0d1b6" providerId="LiveId" clId="{0255C9F8-E271-4EFA-9F56-9E58CAE39BCA}" dt="2023-02-07T04:53:51.152" v="4894"/>
          <ac:spMkLst>
            <pc:docMk/>
            <pc:sldMk cId="2973721099" sldId="257"/>
            <ac:spMk id="2" creationId="{995D834F-0B54-9B8E-C6D1-EC720900B789}"/>
          </ac:spMkLst>
        </pc:spChg>
        <pc:spChg chg="add del mod">
          <ac:chgData name="begabg10@gmail.com" userId="2d16b288fad0d1b6" providerId="LiveId" clId="{0255C9F8-E271-4EFA-9F56-9E58CAE39BCA}" dt="2023-02-07T04:53:51.152" v="4894"/>
          <ac:spMkLst>
            <pc:docMk/>
            <pc:sldMk cId="2973721099" sldId="257"/>
            <ac:spMk id="3" creationId="{86DD51B2-976D-AA6E-8EA6-21792061ED6B}"/>
          </ac:spMkLst>
        </pc:spChg>
        <pc:spChg chg="mod">
          <ac:chgData name="begabg10@gmail.com" userId="2d16b288fad0d1b6" providerId="LiveId" clId="{0255C9F8-E271-4EFA-9F56-9E58CAE39BCA}" dt="2023-02-07T05:40:35.273" v="5212" actId="255"/>
          <ac:spMkLst>
            <pc:docMk/>
            <pc:sldMk cId="2973721099" sldId="257"/>
            <ac:spMk id="4" creationId="{722AC8DB-B36F-C5CA-9B94-13623978FD4D}"/>
          </ac:spMkLst>
        </pc:spChg>
        <pc:spChg chg="add del mod">
          <ac:chgData name="begabg10@gmail.com" userId="2d16b288fad0d1b6" providerId="LiveId" clId="{0255C9F8-E271-4EFA-9F56-9E58CAE39BCA}" dt="2023-02-07T04:53:51.152" v="4894"/>
          <ac:spMkLst>
            <pc:docMk/>
            <pc:sldMk cId="2973721099" sldId="257"/>
            <ac:spMk id="5" creationId="{51D9DCFE-AD49-C4E1-E4D9-E7AB7327C849}"/>
          </ac:spMkLst>
        </pc:spChg>
        <pc:spChg chg="add del mod">
          <ac:chgData name="begabg10@gmail.com" userId="2d16b288fad0d1b6" providerId="LiveId" clId="{0255C9F8-E271-4EFA-9F56-9E58CAE39BCA}" dt="2023-02-07T04:53:51.152" v="4894"/>
          <ac:spMkLst>
            <pc:docMk/>
            <pc:sldMk cId="2973721099" sldId="257"/>
            <ac:spMk id="6" creationId="{07F04F04-D308-4158-9AC8-17CC6AF34E18}"/>
          </ac:spMkLst>
        </pc:spChg>
        <pc:spChg chg="add del mod">
          <ac:chgData name="begabg10@gmail.com" userId="2d16b288fad0d1b6" providerId="LiveId" clId="{0255C9F8-E271-4EFA-9F56-9E58CAE39BCA}" dt="2023-02-07T04:53:51.152" v="4894"/>
          <ac:spMkLst>
            <pc:docMk/>
            <pc:sldMk cId="2973721099" sldId="257"/>
            <ac:spMk id="7" creationId="{2067BC82-1D35-9191-EDBA-9B20FA8BC0A6}"/>
          </ac:spMkLst>
        </pc:spChg>
        <pc:spChg chg="mod">
          <ac:chgData name="begabg10@gmail.com" userId="2d16b288fad0d1b6" providerId="LiveId" clId="{0255C9F8-E271-4EFA-9F56-9E58CAE39BCA}" dt="2023-02-06T13:35:02.145" v="4188" actId="255"/>
          <ac:spMkLst>
            <pc:docMk/>
            <pc:sldMk cId="2973721099" sldId="257"/>
            <ac:spMk id="8" creationId="{0EA3D0BC-15BE-1649-90DD-3AB69109AC65}"/>
          </ac:spMkLst>
        </pc:spChg>
        <pc:spChg chg="add del mod">
          <ac:chgData name="begabg10@gmail.com" userId="2d16b288fad0d1b6" providerId="LiveId" clId="{0255C9F8-E271-4EFA-9F56-9E58CAE39BCA}" dt="2023-02-07T04:53:51.152" v="4894"/>
          <ac:spMkLst>
            <pc:docMk/>
            <pc:sldMk cId="2973721099" sldId="257"/>
            <ac:spMk id="9" creationId="{B7965065-4F2A-DB08-5EAA-9A6D3845D7EF}"/>
          </ac:spMkLst>
        </pc:spChg>
        <pc:spChg chg="add del mod">
          <ac:chgData name="begabg10@gmail.com" userId="2d16b288fad0d1b6" providerId="LiveId" clId="{0255C9F8-E271-4EFA-9F56-9E58CAE39BCA}" dt="2023-02-07T04:53:51.152" v="4894"/>
          <ac:spMkLst>
            <pc:docMk/>
            <pc:sldMk cId="2973721099" sldId="257"/>
            <ac:spMk id="10" creationId="{DDEB2C04-F533-F1ED-BA78-F780B91C927E}"/>
          </ac:spMkLst>
        </pc:spChg>
        <pc:spChg chg="add del mod">
          <ac:chgData name="begabg10@gmail.com" userId="2d16b288fad0d1b6" providerId="LiveId" clId="{0255C9F8-E271-4EFA-9F56-9E58CAE39BCA}" dt="2023-02-07T04:53:51.152" v="4894"/>
          <ac:spMkLst>
            <pc:docMk/>
            <pc:sldMk cId="2973721099" sldId="257"/>
            <ac:spMk id="11" creationId="{B18C3D26-470E-F038-0016-C525D175FFC8}"/>
          </ac:spMkLst>
        </pc:spChg>
        <pc:spChg chg="add del mod">
          <ac:chgData name="begabg10@gmail.com" userId="2d16b288fad0d1b6" providerId="LiveId" clId="{0255C9F8-E271-4EFA-9F56-9E58CAE39BCA}" dt="2023-02-07T04:53:24.767" v="4882"/>
          <ac:spMkLst>
            <pc:docMk/>
            <pc:sldMk cId="2973721099" sldId="257"/>
            <ac:spMk id="12" creationId="{B6283B76-BAD6-36AB-098E-E44595F30759}"/>
          </ac:spMkLst>
        </pc:spChg>
        <pc:spChg chg="add del mod">
          <ac:chgData name="begabg10@gmail.com" userId="2d16b288fad0d1b6" providerId="LiveId" clId="{0255C9F8-E271-4EFA-9F56-9E58CAE39BCA}" dt="2023-02-07T04:53:24.767" v="4882"/>
          <ac:spMkLst>
            <pc:docMk/>
            <pc:sldMk cId="2973721099" sldId="257"/>
            <ac:spMk id="13" creationId="{D652F6B9-6017-871E-D6FC-B9E7CAC7B997}"/>
          </ac:spMkLst>
        </pc:spChg>
        <pc:spChg chg="add del mod">
          <ac:chgData name="begabg10@gmail.com" userId="2d16b288fad0d1b6" providerId="LiveId" clId="{0255C9F8-E271-4EFA-9F56-9E58CAE39BCA}" dt="2023-02-07T04:53:24.767" v="4882"/>
          <ac:spMkLst>
            <pc:docMk/>
            <pc:sldMk cId="2973721099" sldId="257"/>
            <ac:spMk id="14" creationId="{AD968B67-17DD-D347-2EA4-B281D00A31C6}"/>
          </ac:spMkLst>
        </pc:spChg>
        <pc:spChg chg="add del mod">
          <ac:chgData name="begabg10@gmail.com" userId="2d16b288fad0d1b6" providerId="LiveId" clId="{0255C9F8-E271-4EFA-9F56-9E58CAE39BCA}" dt="2023-02-07T04:53:24.767" v="4882"/>
          <ac:spMkLst>
            <pc:docMk/>
            <pc:sldMk cId="2973721099" sldId="257"/>
            <ac:spMk id="15" creationId="{1E2013A7-5A5D-B4C9-08FB-F3639326DADD}"/>
          </ac:spMkLst>
        </pc:spChg>
        <pc:spChg chg="add del mod">
          <ac:chgData name="begabg10@gmail.com" userId="2d16b288fad0d1b6" providerId="LiveId" clId="{0255C9F8-E271-4EFA-9F56-9E58CAE39BCA}" dt="2023-02-07T04:53:24.767" v="4882"/>
          <ac:spMkLst>
            <pc:docMk/>
            <pc:sldMk cId="2973721099" sldId="257"/>
            <ac:spMk id="16" creationId="{0500775E-6D07-2453-5AC5-C16BCA0254FA}"/>
          </ac:spMkLst>
        </pc:spChg>
        <pc:spChg chg="add del mod">
          <ac:chgData name="begabg10@gmail.com" userId="2d16b288fad0d1b6" providerId="LiveId" clId="{0255C9F8-E271-4EFA-9F56-9E58CAE39BCA}" dt="2023-02-07T04:53:24.767" v="4882"/>
          <ac:spMkLst>
            <pc:docMk/>
            <pc:sldMk cId="2973721099" sldId="257"/>
            <ac:spMk id="17" creationId="{E1444713-1BD8-2807-4DB8-F2A4496FC712}"/>
          </ac:spMkLst>
        </pc:spChg>
        <pc:spChg chg="add del mod">
          <ac:chgData name="begabg10@gmail.com" userId="2d16b288fad0d1b6" providerId="LiveId" clId="{0255C9F8-E271-4EFA-9F56-9E58CAE39BCA}" dt="2023-02-07T04:53:24.767" v="4882"/>
          <ac:spMkLst>
            <pc:docMk/>
            <pc:sldMk cId="2973721099" sldId="257"/>
            <ac:spMk id="18" creationId="{5FAFAAFA-9D07-D238-CF69-6CE1A7DE4B5D}"/>
          </ac:spMkLst>
        </pc:spChg>
        <pc:spChg chg="add del mod">
          <ac:chgData name="begabg10@gmail.com" userId="2d16b288fad0d1b6" providerId="LiveId" clId="{0255C9F8-E271-4EFA-9F56-9E58CAE39BCA}" dt="2023-02-07T04:53:24.767" v="4882"/>
          <ac:spMkLst>
            <pc:docMk/>
            <pc:sldMk cId="2973721099" sldId="257"/>
            <ac:spMk id="19" creationId="{90EDE6C0-61BE-4104-5686-12FD0F860B25}"/>
          </ac:spMkLst>
        </pc:spChg>
        <pc:spChg chg="add del mod">
          <ac:chgData name="begabg10@gmail.com" userId="2d16b288fad0d1b6" providerId="LiveId" clId="{0255C9F8-E271-4EFA-9F56-9E58CAE39BCA}" dt="2023-02-07T04:53:49.949" v="4891"/>
          <ac:spMkLst>
            <pc:docMk/>
            <pc:sldMk cId="2973721099" sldId="257"/>
            <ac:spMk id="20" creationId="{1AEB473D-E123-FF3B-657D-82425AD87443}"/>
          </ac:spMkLst>
        </pc:spChg>
      </pc:sldChg>
      <pc:sldChg chg="modSp add del mod modTransition setBg modAnim">
        <pc:chgData name="begabg10@gmail.com" userId="2d16b288fad0d1b6" providerId="LiveId" clId="{0255C9F8-E271-4EFA-9F56-9E58CAE39BCA}" dt="2023-02-07T13:28:18.683" v="6634"/>
        <pc:sldMkLst>
          <pc:docMk/>
          <pc:sldMk cId="1927694828" sldId="258"/>
        </pc:sldMkLst>
        <pc:spChg chg="mod">
          <ac:chgData name="begabg10@gmail.com" userId="2d16b288fad0d1b6" providerId="LiveId" clId="{0255C9F8-E271-4EFA-9F56-9E58CAE39BCA}" dt="2023-02-07T05:54:48.037" v="5335" actId="207"/>
          <ac:spMkLst>
            <pc:docMk/>
            <pc:sldMk cId="1927694828" sldId="258"/>
            <ac:spMk id="6" creationId="{CBB06580-B700-4C0E-CDC8-9C2BE267ADD2}"/>
          </ac:spMkLst>
        </pc:spChg>
        <pc:spChg chg="mod">
          <ac:chgData name="begabg10@gmail.com" userId="2d16b288fad0d1b6" providerId="LiveId" clId="{0255C9F8-E271-4EFA-9F56-9E58CAE39BCA}" dt="2023-02-07T05:47:03.044" v="5266" actId="1076"/>
          <ac:spMkLst>
            <pc:docMk/>
            <pc:sldMk cId="1927694828" sldId="258"/>
            <ac:spMk id="43" creationId="{09E4AA8E-1A83-CBB4-026B-990B976119B3}"/>
          </ac:spMkLst>
        </pc:spChg>
      </pc:sldChg>
      <pc:sldChg chg="modSp mod modTransition setBg modAnim">
        <pc:chgData name="begabg10@gmail.com" userId="2d16b288fad0d1b6" providerId="LiveId" clId="{0255C9F8-E271-4EFA-9F56-9E58CAE39BCA}" dt="2023-02-07T13:30:04.050" v="6646"/>
        <pc:sldMkLst>
          <pc:docMk/>
          <pc:sldMk cId="391303996" sldId="259"/>
        </pc:sldMkLst>
        <pc:spChg chg="mod">
          <ac:chgData name="begabg10@gmail.com" userId="2d16b288fad0d1b6" providerId="LiveId" clId="{0255C9F8-E271-4EFA-9F56-9E58CAE39BCA}" dt="2023-02-07T05:54:51.419" v="5336" actId="207"/>
          <ac:spMkLst>
            <pc:docMk/>
            <pc:sldMk cId="391303996" sldId="259"/>
            <ac:spMk id="4" creationId="{6C23EE67-DE2D-225A-DE89-39BFEA7ABA26}"/>
          </ac:spMkLst>
        </pc:spChg>
        <pc:spChg chg="mod">
          <ac:chgData name="begabg10@gmail.com" userId="2d16b288fad0d1b6" providerId="LiveId" clId="{0255C9F8-E271-4EFA-9F56-9E58CAE39BCA}" dt="2023-02-07T06:08:30.029" v="5535" actId="113"/>
          <ac:spMkLst>
            <pc:docMk/>
            <pc:sldMk cId="391303996" sldId="259"/>
            <ac:spMk id="5" creationId="{39E2ED55-04EA-7894-52E0-A587AD52A90E}"/>
          </ac:spMkLst>
        </pc:spChg>
      </pc:sldChg>
      <pc:sldChg chg="modSp mod modTransition setBg modAnim">
        <pc:chgData name="begabg10@gmail.com" userId="2d16b288fad0d1b6" providerId="LiveId" clId="{0255C9F8-E271-4EFA-9F56-9E58CAE39BCA}" dt="2023-02-07T13:33:23.872" v="6694"/>
        <pc:sldMkLst>
          <pc:docMk/>
          <pc:sldMk cId="3565168387" sldId="261"/>
        </pc:sldMkLst>
        <pc:spChg chg="mod">
          <ac:chgData name="begabg10@gmail.com" userId="2d16b288fad0d1b6" providerId="LiveId" clId="{0255C9F8-E271-4EFA-9F56-9E58CAE39BCA}" dt="2023-02-07T05:55:05.783" v="5339" actId="207"/>
          <ac:spMkLst>
            <pc:docMk/>
            <pc:sldMk cId="3565168387" sldId="261"/>
            <ac:spMk id="4" creationId="{6C23EE67-DE2D-225A-DE89-39BFEA7ABA26}"/>
          </ac:spMkLst>
        </pc:spChg>
        <pc:spChg chg="mod">
          <ac:chgData name="begabg10@gmail.com" userId="2d16b288fad0d1b6" providerId="LiveId" clId="{0255C9F8-E271-4EFA-9F56-9E58CAE39BCA}" dt="2023-02-06T13:31:33.932" v="4161" actId="15"/>
          <ac:spMkLst>
            <pc:docMk/>
            <pc:sldMk cId="3565168387" sldId="261"/>
            <ac:spMk id="5" creationId="{39E2ED55-04EA-7894-52E0-A587AD52A90E}"/>
          </ac:spMkLst>
        </pc:spChg>
      </pc:sldChg>
      <pc:sldChg chg="addSp delSp modSp mod modTransition setBg modAnim addCm delCm">
        <pc:chgData name="begabg10@gmail.com" userId="2d16b288fad0d1b6" providerId="LiveId" clId="{0255C9F8-E271-4EFA-9F56-9E58CAE39BCA}" dt="2023-02-07T13:34:39.407" v="6712"/>
        <pc:sldMkLst>
          <pc:docMk/>
          <pc:sldMk cId="218826587" sldId="262"/>
        </pc:sldMkLst>
        <pc:spChg chg="add del">
          <ac:chgData name="begabg10@gmail.com" userId="2d16b288fad0d1b6" providerId="LiveId" clId="{0255C9F8-E271-4EFA-9F56-9E58CAE39BCA}" dt="2023-02-06T13:26:07.018" v="4110" actId="22"/>
          <ac:spMkLst>
            <pc:docMk/>
            <pc:sldMk cId="218826587" sldId="262"/>
            <ac:spMk id="3" creationId="{7B344629-EE98-4C06-CFB3-0A1FDEEE13B4}"/>
          </ac:spMkLst>
        </pc:spChg>
        <pc:spChg chg="mod">
          <ac:chgData name="begabg10@gmail.com" userId="2d16b288fad0d1b6" providerId="LiveId" clId="{0255C9F8-E271-4EFA-9F56-9E58CAE39BCA}" dt="2023-02-07T05:55:12.321" v="5340" actId="207"/>
          <ac:spMkLst>
            <pc:docMk/>
            <pc:sldMk cId="218826587" sldId="262"/>
            <ac:spMk id="4" creationId="{6C23EE67-DE2D-225A-DE89-39BFEA7ABA26}"/>
          </ac:spMkLst>
        </pc:spChg>
        <pc:spChg chg="del mod">
          <ac:chgData name="begabg10@gmail.com" userId="2d16b288fad0d1b6" providerId="LiveId" clId="{0255C9F8-E271-4EFA-9F56-9E58CAE39BCA}" dt="2023-02-06T11:57:59.858" v="1469" actId="478"/>
          <ac:spMkLst>
            <pc:docMk/>
            <pc:sldMk cId="218826587" sldId="262"/>
            <ac:spMk id="5" creationId="{39E2ED55-04EA-7894-52E0-A587AD52A90E}"/>
          </ac:spMkLst>
        </pc:spChg>
        <pc:spChg chg="add mod">
          <ac:chgData name="begabg10@gmail.com" userId="2d16b288fad0d1b6" providerId="LiveId" clId="{0255C9F8-E271-4EFA-9F56-9E58CAE39BCA}" dt="2023-02-06T13:41:49.136" v="4212" actId="113"/>
          <ac:spMkLst>
            <pc:docMk/>
            <pc:sldMk cId="218826587" sldId="262"/>
            <ac:spMk id="5" creationId="{E7D7BBF7-7885-F082-73E8-156DED3DDD27}"/>
          </ac:spMkLst>
        </pc:spChg>
        <pc:spChg chg="add mod">
          <ac:chgData name="begabg10@gmail.com" userId="2d16b288fad0d1b6" providerId="LiveId" clId="{0255C9F8-E271-4EFA-9F56-9E58CAE39BCA}" dt="2023-02-06T13:41:53.773" v="4213" actId="113"/>
          <ac:spMkLst>
            <pc:docMk/>
            <pc:sldMk cId="218826587" sldId="262"/>
            <ac:spMk id="6" creationId="{71448211-E071-B80F-10A5-EC7923A5C1CE}"/>
          </ac:spMkLst>
        </pc:spChg>
        <pc:spChg chg="add mod">
          <ac:chgData name="begabg10@gmail.com" userId="2d16b288fad0d1b6" providerId="LiveId" clId="{0255C9F8-E271-4EFA-9F56-9E58CAE39BCA}" dt="2023-02-06T13:32:08.215" v="4164" actId="5793"/>
          <ac:spMkLst>
            <pc:docMk/>
            <pc:sldMk cId="218826587" sldId="262"/>
            <ac:spMk id="13" creationId="{47C863FB-C66D-F921-281A-23582F75AFA5}"/>
          </ac:spMkLst>
        </pc:spChg>
        <pc:spChg chg="add mod">
          <ac:chgData name="begabg10@gmail.com" userId="2d16b288fad0d1b6" providerId="LiveId" clId="{0255C9F8-E271-4EFA-9F56-9E58CAE39BCA}" dt="2023-02-06T13:29:19.165" v="4139" actId="1076"/>
          <ac:spMkLst>
            <pc:docMk/>
            <pc:sldMk cId="218826587" sldId="262"/>
            <ac:spMk id="14" creationId="{1AB2A3AD-CD63-7113-765E-92CE1BFD17F8}"/>
          </ac:spMkLst>
        </pc:spChg>
        <pc:graphicFrameChg chg="add del mod">
          <ac:chgData name="begabg10@gmail.com" userId="2d16b288fad0d1b6" providerId="LiveId" clId="{0255C9F8-E271-4EFA-9F56-9E58CAE39BCA}" dt="2023-02-06T11:52:43.927" v="1437" actId="478"/>
          <ac:graphicFrameMkLst>
            <pc:docMk/>
            <pc:sldMk cId="218826587" sldId="262"/>
            <ac:graphicFrameMk id="6" creationId="{DFFE5FCC-DC84-2CBA-5B5B-03021C44AF5E}"/>
          </ac:graphicFrameMkLst>
        </pc:graphicFrameChg>
        <pc:graphicFrameChg chg="add del mod">
          <ac:chgData name="begabg10@gmail.com" userId="2d16b288fad0d1b6" providerId="LiveId" clId="{0255C9F8-E271-4EFA-9F56-9E58CAE39BCA}" dt="2023-02-06T11:53:55.378" v="1450" actId="478"/>
          <ac:graphicFrameMkLst>
            <pc:docMk/>
            <pc:sldMk cId="218826587" sldId="262"/>
            <ac:graphicFrameMk id="9" creationId="{D36C4F60-4E4E-898E-729C-9196A94D49F1}"/>
          </ac:graphicFrameMkLst>
        </pc:graphicFrameChg>
        <pc:graphicFrameChg chg="add mod">
          <ac:chgData name="begabg10@gmail.com" userId="2d16b288fad0d1b6" providerId="LiveId" clId="{0255C9F8-E271-4EFA-9F56-9E58CAE39BCA}" dt="2023-02-07T13:34:00.745" v="6700"/>
          <ac:graphicFrameMkLst>
            <pc:docMk/>
            <pc:sldMk cId="218826587" sldId="262"/>
            <ac:graphicFrameMk id="12" creationId="{D261DAF9-0B21-C6F0-A5F2-D4FC94E93DA6}"/>
          </ac:graphicFrameMkLst>
        </pc:graphicFrameChg>
      </pc:sldChg>
      <pc:sldChg chg="modSp mod modTransition setBg modAnim">
        <pc:chgData name="begabg10@gmail.com" userId="2d16b288fad0d1b6" providerId="LiveId" clId="{0255C9F8-E271-4EFA-9F56-9E58CAE39BCA}" dt="2023-02-07T13:43:15.515" v="6826"/>
        <pc:sldMkLst>
          <pc:docMk/>
          <pc:sldMk cId="229118569" sldId="263"/>
        </pc:sldMkLst>
        <pc:spChg chg="mod">
          <ac:chgData name="begabg10@gmail.com" userId="2d16b288fad0d1b6" providerId="LiveId" clId="{0255C9F8-E271-4EFA-9F56-9E58CAE39BCA}" dt="2023-02-07T05:55:51.237" v="5349" actId="207"/>
          <ac:spMkLst>
            <pc:docMk/>
            <pc:sldMk cId="229118569" sldId="263"/>
            <ac:spMk id="4" creationId="{6C23EE67-DE2D-225A-DE89-39BFEA7ABA26}"/>
          </ac:spMkLst>
        </pc:spChg>
      </pc:sldChg>
      <pc:sldChg chg="modSp mod modTransition setBg modAnim">
        <pc:chgData name="begabg10@gmail.com" userId="2d16b288fad0d1b6" providerId="LiveId" clId="{0255C9F8-E271-4EFA-9F56-9E58CAE39BCA}" dt="2023-02-07T13:45:31.974" v="6876"/>
        <pc:sldMkLst>
          <pc:docMk/>
          <pc:sldMk cId="1766567517" sldId="264"/>
        </pc:sldMkLst>
        <pc:spChg chg="mod">
          <ac:chgData name="begabg10@gmail.com" userId="2d16b288fad0d1b6" providerId="LiveId" clId="{0255C9F8-E271-4EFA-9F56-9E58CAE39BCA}" dt="2023-02-07T05:56:05.817" v="5353" actId="207"/>
          <ac:spMkLst>
            <pc:docMk/>
            <pc:sldMk cId="1766567517" sldId="264"/>
            <ac:spMk id="4" creationId="{6C23EE67-DE2D-225A-DE89-39BFEA7ABA26}"/>
          </ac:spMkLst>
        </pc:spChg>
        <pc:spChg chg="mod">
          <ac:chgData name="begabg10@gmail.com" userId="2d16b288fad0d1b6" providerId="LiveId" clId="{0255C9F8-E271-4EFA-9F56-9E58CAE39BCA}" dt="2023-02-07T13:45:19.189" v="6873" actId="20577"/>
          <ac:spMkLst>
            <pc:docMk/>
            <pc:sldMk cId="1766567517" sldId="264"/>
            <ac:spMk id="5" creationId="{39E2ED55-04EA-7894-52E0-A587AD52A90E}"/>
          </ac:spMkLst>
        </pc:spChg>
      </pc:sldChg>
      <pc:sldChg chg="del">
        <pc:chgData name="begabg10@gmail.com" userId="2d16b288fad0d1b6" providerId="LiveId" clId="{0255C9F8-E271-4EFA-9F56-9E58CAE39BCA}" dt="2023-02-06T11:01:38.255" v="9" actId="47"/>
        <pc:sldMkLst>
          <pc:docMk/>
          <pc:sldMk cId="1314966896" sldId="265"/>
        </pc:sldMkLst>
      </pc:sldChg>
      <pc:sldChg chg="del">
        <pc:chgData name="begabg10@gmail.com" userId="2d16b288fad0d1b6" providerId="LiveId" clId="{0255C9F8-E271-4EFA-9F56-9E58CAE39BCA}" dt="2023-02-06T11:01:30.936" v="5" actId="47"/>
        <pc:sldMkLst>
          <pc:docMk/>
          <pc:sldMk cId="2328928722" sldId="266"/>
        </pc:sldMkLst>
      </pc:sldChg>
      <pc:sldChg chg="del">
        <pc:chgData name="begabg10@gmail.com" userId="2d16b288fad0d1b6" providerId="LiveId" clId="{0255C9F8-E271-4EFA-9F56-9E58CAE39BCA}" dt="2023-02-06T11:01:32.538" v="6" actId="47"/>
        <pc:sldMkLst>
          <pc:docMk/>
          <pc:sldMk cId="4265486899" sldId="267"/>
        </pc:sldMkLst>
      </pc:sldChg>
      <pc:sldChg chg="del">
        <pc:chgData name="begabg10@gmail.com" userId="2d16b288fad0d1b6" providerId="LiveId" clId="{0255C9F8-E271-4EFA-9F56-9E58CAE39BCA}" dt="2023-02-06T11:01:34.915" v="7" actId="47"/>
        <pc:sldMkLst>
          <pc:docMk/>
          <pc:sldMk cId="1514450144" sldId="268"/>
        </pc:sldMkLst>
      </pc:sldChg>
      <pc:sldChg chg="del">
        <pc:chgData name="begabg10@gmail.com" userId="2d16b288fad0d1b6" providerId="LiveId" clId="{0255C9F8-E271-4EFA-9F56-9E58CAE39BCA}" dt="2023-02-06T11:01:36.853" v="8" actId="47"/>
        <pc:sldMkLst>
          <pc:docMk/>
          <pc:sldMk cId="3674581293" sldId="269"/>
        </pc:sldMkLst>
      </pc:sldChg>
      <pc:sldChg chg="modSp del mod setBg">
        <pc:chgData name="begabg10@gmail.com" userId="2d16b288fad0d1b6" providerId="LiveId" clId="{0255C9F8-E271-4EFA-9F56-9E58CAE39BCA}" dt="2023-02-07T05:39:10.329" v="5203" actId="47"/>
        <pc:sldMkLst>
          <pc:docMk/>
          <pc:sldMk cId="3763833823" sldId="270"/>
        </pc:sldMkLst>
        <pc:spChg chg="mod">
          <ac:chgData name="begabg10@gmail.com" userId="2d16b288fad0d1b6" providerId="LiveId" clId="{0255C9F8-E271-4EFA-9F56-9E58CAE39BCA}" dt="2023-02-06T11:35:46.608" v="946" actId="20577"/>
          <ac:spMkLst>
            <pc:docMk/>
            <pc:sldMk cId="3763833823" sldId="270"/>
            <ac:spMk id="2" creationId="{AD147323-0ECD-4999-602B-EFC506B8C447}"/>
          </ac:spMkLst>
        </pc:spChg>
        <pc:spChg chg="mod">
          <ac:chgData name="begabg10@gmail.com" userId="2d16b288fad0d1b6" providerId="LiveId" clId="{0255C9F8-E271-4EFA-9F56-9E58CAE39BCA}" dt="2023-02-07T05:38:00.514" v="5181" actId="255"/>
          <ac:spMkLst>
            <pc:docMk/>
            <pc:sldMk cId="3763833823" sldId="270"/>
            <ac:spMk id="4" creationId="{6C23EE67-DE2D-225A-DE89-39BFEA7ABA26}"/>
          </ac:spMkLst>
        </pc:spChg>
        <pc:spChg chg="mod">
          <ac:chgData name="begabg10@gmail.com" userId="2d16b288fad0d1b6" providerId="LiveId" clId="{0255C9F8-E271-4EFA-9F56-9E58CAE39BCA}" dt="2023-02-06T13:34:01.278" v="4180" actId="1076"/>
          <ac:spMkLst>
            <pc:docMk/>
            <pc:sldMk cId="3763833823" sldId="270"/>
            <ac:spMk id="5" creationId="{39E2ED55-04EA-7894-52E0-A587AD52A90E}"/>
          </ac:spMkLst>
        </pc:spChg>
      </pc:sldChg>
      <pc:sldChg chg="del">
        <pc:chgData name="begabg10@gmail.com" userId="2d16b288fad0d1b6" providerId="LiveId" clId="{0255C9F8-E271-4EFA-9F56-9E58CAE39BCA}" dt="2023-02-06T11:07:47.378" v="10" actId="47"/>
        <pc:sldMkLst>
          <pc:docMk/>
          <pc:sldMk cId="3225179338" sldId="271"/>
        </pc:sldMkLst>
      </pc:sldChg>
      <pc:sldChg chg="modSp del mod">
        <pc:chgData name="begabg10@gmail.com" userId="2d16b288fad0d1b6" providerId="LiveId" clId="{0255C9F8-E271-4EFA-9F56-9E58CAE39BCA}" dt="2023-02-06T11:36:43.597" v="957" actId="47"/>
        <pc:sldMkLst>
          <pc:docMk/>
          <pc:sldMk cId="3164148994" sldId="273"/>
        </pc:sldMkLst>
        <pc:spChg chg="mod">
          <ac:chgData name="begabg10@gmail.com" userId="2d16b288fad0d1b6" providerId="LiveId" clId="{0255C9F8-E271-4EFA-9F56-9E58CAE39BCA}" dt="2023-02-06T11:10:09.312" v="29" actId="20577"/>
          <ac:spMkLst>
            <pc:docMk/>
            <pc:sldMk cId="3164148994" sldId="273"/>
            <ac:spMk id="2" creationId="{AD147323-0ECD-4999-602B-EFC506B8C447}"/>
          </ac:spMkLst>
        </pc:spChg>
      </pc:sldChg>
      <pc:sldChg chg="modSp del mod">
        <pc:chgData name="begabg10@gmail.com" userId="2d16b288fad0d1b6" providerId="LiveId" clId="{0255C9F8-E271-4EFA-9F56-9E58CAE39BCA}" dt="2023-02-06T11:36:44.700" v="958" actId="47"/>
        <pc:sldMkLst>
          <pc:docMk/>
          <pc:sldMk cId="48703613" sldId="274"/>
        </pc:sldMkLst>
        <pc:spChg chg="mod">
          <ac:chgData name="begabg10@gmail.com" userId="2d16b288fad0d1b6" providerId="LiveId" clId="{0255C9F8-E271-4EFA-9F56-9E58CAE39BCA}" dt="2023-02-06T11:14:04.827" v="159" actId="20577"/>
          <ac:spMkLst>
            <pc:docMk/>
            <pc:sldMk cId="48703613" sldId="274"/>
            <ac:spMk id="2" creationId="{AD147323-0ECD-4999-602B-EFC506B8C447}"/>
          </ac:spMkLst>
        </pc:spChg>
      </pc:sldChg>
      <pc:sldChg chg="modSp del mod">
        <pc:chgData name="begabg10@gmail.com" userId="2d16b288fad0d1b6" providerId="LiveId" clId="{0255C9F8-E271-4EFA-9F56-9E58CAE39BCA}" dt="2023-02-06T11:36:45.474" v="959" actId="47"/>
        <pc:sldMkLst>
          <pc:docMk/>
          <pc:sldMk cId="1785679319" sldId="275"/>
        </pc:sldMkLst>
        <pc:spChg chg="mod">
          <ac:chgData name="begabg10@gmail.com" userId="2d16b288fad0d1b6" providerId="LiveId" clId="{0255C9F8-E271-4EFA-9F56-9E58CAE39BCA}" dt="2023-02-06T11:12:41.349" v="119" actId="15"/>
          <ac:spMkLst>
            <pc:docMk/>
            <pc:sldMk cId="1785679319" sldId="275"/>
            <ac:spMk id="2" creationId="{AD147323-0ECD-4999-602B-EFC506B8C447}"/>
          </ac:spMkLst>
        </pc:spChg>
      </pc:sldChg>
      <pc:sldChg chg="modSp del mod">
        <pc:chgData name="begabg10@gmail.com" userId="2d16b288fad0d1b6" providerId="LiveId" clId="{0255C9F8-E271-4EFA-9F56-9E58CAE39BCA}" dt="2023-02-06T11:36:46.732" v="960" actId="47"/>
        <pc:sldMkLst>
          <pc:docMk/>
          <pc:sldMk cId="1202112177" sldId="276"/>
        </pc:sldMkLst>
        <pc:spChg chg="mod">
          <ac:chgData name="begabg10@gmail.com" userId="2d16b288fad0d1b6" providerId="LiveId" clId="{0255C9F8-E271-4EFA-9F56-9E58CAE39BCA}" dt="2023-02-06T11:12:49.088" v="121" actId="15"/>
          <ac:spMkLst>
            <pc:docMk/>
            <pc:sldMk cId="1202112177" sldId="276"/>
            <ac:spMk id="2" creationId="{AD147323-0ECD-4999-602B-EFC506B8C447}"/>
          </ac:spMkLst>
        </pc:spChg>
      </pc:sldChg>
      <pc:sldChg chg="modSp mod modTransition setBg modAnim">
        <pc:chgData name="begabg10@gmail.com" userId="2d16b288fad0d1b6" providerId="LiveId" clId="{0255C9F8-E271-4EFA-9F56-9E58CAE39BCA}" dt="2023-02-07T13:43:30.797" v="6830"/>
        <pc:sldMkLst>
          <pc:docMk/>
          <pc:sldMk cId="2105393212" sldId="277"/>
        </pc:sldMkLst>
        <pc:spChg chg="mod">
          <ac:chgData name="begabg10@gmail.com" userId="2d16b288fad0d1b6" providerId="LiveId" clId="{0255C9F8-E271-4EFA-9F56-9E58CAE39BCA}" dt="2023-02-07T05:55:54.254" v="5350" actId="207"/>
          <ac:spMkLst>
            <pc:docMk/>
            <pc:sldMk cId="2105393212" sldId="277"/>
            <ac:spMk id="4" creationId="{6C23EE67-DE2D-225A-DE89-39BFEA7ABA26}"/>
          </ac:spMkLst>
        </pc:spChg>
      </pc:sldChg>
      <pc:sldChg chg="modSp mod setBg modAnim">
        <pc:chgData name="begabg10@gmail.com" userId="2d16b288fad0d1b6" providerId="LiveId" clId="{0255C9F8-E271-4EFA-9F56-9E58CAE39BCA}" dt="2023-02-07T13:43:38.842" v="6832"/>
        <pc:sldMkLst>
          <pc:docMk/>
          <pc:sldMk cId="3582714625" sldId="278"/>
        </pc:sldMkLst>
        <pc:spChg chg="mod">
          <ac:chgData name="begabg10@gmail.com" userId="2d16b288fad0d1b6" providerId="LiveId" clId="{0255C9F8-E271-4EFA-9F56-9E58CAE39BCA}" dt="2023-02-07T05:55:58.941" v="5351" actId="207"/>
          <ac:spMkLst>
            <pc:docMk/>
            <pc:sldMk cId="3582714625" sldId="278"/>
            <ac:spMk id="4" creationId="{6C23EE67-DE2D-225A-DE89-39BFEA7ABA26}"/>
          </ac:spMkLst>
        </pc:spChg>
      </pc:sldChg>
      <pc:sldChg chg="modSp mod setBg modAnim">
        <pc:chgData name="begabg10@gmail.com" userId="2d16b288fad0d1b6" providerId="LiveId" clId="{0255C9F8-E271-4EFA-9F56-9E58CAE39BCA}" dt="2023-02-07T13:43:48.150" v="6834"/>
        <pc:sldMkLst>
          <pc:docMk/>
          <pc:sldMk cId="403712918" sldId="279"/>
        </pc:sldMkLst>
        <pc:spChg chg="mod">
          <ac:chgData name="begabg10@gmail.com" userId="2d16b288fad0d1b6" providerId="LiveId" clId="{0255C9F8-E271-4EFA-9F56-9E58CAE39BCA}" dt="2023-02-07T05:56:02.412" v="5352" actId="207"/>
          <ac:spMkLst>
            <pc:docMk/>
            <pc:sldMk cId="403712918" sldId="279"/>
            <ac:spMk id="4" creationId="{6C23EE67-DE2D-225A-DE89-39BFEA7ABA26}"/>
          </ac:spMkLst>
        </pc:spChg>
      </pc:sldChg>
      <pc:sldChg chg="addSp modSp mod modTransition setBg modAnim">
        <pc:chgData name="begabg10@gmail.com" userId="2d16b288fad0d1b6" providerId="LiveId" clId="{0255C9F8-E271-4EFA-9F56-9E58CAE39BCA}" dt="2023-02-07T13:45:37.650" v="6878"/>
        <pc:sldMkLst>
          <pc:docMk/>
          <pc:sldMk cId="4277068868" sldId="281"/>
        </pc:sldMkLst>
        <pc:spChg chg="add mod">
          <ac:chgData name="begabg10@gmail.com" userId="2d16b288fad0d1b6" providerId="LiveId" clId="{0255C9F8-E271-4EFA-9F56-9E58CAE39BCA}" dt="2023-02-07T12:17:05.539" v="5565" actId="14100"/>
          <ac:spMkLst>
            <pc:docMk/>
            <pc:sldMk cId="4277068868" sldId="281"/>
            <ac:spMk id="2" creationId="{5CCE6A74-E5F2-CD1D-8E5C-F55D72CA3FDD}"/>
          </ac:spMkLst>
        </pc:spChg>
      </pc:sldChg>
      <pc:sldChg chg="modSp mod modTransition setBg modAnim">
        <pc:chgData name="begabg10@gmail.com" userId="2d16b288fad0d1b6" providerId="LiveId" clId="{0255C9F8-E271-4EFA-9F56-9E58CAE39BCA}" dt="2023-02-07T13:25:01.823" v="6598"/>
        <pc:sldMkLst>
          <pc:docMk/>
          <pc:sldMk cId="986677320" sldId="282"/>
        </pc:sldMkLst>
        <pc:spChg chg="mod">
          <ac:chgData name="begabg10@gmail.com" userId="2d16b288fad0d1b6" providerId="LiveId" clId="{0255C9F8-E271-4EFA-9F56-9E58CAE39BCA}" dt="2023-02-07T05:57:57.939" v="5360" actId="255"/>
          <ac:spMkLst>
            <pc:docMk/>
            <pc:sldMk cId="986677320" sldId="282"/>
            <ac:spMk id="11" creationId="{3D1CAAFD-16F8-02B6-D3F3-C3906976D2B6}"/>
          </ac:spMkLst>
        </pc:spChg>
      </pc:sldChg>
      <pc:sldChg chg="modSp add mod modTransition setBg modAnim">
        <pc:chgData name="begabg10@gmail.com" userId="2d16b288fad0d1b6" providerId="LiveId" clId="{0255C9F8-E271-4EFA-9F56-9E58CAE39BCA}" dt="2023-02-07T13:47:42.640" v="6879" actId="20577"/>
        <pc:sldMkLst>
          <pc:docMk/>
          <pc:sldMk cId="470659551" sldId="283"/>
        </pc:sldMkLst>
        <pc:spChg chg="mod">
          <ac:chgData name="begabg10@gmail.com" userId="2d16b288fad0d1b6" providerId="LiveId" clId="{0255C9F8-E271-4EFA-9F56-9E58CAE39BCA}" dt="2023-02-07T05:54:56.397" v="5337" actId="207"/>
          <ac:spMkLst>
            <pc:docMk/>
            <pc:sldMk cId="470659551" sldId="283"/>
            <ac:spMk id="4" creationId="{6C23EE67-DE2D-225A-DE89-39BFEA7ABA26}"/>
          </ac:spMkLst>
        </pc:spChg>
        <pc:spChg chg="mod">
          <ac:chgData name="begabg10@gmail.com" userId="2d16b288fad0d1b6" providerId="LiveId" clId="{0255C9F8-E271-4EFA-9F56-9E58CAE39BCA}" dt="2023-02-07T13:47:42.640" v="6879" actId="20577"/>
          <ac:spMkLst>
            <pc:docMk/>
            <pc:sldMk cId="470659551" sldId="283"/>
            <ac:spMk id="5" creationId="{39E2ED55-04EA-7894-52E0-A587AD52A90E}"/>
          </ac:spMkLst>
        </pc:spChg>
      </pc:sldChg>
      <pc:sldChg chg="modSp add del mod">
        <pc:chgData name="begabg10@gmail.com" userId="2d16b288fad0d1b6" providerId="LiveId" clId="{0255C9F8-E271-4EFA-9F56-9E58CAE39BCA}" dt="2023-02-06T11:41:39.545" v="1186"/>
        <pc:sldMkLst>
          <pc:docMk/>
          <pc:sldMk cId="414634644" sldId="284"/>
        </pc:sldMkLst>
        <pc:spChg chg="mod">
          <ac:chgData name="begabg10@gmail.com" userId="2d16b288fad0d1b6" providerId="LiveId" clId="{0255C9F8-E271-4EFA-9F56-9E58CAE39BCA}" dt="2023-02-06T11:41:38.520" v="1185" actId="20577"/>
          <ac:spMkLst>
            <pc:docMk/>
            <pc:sldMk cId="414634644" sldId="284"/>
            <ac:spMk id="5" creationId="{39E2ED55-04EA-7894-52E0-A587AD52A90E}"/>
          </ac:spMkLst>
        </pc:spChg>
      </pc:sldChg>
      <pc:sldChg chg="addSp delSp modSp add del mod">
        <pc:chgData name="begabg10@gmail.com" userId="2d16b288fad0d1b6" providerId="LiveId" clId="{0255C9F8-E271-4EFA-9F56-9E58CAE39BCA}" dt="2023-02-06T13:32:12.513" v="4165" actId="47"/>
        <pc:sldMkLst>
          <pc:docMk/>
          <pc:sldMk cId="810773838" sldId="284"/>
        </pc:sldMkLst>
        <pc:spChg chg="add mod">
          <ac:chgData name="begabg10@gmail.com" userId="2d16b288fad0d1b6" providerId="LiveId" clId="{0255C9F8-E271-4EFA-9F56-9E58CAE39BCA}" dt="2023-02-06T12:12:52.293" v="2241" actId="2710"/>
          <ac:spMkLst>
            <pc:docMk/>
            <pc:sldMk cId="810773838" sldId="284"/>
            <ac:spMk id="2" creationId="{889F395D-E83E-E707-10CF-9F43B291E062}"/>
          </ac:spMkLst>
        </pc:spChg>
        <pc:spChg chg="add del mod">
          <ac:chgData name="begabg10@gmail.com" userId="2d16b288fad0d1b6" providerId="LiveId" clId="{0255C9F8-E271-4EFA-9F56-9E58CAE39BCA}" dt="2023-02-06T13:25:51.574" v="4106"/>
          <ac:spMkLst>
            <pc:docMk/>
            <pc:sldMk cId="810773838" sldId="284"/>
            <ac:spMk id="3" creationId="{9CF535E9-CB16-5600-9045-FAD8C1B2D48E}"/>
          </ac:spMkLst>
        </pc:spChg>
        <pc:spChg chg="mod">
          <ac:chgData name="begabg10@gmail.com" userId="2d16b288fad0d1b6" providerId="LiveId" clId="{0255C9F8-E271-4EFA-9F56-9E58CAE39BCA}" dt="2023-02-06T13:25:30.488" v="4103" actId="20577"/>
          <ac:spMkLst>
            <pc:docMk/>
            <pc:sldMk cId="810773838" sldId="284"/>
            <ac:spMk id="4" creationId="{6C23EE67-DE2D-225A-DE89-39BFEA7ABA26}"/>
          </ac:spMkLst>
        </pc:spChg>
        <pc:spChg chg="del mod">
          <ac:chgData name="begabg10@gmail.com" userId="2d16b288fad0d1b6" providerId="LiveId" clId="{0255C9F8-E271-4EFA-9F56-9E58CAE39BCA}" dt="2023-02-06T13:25:59.545" v="4108" actId="478"/>
          <ac:spMkLst>
            <pc:docMk/>
            <pc:sldMk cId="810773838" sldId="284"/>
            <ac:spMk id="13" creationId="{47C863FB-C66D-F921-281A-23582F75AFA5}"/>
          </ac:spMkLst>
        </pc:spChg>
        <pc:spChg chg="del mod">
          <ac:chgData name="begabg10@gmail.com" userId="2d16b288fad0d1b6" providerId="LiveId" clId="{0255C9F8-E271-4EFA-9F56-9E58CAE39BCA}" dt="2023-02-06T12:09:35.501" v="2034" actId="478"/>
          <ac:spMkLst>
            <pc:docMk/>
            <pc:sldMk cId="810773838" sldId="284"/>
            <ac:spMk id="14" creationId="{1AB2A3AD-CD63-7113-765E-92CE1BFD17F8}"/>
          </ac:spMkLst>
        </pc:spChg>
        <pc:graphicFrameChg chg="del mod">
          <ac:chgData name="begabg10@gmail.com" userId="2d16b288fad0d1b6" providerId="LiveId" clId="{0255C9F8-E271-4EFA-9F56-9E58CAE39BCA}" dt="2023-02-06T12:09:27.995" v="2032" actId="478"/>
          <ac:graphicFrameMkLst>
            <pc:docMk/>
            <pc:sldMk cId="810773838" sldId="284"/>
            <ac:graphicFrameMk id="12" creationId="{D261DAF9-0B21-C6F0-A5F2-D4FC94E93DA6}"/>
          </ac:graphicFrameMkLst>
        </pc:graphicFrameChg>
      </pc:sldChg>
      <pc:sldChg chg="modSp add del mod">
        <pc:chgData name="begabg10@gmail.com" userId="2d16b288fad0d1b6" providerId="LiveId" clId="{0255C9F8-E271-4EFA-9F56-9E58CAE39BCA}" dt="2023-02-06T11:45:41.319" v="1194" actId="47"/>
        <pc:sldMkLst>
          <pc:docMk/>
          <pc:sldMk cId="2667593879" sldId="284"/>
        </pc:sldMkLst>
        <pc:spChg chg="mod">
          <ac:chgData name="begabg10@gmail.com" userId="2d16b288fad0d1b6" providerId="LiveId" clId="{0255C9F8-E271-4EFA-9F56-9E58CAE39BCA}" dt="2023-02-06T11:41:50.989" v="1191" actId="20577"/>
          <ac:spMkLst>
            <pc:docMk/>
            <pc:sldMk cId="2667593879" sldId="284"/>
            <ac:spMk id="5" creationId="{39E2ED55-04EA-7894-52E0-A587AD52A90E}"/>
          </ac:spMkLst>
        </pc:spChg>
      </pc:sldChg>
      <pc:sldChg chg="add del">
        <pc:chgData name="begabg10@gmail.com" userId="2d16b288fad0d1b6" providerId="LiveId" clId="{0255C9F8-E271-4EFA-9F56-9E58CAE39BCA}" dt="2023-02-06T11:41:38.259" v="1184"/>
        <pc:sldMkLst>
          <pc:docMk/>
          <pc:sldMk cId="4134202290" sldId="285"/>
        </pc:sldMkLst>
      </pc:sldChg>
      <pc:sldChg chg="addSp delSp modSp add mod setBg modAnim">
        <pc:chgData name="begabg10@gmail.com" userId="2d16b288fad0d1b6" providerId="LiveId" clId="{0255C9F8-E271-4EFA-9F56-9E58CAE39BCA}" dt="2023-02-07T13:35:47.378" v="6726"/>
        <pc:sldMkLst>
          <pc:docMk/>
          <pc:sldMk cId="4173434863" sldId="285"/>
        </pc:sldMkLst>
        <pc:spChg chg="del mod">
          <ac:chgData name="begabg10@gmail.com" userId="2d16b288fad0d1b6" providerId="LiveId" clId="{0255C9F8-E271-4EFA-9F56-9E58CAE39BCA}" dt="2023-02-06T12:13:53.750" v="2248"/>
          <ac:spMkLst>
            <pc:docMk/>
            <pc:sldMk cId="4173434863" sldId="285"/>
            <ac:spMk id="2" creationId="{889F395D-E83E-E707-10CF-9F43B291E062}"/>
          </ac:spMkLst>
        </pc:spChg>
        <pc:spChg chg="mod">
          <ac:chgData name="begabg10@gmail.com" userId="2d16b288fad0d1b6" providerId="LiveId" clId="{0255C9F8-E271-4EFA-9F56-9E58CAE39BCA}" dt="2023-02-07T05:55:19.005" v="5342" actId="207"/>
          <ac:spMkLst>
            <pc:docMk/>
            <pc:sldMk cId="4173434863" sldId="285"/>
            <ac:spMk id="4" creationId="{6C23EE67-DE2D-225A-DE89-39BFEA7ABA26}"/>
          </ac:spMkLst>
        </pc:spChg>
        <pc:spChg chg="add del mod">
          <ac:chgData name="begabg10@gmail.com" userId="2d16b288fad0d1b6" providerId="LiveId" clId="{0255C9F8-E271-4EFA-9F56-9E58CAE39BCA}" dt="2023-02-06T13:20:33.755" v="4024" actId="478"/>
          <ac:spMkLst>
            <pc:docMk/>
            <pc:sldMk cId="4173434863" sldId="285"/>
            <ac:spMk id="7" creationId="{92C04DB4-170E-EBD2-B9F5-D3007D67B68A}"/>
          </ac:spMkLst>
        </pc:spChg>
        <pc:spChg chg="add del mod">
          <ac:chgData name="begabg10@gmail.com" userId="2d16b288fad0d1b6" providerId="LiveId" clId="{0255C9F8-E271-4EFA-9F56-9E58CAE39BCA}" dt="2023-02-06T13:11:40.589" v="3922" actId="478"/>
          <ac:spMkLst>
            <pc:docMk/>
            <pc:sldMk cId="4173434863" sldId="285"/>
            <ac:spMk id="10" creationId="{52B2E507-092D-8840-49D8-00E842ED17D5}"/>
          </ac:spMkLst>
        </pc:spChg>
        <pc:spChg chg="mod">
          <ac:chgData name="begabg10@gmail.com" userId="2d16b288fad0d1b6" providerId="LiveId" clId="{0255C9F8-E271-4EFA-9F56-9E58CAE39BCA}" dt="2023-02-07T05:50:39.180" v="5294" actId="14100"/>
          <ac:spMkLst>
            <pc:docMk/>
            <pc:sldMk cId="4173434863" sldId="285"/>
            <ac:spMk id="13" creationId="{47C863FB-C66D-F921-281A-23582F75AFA5}"/>
          </ac:spMkLst>
        </pc:spChg>
        <pc:graphicFrameChg chg="add mod">
          <ac:chgData name="begabg10@gmail.com" userId="2d16b288fad0d1b6" providerId="LiveId" clId="{0255C9F8-E271-4EFA-9F56-9E58CAE39BCA}" dt="2023-02-06T13:18:51.865" v="4006"/>
          <ac:graphicFrameMkLst>
            <pc:docMk/>
            <pc:sldMk cId="4173434863" sldId="285"/>
            <ac:graphicFrameMk id="5" creationId="{EA22B35C-9F7C-3C3C-C3EC-474901F79CD9}"/>
          </ac:graphicFrameMkLst>
        </pc:graphicFrameChg>
        <pc:graphicFrameChg chg="add del mod">
          <ac:chgData name="begabg10@gmail.com" userId="2d16b288fad0d1b6" providerId="LiveId" clId="{0255C9F8-E271-4EFA-9F56-9E58CAE39BCA}" dt="2023-02-06T13:16:49.883" v="3984"/>
          <ac:graphicFrameMkLst>
            <pc:docMk/>
            <pc:sldMk cId="4173434863" sldId="285"/>
            <ac:graphicFrameMk id="6" creationId="{8FE0AF7E-95BF-D611-28A2-D0C51F0BAC57}"/>
          </ac:graphicFrameMkLst>
        </pc:graphicFrameChg>
        <pc:graphicFrameChg chg="add del mod">
          <ac:chgData name="begabg10@gmail.com" userId="2d16b288fad0d1b6" providerId="LiveId" clId="{0255C9F8-E271-4EFA-9F56-9E58CAE39BCA}" dt="2023-02-06T12:16:09.368" v="2252" actId="478"/>
          <ac:graphicFrameMkLst>
            <pc:docMk/>
            <pc:sldMk cId="4173434863" sldId="285"/>
            <ac:graphicFrameMk id="6" creationId="{B7B1CB4F-9671-1704-ED84-EF578C9FC412}"/>
          </ac:graphicFrameMkLst>
        </pc:graphicFrameChg>
        <pc:graphicFrameChg chg="add del mod">
          <ac:chgData name="begabg10@gmail.com" userId="2d16b288fad0d1b6" providerId="LiveId" clId="{0255C9F8-E271-4EFA-9F56-9E58CAE39BCA}" dt="2023-02-06T12:16:28.159" v="2255" actId="478"/>
          <ac:graphicFrameMkLst>
            <pc:docMk/>
            <pc:sldMk cId="4173434863" sldId="285"/>
            <ac:graphicFrameMk id="9" creationId="{9BD264F6-BEAF-47B0-9C50-514A8AF131E7}"/>
          </ac:graphicFrameMkLst>
        </pc:graphicFrameChg>
      </pc:sldChg>
      <pc:sldChg chg="modSp add del mod">
        <pc:chgData name="begabg10@gmail.com" userId="2d16b288fad0d1b6" providerId="LiveId" clId="{0255C9F8-E271-4EFA-9F56-9E58CAE39BCA}" dt="2023-02-06T13:11:05.048" v="3920" actId="47"/>
        <pc:sldMkLst>
          <pc:docMk/>
          <pc:sldMk cId="2148739890" sldId="286"/>
        </pc:sldMkLst>
        <pc:spChg chg="mod">
          <ac:chgData name="begabg10@gmail.com" userId="2d16b288fad0d1b6" providerId="LiveId" clId="{0255C9F8-E271-4EFA-9F56-9E58CAE39BCA}" dt="2023-02-06T12:22:32.006" v="2949" actId="14100"/>
          <ac:spMkLst>
            <pc:docMk/>
            <pc:sldMk cId="2148739890" sldId="286"/>
            <ac:spMk id="10" creationId="{52B2E507-092D-8840-49D8-00E842ED17D5}"/>
          </ac:spMkLst>
        </pc:spChg>
      </pc:sldChg>
      <pc:sldChg chg="modSp add del mod">
        <pc:chgData name="begabg10@gmail.com" userId="2d16b288fad0d1b6" providerId="LiveId" clId="{0255C9F8-E271-4EFA-9F56-9E58CAE39BCA}" dt="2023-02-06T13:09:58.120" v="3916" actId="47"/>
        <pc:sldMkLst>
          <pc:docMk/>
          <pc:sldMk cId="2017786713" sldId="287"/>
        </pc:sldMkLst>
        <pc:spChg chg="mod">
          <ac:chgData name="begabg10@gmail.com" userId="2d16b288fad0d1b6" providerId="LiveId" clId="{0255C9F8-E271-4EFA-9F56-9E58CAE39BCA}" dt="2023-02-06T12:22:17.335" v="2948" actId="255"/>
          <ac:spMkLst>
            <pc:docMk/>
            <pc:sldMk cId="2017786713" sldId="287"/>
            <ac:spMk id="10" creationId="{52B2E507-092D-8840-49D8-00E842ED17D5}"/>
          </ac:spMkLst>
        </pc:spChg>
      </pc:sldChg>
      <pc:sldChg chg="add del">
        <pc:chgData name="begabg10@gmail.com" userId="2d16b288fad0d1b6" providerId="LiveId" clId="{0255C9F8-E271-4EFA-9F56-9E58CAE39BCA}" dt="2023-02-06T13:09:59.681" v="3917" actId="47"/>
        <pc:sldMkLst>
          <pc:docMk/>
          <pc:sldMk cId="1345149601" sldId="288"/>
        </pc:sldMkLst>
      </pc:sldChg>
      <pc:sldChg chg="addSp delSp modSp add del mod">
        <pc:chgData name="begabg10@gmail.com" userId="2d16b288fad0d1b6" providerId="LiveId" clId="{0255C9F8-E271-4EFA-9F56-9E58CAE39BCA}" dt="2023-02-06T13:20:52.191" v="4030" actId="47"/>
        <pc:sldMkLst>
          <pc:docMk/>
          <pc:sldMk cId="1217086628" sldId="289"/>
        </pc:sldMkLst>
        <pc:spChg chg="mod">
          <ac:chgData name="begabg10@gmail.com" userId="2d16b288fad0d1b6" providerId="LiveId" clId="{0255C9F8-E271-4EFA-9F56-9E58CAE39BCA}" dt="2023-02-06T13:17:40.371" v="3995" actId="20577"/>
          <ac:spMkLst>
            <pc:docMk/>
            <pc:sldMk cId="1217086628" sldId="289"/>
            <ac:spMk id="4" creationId="{6C23EE67-DE2D-225A-DE89-39BFEA7ABA26}"/>
          </ac:spMkLst>
        </pc:spChg>
        <pc:spChg chg="add mod">
          <ac:chgData name="begabg10@gmail.com" userId="2d16b288fad0d1b6" providerId="LiveId" clId="{0255C9F8-E271-4EFA-9F56-9E58CAE39BCA}" dt="2023-02-06T13:06:41.858" v="3907" actId="1076"/>
          <ac:spMkLst>
            <pc:docMk/>
            <pc:sldMk cId="1217086628" sldId="289"/>
            <ac:spMk id="6" creationId="{6433C667-F9BF-686F-54B7-CC7150305C3E}"/>
          </ac:spMkLst>
        </pc:spChg>
        <pc:spChg chg="add del mod">
          <ac:chgData name="begabg10@gmail.com" userId="2d16b288fad0d1b6" providerId="LiveId" clId="{0255C9F8-E271-4EFA-9F56-9E58CAE39BCA}" dt="2023-02-06T12:36:25.326" v="3196" actId="478"/>
          <ac:spMkLst>
            <pc:docMk/>
            <pc:sldMk cId="1217086628" sldId="289"/>
            <ac:spMk id="7" creationId="{DB6913C1-50DB-D12E-34AB-51C4C0C14399}"/>
          </ac:spMkLst>
        </pc:spChg>
        <pc:spChg chg="add del mod">
          <ac:chgData name="begabg10@gmail.com" userId="2d16b288fad0d1b6" providerId="LiveId" clId="{0255C9F8-E271-4EFA-9F56-9E58CAE39BCA}" dt="2023-02-06T12:36:28.637" v="3197" actId="478"/>
          <ac:spMkLst>
            <pc:docMk/>
            <pc:sldMk cId="1217086628" sldId="289"/>
            <ac:spMk id="8" creationId="{6B07973D-672F-07E4-72BE-670782258CE4}"/>
          </ac:spMkLst>
        </pc:spChg>
        <pc:spChg chg="add mod">
          <ac:chgData name="begabg10@gmail.com" userId="2d16b288fad0d1b6" providerId="LiveId" clId="{0255C9F8-E271-4EFA-9F56-9E58CAE39BCA}" dt="2023-02-06T13:20:46.033" v="4027" actId="1076"/>
          <ac:spMkLst>
            <pc:docMk/>
            <pc:sldMk cId="1217086628" sldId="289"/>
            <ac:spMk id="9" creationId="{114520B1-0AE4-5D20-9DCF-B6BC38FD1A36}"/>
          </ac:spMkLst>
        </pc:spChg>
        <pc:spChg chg="del mod">
          <ac:chgData name="begabg10@gmail.com" userId="2d16b288fad0d1b6" providerId="LiveId" clId="{0255C9F8-E271-4EFA-9F56-9E58CAE39BCA}" dt="2023-02-06T12:33:24.843" v="3020"/>
          <ac:spMkLst>
            <pc:docMk/>
            <pc:sldMk cId="1217086628" sldId="289"/>
            <ac:spMk id="10" creationId="{52B2E507-092D-8840-49D8-00E842ED17D5}"/>
          </ac:spMkLst>
        </pc:spChg>
        <pc:spChg chg="add del mod">
          <ac:chgData name="begabg10@gmail.com" userId="2d16b288fad0d1b6" providerId="LiveId" clId="{0255C9F8-E271-4EFA-9F56-9E58CAE39BCA}" dt="2023-02-06T12:58:38.979" v="3819" actId="478"/>
          <ac:spMkLst>
            <pc:docMk/>
            <pc:sldMk cId="1217086628" sldId="289"/>
            <ac:spMk id="11" creationId="{C3804118-DCC0-9507-8EAF-8EE0D9A2EE79}"/>
          </ac:spMkLst>
        </pc:spChg>
        <pc:spChg chg="mod">
          <ac:chgData name="begabg10@gmail.com" userId="2d16b288fad0d1b6" providerId="LiveId" clId="{0255C9F8-E271-4EFA-9F56-9E58CAE39BCA}" dt="2023-02-06T13:10:39.223" v="3919" actId="1076"/>
          <ac:spMkLst>
            <pc:docMk/>
            <pc:sldMk cId="1217086628" sldId="289"/>
            <ac:spMk id="13" creationId="{47C863FB-C66D-F921-281A-23582F75AFA5}"/>
          </ac:spMkLst>
        </pc:spChg>
        <pc:graphicFrameChg chg="add mod">
          <ac:chgData name="begabg10@gmail.com" userId="2d16b288fad0d1b6" providerId="LiveId" clId="{0255C9F8-E271-4EFA-9F56-9E58CAE39BCA}" dt="2023-02-06T13:17:24.029" v="3990"/>
          <ac:graphicFrameMkLst>
            <pc:docMk/>
            <pc:sldMk cId="1217086628" sldId="289"/>
            <ac:graphicFrameMk id="5" creationId="{16805B5F-BE8F-C9CF-1F9B-0D61433D60CE}"/>
          </ac:graphicFrameMkLst>
        </pc:graphicFrameChg>
      </pc:sldChg>
      <pc:sldChg chg="addSp delSp modSp add del mod">
        <pc:chgData name="begabg10@gmail.com" userId="2d16b288fad0d1b6" providerId="LiveId" clId="{0255C9F8-E271-4EFA-9F56-9E58CAE39BCA}" dt="2023-02-06T13:24:15.224" v="4086" actId="47"/>
        <pc:sldMkLst>
          <pc:docMk/>
          <pc:sldMk cId="1752442443" sldId="290"/>
        </pc:sldMkLst>
        <pc:spChg chg="del">
          <ac:chgData name="begabg10@gmail.com" userId="2d16b288fad0d1b6" providerId="LiveId" clId="{0255C9F8-E271-4EFA-9F56-9E58CAE39BCA}" dt="2023-02-06T12:41:25.908" v="3765" actId="478"/>
          <ac:spMkLst>
            <pc:docMk/>
            <pc:sldMk cId="1752442443" sldId="290"/>
            <ac:spMk id="11" creationId="{C3804118-DCC0-9507-8EAF-8EE0D9A2EE79}"/>
          </ac:spMkLst>
        </pc:spChg>
        <pc:spChg chg="mod">
          <ac:chgData name="begabg10@gmail.com" userId="2d16b288fad0d1b6" providerId="LiveId" clId="{0255C9F8-E271-4EFA-9F56-9E58CAE39BCA}" dt="2023-02-06T13:10:34.470" v="3918" actId="1076"/>
          <ac:spMkLst>
            <pc:docMk/>
            <pc:sldMk cId="1752442443" sldId="290"/>
            <ac:spMk id="13" creationId="{47C863FB-C66D-F921-281A-23582F75AFA5}"/>
          </ac:spMkLst>
        </pc:spChg>
        <pc:graphicFrameChg chg="del">
          <ac:chgData name="begabg10@gmail.com" userId="2d16b288fad0d1b6" providerId="LiveId" clId="{0255C9F8-E271-4EFA-9F56-9E58CAE39BCA}" dt="2023-02-06T12:39:47.933" v="3745" actId="478"/>
          <ac:graphicFrameMkLst>
            <pc:docMk/>
            <pc:sldMk cId="1752442443" sldId="290"/>
            <ac:graphicFrameMk id="5" creationId="{16805B5F-BE8F-C9CF-1F9B-0D61433D60CE}"/>
          </ac:graphicFrameMkLst>
        </pc:graphicFrameChg>
        <pc:graphicFrameChg chg="add del mod">
          <ac:chgData name="begabg10@gmail.com" userId="2d16b288fad0d1b6" providerId="LiveId" clId="{0255C9F8-E271-4EFA-9F56-9E58CAE39BCA}" dt="2023-02-06T12:40:11.080" v="3749" actId="478"/>
          <ac:graphicFrameMkLst>
            <pc:docMk/>
            <pc:sldMk cId="1752442443" sldId="290"/>
            <ac:graphicFrameMk id="7" creationId="{B78BAD25-46CA-13FC-8A81-373477B83876}"/>
          </ac:graphicFrameMkLst>
        </pc:graphicFrameChg>
        <pc:graphicFrameChg chg="add mod">
          <ac:chgData name="begabg10@gmail.com" userId="2d16b288fad0d1b6" providerId="LiveId" clId="{0255C9F8-E271-4EFA-9F56-9E58CAE39BCA}" dt="2023-02-06T13:06:08.952" v="3903" actId="113"/>
          <ac:graphicFrameMkLst>
            <pc:docMk/>
            <pc:sldMk cId="1752442443" sldId="290"/>
            <ac:graphicFrameMk id="12" creationId="{E00C3814-96B0-EF2A-378A-8B9F78F324F4}"/>
          </ac:graphicFrameMkLst>
        </pc:graphicFrameChg>
      </pc:sldChg>
      <pc:sldChg chg="addSp delSp modSp add del mod setBg">
        <pc:chgData name="begabg10@gmail.com" userId="2d16b288fad0d1b6" providerId="LiveId" clId="{0255C9F8-E271-4EFA-9F56-9E58CAE39BCA}" dt="2023-02-07T05:53:18.629" v="5331" actId="47"/>
        <pc:sldMkLst>
          <pc:docMk/>
          <pc:sldMk cId="607702183" sldId="291"/>
        </pc:sldMkLst>
        <pc:spChg chg="add mod">
          <ac:chgData name="begabg10@gmail.com" userId="2d16b288fad0d1b6" providerId="LiveId" clId="{0255C9F8-E271-4EFA-9F56-9E58CAE39BCA}" dt="2023-02-07T05:50:56.910" v="5296" actId="1076"/>
          <ac:spMkLst>
            <pc:docMk/>
            <pc:sldMk cId="607702183" sldId="291"/>
            <ac:spMk id="3" creationId="{E67D4F7E-6206-0C33-A118-90BAECD2077D}"/>
          </ac:spMkLst>
        </pc:spChg>
        <pc:spChg chg="mod">
          <ac:chgData name="begabg10@gmail.com" userId="2d16b288fad0d1b6" providerId="LiveId" clId="{0255C9F8-E271-4EFA-9F56-9E58CAE39BCA}" dt="2023-02-07T05:36:16.352" v="5171" actId="255"/>
          <ac:spMkLst>
            <pc:docMk/>
            <pc:sldMk cId="607702183" sldId="291"/>
            <ac:spMk id="4" creationId="{6C23EE67-DE2D-225A-DE89-39BFEA7ABA26}"/>
          </ac:spMkLst>
        </pc:spChg>
        <pc:spChg chg="add mod">
          <ac:chgData name="begabg10@gmail.com" userId="2d16b288fad0d1b6" providerId="LiveId" clId="{0255C9F8-E271-4EFA-9F56-9E58CAE39BCA}" dt="2023-02-07T05:50:52.827" v="5295" actId="1076"/>
          <ac:spMkLst>
            <pc:docMk/>
            <pc:sldMk cId="607702183" sldId="291"/>
            <ac:spMk id="6" creationId="{8F2B1AC4-8AC1-7664-94C1-6A8AF15AF7FD}"/>
          </ac:spMkLst>
        </pc:spChg>
        <pc:spChg chg="add del mod">
          <ac:chgData name="begabg10@gmail.com" userId="2d16b288fad0d1b6" providerId="LiveId" clId="{0255C9F8-E271-4EFA-9F56-9E58CAE39BCA}" dt="2023-02-06T13:21:51.878" v="4048" actId="478"/>
          <ac:spMkLst>
            <pc:docMk/>
            <pc:sldMk cId="607702183" sldId="291"/>
            <ac:spMk id="7" creationId="{3E8FF474-8FB1-845B-A142-7EA27EDA593A}"/>
          </ac:spMkLst>
        </pc:spChg>
        <pc:spChg chg="add del mod">
          <ac:chgData name="begabg10@gmail.com" userId="2d16b288fad0d1b6" providerId="LiveId" clId="{0255C9F8-E271-4EFA-9F56-9E58CAE39BCA}" dt="2023-02-06T13:21:40.117" v="4043" actId="22"/>
          <ac:spMkLst>
            <pc:docMk/>
            <pc:sldMk cId="607702183" sldId="291"/>
            <ac:spMk id="9" creationId="{2D5AA7DF-9E3C-2491-7728-138DF49284AE}"/>
          </ac:spMkLst>
        </pc:spChg>
        <pc:spChg chg="add del mod">
          <ac:chgData name="begabg10@gmail.com" userId="2d16b288fad0d1b6" providerId="LiveId" clId="{0255C9F8-E271-4EFA-9F56-9E58CAE39BCA}" dt="2023-02-07T05:50:12.741" v="5292" actId="14100"/>
          <ac:spMkLst>
            <pc:docMk/>
            <pc:sldMk cId="607702183" sldId="291"/>
            <ac:spMk id="13" creationId="{47C863FB-C66D-F921-281A-23582F75AFA5}"/>
          </ac:spMkLst>
        </pc:spChg>
        <pc:graphicFrameChg chg="add mod">
          <ac:chgData name="begabg10@gmail.com" userId="2d16b288fad0d1b6" providerId="LiveId" clId="{0255C9F8-E271-4EFA-9F56-9E58CAE39BCA}" dt="2023-02-07T05:50:03.354" v="5291" actId="14100"/>
          <ac:graphicFrameMkLst>
            <pc:docMk/>
            <pc:sldMk cId="607702183" sldId="291"/>
            <ac:graphicFrameMk id="2" creationId="{EE9A76BE-E0D8-5B6F-8F02-FF5601AA9B25}"/>
          </ac:graphicFrameMkLst>
        </pc:graphicFrameChg>
        <pc:graphicFrameChg chg="del">
          <ac:chgData name="begabg10@gmail.com" userId="2d16b288fad0d1b6" providerId="LiveId" clId="{0255C9F8-E271-4EFA-9F56-9E58CAE39BCA}" dt="2023-02-06T13:18:02.063" v="3997" actId="478"/>
          <ac:graphicFrameMkLst>
            <pc:docMk/>
            <pc:sldMk cId="607702183" sldId="291"/>
            <ac:graphicFrameMk id="5" creationId="{EA22B35C-9F7C-3C3C-C3EC-474901F79CD9}"/>
          </ac:graphicFrameMkLst>
        </pc:graphicFrameChg>
      </pc:sldChg>
      <pc:sldChg chg="add del">
        <pc:chgData name="begabg10@gmail.com" userId="2d16b288fad0d1b6" providerId="LiveId" clId="{0255C9F8-E271-4EFA-9F56-9E58CAE39BCA}" dt="2023-02-06T13:22:11.968" v="4050"/>
        <pc:sldMkLst>
          <pc:docMk/>
          <pc:sldMk cId="1723720036" sldId="292"/>
        </pc:sldMkLst>
      </pc:sldChg>
      <pc:sldChg chg="addSp delSp modSp add mod ord modTransition setBg modAnim">
        <pc:chgData name="begabg10@gmail.com" userId="2d16b288fad0d1b6" providerId="LiveId" clId="{0255C9F8-E271-4EFA-9F56-9E58CAE39BCA}" dt="2023-02-07T13:37:28.602" v="6746"/>
        <pc:sldMkLst>
          <pc:docMk/>
          <pc:sldMk cId="2476024847" sldId="292"/>
        </pc:sldMkLst>
        <pc:spChg chg="mod">
          <ac:chgData name="begabg10@gmail.com" userId="2d16b288fad0d1b6" providerId="LiveId" clId="{0255C9F8-E271-4EFA-9F56-9E58CAE39BCA}" dt="2023-02-07T05:55:28.147" v="5344" actId="207"/>
          <ac:spMkLst>
            <pc:docMk/>
            <pc:sldMk cId="2476024847" sldId="292"/>
            <ac:spMk id="4" creationId="{6C23EE67-DE2D-225A-DE89-39BFEA7ABA26}"/>
          </ac:spMkLst>
        </pc:spChg>
        <pc:spChg chg="mod">
          <ac:chgData name="begabg10@gmail.com" userId="2d16b288fad0d1b6" providerId="LiveId" clId="{0255C9F8-E271-4EFA-9F56-9E58CAE39BCA}" dt="2023-02-07T05:49:51.945" v="5288" actId="14100"/>
          <ac:spMkLst>
            <pc:docMk/>
            <pc:sldMk cId="2476024847" sldId="292"/>
            <ac:spMk id="13" creationId="{47C863FB-C66D-F921-281A-23582F75AFA5}"/>
          </ac:spMkLst>
        </pc:spChg>
        <pc:graphicFrameChg chg="add del mod">
          <ac:chgData name="begabg10@gmail.com" userId="2d16b288fad0d1b6" providerId="LiveId" clId="{0255C9F8-E271-4EFA-9F56-9E58CAE39BCA}" dt="2023-02-06T13:23:00.814" v="4065" actId="478"/>
          <ac:graphicFrameMkLst>
            <pc:docMk/>
            <pc:sldMk cId="2476024847" sldId="292"/>
            <ac:graphicFrameMk id="2" creationId="{9170BF20-B09B-AD69-6B2E-992D8DCBA7B5}"/>
          </ac:graphicFrameMkLst>
        </pc:graphicFrameChg>
        <pc:graphicFrameChg chg="add del mod">
          <ac:chgData name="begabg10@gmail.com" userId="2d16b288fad0d1b6" providerId="LiveId" clId="{0255C9F8-E271-4EFA-9F56-9E58CAE39BCA}" dt="2023-02-06T13:24:01.194" v="4083" actId="21"/>
          <ac:graphicFrameMkLst>
            <pc:docMk/>
            <pc:sldMk cId="2476024847" sldId="292"/>
            <ac:graphicFrameMk id="3" creationId="{23D726EE-1E49-7B5A-159C-81C510238E2F}"/>
          </ac:graphicFrameMkLst>
        </pc:graphicFrameChg>
        <pc:graphicFrameChg chg="del mod">
          <ac:chgData name="begabg10@gmail.com" userId="2d16b288fad0d1b6" providerId="LiveId" clId="{0255C9F8-E271-4EFA-9F56-9E58CAE39BCA}" dt="2023-02-06T13:24:06.719" v="4084" actId="478"/>
          <ac:graphicFrameMkLst>
            <pc:docMk/>
            <pc:sldMk cId="2476024847" sldId="292"/>
            <ac:graphicFrameMk id="5" creationId="{EA22B35C-9F7C-3C3C-C3EC-474901F79CD9}"/>
          </ac:graphicFrameMkLst>
        </pc:graphicFrameChg>
        <pc:graphicFrameChg chg="add mod">
          <ac:chgData name="begabg10@gmail.com" userId="2d16b288fad0d1b6" providerId="LiveId" clId="{0255C9F8-E271-4EFA-9F56-9E58CAE39BCA}" dt="2023-02-07T05:49:08.122" v="5280" actId="14100"/>
          <ac:graphicFrameMkLst>
            <pc:docMk/>
            <pc:sldMk cId="2476024847" sldId="292"/>
            <ac:graphicFrameMk id="6" creationId="{1E4C28EE-A6C4-D7F7-A4B2-7C178A6DDE7C}"/>
          </ac:graphicFrameMkLst>
        </pc:graphicFrameChg>
      </pc:sldChg>
      <pc:sldChg chg="addSp delSp modSp add mod modTransition setBg modAnim">
        <pc:chgData name="begabg10@gmail.com" userId="2d16b288fad0d1b6" providerId="LiveId" clId="{0255C9F8-E271-4EFA-9F56-9E58CAE39BCA}" dt="2023-02-07T13:35:20.293" v="6724"/>
        <pc:sldMkLst>
          <pc:docMk/>
          <pc:sldMk cId="825785229" sldId="293"/>
        </pc:sldMkLst>
        <pc:spChg chg="mod">
          <ac:chgData name="begabg10@gmail.com" userId="2d16b288fad0d1b6" providerId="LiveId" clId="{0255C9F8-E271-4EFA-9F56-9E58CAE39BCA}" dt="2023-02-07T05:55:15.689" v="5341" actId="207"/>
          <ac:spMkLst>
            <pc:docMk/>
            <pc:sldMk cId="825785229" sldId="293"/>
            <ac:spMk id="4" creationId="{6C23EE67-DE2D-225A-DE89-39BFEA7ABA26}"/>
          </ac:spMkLst>
        </pc:spChg>
        <pc:spChg chg="add mod">
          <ac:chgData name="begabg10@gmail.com" userId="2d16b288fad0d1b6" providerId="LiveId" clId="{0255C9F8-E271-4EFA-9F56-9E58CAE39BCA}" dt="2023-02-06T13:52:46.487" v="4369" actId="1076"/>
          <ac:spMkLst>
            <pc:docMk/>
            <pc:sldMk cId="825785229" sldId="293"/>
            <ac:spMk id="6" creationId="{5C48AC83-CE73-5153-A963-3AC2003A809A}"/>
          </ac:spMkLst>
        </pc:spChg>
        <pc:spChg chg="add mod">
          <ac:chgData name="begabg10@gmail.com" userId="2d16b288fad0d1b6" providerId="LiveId" clId="{0255C9F8-E271-4EFA-9F56-9E58CAE39BCA}" dt="2023-02-06T14:23:35.889" v="4541" actId="1076"/>
          <ac:spMkLst>
            <pc:docMk/>
            <pc:sldMk cId="825785229" sldId="293"/>
            <ac:spMk id="7" creationId="{74FC5F02-D19D-4C3D-BC7F-C86AEAEEE339}"/>
          </ac:spMkLst>
        </pc:spChg>
        <pc:spChg chg="mod">
          <ac:chgData name="begabg10@gmail.com" userId="2d16b288fad0d1b6" providerId="LiveId" clId="{0255C9F8-E271-4EFA-9F56-9E58CAE39BCA}" dt="2023-02-06T13:27:13.414" v="4121" actId="1076"/>
          <ac:spMkLst>
            <pc:docMk/>
            <pc:sldMk cId="825785229" sldId="293"/>
            <ac:spMk id="13" creationId="{47C863FB-C66D-F921-281A-23582F75AFA5}"/>
          </ac:spMkLst>
        </pc:spChg>
        <pc:spChg chg="del mod">
          <ac:chgData name="begabg10@gmail.com" userId="2d16b288fad0d1b6" providerId="LiveId" clId="{0255C9F8-E271-4EFA-9F56-9E58CAE39BCA}" dt="2023-02-06T13:44:22.806" v="4217" actId="478"/>
          <ac:spMkLst>
            <pc:docMk/>
            <pc:sldMk cId="825785229" sldId="293"/>
            <ac:spMk id="14" creationId="{1AB2A3AD-CD63-7113-765E-92CE1BFD17F8}"/>
          </ac:spMkLst>
        </pc:spChg>
        <pc:graphicFrameChg chg="add mod">
          <ac:chgData name="begabg10@gmail.com" userId="2d16b288fad0d1b6" providerId="LiveId" clId="{0255C9F8-E271-4EFA-9F56-9E58CAE39BCA}" dt="2023-02-06T14:23:32.663" v="4540"/>
          <ac:graphicFrameMkLst>
            <pc:docMk/>
            <pc:sldMk cId="825785229" sldId="293"/>
            <ac:graphicFrameMk id="5" creationId="{E4D29EF7-63D2-A0BB-A6CA-2628B71655D9}"/>
          </ac:graphicFrameMkLst>
        </pc:graphicFrameChg>
        <pc:graphicFrameChg chg="del mod">
          <ac:chgData name="begabg10@gmail.com" userId="2d16b288fad0d1b6" providerId="LiveId" clId="{0255C9F8-E271-4EFA-9F56-9E58CAE39BCA}" dt="2023-02-06T13:26:35.762" v="4115" actId="478"/>
          <ac:graphicFrameMkLst>
            <pc:docMk/>
            <pc:sldMk cId="825785229" sldId="293"/>
            <ac:graphicFrameMk id="12" creationId="{D261DAF9-0B21-C6F0-A5F2-D4FC94E93DA6}"/>
          </ac:graphicFrameMkLst>
        </pc:graphicFrameChg>
      </pc:sldChg>
      <pc:sldChg chg="addSp modSp add mod modTransition setBg modAnim">
        <pc:chgData name="begabg10@gmail.com" userId="2d16b288fad0d1b6" providerId="LiveId" clId="{0255C9F8-E271-4EFA-9F56-9E58CAE39BCA}" dt="2023-02-07T13:38:11.688" v="6758"/>
        <pc:sldMkLst>
          <pc:docMk/>
          <pc:sldMk cId="1978817972" sldId="294"/>
        </pc:sldMkLst>
        <pc:spChg chg="add mod">
          <ac:chgData name="begabg10@gmail.com" userId="2d16b288fad0d1b6" providerId="LiveId" clId="{0255C9F8-E271-4EFA-9F56-9E58CAE39BCA}" dt="2023-02-06T14:01:31.288" v="4416" actId="255"/>
          <ac:spMkLst>
            <pc:docMk/>
            <pc:sldMk cId="1978817972" sldId="294"/>
            <ac:spMk id="2" creationId="{36716592-6DEA-7EF9-07C6-15B02631B8B5}"/>
          </ac:spMkLst>
        </pc:spChg>
        <pc:spChg chg="add mod">
          <ac:chgData name="begabg10@gmail.com" userId="2d16b288fad0d1b6" providerId="LiveId" clId="{0255C9F8-E271-4EFA-9F56-9E58CAE39BCA}" dt="2023-02-06T14:01:23.037" v="4414" actId="1076"/>
          <ac:spMkLst>
            <pc:docMk/>
            <pc:sldMk cId="1978817972" sldId="294"/>
            <ac:spMk id="3" creationId="{6B157303-10CB-5E72-84A1-A0D1F23B5AF8}"/>
          </ac:spMkLst>
        </pc:spChg>
        <pc:spChg chg="mod">
          <ac:chgData name="begabg10@gmail.com" userId="2d16b288fad0d1b6" providerId="LiveId" clId="{0255C9F8-E271-4EFA-9F56-9E58CAE39BCA}" dt="2023-02-07T05:55:45.741" v="5348" actId="207"/>
          <ac:spMkLst>
            <pc:docMk/>
            <pc:sldMk cId="1978817972" sldId="294"/>
            <ac:spMk id="4" creationId="{6C23EE67-DE2D-225A-DE89-39BFEA7ABA26}"/>
          </ac:spMkLst>
        </pc:spChg>
        <pc:spChg chg="add mod">
          <ac:chgData name="begabg10@gmail.com" userId="2d16b288fad0d1b6" providerId="LiveId" clId="{0255C9F8-E271-4EFA-9F56-9E58CAE39BCA}" dt="2023-02-06T14:02:57.060" v="4432" actId="1076"/>
          <ac:spMkLst>
            <pc:docMk/>
            <pc:sldMk cId="1978817972" sldId="294"/>
            <ac:spMk id="5" creationId="{4D5D78F5-9CF1-C201-7BFA-7A4E6CC1E5BF}"/>
          </ac:spMkLst>
        </pc:spChg>
        <pc:spChg chg="add mod">
          <ac:chgData name="begabg10@gmail.com" userId="2d16b288fad0d1b6" providerId="LiveId" clId="{0255C9F8-E271-4EFA-9F56-9E58CAE39BCA}" dt="2023-02-06T14:02:49.313" v="4431" actId="1076"/>
          <ac:spMkLst>
            <pc:docMk/>
            <pc:sldMk cId="1978817972" sldId="294"/>
            <ac:spMk id="7" creationId="{0F557606-F5FD-A127-7FF3-440A57ACA847}"/>
          </ac:spMkLst>
        </pc:spChg>
        <pc:spChg chg="add mod">
          <ac:chgData name="begabg10@gmail.com" userId="2d16b288fad0d1b6" providerId="LiveId" clId="{0255C9F8-E271-4EFA-9F56-9E58CAE39BCA}" dt="2023-02-06T14:02:44.163" v="4430" actId="1076"/>
          <ac:spMkLst>
            <pc:docMk/>
            <pc:sldMk cId="1978817972" sldId="294"/>
            <ac:spMk id="8" creationId="{44D925EE-7CFA-F5D0-E67A-AAC335022D90}"/>
          </ac:spMkLst>
        </pc:spChg>
        <pc:spChg chg="add mod">
          <ac:chgData name="begabg10@gmail.com" userId="2d16b288fad0d1b6" providerId="LiveId" clId="{0255C9F8-E271-4EFA-9F56-9E58CAE39BCA}" dt="2023-02-06T14:03:21.420" v="4436" actId="1076"/>
          <ac:spMkLst>
            <pc:docMk/>
            <pc:sldMk cId="1978817972" sldId="294"/>
            <ac:spMk id="9" creationId="{585D011F-E518-1E89-0EC0-88461924CBBC}"/>
          </ac:spMkLst>
        </pc:spChg>
        <pc:spChg chg="add mod">
          <ac:chgData name="begabg10@gmail.com" userId="2d16b288fad0d1b6" providerId="LiveId" clId="{0255C9F8-E271-4EFA-9F56-9E58CAE39BCA}" dt="2023-02-06T14:05:36.197" v="4444" actId="1076"/>
          <ac:spMkLst>
            <pc:docMk/>
            <pc:sldMk cId="1978817972" sldId="294"/>
            <ac:spMk id="10" creationId="{D1C321E3-D4E8-C5E6-9F93-1E855615FB8C}"/>
          </ac:spMkLst>
        </pc:spChg>
        <pc:spChg chg="add mod">
          <ac:chgData name="begabg10@gmail.com" userId="2d16b288fad0d1b6" providerId="LiveId" clId="{0255C9F8-E271-4EFA-9F56-9E58CAE39BCA}" dt="2023-02-06T14:03:59.525" v="4443" actId="14100"/>
          <ac:spMkLst>
            <pc:docMk/>
            <pc:sldMk cId="1978817972" sldId="294"/>
            <ac:spMk id="11" creationId="{3ED6F378-3740-E4EF-BACD-FD85D68A4E10}"/>
          </ac:spMkLst>
        </pc:spChg>
        <pc:spChg chg="add mod">
          <ac:chgData name="begabg10@gmail.com" userId="2d16b288fad0d1b6" providerId="LiveId" clId="{0255C9F8-E271-4EFA-9F56-9E58CAE39BCA}" dt="2023-02-06T14:06:30.512" v="4455" actId="1076"/>
          <ac:spMkLst>
            <pc:docMk/>
            <pc:sldMk cId="1978817972" sldId="294"/>
            <ac:spMk id="12" creationId="{BC99EA94-AB2B-9955-C371-F169C2AEA0A5}"/>
          </ac:spMkLst>
        </pc:spChg>
        <pc:spChg chg="mod">
          <ac:chgData name="begabg10@gmail.com" userId="2d16b288fad0d1b6" providerId="LiveId" clId="{0255C9F8-E271-4EFA-9F56-9E58CAE39BCA}" dt="2023-02-07T05:49:27.642" v="5282" actId="14100"/>
          <ac:spMkLst>
            <pc:docMk/>
            <pc:sldMk cId="1978817972" sldId="294"/>
            <ac:spMk id="13" creationId="{47C863FB-C66D-F921-281A-23582F75AFA5}"/>
          </ac:spMkLst>
        </pc:spChg>
        <pc:graphicFrameChg chg="mod">
          <ac:chgData name="begabg10@gmail.com" userId="2d16b288fad0d1b6" providerId="LiveId" clId="{0255C9F8-E271-4EFA-9F56-9E58CAE39BCA}" dt="2023-02-07T05:48:36.433" v="5276" actId="14100"/>
          <ac:graphicFrameMkLst>
            <pc:docMk/>
            <pc:sldMk cId="1978817972" sldId="294"/>
            <ac:graphicFrameMk id="6" creationId="{1E4C28EE-A6C4-D7F7-A4B2-7C178A6DDE7C}"/>
          </ac:graphicFrameMkLst>
        </pc:graphicFrameChg>
      </pc:sldChg>
      <pc:sldChg chg="addSp delSp modSp add mod ord modTransition setBg modAnim">
        <pc:chgData name="begabg10@gmail.com" userId="2d16b288fad0d1b6" providerId="LiveId" clId="{0255C9F8-E271-4EFA-9F56-9E58CAE39BCA}" dt="2023-02-07T13:38:47.815" v="6767"/>
        <pc:sldMkLst>
          <pc:docMk/>
          <pc:sldMk cId="24363327" sldId="295"/>
        </pc:sldMkLst>
        <pc:spChg chg="mod">
          <ac:chgData name="begabg10@gmail.com" userId="2d16b288fad0d1b6" providerId="LiveId" clId="{0255C9F8-E271-4EFA-9F56-9E58CAE39BCA}" dt="2023-02-07T13:38:23.104" v="6761" actId="1076"/>
          <ac:spMkLst>
            <pc:docMk/>
            <pc:sldMk cId="24363327" sldId="295"/>
            <ac:spMk id="4" creationId="{6C23EE67-DE2D-225A-DE89-39BFEA7ABA26}"/>
          </ac:spMkLst>
        </pc:spChg>
        <pc:spChg chg="mod">
          <ac:chgData name="begabg10@gmail.com" userId="2d16b288fad0d1b6" providerId="LiveId" clId="{0255C9F8-E271-4EFA-9F56-9E58CAE39BCA}" dt="2023-02-07T05:49:38.169" v="5287" actId="1036"/>
          <ac:spMkLst>
            <pc:docMk/>
            <pc:sldMk cId="24363327" sldId="295"/>
            <ac:spMk id="13" creationId="{47C863FB-C66D-F921-281A-23582F75AFA5}"/>
          </ac:spMkLst>
        </pc:spChg>
        <pc:graphicFrameChg chg="add mod modGraphic">
          <ac:chgData name="begabg10@gmail.com" userId="2d16b288fad0d1b6" providerId="LiveId" clId="{0255C9F8-E271-4EFA-9F56-9E58CAE39BCA}" dt="2023-02-07T05:48:46.806" v="5277" actId="14100"/>
          <ac:graphicFrameMkLst>
            <pc:docMk/>
            <pc:sldMk cId="24363327" sldId="295"/>
            <ac:graphicFrameMk id="2" creationId="{D95D654F-9532-A63C-B01C-2B664D380581}"/>
          </ac:graphicFrameMkLst>
        </pc:graphicFrameChg>
        <pc:graphicFrameChg chg="del mod topLvl modGraphic">
          <ac:chgData name="begabg10@gmail.com" userId="2d16b288fad0d1b6" providerId="LiveId" clId="{0255C9F8-E271-4EFA-9F56-9E58CAE39BCA}" dt="2023-02-06T14:13:35.949" v="4489" actId="478"/>
          <ac:graphicFrameMkLst>
            <pc:docMk/>
            <pc:sldMk cId="24363327" sldId="295"/>
            <ac:graphicFrameMk id="6" creationId="{1E4C28EE-A6C4-D7F7-A4B2-7C178A6DDE7C}"/>
          </ac:graphicFrameMkLst>
        </pc:graphicFrameChg>
      </pc:sldChg>
      <pc:sldChg chg="addSp delSp add del mod">
        <pc:chgData name="begabg10@gmail.com" userId="2d16b288fad0d1b6" providerId="LiveId" clId="{0255C9F8-E271-4EFA-9F56-9E58CAE39BCA}" dt="2023-02-06T14:38:19.743" v="4644" actId="47"/>
        <pc:sldMkLst>
          <pc:docMk/>
          <pc:sldMk cId="147183093" sldId="296"/>
        </pc:sldMkLst>
        <pc:spChg chg="add del">
          <ac:chgData name="begabg10@gmail.com" userId="2d16b288fad0d1b6" providerId="LiveId" clId="{0255C9F8-E271-4EFA-9F56-9E58CAE39BCA}" dt="2023-02-06T14:21:48.817" v="4531" actId="478"/>
          <ac:spMkLst>
            <pc:docMk/>
            <pc:sldMk cId="147183093" sldId="296"/>
            <ac:spMk id="13" creationId="{47C863FB-C66D-F921-281A-23582F75AFA5}"/>
          </ac:spMkLst>
        </pc:spChg>
        <pc:graphicFrameChg chg="del">
          <ac:chgData name="begabg10@gmail.com" userId="2d16b288fad0d1b6" providerId="LiveId" clId="{0255C9F8-E271-4EFA-9F56-9E58CAE39BCA}" dt="2023-02-06T14:21:42.831" v="4529" actId="478"/>
          <ac:graphicFrameMkLst>
            <pc:docMk/>
            <pc:sldMk cId="147183093" sldId="296"/>
            <ac:graphicFrameMk id="2" creationId="{D95D654F-9532-A63C-B01C-2B664D380581}"/>
          </ac:graphicFrameMkLst>
        </pc:graphicFrameChg>
      </pc:sldChg>
      <pc:sldChg chg="addSp delSp modSp add del mod">
        <pc:chgData name="begabg10@gmail.com" userId="2d16b288fad0d1b6" providerId="LiveId" clId="{0255C9F8-E271-4EFA-9F56-9E58CAE39BCA}" dt="2023-02-06T14:20:31.683" v="4527" actId="47"/>
        <pc:sldMkLst>
          <pc:docMk/>
          <pc:sldMk cId="748067546" sldId="296"/>
        </pc:sldMkLst>
        <pc:graphicFrameChg chg="del">
          <ac:chgData name="begabg10@gmail.com" userId="2d16b288fad0d1b6" providerId="LiveId" clId="{0255C9F8-E271-4EFA-9F56-9E58CAE39BCA}" dt="2023-02-06T14:17:36.930" v="4512" actId="478"/>
          <ac:graphicFrameMkLst>
            <pc:docMk/>
            <pc:sldMk cId="748067546" sldId="296"/>
            <ac:graphicFrameMk id="2" creationId="{D95D654F-9532-A63C-B01C-2B664D380581}"/>
          </ac:graphicFrameMkLst>
        </pc:graphicFrameChg>
        <pc:graphicFrameChg chg="add del mod modGraphic">
          <ac:chgData name="begabg10@gmail.com" userId="2d16b288fad0d1b6" providerId="LiveId" clId="{0255C9F8-E271-4EFA-9F56-9E58CAE39BCA}" dt="2023-02-06T14:17:42.746" v="4516"/>
          <ac:graphicFrameMkLst>
            <pc:docMk/>
            <pc:sldMk cId="748067546" sldId="296"/>
            <ac:graphicFrameMk id="3" creationId="{1E9CCFC9-CA16-BC3A-26EC-3024D04B1409}"/>
          </ac:graphicFrameMkLst>
        </pc:graphicFrameChg>
        <pc:graphicFrameChg chg="add del mod">
          <ac:chgData name="begabg10@gmail.com" userId="2d16b288fad0d1b6" providerId="LiveId" clId="{0255C9F8-E271-4EFA-9F56-9E58CAE39BCA}" dt="2023-02-06T14:18:55.067" v="4524" actId="478"/>
          <ac:graphicFrameMkLst>
            <pc:docMk/>
            <pc:sldMk cId="748067546" sldId="296"/>
            <ac:graphicFrameMk id="7" creationId="{A2B15D65-EF67-6095-F83F-115000395A26}"/>
          </ac:graphicFrameMkLst>
        </pc:graphicFrameChg>
        <pc:graphicFrameChg chg="add mod">
          <ac:chgData name="begabg10@gmail.com" userId="2d16b288fad0d1b6" providerId="LiveId" clId="{0255C9F8-E271-4EFA-9F56-9E58CAE39BCA}" dt="2023-02-06T14:19:06.085" v="4526" actId="1957"/>
          <ac:graphicFrameMkLst>
            <pc:docMk/>
            <pc:sldMk cId="748067546" sldId="296"/>
            <ac:graphicFrameMk id="10" creationId="{934D8AD4-6B3B-1660-577E-9D761D04AF8F}"/>
          </ac:graphicFrameMkLst>
        </pc:graphicFrameChg>
      </pc:sldChg>
      <pc:sldChg chg="new del">
        <pc:chgData name="begabg10@gmail.com" userId="2d16b288fad0d1b6" providerId="LiveId" clId="{0255C9F8-E271-4EFA-9F56-9E58CAE39BCA}" dt="2023-02-06T14:24:58.755" v="4543" actId="680"/>
        <pc:sldMkLst>
          <pc:docMk/>
          <pc:sldMk cId="1620954962" sldId="297"/>
        </pc:sldMkLst>
      </pc:sldChg>
      <pc:sldChg chg="delSp modSp add mod ord modTransition setBg modAnim">
        <pc:chgData name="begabg10@gmail.com" userId="2d16b288fad0d1b6" providerId="LiveId" clId="{0255C9F8-E271-4EFA-9F56-9E58CAE39BCA}" dt="2023-02-07T13:42:16.324" v="6813"/>
        <pc:sldMkLst>
          <pc:docMk/>
          <pc:sldMk cId="3116339552" sldId="297"/>
        </pc:sldMkLst>
        <pc:spChg chg="mod">
          <ac:chgData name="begabg10@gmail.com" userId="2d16b288fad0d1b6" providerId="LiveId" clId="{0255C9F8-E271-4EFA-9F56-9E58CAE39BCA}" dt="2023-02-06T14:38:06.248" v="4639" actId="20577"/>
          <ac:spMkLst>
            <pc:docMk/>
            <pc:sldMk cId="3116339552" sldId="297"/>
            <ac:spMk id="2" creationId="{36716592-6DEA-7EF9-07C6-15B02631B8B5}"/>
          </ac:spMkLst>
        </pc:spChg>
        <pc:spChg chg="mod">
          <ac:chgData name="begabg10@gmail.com" userId="2d16b288fad0d1b6" providerId="LiveId" clId="{0255C9F8-E271-4EFA-9F56-9E58CAE39BCA}" dt="2023-02-06T14:37:58.159" v="4635" actId="1076"/>
          <ac:spMkLst>
            <pc:docMk/>
            <pc:sldMk cId="3116339552" sldId="297"/>
            <ac:spMk id="3" creationId="{6B157303-10CB-5E72-84A1-A0D1F23B5AF8}"/>
          </ac:spMkLst>
        </pc:spChg>
        <pc:spChg chg="mod">
          <ac:chgData name="begabg10@gmail.com" userId="2d16b288fad0d1b6" providerId="LiveId" clId="{0255C9F8-E271-4EFA-9F56-9E58CAE39BCA}" dt="2023-02-07T05:55:36.694" v="5346" actId="207"/>
          <ac:spMkLst>
            <pc:docMk/>
            <pc:sldMk cId="3116339552" sldId="297"/>
            <ac:spMk id="4" creationId="{6C23EE67-DE2D-225A-DE89-39BFEA7ABA26}"/>
          </ac:spMkLst>
        </pc:spChg>
        <pc:spChg chg="del mod">
          <ac:chgData name="begabg10@gmail.com" userId="2d16b288fad0d1b6" providerId="LiveId" clId="{0255C9F8-E271-4EFA-9F56-9E58CAE39BCA}" dt="2023-02-06T14:36:24.479" v="4598" actId="478"/>
          <ac:spMkLst>
            <pc:docMk/>
            <pc:sldMk cId="3116339552" sldId="297"/>
            <ac:spMk id="5" creationId="{4D5D78F5-9CF1-C201-7BFA-7A4E6CC1E5BF}"/>
          </ac:spMkLst>
        </pc:spChg>
        <pc:spChg chg="del">
          <ac:chgData name="begabg10@gmail.com" userId="2d16b288fad0d1b6" providerId="LiveId" clId="{0255C9F8-E271-4EFA-9F56-9E58CAE39BCA}" dt="2023-02-06T14:36:31.003" v="4600" actId="478"/>
          <ac:spMkLst>
            <pc:docMk/>
            <pc:sldMk cId="3116339552" sldId="297"/>
            <ac:spMk id="7" creationId="{0F557606-F5FD-A127-7FF3-440A57ACA847}"/>
          </ac:spMkLst>
        </pc:spChg>
        <pc:spChg chg="del">
          <ac:chgData name="begabg10@gmail.com" userId="2d16b288fad0d1b6" providerId="LiveId" clId="{0255C9F8-E271-4EFA-9F56-9E58CAE39BCA}" dt="2023-02-06T14:36:28.150" v="4599" actId="478"/>
          <ac:spMkLst>
            <pc:docMk/>
            <pc:sldMk cId="3116339552" sldId="297"/>
            <ac:spMk id="8" creationId="{44D925EE-7CFA-F5D0-E67A-AAC335022D90}"/>
          </ac:spMkLst>
        </pc:spChg>
        <pc:spChg chg="mod">
          <ac:chgData name="begabg10@gmail.com" userId="2d16b288fad0d1b6" providerId="LiveId" clId="{0255C9F8-E271-4EFA-9F56-9E58CAE39BCA}" dt="2023-02-06T14:38:03.360" v="4637" actId="20577"/>
          <ac:spMkLst>
            <pc:docMk/>
            <pc:sldMk cId="3116339552" sldId="297"/>
            <ac:spMk id="9" creationId="{585D011F-E518-1E89-0EC0-88461924CBBC}"/>
          </ac:spMkLst>
        </pc:spChg>
        <pc:spChg chg="mod">
          <ac:chgData name="begabg10@gmail.com" userId="2d16b288fad0d1b6" providerId="LiveId" clId="{0255C9F8-E271-4EFA-9F56-9E58CAE39BCA}" dt="2023-02-06T14:37:01.781" v="4614" actId="20577"/>
          <ac:spMkLst>
            <pc:docMk/>
            <pc:sldMk cId="3116339552" sldId="297"/>
            <ac:spMk id="10" creationId="{D1C321E3-D4E8-C5E6-9F93-1E855615FB8C}"/>
          </ac:spMkLst>
        </pc:spChg>
        <pc:spChg chg="del mod">
          <ac:chgData name="begabg10@gmail.com" userId="2d16b288fad0d1b6" providerId="LiveId" clId="{0255C9F8-E271-4EFA-9F56-9E58CAE39BCA}" dt="2023-02-06T14:36:36.472" v="4602" actId="478"/>
          <ac:spMkLst>
            <pc:docMk/>
            <pc:sldMk cId="3116339552" sldId="297"/>
            <ac:spMk id="11" creationId="{3ED6F378-3740-E4EF-BACD-FD85D68A4E10}"/>
          </ac:spMkLst>
        </pc:spChg>
        <pc:spChg chg="mod">
          <ac:chgData name="begabg10@gmail.com" userId="2d16b288fad0d1b6" providerId="LiveId" clId="{0255C9F8-E271-4EFA-9F56-9E58CAE39BCA}" dt="2023-02-06T14:38:10.726" v="4643" actId="20577"/>
          <ac:spMkLst>
            <pc:docMk/>
            <pc:sldMk cId="3116339552" sldId="297"/>
            <ac:spMk id="12" creationId="{BC99EA94-AB2B-9955-C371-F169C2AEA0A5}"/>
          </ac:spMkLst>
        </pc:spChg>
        <pc:spChg chg="mod">
          <ac:chgData name="begabg10@gmail.com" userId="2d16b288fad0d1b6" providerId="LiveId" clId="{0255C9F8-E271-4EFA-9F56-9E58CAE39BCA}" dt="2023-02-07T05:47:50.589" v="5269" actId="255"/>
          <ac:spMkLst>
            <pc:docMk/>
            <pc:sldMk cId="3116339552" sldId="297"/>
            <ac:spMk id="13" creationId="{47C863FB-C66D-F921-281A-23582F75AFA5}"/>
          </ac:spMkLst>
        </pc:spChg>
        <pc:graphicFrameChg chg="mod">
          <ac:chgData name="begabg10@gmail.com" userId="2d16b288fad0d1b6" providerId="LiveId" clId="{0255C9F8-E271-4EFA-9F56-9E58CAE39BCA}" dt="2023-02-07T05:48:06.265" v="5273" actId="14100"/>
          <ac:graphicFrameMkLst>
            <pc:docMk/>
            <pc:sldMk cId="3116339552" sldId="297"/>
            <ac:graphicFrameMk id="6" creationId="{1E4C28EE-A6C4-D7F7-A4B2-7C178A6DDE7C}"/>
          </ac:graphicFrameMkLst>
        </pc:graphicFrameChg>
      </pc:sldChg>
      <pc:sldChg chg="addSp delSp modSp add mod modTransition setBg modAnim">
        <pc:chgData name="begabg10@gmail.com" userId="2d16b288fad0d1b6" providerId="LiveId" clId="{0255C9F8-E271-4EFA-9F56-9E58CAE39BCA}" dt="2023-02-07T13:42:46.768" v="6819"/>
        <pc:sldMkLst>
          <pc:docMk/>
          <pc:sldMk cId="797875105" sldId="298"/>
        </pc:sldMkLst>
        <pc:spChg chg="del">
          <ac:chgData name="begabg10@gmail.com" userId="2d16b288fad0d1b6" providerId="LiveId" clId="{0255C9F8-E271-4EFA-9F56-9E58CAE39BCA}" dt="2023-02-06T14:38:32.883" v="4647" actId="478"/>
          <ac:spMkLst>
            <pc:docMk/>
            <pc:sldMk cId="797875105" sldId="298"/>
            <ac:spMk id="2" creationId="{36716592-6DEA-7EF9-07C6-15B02631B8B5}"/>
          </ac:spMkLst>
        </pc:spChg>
        <pc:spChg chg="del">
          <ac:chgData name="begabg10@gmail.com" userId="2d16b288fad0d1b6" providerId="LiveId" clId="{0255C9F8-E271-4EFA-9F56-9E58CAE39BCA}" dt="2023-02-06T14:38:32.883" v="4647" actId="478"/>
          <ac:spMkLst>
            <pc:docMk/>
            <pc:sldMk cId="797875105" sldId="298"/>
            <ac:spMk id="3" creationId="{6B157303-10CB-5E72-84A1-A0D1F23B5AF8}"/>
          </ac:spMkLst>
        </pc:spChg>
        <pc:spChg chg="mod">
          <ac:chgData name="begabg10@gmail.com" userId="2d16b288fad0d1b6" providerId="LiveId" clId="{0255C9F8-E271-4EFA-9F56-9E58CAE39BCA}" dt="2023-02-07T05:55:40.826" v="5347" actId="207"/>
          <ac:spMkLst>
            <pc:docMk/>
            <pc:sldMk cId="797875105" sldId="298"/>
            <ac:spMk id="4" creationId="{6C23EE67-DE2D-225A-DE89-39BFEA7ABA26}"/>
          </ac:spMkLst>
        </pc:spChg>
        <pc:spChg chg="add mod">
          <ac:chgData name="begabg10@gmail.com" userId="2d16b288fad0d1b6" providerId="LiveId" clId="{0255C9F8-E271-4EFA-9F56-9E58CAE39BCA}" dt="2023-02-06T14:39:57.641" v="4804" actId="12"/>
          <ac:spMkLst>
            <pc:docMk/>
            <pc:sldMk cId="797875105" sldId="298"/>
            <ac:spMk id="5" creationId="{E7C8575A-7A8C-65B5-BA56-A6E51CCDC718}"/>
          </ac:spMkLst>
        </pc:spChg>
        <pc:spChg chg="del">
          <ac:chgData name="begabg10@gmail.com" userId="2d16b288fad0d1b6" providerId="LiveId" clId="{0255C9F8-E271-4EFA-9F56-9E58CAE39BCA}" dt="2023-02-06T14:38:32.883" v="4647" actId="478"/>
          <ac:spMkLst>
            <pc:docMk/>
            <pc:sldMk cId="797875105" sldId="298"/>
            <ac:spMk id="9" creationId="{585D011F-E518-1E89-0EC0-88461924CBBC}"/>
          </ac:spMkLst>
        </pc:spChg>
        <pc:spChg chg="del">
          <ac:chgData name="begabg10@gmail.com" userId="2d16b288fad0d1b6" providerId="LiveId" clId="{0255C9F8-E271-4EFA-9F56-9E58CAE39BCA}" dt="2023-02-06T14:38:32.883" v="4647" actId="478"/>
          <ac:spMkLst>
            <pc:docMk/>
            <pc:sldMk cId="797875105" sldId="298"/>
            <ac:spMk id="10" creationId="{D1C321E3-D4E8-C5E6-9F93-1E855615FB8C}"/>
          </ac:spMkLst>
        </pc:spChg>
        <pc:spChg chg="del">
          <ac:chgData name="begabg10@gmail.com" userId="2d16b288fad0d1b6" providerId="LiveId" clId="{0255C9F8-E271-4EFA-9F56-9E58CAE39BCA}" dt="2023-02-06T14:38:32.883" v="4647" actId="478"/>
          <ac:spMkLst>
            <pc:docMk/>
            <pc:sldMk cId="797875105" sldId="298"/>
            <ac:spMk id="12" creationId="{BC99EA94-AB2B-9955-C371-F169C2AEA0A5}"/>
          </ac:spMkLst>
        </pc:spChg>
        <pc:spChg chg="mod">
          <ac:chgData name="begabg10@gmail.com" userId="2d16b288fad0d1b6" providerId="LiveId" clId="{0255C9F8-E271-4EFA-9F56-9E58CAE39BCA}" dt="2023-02-06T14:39:50.598" v="4802" actId="255"/>
          <ac:spMkLst>
            <pc:docMk/>
            <pc:sldMk cId="797875105" sldId="298"/>
            <ac:spMk id="13" creationId="{47C863FB-C66D-F921-281A-23582F75AFA5}"/>
          </ac:spMkLst>
        </pc:spChg>
        <pc:graphicFrameChg chg="del">
          <ac:chgData name="begabg10@gmail.com" userId="2d16b288fad0d1b6" providerId="LiveId" clId="{0255C9F8-E271-4EFA-9F56-9E58CAE39BCA}" dt="2023-02-06T14:38:29.880" v="4646" actId="478"/>
          <ac:graphicFrameMkLst>
            <pc:docMk/>
            <pc:sldMk cId="797875105" sldId="298"/>
            <ac:graphicFrameMk id="6" creationId="{1E4C28EE-A6C4-D7F7-A4B2-7C178A6DDE7C}"/>
          </ac:graphicFrameMkLst>
        </pc:graphicFrameChg>
      </pc:sldChg>
      <pc:sldChg chg="addSp delSp modSp new del mod modAnim">
        <pc:chgData name="begabg10@gmail.com" userId="2d16b288fad0d1b6" providerId="LiveId" clId="{0255C9F8-E271-4EFA-9F56-9E58CAE39BCA}" dt="2023-02-07T04:59:57.086" v="5056" actId="47"/>
        <pc:sldMkLst>
          <pc:docMk/>
          <pc:sldMk cId="3386071012" sldId="299"/>
        </pc:sldMkLst>
        <pc:spChg chg="del">
          <ac:chgData name="begabg10@gmail.com" userId="2d16b288fad0d1b6" providerId="LiveId" clId="{0255C9F8-E271-4EFA-9F56-9E58CAE39BCA}" dt="2023-02-07T04:54:02.214" v="4897" actId="478"/>
          <ac:spMkLst>
            <pc:docMk/>
            <pc:sldMk cId="3386071012" sldId="299"/>
            <ac:spMk id="2" creationId="{43115D8B-206C-8794-0CDD-82D5DE8165A5}"/>
          </ac:spMkLst>
        </pc:spChg>
        <pc:spChg chg="del">
          <ac:chgData name="begabg10@gmail.com" userId="2d16b288fad0d1b6" providerId="LiveId" clId="{0255C9F8-E271-4EFA-9F56-9E58CAE39BCA}" dt="2023-02-07T04:53:59.574" v="4896" actId="478"/>
          <ac:spMkLst>
            <pc:docMk/>
            <pc:sldMk cId="3386071012" sldId="299"/>
            <ac:spMk id="3" creationId="{CA632E5E-A674-B152-F695-ABDA8E4DB441}"/>
          </ac:spMkLst>
        </pc:spChg>
        <pc:spChg chg="add mod">
          <ac:chgData name="begabg10@gmail.com" userId="2d16b288fad0d1b6" providerId="LiveId" clId="{0255C9F8-E271-4EFA-9F56-9E58CAE39BCA}" dt="2023-02-07T04:56:29.611" v="4922" actId="1076"/>
          <ac:spMkLst>
            <pc:docMk/>
            <pc:sldMk cId="3386071012" sldId="299"/>
            <ac:spMk id="4" creationId="{AEA041CC-FD63-AA54-5CCB-64AB93D6E9B0}"/>
          </ac:spMkLst>
        </pc:spChg>
        <pc:spChg chg="add mod">
          <ac:chgData name="begabg10@gmail.com" userId="2d16b288fad0d1b6" providerId="LiveId" clId="{0255C9F8-E271-4EFA-9F56-9E58CAE39BCA}" dt="2023-02-07T04:56:29.611" v="4922" actId="1076"/>
          <ac:spMkLst>
            <pc:docMk/>
            <pc:sldMk cId="3386071012" sldId="299"/>
            <ac:spMk id="5" creationId="{2D01DAC5-A592-1204-0EA3-3A2CE7F78950}"/>
          </ac:spMkLst>
        </pc:spChg>
        <pc:spChg chg="add mod">
          <ac:chgData name="begabg10@gmail.com" userId="2d16b288fad0d1b6" providerId="LiveId" clId="{0255C9F8-E271-4EFA-9F56-9E58CAE39BCA}" dt="2023-02-07T04:56:29.611" v="4922" actId="1076"/>
          <ac:spMkLst>
            <pc:docMk/>
            <pc:sldMk cId="3386071012" sldId="299"/>
            <ac:spMk id="6" creationId="{63BAB2D9-0CAE-2DBD-5C49-954BF8256893}"/>
          </ac:spMkLst>
        </pc:spChg>
        <pc:spChg chg="add mod">
          <ac:chgData name="begabg10@gmail.com" userId="2d16b288fad0d1b6" providerId="LiveId" clId="{0255C9F8-E271-4EFA-9F56-9E58CAE39BCA}" dt="2023-02-07T04:56:29.611" v="4922" actId="1076"/>
          <ac:spMkLst>
            <pc:docMk/>
            <pc:sldMk cId="3386071012" sldId="299"/>
            <ac:spMk id="7" creationId="{596F9169-585A-224B-1BC6-D71FDE4EF8B6}"/>
          </ac:spMkLst>
        </pc:spChg>
        <pc:spChg chg="add mod">
          <ac:chgData name="begabg10@gmail.com" userId="2d16b288fad0d1b6" providerId="LiveId" clId="{0255C9F8-E271-4EFA-9F56-9E58CAE39BCA}" dt="2023-02-07T04:56:29.611" v="4922" actId="1076"/>
          <ac:spMkLst>
            <pc:docMk/>
            <pc:sldMk cId="3386071012" sldId="299"/>
            <ac:spMk id="8" creationId="{92927195-625F-DA99-D15C-B41C3ED9F2C2}"/>
          </ac:spMkLst>
        </pc:spChg>
        <pc:spChg chg="add mod">
          <ac:chgData name="begabg10@gmail.com" userId="2d16b288fad0d1b6" providerId="LiveId" clId="{0255C9F8-E271-4EFA-9F56-9E58CAE39BCA}" dt="2023-02-07T04:56:29.611" v="4922" actId="1076"/>
          <ac:spMkLst>
            <pc:docMk/>
            <pc:sldMk cId="3386071012" sldId="299"/>
            <ac:spMk id="9" creationId="{62282D9E-53A5-9E56-AB1F-14F18BB39DAB}"/>
          </ac:spMkLst>
        </pc:spChg>
        <pc:spChg chg="add mod">
          <ac:chgData name="begabg10@gmail.com" userId="2d16b288fad0d1b6" providerId="LiveId" clId="{0255C9F8-E271-4EFA-9F56-9E58CAE39BCA}" dt="2023-02-07T04:56:29.611" v="4922" actId="1076"/>
          <ac:spMkLst>
            <pc:docMk/>
            <pc:sldMk cId="3386071012" sldId="299"/>
            <ac:spMk id="10" creationId="{0440D282-ECE5-B8BF-C1E5-9ADE1DCA3C2A}"/>
          </ac:spMkLst>
        </pc:spChg>
        <pc:spChg chg="add mod">
          <ac:chgData name="begabg10@gmail.com" userId="2d16b288fad0d1b6" providerId="LiveId" clId="{0255C9F8-E271-4EFA-9F56-9E58CAE39BCA}" dt="2023-02-07T04:56:29.611" v="4922" actId="1076"/>
          <ac:spMkLst>
            <pc:docMk/>
            <pc:sldMk cId="3386071012" sldId="299"/>
            <ac:spMk id="11" creationId="{005F392A-34A5-106B-2CEA-B4D6310FE3A9}"/>
          </ac:spMkLst>
        </pc:spChg>
        <pc:spChg chg="add mod">
          <ac:chgData name="begabg10@gmail.com" userId="2d16b288fad0d1b6" providerId="LiveId" clId="{0255C9F8-E271-4EFA-9F56-9E58CAE39BCA}" dt="2023-02-07T04:56:29.611" v="4922" actId="1076"/>
          <ac:spMkLst>
            <pc:docMk/>
            <pc:sldMk cId="3386071012" sldId="299"/>
            <ac:spMk id="12" creationId="{348BA123-6D87-8F2A-0D54-CD89E8CBB8B8}"/>
          </ac:spMkLst>
        </pc:spChg>
        <pc:spChg chg="add mod">
          <ac:chgData name="begabg10@gmail.com" userId="2d16b288fad0d1b6" providerId="LiveId" clId="{0255C9F8-E271-4EFA-9F56-9E58CAE39BCA}" dt="2023-02-07T04:56:29.611" v="4922" actId="1076"/>
          <ac:spMkLst>
            <pc:docMk/>
            <pc:sldMk cId="3386071012" sldId="299"/>
            <ac:spMk id="13" creationId="{6FC039E5-D03E-56F7-655B-6FF32594D288}"/>
          </ac:spMkLst>
        </pc:spChg>
        <pc:spChg chg="add mod">
          <ac:chgData name="begabg10@gmail.com" userId="2d16b288fad0d1b6" providerId="LiveId" clId="{0255C9F8-E271-4EFA-9F56-9E58CAE39BCA}" dt="2023-02-07T04:59:54.736" v="5055" actId="1076"/>
          <ac:spMkLst>
            <pc:docMk/>
            <pc:sldMk cId="3386071012" sldId="299"/>
            <ac:spMk id="14" creationId="{841E6CC5-5BDA-4897-B26F-D0EB258D2E09}"/>
          </ac:spMkLst>
        </pc:spChg>
        <pc:spChg chg="add mod">
          <ac:chgData name="begabg10@gmail.com" userId="2d16b288fad0d1b6" providerId="LiveId" clId="{0255C9F8-E271-4EFA-9F56-9E58CAE39BCA}" dt="2023-02-07T04:58:53.202" v="5023" actId="1076"/>
          <ac:spMkLst>
            <pc:docMk/>
            <pc:sldMk cId="3386071012" sldId="299"/>
            <ac:spMk id="15" creationId="{FE515F2D-A476-F292-C4A9-4281E3B1BD5A}"/>
          </ac:spMkLst>
        </pc:spChg>
        <pc:spChg chg="add mod">
          <ac:chgData name="begabg10@gmail.com" userId="2d16b288fad0d1b6" providerId="LiveId" clId="{0255C9F8-E271-4EFA-9F56-9E58CAE39BCA}" dt="2023-02-07T04:57:34.013" v="4966" actId="21"/>
          <ac:spMkLst>
            <pc:docMk/>
            <pc:sldMk cId="3386071012" sldId="299"/>
            <ac:spMk id="16" creationId="{00B970EF-C6CC-AB47-6E38-B72D639F0B3B}"/>
          </ac:spMkLst>
        </pc:spChg>
        <pc:spChg chg="add del mod">
          <ac:chgData name="begabg10@gmail.com" userId="2d16b288fad0d1b6" providerId="LiveId" clId="{0255C9F8-E271-4EFA-9F56-9E58CAE39BCA}" dt="2023-02-07T04:57:49.490" v="4972" actId="478"/>
          <ac:spMkLst>
            <pc:docMk/>
            <pc:sldMk cId="3386071012" sldId="299"/>
            <ac:spMk id="17" creationId="{1D0CC293-E764-B902-CC99-6AEEC4BC93C4}"/>
          </ac:spMkLst>
        </pc:spChg>
        <pc:spChg chg="add del mod">
          <ac:chgData name="begabg10@gmail.com" userId="2d16b288fad0d1b6" providerId="LiveId" clId="{0255C9F8-E271-4EFA-9F56-9E58CAE39BCA}" dt="2023-02-07T04:58:56.239" v="5024" actId="478"/>
          <ac:spMkLst>
            <pc:docMk/>
            <pc:sldMk cId="3386071012" sldId="299"/>
            <ac:spMk id="19" creationId="{653D2294-60A3-98C2-A35D-4F97B8AFB2B6}"/>
          </ac:spMkLst>
        </pc:spChg>
        <pc:spChg chg="add mod">
          <ac:chgData name="begabg10@gmail.com" userId="2d16b288fad0d1b6" providerId="LiveId" clId="{0255C9F8-E271-4EFA-9F56-9E58CAE39BCA}" dt="2023-02-07T04:59:38.785" v="5053" actId="1076"/>
          <ac:spMkLst>
            <pc:docMk/>
            <pc:sldMk cId="3386071012" sldId="299"/>
            <ac:spMk id="20" creationId="{F4B78C97-A5D9-4362-F3C8-557830F275A7}"/>
          </ac:spMkLst>
        </pc:spChg>
      </pc:sldChg>
      <pc:sldChg chg="addSp delSp modSp add del ord modTransition modAnim">
        <pc:chgData name="begabg10@gmail.com" userId="2d16b288fad0d1b6" providerId="LiveId" clId="{0255C9F8-E271-4EFA-9F56-9E58CAE39BCA}" dt="2023-02-07T13:31:57.466" v="6671"/>
        <pc:sldMkLst>
          <pc:docMk/>
          <pc:sldMk cId="3424129060" sldId="299"/>
        </pc:sldMkLst>
        <pc:spChg chg="add del mod">
          <ac:chgData name="begabg10@gmail.com" userId="2d16b288fad0d1b6" providerId="LiveId" clId="{0255C9F8-E271-4EFA-9F56-9E58CAE39BCA}" dt="2023-02-07T05:00:38.797" v="5061"/>
          <ac:spMkLst>
            <pc:docMk/>
            <pc:sldMk cId="3424129060" sldId="299"/>
            <ac:spMk id="3" creationId="{3D5CB9B1-B126-1F36-0073-623F5D15AD35}"/>
          </ac:spMkLst>
        </pc:spChg>
        <pc:spChg chg="add del mod">
          <ac:chgData name="begabg10@gmail.com" userId="2d16b288fad0d1b6" providerId="LiveId" clId="{0255C9F8-E271-4EFA-9F56-9E58CAE39BCA}" dt="2023-02-07T05:02:28.694" v="5071"/>
          <ac:spMkLst>
            <pc:docMk/>
            <pc:sldMk cId="3424129060" sldId="299"/>
            <ac:spMk id="3" creationId="{E5ABF3A5-5A0E-E62D-6A61-D52610AB079B}"/>
          </ac:spMkLst>
        </pc:spChg>
        <pc:spChg chg="add del mod">
          <ac:chgData name="begabg10@gmail.com" userId="2d16b288fad0d1b6" providerId="LiveId" clId="{0255C9F8-E271-4EFA-9F56-9E58CAE39BCA}" dt="2023-02-07T05:00:38.797" v="5061"/>
          <ac:spMkLst>
            <pc:docMk/>
            <pc:sldMk cId="3424129060" sldId="299"/>
            <ac:spMk id="4" creationId="{012B9B26-41EE-7A71-145D-E8AEED75DC76}"/>
          </ac:spMkLst>
        </pc:spChg>
        <pc:spChg chg="add del mod">
          <ac:chgData name="begabg10@gmail.com" userId="2d16b288fad0d1b6" providerId="LiveId" clId="{0255C9F8-E271-4EFA-9F56-9E58CAE39BCA}" dt="2023-02-07T05:02:28.694" v="5071"/>
          <ac:spMkLst>
            <pc:docMk/>
            <pc:sldMk cId="3424129060" sldId="299"/>
            <ac:spMk id="4" creationId="{0FC14793-DD82-59C3-C7F6-43854EEF7398}"/>
          </ac:spMkLst>
        </pc:spChg>
        <pc:spChg chg="mod">
          <ac:chgData name="begabg10@gmail.com" userId="2d16b288fad0d1b6" providerId="LiveId" clId="{0255C9F8-E271-4EFA-9F56-9E58CAE39BCA}" dt="2023-02-07T05:55:00.230" v="5338" actId="207"/>
          <ac:spMkLst>
            <pc:docMk/>
            <pc:sldMk cId="3424129060" sldId="299"/>
            <ac:spMk id="4" creationId="{6C23EE67-DE2D-225A-DE89-39BFEA7ABA26}"/>
          </ac:spMkLst>
        </pc:spChg>
        <pc:spChg chg="mod">
          <ac:chgData name="begabg10@gmail.com" userId="2d16b288fad0d1b6" providerId="LiveId" clId="{0255C9F8-E271-4EFA-9F56-9E58CAE39BCA}" dt="2023-02-07T06:09:59.587" v="5550" actId="14100"/>
          <ac:spMkLst>
            <pc:docMk/>
            <pc:sldMk cId="3424129060" sldId="299"/>
            <ac:spMk id="5" creationId="{39E2ED55-04EA-7894-52E0-A587AD52A90E}"/>
          </ac:spMkLst>
        </pc:spChg>
        <pc:spChg chg="add del mod">
          <ac:chgData name="begabg10@gmail.com" userId="2d16b288fad0d1b6" providerId="LiveId" clId="{0255C9F8-E271-4EFA-9F56-9E58CAE39BCA}" dt="2023-02-07T05:02:28.694" v="5071"/>
          <ac:spMkLst>
            <pc:docMk/>
            <pc:sldMk cId="3424129060" sldId="299"/>
            <ac:spMk id="5" creationId="{889637C9-212A-AEE0-087D-ABBB64EDB684}"/>
          </ac:spMkLst>
        </pc:spChg>
        <pc:spChg chg="add del mod">
          <ac:chgData name="begabg10@gmail.com" userId="2d16b288fad0d1b6" providerId="LiveId" clId="{0255C9F8-E271-4EFA-9F56-9E58CAE39BCA}" dt="2023-02-07T05:00:38.797" v="5061"/>
          <ac:spMkLst>
            <pc:docMk/>
            <pc:sldMk cId="3424129060" sldId="299"/>
            <ac:spMk id="5" creationId="{CBAFE47D-5110-3EDB-1C07-C06957EAA7F6}"/>
          </ac:spMkLst>
        </pc:spChg>
        <pc:spChg chg="add del mod">
          <ac:chgData name="begabg10@gmail.com" userId="2d16b288fad0d1b6" providerId="LiveId" clId="{0255C9F8-E271-4EFA-9F56-9E58CAE39BCA}" dt="2023-02-07T05:02:28.694" v="5071"/>
          <ac:spMkLst>
            <pc:docMk/>
            <pc:sldMk cId="3424129060" sldId="299"/>
            <ac:spMk id="6" creationId="{10FADA63-F334-30AB-F52B-5C7CED4F6B8F}"/>
          </ac:spMkLst>
        </pc:spChg>
        <pc:spChg chg="add del mod">
          <ac:chgData name="begabg10@gmail.com" userId="2d16b288fad0d1b6" providerId="LiveId" clId="{0255C9F8-E271-4EFA-9F56-9E58CAE39BCA}" dt="2023-02-07T05:00:38.797" v="5061"/>
          <ac:spMkLst>
            <pc:docMk/>
            <pc:sldMk cId="3424129060" sldId="299"/>
            <ac:spMk id="6" creationId="{9F69F307-3B49-FD08-E94D-5AC8332316D4}"/>
          </ac:spMkLst>
        </pc:spChg>
        <pc:picChg chg="add del mod">
          <ac:chgData name="begabg10@gmail.com" userId="2d16b288fad0d1b6" providerId="LiveId" clId="{0255C9F8-E271-4EFA-9F56-9E58CAE39BCA}" dt="2023-02-07T05:02:28.694" v="5071"/>
          <ac:picMkLst>
            <pc:docMk/>
            <pc:sldMk cId="3424129060" sldId="299"/>
            <ac:picMk id="2" creationId="{0C573A16-08DD-8C6E-01F9-207B81D5CE38}"/>
          </ac:picMkLst>
        </pc:picChg>
        <pc:picChg chg="add del mod">
          <ac:chgData name="begabg10@gmail.com" userId="2d16b288fad0d1b6" providerId="LiveId" clId="{0255C9F8-E271-4EFA-9F56-9E58CAE39BCA}" dt="2023-02-07T05:00:38.797" v="5061"/>
          <ac:picMkLst>
            <pc:docMk/>
            <pc:sldMk cId="3424129060" sldId="299"/>
            <ac:picMk id="2" creationId="{E103C740-A4BB-0B06-05DC-515CD21E98E8}"/>
          </ac:picMkLst>
        </pc:picChg>
      </pc:sldChg>
      <pc:sldChg chg="new del">
        <pc:chgData name="begabg10@gmail.com" userId="2d16b288fad0d1b6" providerId="LiveId" clId="{0255C9F8-E271-4EFA-9F56-9E58CAE39BCA}" dt="2023-02-07T04:53:48.734" v="4888" actId="680"/>
        <pc:sldMkLst>
          <pc:docMk/>
          <pc:sldMk cId="4179182870" sldId="299"/>
        </pc:sldMkLst>
      </pc:sldChg>
      <pc:sldChg chg="modSp add mod ord modTransition setBg modAnim">
        <pc:chgData name="begabg10@gmail.com" userId="2d16b288fad0d1b6" providerId="LiveId" clId="{0255C9F8-E271-4EFA-9F56-9E58CAE39BCA}" dt="2023-02-07T13:26:56.730" v="6616"/>
        <pc:sldMkLst>
          <pc:docMk/>
          <pc:sldMk cId="2880974228" sldId="300"/>
        </pc:sldMkLst>
        <pc:spChg chg="mod">
          <ac:chgData name="begabg10@gmail.com" userId="2d16b288fad0d1b6" providerId="LiveId" clId="{0255C9F8-E271-4EFA-9F56-9E58CAE39BCA}" dt="2023-02-07T13:26:47.843" v="6614" actId="1076"/>
          <ac:spMkLst>
            <pc:docMk/>
            <pc:sldMk cId="2880974228" sldId="300"/>
            <ac:spMk id="6" creationId="{CBB06580-B700-4C0E-CDC8-9C2BE267ADD2}"/>
          </ac:spMkLst>
        </pc:spChg>
        <pc:spChg chg="mod">
          <ac:chgData name="begabg10@gmail.com" userId="2d16b288fad0d1b6" providerId="LiveId" clId="{0255C9F8-E271-4EFA-9F56-9E58CAE39BCA}" dt="2023-02-07T06:01:00.017" v="5378" actId="207"/>
          <ac:spMkLst>
            <pc:docMk/>
            <pc:sldMk cId="2880974228" sldId="300"/>
            <ac:spMk id="43" creationId="{09E4AA8E-1A83-CBB4-026B-990B976119B3}"/>
          </ac:spMkLst>
        </pc:spChg>
      </pc:sldChg>
      <pc:sldChg chg="modSp add del mod">
        <pc:chgData name="begabg10@gmail.com" userId="2d16b288fad0d1b6" providerId="LiveId" clId="{0255C9F8-E271-4EFA-9F56-9E58CAE39BCA}" dt="2023-02-07T05:41:41.732" v="5221" actId="47"/>
        <pc:sldMkLst>
          <pc:docMk/>
          <pc:sldMk cId="3784149079" sldId="300"/>
        </pc:sldMkLst>
        <pc:spChg chg="mod">
          <ac:chgData name="begabg10@gmail.com" userId="2d16b288fad0d1b6" providerId="LiveId" clId="{0255C9F8-E271-4EFA-9F56-9E58CAE39BCA}" dt="2023-02-07T05:41:05.196" v="5217"/>
          <ac:spMkLst>
            <pc:docMk/>
            <pc:sldMk cId="3784149079" sldId="300"/>
            <ac:spMk id="4" creationId="{722AC8DB-B36F-C5CA-9B94-13623978FD4D}"/>
          </ac:spMkLst>
        </pc:spChg>
        <pc:spChg chg="mod">
          <ac:chgData name="begabg10@gmail.com" userId="2d16b288fad0d1b6" providerId="LiveId" clId="{0255C9F8-E271-4EFA-9F56-9E58CAE39BCA}" dt="2023-02-07T05:41:25.055" v="5218"/>
          <ac:spMkLst>
            <pc:docMk/>
            <pc:sldMk cId="3784149079" sldId="300"/>
            <ac:spMk id="8" creationId="{0EA3D0BC-15BE-1649-90DD-3AB69109AC65}"/>
          </ac:spMkLst>
        </pc:spChg>
      </pc:sldChg>
      <pc:sldChg chg="addSp delSp modSp add mod modTransition modAnim">
        <pc:chgData name="begabg10@gmail.com" userId="2d16b288fad0d1b6" providerId="LiveId" clId="{0255C9F8-E271-4EFA-9F56-9E58CAE39BCA}" dt="2023-02-07T13:36:32.028" v="6736"/>
        <pc:sldMkLst>
          <pc:docMk/>
          <pc:sldMk cId="2312797917" sldId="301"/>
        </pc:sldMkLst>
        <pc:spChg chg="mod">
          <ac:chgData name="begabg10@gmail.com" userId="2d16b288fad0d1b6" providerId="LiveId" clId="{0255C9F8-E271-4EFA-9F56-9E58CAE39BCA}" dt="2023-02-07T05:55:22.553" v="5343" actId="207"/>
          <ac:spMkLst>
            <pc:docMk/>
            <pc:sldMk cId="2312797917" sldId="301"/>
            <ac:spMk id="4" creationId="{6C23EE67-DE2D-225A-DE89-39BFEA7ABA26}"/>
          </ac:spMkLst>
        </pc:spChg>
        <pc:spChg chg="add mod">
          <ac:chgData name="begabg10@gmail.com" userId="2d16b288fad0d1b6" providerId="LiveId" clId="{0255C9F8-E271-4EFA-9F56-9E58CAE39BCA}" dt="2023-02-07T05:53:07.335" v="5328" actId="1076"/>
          <ac:spMkLst>
            <pc:docMk/>
            <pc:sldMk cId="2312797917" sldId="301"/>
            <ac:spMk id="8" creationId="{9ECB4F8E-4620-741D-C7F8-8A34DD7D50A2}"/>
          </ac:spMkLst>
        </pc:spChg>
        <pc:spChg chg="add mod">
          <ac:chgData name="begabg10@gmail.com" userId="2d16b288fad0d1b6" providerId="LiveId" clId="{0255C9F8-E271-4EFA-9F56-9E58CAE39BCA}" dt="2023-02-07T05:53:15.704" v="5330" actId="1076"/>
          <ac:spMkLst>
            <pc:docMk/>
            <pc:sldMk cId="2312797917" sldId="301"/>
            <ac:spMk id="9" creationId="{B8055905-65B2-1A1C-4BCB-4287CBA51305}"/>
          </ac:spMkLst>
        </pc:spChg>
        <pc:spChg chg="mod">
          <ac:chgData name="begabg10@gmail.com" userId="2d16b288fad0d1b6" providerId="LiveId" clId="{0255C9F8-E271-4EFA-9F56-9E58CAE39BCA}" dt="2023-02-07T05:51:14.253" v="5298"/>
          <ac:spMkLst>
            <pc:docMk/>
            <pc:sldMk cId="2312797917" sldId="301"/>
            <ac:spMk id="13" creationId="{47C863FB-C66D-F921-281A-23582F75AFA5}"/>
          </ac:spMkLst>
        </pc:spChg>
        <pc:graphicFrameChg chg="add del mod">
          <ac:chgData name="begabg10@gmail.com" userId="2d16b288fad0d1b6" providerId="LiveId" clId="{0255C9F8-E271-4EFA-9F56-9E58CAE39BCA}" dt="2023-02-07T05:52:05.504" v="5312"/>
          <ac:graphicFrameMkLst>
            <pc:docMk/>
            <pc:sldMk cId="2312797917" sldId="301"/>
            <ac:graphicFrameMk id="2" creationId="{257E4A42-88D2-868D-DAD7-5A718533CB8F}"/>
          </ac:graphicFrameMkLst>
        </pc:graphicFrameChg>
        <pc:graphicFrameChg chg="add del mod">
          <ac:chgData name="begabg10@gmail.com" userId="2d16b288fad0d1b6" providerId="LiveId" clId="{0255C9F8-E271-4EFA-9F56-9E58CAE39BCA}" dt="2023-02-07T05:52:36.711" v="5321"/>
          <ac:graphicFrameMkLst>
            <pc:docMk/>
            <pc:sldMk cId="2312797917" sldId="301"/>
            <ac:graphicFrameMk id="3" creationId="{3B7588B8-C0EB-F9FB-5A01-7C5B341F16CF}"/>
          </ac:graphicFrameMkLst>
        </pc:graphicFrameChg>
        <pc:graphicFrameChg chg="del mod">
          <ac:chgData name="begabg10@gmail.com" userId="2d16b288fad0d1b6" providerId="LiveId" clId="{0255C9F8-E271-4EFA-9F56-9E58CAE39BCA}" dt="2023-02-07T05:52:41.117" v="5322" actId="478"/>
          <ac:graphicFrameMkLst>
            <pc:docMk/>
            <pc:sldMk cId="2312797917" sldId="301"/>
            <ac:graphicFrameMk id="5" creationId="{EA22B35C-9F7C-3C3C-C3EC-474901F79CD9}"/>
          </ac:graphicFrameMkLst>
        </pc:graphicFrameChg>
        <pc:graphicFrameChg chg="add mod">
          <ac:chgData name="begabg10@gmail.com" userId="2d16b288fad0d1b6" providerId="LiveId" clId="{0255C9F8-E271-4EFA-9F56-9E58CAE39BCA}" dt="2023-02-07T05:52:49.265" v="5324" actId="14100"/>
          <ac:graphicFrameMkLst>
            <pc:docMk/>
            <pc:sldMk cId="2312797917" sldId="301"/>
            <ac:graphicFrameMk id="6" creationId="{9005647B-5DEF-3B98-8238-19CC3C38BECE}"/>
          </ac:graphicFrameMkLst>
        </pc:graphicFrameChg>
        <pc:graphicFrameChg chg="add del mod">
          <ac:chgData name="begabg10@gmail.com" userId="2d16b288fad0d1b6" providerId="LiveId" clId="{0255C9F8-E271-4EFA-9F56-9E58CAE39BCA}" dt="2023-02-07T05:52:59.661" v="5326"/>
          <ac:graphicFrameMkLst>
            <pc:docMk/>
            <pc:sldMk cId="2312797917" sldId="301"/>
            <ac:graphicFrameMk id="7" creationId="{D82A84AC-5737-9C65-946C-E6D8CAB550BA}"/>
          </ac:graphicFrameMkLst>
        </pc:graphicFrameChg>
      </pc:sldChg>
      <pc:sldChg chg="modTransition modAnim">
        <pc:chgData name="begabg10@gmail.com" userId="2d16b288fad0d1b6" providerId="LiveId" clId="{0255C9F8-E271-4EFA-9F56-9E58CAE39BCA}" dt="2023-02-07T13:39:44.586" v="6788"/>
        <pc:sldMkLst>
          <pc:docMk/>
          <pc:sldMk cId="1095134193" sldId="302"/>
        </pc:sldMkLst>
      </pc:sldChg>
      <pc:sldChg chg="addSp delSp modSp new mod ord setBg modAnim">
        <pc:chgData name="begabg10@gmail.com" userId="2d16b288fad0d1b6" providerId="LiveId" clId="{0255C9F8-E271-4EFA-9F56-9E58CAE39BCA}" dt="2023-02-07T13:41:26.746" v="6800"/>
        <pc:sldMkLst>
          <pc:docMk/>
          <pc:sldMk cId="4103632060" sldId="303"/>
        </pc:sldMkLst>
        <pc:spChg chg="del">
          <ac:chgData name="begabg10@gmail.com" userId="2d16b288fad0d1b6" providerId="LiveId" clId="{0255C9F8-E271-4EFA-9F56-9E58CAE39BCA}" dt="2023-02-07T12:26:08.281" v="5567" actId="478"/>
          <ac:spMkLst>
            <pc:docMk/>
            <pc:sldMk cId="4103632060" sldId="303"/>
            <ac:spMk id="2" creationId="{8250019D-AD70-945A-A625-61CA3293CECA}"/>
          </ac:spMkLst>
        </pc:spChg>
        <pc:spChg chg="del">
          <ac:chgData name="begabg10@gmail.com" userId="2d16b288fad0d1b6" providerId="LiveId" clId="{0255C9F8-E271-4EFA-9F56-9E58CAE39BCA}" dt="2023-02-07T12:26:08.281" v="5567" actId="478"/>
          <ac:spMkLst>
            <pc:docMk/>
            <pc:sldMk cId="4103632060" sldId="303"/>
            <ac:spMk id="3" creationId="{E471D67D-0D5C-40DD-8A5C-22709C528737}"/>
          </ac:spMkLst>
        </pc:spChg>
        <pc:spChg chg="add mod">
          <ac:chgData name="begabg10@gmail.com" userId="2d16b288fad0d1b6" providerId="LiveId" clId="{0255C9F8-E271-4EFA-9F56-9E58CAE39BCA}" dt="2023-02-07T13:02:38.975" v="6334" actId="164"/>
          <ac:spMkLst>
            <pc:docMk/>
            <pc:sldMk cId="4103632060" sldId="303"/>
            <ac:spMk id="6" creationId="{18DB8AD6-819B-AEF5-C6F5-A4026EEDA829}"/>
          </ac:spMkLst>
        </pc:spChg>
        <pc:spChg chg="add del mod">
          <ac:chgData name="begabg10@gmail.com" userId="2d16b288fad0d1b6" providerId="LiveId" clId="{0255C9F8-E271-4EFA-9F56-9E58CAE39BCA}" dt="2023-02-07T12:28:20.058" v="5580" actId="11529"/>
          <ac:spMkLst>
            <pc:docMk/>
            <pc:sldMk cId="4103632060" sldId="303"/>
            <ac:spMk id="7" creationId="{2828215D-1F7B-3503-1196-DE318550F0E0}"/>
          </ac:spMkLst>
        </pc:spChg>
        <pc:spChg chg="add mod">
          <ac:chgData name="begabg10@gmail.com" userId="2d16b288fad0d1b6" providerId="LiveId" clId="{0255C9F8-E271-4EFA-9F56-9E58CAE39BCA}" dt="2023-02-07T13:02:38.975" v="6334" actId="164"/>
          <ac:spMkLst>
            <pc:docMk/>
            <pc:sldMk cId="4103632060" sldId="303"/>
            <ac:spMk id="8" creationId="{9FBEF2DD-05C1-2A9E-11BD-237C183CAC29}"/>
          </ac:spMkLst>
        </pc:spChg>
        <pc:spChg chg="add mod">
          <ac:chgData name="begabg10@gmail.com" userId="2d16b288fad0d1b6" providerId="LiveId" clId="{0255C9F8-E271-4EFA-9F56-9E58CAE39BCA}" dt="2023-02-07T13:40:18.491" v="6791" actId="1076"/>
          <ac:spMkLst>
            <pc:docMk/>
            <pc:sldMk cId="4103632060" sldId="303"/>
            <ac:spMk id="9" creationId="{DAB86934-9154-7224-3A15-1681AB0AD0C4}"/>
          </ac:spMkLst>
        </pc:spChg>
        <pc:spChg chg="add mod">
          <ac:chgData name="begabg10@gmail.com" userId="2d16b288fad0d1b6" providerId="LiveId" clId="{0255C9F8-E271-4EFA-9F56-9E58CAE39BCA}" dt="2023-02-07T13:40:18.491" v="6791" actId="1076"/>
          <ac:spMkLst>
            <pc:docMk/>
            <pc:sldMk cId="4103632060" sldId="303"/>
            <ac:spMk id="10" creationId="{724E9189-7C84-51DE-A329-F4B39782DBD8}"/>
          </ac:spMkLst>
        </pc:spChg>
        <pc:spChg chg="add del">
          <ac:chgData name="begabg10@gmail.com" userId="2d16b288fad0d1b6" providerId="LiveId" clId="{0255C9F8-E271-4EFA-9F56-9E58CAE39BCA}" dt="2023-02-07T12:35:57.237" v="5803" actId="11529"/>
          <ac:spMkLst>
            <pc:docMk/>
            <pc:sldMk cId="4103632060" sldId="303"/>
            <ac:spMk id="11" creationId="{711C02BE-8C8E-CD3B-7F3F-3C343A4E4BF6}"/>
          </ac:spMkLst>
        </pc:spChg>
        <pc:spChg chg="add del mod">
          <ac:chgData name="begabg10@gmail.com" userId="2d16b288fad0d1b6" providerId="LiveId" clId="{0255C9F8-E271-4EFA-9F56-9E58CAE39BCA}" dt="2023-02-07T12:42:52.400" v="5883" actId="478"/>
          <ac:spMkLst>
            <pc:docMk/>
            <pc:sldMk cId="4103632060" sldId="303"/>
            <ac:spMk id="12" creationId="{EE63CB32-5853-C91D-0340-82FC4D343AD9}"/>
          </ac:spMkLst>
        </pc:spChg>
        <pc:spChg chg="add del mod">
          <ac:chgData name="begabg10@gmail.com" userId="2d16b288fad0d1b6" providerId="LiveId" clId="{0255C9F8-E271-4EFA-9F56-9E58CAE39BCA}" dt="2023-02-07T12:38:57.202" v="5834"/>
          <ac:spMkLst>
            <pc:docMk/>
            <pc:sldMk cId="4103632060" sldId="303"/>
            <ac:spMk id="13" creationId="{B3CBEC9F-E64F-5151-9DD3-6D379FB0A7DB}"/>
          </ac:spMkLst>
        </pc:spChg>
        <pc:spChg chg="add del">
          <ac:chgData name="begabg10@gmail.com" userId="2d16b288fad0d1b6" providerId="LiveId" clId="{0255C9F8-E271-4EFA-9F56-9E58CAE39BCA}" dt="2023-02-07T12:36:48.164" v="5812" actId="11529"/>
          <ac:spMkLst>
            <pc:docMk/>
            <pc:sldMk cId="4103632060" sldId="303"/>
            <ac:spMk id="14" creationId="{3DFA0C03-933E-12D5-4FC0-A397279B58E8}"/>
          </ac:spMkLst>
        </pc:spChg>
        <pc:spChg chg="add del">
          <ac:chgData name="begabg10@gmail.com" userId="2d16b288fad0d1b6" providerId="LiveId" clId="{0255C9F8-E271-4EFA-9F56-9E58CAE39BCA}" dt="2023-02-07T12:36:57.562" v="5814" actId="11529"/>
          <ac:spMkLst>
            <pc:docMk/>
            <pc:sldMk cId="4103632060" sldId="303"/>
            <ac:spMk id="15" creationId="{F3B093C4-5322-98C7-E16C-C0D917DB5863}"/>
          </ac:spMkLst>
        </pc:spChg>
        <pc:spChg chg="add del mod">
          <ac:chgData name="begabg10@gmail.com" userId="2d16b288fad0d1b6" providerId="LiveId" clId="{0255C9F8-E271-4EFA-9F56-9E58CAE39BCA}" dt="2023-02-07T12:38:57.202" v="5834"/>
          <ac:spMkLst>
            <pc:docMk/>
            <pc:sldMk cId="4103632060" sldId="303"/>
            <ac:spMk id="16" creationId="{EDC4A061-0C3F-D951-6B8F-E1A90E91F9CE}"/>
          </ac:spMkLst>
        </pc:spChg>
        <pc:spChg chg="mod">
          <ac:chgData name="begabg10@gmail.com" userId="2d16b288fad0d1b6" providerId="LiveId" clId="{0255C9F8-E271-4EFA-9F56-9E58CAE39BCA}" dt="2023-02-07T12:37:52.279" v="5821"/>
          <ac:spMkLst>
            <pc:docMk/>
            <pc:sldMk cId="4103632060" sldId="303"/>
            <ac:spMk id="17" creationId="{3D468034-91A2-8272-9EF4-8B0DA2280E95}"/>
          </ac:spMkLst>
        </pc:spChg>
        <pc:spChg chg="mod">
          <ac:chgData name="begabg10@gmail.com" userId="2d16b288fad0d1b6" providerId="LiveId" clId="{0255C9F8-E271-4EFA-9F56-9E58CAE39BCA}" dt="2023-02-07T12:38:27.952" v="5827"/>
          <ac:spMkLst>
            <pc:docMk/>
            <pc:sldMk cId="4103632060" sldId="303"/>
            <ac:spMk id="18" creationId="{92905900-52DB-763B-8107-5DE657B55078}"/>
          </ac:spMkLst>
        </pc:spChg>
        <pc:spChg chg="del mod ord">
          <ac:chgData name="begabg10@gmail.com" userId="2d16b288fad0d1b6" providerId="LiveId" clId="{0255C9F8-E271-4EFA-9F56-9E58CAE39BCA}" dt="2023-02-07T12:42:53.814" v="5884" actId="478"/>
          <ac:spMkLst>
            <pc:docMk/>
            <pc:sldMk cId="4103632060" sldId="303"/>
            <ac:spMk id="19" creationId="{004B999C-0FC5-E501-C7F6-9F9B9BC6794D}"/>
          </ac:spMkLst>
        </pc:spChg>
        <pc:spChg chg="add del mod">
          <ac:chgData name="begabg10@gmail.com" userId="2d16b288fad0d1b6" providerId="LiveId" clId="{0255C9F8-E271-4EFA-9F56-9E58CAE39BCA}" dt="2023-02-07T12:42:48.617" v="5882"/>
          <ac:spMkLst>
            <pc:docMk/>
            <pc:sldMk cId="4103632060" sldId="303"/>
            <ac:spMk id="20" creationId="{708CC7D5-182F-2A09-D923-BCC3805EAF1C}"/>
          </ac:spMkLst>
        </pc:spChg>
        <pc:spChg chg="add del mod">
          <ac:chgData name="begabg10@gmail.com" userId="2d16b288fad0d1b6" providerId="LiveId" clId="{0255C9F8-E271-4EFA-9F56-9E58CAE39BCA}" dt="2023-02-07T12:42:48.617" v="5882"/>
          <ac:spMkLst>
            <pc:docMk/>
            <pc:sldMk cId="4103632060" sldId="303"/>
            <ac:spMk id="21" creationId="{8E356595-7158-EFEB-5DD6-6E6C5CD9045C}"/>
          </ac:spMkLst>
        </pc:spChg>
        <pc:spChg chg="add del mod">
          <ac:chgData name="begabg10@gmail.com" userId="2d16b288fad0d1b6" providerId="LiveId" clId="{0255C9F8-E271-4EFA-9F56-9E58CAE39BCA}" dt="2023-02-07T12:42:47.950" v="5880"/>
          <ac:spMkLst>
            <pc:docMk/>
            <pc:sldMk cId="4103632060" sldId="303"/>
            <ac:spMk id="22" creationId="{06E1E97F-A5EF-00F7-44D0-7404F2F0763C}"/>
          </ac:spMkLst>
        </pc:spChg>
        <pc:spChg chg="add del mod">
          <ac:chgData name="begabg10@gmail.com" userId="2d16b288fad0d1b6" providerId="LiveId" clId="{0255C9F8-E271-4EFA-9F56-9E58CAE39BCA}" dt="2023-02-07T12:42:47.950" v="5880"/>
          <ac:spMkLst>
            <pc:docMk/>
            <pc:sldMk cId="4103632060" sldId="303"/>
            <ac:spMk id="23" creationId="{C3BA8A26-FDE0-1505-B883-F1C7513D8E6A}"/>
          </ac:spMkLst>
        </pc:spChg>
        <pc:spChg chg="add del mod">
          <ac:chgData name="begabg10@gmail.com" userId="2d16b288fad0d1b6" providerId="LiveId" clId="{0255C9F8-E271-4EFA-9F56-9E58CAE39BCA}" dt="2023-02-07T12:43:48.819" v="5897" actId="478"/>
          <ac:spMkLst>
            <pc:docMk/>
            <pc:sldMk cId="4103632060" sldId="303"/>
            <ac:spMk id="24" creationId="{80C17870-F16E-8CD0-0750-781208C45316}"/>
          </ac:spMkLst>
        </pc:spChg>
        <pc:spChg chg="add del mod">
          <ac:chgData name="begabg10@gmail.com" userId="2d16b288fad0d1b6" providerId="LiveId" clId="{0255C9F8-E271-4EFA-9F56-9E58CAE39BCA}" dt="2023-02-07T12:45:00.855" v="5911"/>
          <ac:spMkLst>
            <pc:docMk/>
            <pc:sldMk cId="4103632060" sldId="303"/>
            <ac:spMk id="25" creationId="{0F678E65-CEA9-6DC9-BE08-CECCA39CC8D4}"/>
          </ac:spMkLst>
        </pc:spChg>
        <pc:spChg chg="add del mod">
          <ac:chgData name="begabg10@gmail.com" userId="2d16b288fad0d1b6" providerId="LiveId" clId="{0255C9F8-E271-4EFA-9F56-9E58CAE39BCA}" dt="2023-02-07T12:45:35.446" v="5919" actId="478"/>
          <ac:spMkLst>
            <pc:docMk/>
            <pc:sldMk cId="4103632060" sldId="303"/>
            <ac:spMk id="26" creationId="{EEA68351-904D-F683-CF34-0671BB6A4D1B}"/>
          </ac:spMkLst>
        </pc:spChg>
        <pc:spChg chg="add del mod">
          <ac:chgData name="begabg10@gmail.com" userId="2d16b288fad0d1b6" providerId="LiveId" clId="{0255C9F8-E271-4EFA-9F56-9E58CAE39BCA}" dt="2023-02-07T12:44:29.292" v="5904" actId="478"/>
          <ac:spMkLst>
            <pc:docMk/>
            <pc:sldMk cId="4103632060" sldId="303"/>
            <ac:spMk id="27" creationId="{87BAB4BB-C34C-ED99-4D40-CA589D188B9B}"/>
          </ac:spMkLst>
        </pc:spChg>
        <pc:spChg chg="add del mod">
          <ac:chgData name="begabg10@gmail.com" userId="2d16b288fad0d1b6" providerId="LiveId" clId="{0255C9F8-E271-4EFA-9F56-9E58CAE39BCA}" dt="2023-02-07T12:45:00.855" v="5911"/>
          <ac:spMkLst>
            <pc:docMk/>
            <pc:sldMk cId="4103632060" sldId="303"/>
            <ac:spMk id="28" creationId="{9290F6E2-4E7D-3FC4-500E-A136E316024A}"/>
          </ac:spMkLst>
        </pc:spChg>
        <pc:spChg chg="mod ord">
          <ac:chgData name="begabg10@gmail.com" userId="2d16b288fad0d1b6" providerId="LiveId" clId="{0255C9F8-E271-4EFA-9F56-9E58CAE39BCA}" dt="2023-02-07T13:02:25.611" v="6331" actId="164"/>
          <ac:spMkLst>
            <pc:docMk/>
            <pc:sldMk cId="4103632060" sldId="303"/>
            <ac:spMk id="29" creationId="{E709A5FF-1A13-EC2C-DB25-236980510D7C}"/>
          </ac:spMkLst>
        </pc:spChg>
        <pc:spChg chg="add mod">
          <ac:chgData name="begabg10@gmail.com" userId="2d16b288fad0d1b6" providerId="LiveId" clId="{0255C9F8-E271-4EFA-9F56-9E58CAE39BCA}" dt="2023-02-07T13:02:25.611" v="6331" actId="164"/>
          <ac:spMkLst>
            <pc:docMk/>
            <pc:sldMk cId="4103632060" sldId="303"/>
            <ac:spMk id="30" creationId="{7A292FC8-6F2F-8008-D48C-F7A51F3357D4}"/>
          </ac:spMkLst>
        </pc:spChg>
        <pc:spChg chg="add mod ord">
          <ac:chgData name="begabg10@gmail.com" userId="2d16b288fad0d1b6" providerId="LiveId" clId="{0255C9F8-E271-4EFA-9F56-9E58CAE39BCA}" dt="2023-02-07T13:02:31.659" v="6332" actId="164"/>
          <ac:spMkLst>
            <pc:docMk/>
            <pc:sldMk cId="4103632060" sldId="303"/>
            <ac:spMk id="31" creationId="{DCCE1A75-51FB-99DE-4B46-AC927E8580D6}"/>
          </ac:spMkLst>
        </pc:spChg>
        <pc:spChg chg="add mod">
          <ac:chgData name="begabg10@gmail.com" userId="2d16b288fad0d1b6" providerId="LiveId" clId="{0255C9F8-E271-4EFA-9F56-9E58CAE39BCA}" dt="2023-02-07T13:02:31.659" v="6332" actId="164"/>
          <ac:spMkLst>
            <pc:docMk/>
            <pc:sldMk cId="4103632060" sldId="303"/>
            <ac:spMk id="32" creationId="{81EE009D-F4F6-884E-B909-2D152F3713A9}"/>
          </ac:spMkLst>
        </pc:spChg>
        <pc:spChg chg="add mod ord">
          <ac:chgData name="begabg10@gmail.com" userId="2d16b288fad0d1b6" providerId="LiveId" clId="{0255C9F8-E271-4EFA-9F56-9E58CAE39BCA}" dt="2023-02-07T13:02:34.912" v="6333" actId="164"/>
          <ac:spMkLst>
            <pc:docMk/>
            <pc:sldMk cId="4103632060" sldId="303"/>
            <ac:spMk id="33" creationId="{5E2AD68E-38C4-D074-CE14-0960BE67D8BF}"/>
          </ac:spMkLst>
        </pc:spChg>
        <pc:spChg chg="add mod">
          <ac:chgData name="begabg10@gmail.com" userId="2d16b288fad0d1b6" providerId="LiveId" clId="{0255C9F8-E271-4EFA-9F56-9E58CAE39BCA}" dt="2023-02-07T13:02:34.912" v="6333" actId="164"/>
          <ac:spMkLst>
            <pc:docMk/>
            <pc:sldMk cId="4103632060" sldId="303"/>
            <ac:spMk id="34" creationId="{4857D35C-81DB-674D-5605-BDE4DBF4B07E}"/>
          </ac:spMkLst>
        </pc:spChg>
        <pc:spChg chg="add del">
          <ac:chgData name="begabg10@gmail.com" userId="2d16b288fad0d1b6" providerId="LiveId" clId="{0255C9F8-E271-4EFA-9F56-9E58CAE39BCA}" dt="2023-02-07T12:49:16.518" v="5954" actId="11529"/>
          <ac:spMkLst>
            <pc:docMk/>
            <pc:sldMk cId="4103632060" sldId="303"/>
            <ac:spMk id="35" creationId="{AF1B64FE-7B60-D49E-E25E-E36AC0688D97}"/>
          </ac:spMkLst>
        </pc:spChg>
        <pc:spChg chg="add del">
          <ac:chgData name="begabg10@gmail.com" userId="2d16b288fad0d1b6" providerId="LiveId" clId="{0255C9F8-E271-4EFA-9F56-9E58CAE39BCA}" dt="2023-02-07T12:49:25.868" v="5956" actId="11529"/>
          <ac:spMkLst>
            <pc:docMk/>
            <pc:sldMk cId="4103632060" sldId="303"/>
            <ac:spMk id="36" creationId="{3978EEBF-2D6E-F0CC-E45C-DDF5DAB7C2B1}"/>
          </ac:spMkLst>
        </pc:spChg>
        <pc:spChg chg="add mod">
          <ac:chgData name="begabg10@gmail.com" userId="2d16b288fad0d1b6" providerId="LiveId" clId="{0255C9F8-E271-4EFA-9F56-9E58CAE39BCA}" dt="2023-02-07T13:09:19.342" v="6394" actId="208"/>
          <ac:spMkLst>
            <pc:docMk/>
            <pc:sldMk cId="4103632060" sldId="303"/>
            <ac:spMk id="37" creationId="{FDB011A5-9237-DA69-3CF3-DB8EAF41FADD}"/>
          </ac:spMkLst>
        </pc:spChg>
        <pc:spChg chg="add mod">
          <ac:chgData name="begabg10@gmail.com" userId="2d16b288fad0d1b6" providerId="LiveId" clId="{0255C9F8-E271-4EFA-9F56-9E58CAE39BCA}" dt="2023-02-07T13:09:31.735" v="6395" actId="208"/>
          <ac:spMkLst>
            <pc:docMk/>
            <pc:sldMk cId="4103632060" sldId="303"/>
            <ac:spMk id="38" creationId="{17027EE0-D479-B1CA-E89A-3DD28AA38FCE}"/>
          </ac:spMkLst>
        </pc:spChg>
        <pc:spChg chg="add mod">
          <ac:chgData name="begabg10@gmail.com" userId="2d16b288fad0d1b6" providerId="LiveId" clId="{0255C9F8-E271-4EFA-9F56-9E58CAE39BCA}" dt="2023-02-07T13:09:36.575" v="6396" actId="208"/>
          <ac:spMkLst>
            <pc:docMk/>
            <pc:sldMk cId="4103632060" sldId="303"/>
            <ac:spMk id="39" creationId="{13417965-D61D-BCBA-9385-F07F84C148FC}"/>
          </ac:spMkLst>
        </pc:spChg>
        <pc:spChg chg="add del mod">
          <ac:chgData name="begabg10@gmail.com" userId="2d16b288fad0d1b6" providerId="LiveId" clId="{0255C9F8-E271-4EFA-9F56-9E58CAE39BCA}" dt="2023-02-07T13:01:32.597" v="6316" actId="478"/>
          <ac:spMkLst>
            <pc:docMk/>
            <pc:sldMk cId="4103632060" sldId="303"/>
            <ac:spMk id="42" creationId="{2B663831-ACCD-29C3-55C6-7BB7BCB4B63C}"/>
          </ac:spMkLst>
        </pc:spChg>
        <pc:spChg chg="add del">
          <ac:chgData name="begabg10@gmail.com" userId="2d16b288fad0d1b6" providerId="LiveId" clId="{0255C9F8-E271-4EFA-9F56-9E58CAE39BCA}" dt="2023-02-07T13:03:12.028" v="6336" actId="11529"/>
          <ac:spMkLst>
            <pc:docMk/>
            <pc:sldMk cId="4103632060" sldId="303"/>
            <ac:spMk id="47" creationId="{986D243F-207E-A16D-2B10-19CA568A2DCB}"/>
          </ac:spMkLst>
        </pc:spChg>
        <pc:spChg chg="add mod">
          <ac:chgData name="begabg10@gmail.com" userId="2d16b288fad0d1b6" providerId="LiveId" clId="{0255C9F8-E271-4EFA-9F56-9E58CAE39BCA}" dt="2023-02-07T13:06:02.027" v="6351" actId="1076"/>
          <ac:spMkLst>
            <pc:docMk/>
            <pc:sldMk cId="4103632060" sldId="303"/>
            <ac:spMk id="48" creationId="{990882F0-1927-E03F-0BD7-A6BA41C4E91E}"/>
          </ac:spMkLst>
        </pc:spChg>
        <pc:spChg chg="add del">
          <ac:chgData name="begabg10@gmail.com" userId="2d16b288fad0d1b6" providerId="LiveId" clId="{0255C9F8-E271-4EFA-9F56-9E58CAE39BCA}" dt="2023-02-07T13:04:45.591" v="6346" actId="11529"/>
          <ac:spMkLst>
            <pc:docMk/>
            <pc:sldMk cId="4103632060" sldId="303"/>
            <ac:spMk id="49" creationId="{ED1A9D59-7340-FCE7-C38C-72368E782DBB}"/>
          </ac:spMkLst>
        </pc:spChg>
        <pc:spChg chg="add mod">
          <ac:chgData name="begabg10@gmail.com" userId="2d16b288fad0d1b6" providerId="LiveId" clId="{0255C9F8-E271-4EFA-9F56-9E58CAE39BCA}" dt="2023-02-07T13:06:02.027" v="6351" actId="1076"/>
          <ac:spMkLst>
            <pc:docMk/>
            <pc:sldMk cId="4103632060" sldId="303"/>
            <ac:spMk id="50" creationId="{C0CA771B-3D6E-283B-CBDA-B9BF3020551A}"/>
          </ac:spMkLst>
        </pc:spChg>
        <pc:spChg chg="add mod">
          <ac:chgData name="begabg10@gmail.com" userId="2d16b288fad0d1b6" providerId="LiveId" clId="{0255C9F8-E271-4EFA-9F56-9E58CAE39BCA}" dt="2023-02-07T13:06:02.027" v="6351" actId="1076"/>
          <ac:spMkLst>
            <pc:docMk/>
            <pc:sldMk cId="4103632060" sldId="303"/>
            <ac:spMk id="51" creationId="{2B855E3C-4960-6B7A-599D-8DAF4FE3F012}"/>
          </ac:spMkLst>
        </pc:spChg>
        <pc:spChg chg="add mod">
          <ac:chgData name="begabg10@gmail.com" userId="2d16b288fad0d1b6" providerId="LiveId" clId="{0255C9F8-E271-4EFA-9F56-9E58CAE39BCA}" dt="2023-02-07T13:05:45.334" v="6350"/>
          <ac:spMkLst>
            <pc:docMk/>
            <pc:sldMk cId="4103632060" sldId="303"/>
            <ac:spMk id="52" creationId="{DE6F9010-63E4-92A7-B627-93A0D1C99416}"/>
          </ac:spMkLst>
        </pc:spChg>
        <pc:spChg chg="add mod">
          <ac:chgData name="begabg10@gmail.com" userId="2d16b288fad0d1b6" providerId="LiveId" clId="{0255C9F8-E271-4EFA-9F56-9E58CAE39BCA}" dt="2023-02-07T13:40:18.491" v="6791" actId="1076"/>
          <ac:spMkLst>
            <pc:docMk/>
            <pc:sldMk cId="4103632060" sldId="303"/>
            <ac:spMk id="53" creationId="{60D6B807-83E2-5288-5763-874DB2222A9B}"/>
          </ac:spMkLst>
        </pc:spChg>
        <pc:spChg chg="add del mod">
          <ac:chgData name="begabg10@gmail.com" userId="2d16b288fad0d1b6" providerId="LiveId" clId="{0255C9F8-E271-4EFA-9F56-9E58CAE39BCA}" dt="2023-02-07T13:10:26.496" v="6428" actId="478"/>
          <ac:spMkLst>
            <pc:docMk/>
            <pc:sldMk cId="4103632060" sldId="303"/>
            <ac:spMk id="54" creationId="{4596C2E3-6BD8-29CE-6A45-B2BEBF24F9AE}"/>
          </ac:spMkLst>
        </pc:spChg>
        <pc:spChg chg="add del mod">
          <ac:chgData name="begabg10@gmail.com" userId="2d16b288fad0d1b6" providerId="LiveId" clId="{0255C9F8-E271-4EFA-9F56-9E58CAE39BCA}" dt="2023-02-07T13:10:30.807" v="6429" actId="478"/>
          <ac:spMkLst>
            <pc:docMk/>
            <pc:sldMk cId="4103632060" sldId="303"/>
            <ac:spMk id="55" creationId="{E986DBF5-21FE-3C31-12A4-9CB9618FF8B5}"/>
          </ac:spMkLst>
        </pc:spChg>
        <pc:spChg chg="add mod">
          <ac:chgData name="begabg10@gmail.com" userId="2d16b288fad0d1b6" providerId="LiveId" clId="{0255C9F8-E271-4EFA-9F56-9E58CAE39BCA}" dt="2023-02-07T13:13:27.548" v="6523" actId="208"/>
          <ac:spMkLst>
            <pc:docMk/>
            <pc:sldMk cId="4103632060" sldId="303"/>
            <ac:spMk id="56" creationId="{29072C15-F115-9CA5-1926-930542054578}"/>
          </ac:spMkLst>
        </pc:spChg>
        <pc:spChg chg="add mod">
          <ac:chgData name="begabg10@gmail.com" userId="2d16b288fad0d1b6" providerId="LiveId" clId="{0255C9F8-E271-4EFA-9F56-9E58CAE39BCA}" dt="2023-02-07T13:13:31.578" v="6524" actId="208"/>
          <ac:spMkLst>
            <pc:docMk/>
            <pc:sldMk cId="4103632060" sldId="303"/>
            <ac:spMk id="57" creationId="{2CC9E0C4-1289-993B-0DCA-E7B69A6FDD6E}"/>
          </ac:spMkLst>
        </pc:spChg>
        <pc:spChg chg="add mod">
          <ac:chgData name="begabg10@gmail.com" userId="2d16b288fad0d1b6" providerId="LiveId" clId="{0255C9F8-E271-4EFA-9F56-9E58CAE39BCA}" dt="2023-02-07T13:13:44.686" v="6527" actId="208"/>
          <ac:spMkLst>
            <pc:docMk/>
            <pc:sldMk cId="4103632060" sldId="303"/>
            <ac:spMk id="58" creationId="{82FE3531-F275-ED7A-1EDA-1A9F38583CDE}"/>
          </ac:spMkLst>
        </pc:spChg>
        <pc:spChg chg="add mod">
          <ac:chgData name="begabg10@gmail.com" userId="2d16b288fad0d1b6" providerId="LiveId" clId="{0255C9F8-E271-4EFA-9F56-9E58CAE39BCA}" dt="2023-02-07T13:16:09.762" v="6552" actId="255"/>
          <ac:spMkLst>
            <pc:docMk/>
            <pc:sldMk cId="4103632060" sldId="303"/>
            <ac:spMk id="59" creationId="{699E699E-5394-E9F2-8DAB-7192FDF11BC0}"/>
          </ac:spMkLst>
        </pc:spChg>
        <pc:grpChg chg="add mod">
          <ac:chgData name="begabg10@gmail.com" userId="2d16b288fad0d1b6" providerId="LiveId" clId="{0255C9F8-E271-4EFA-9F56-9E58CAE39BCA}" dt="2023-02-07T13:06:02.027" v="6351" actId="1076"/>
          <ac:grpSpMkLst>
            <pc:docMk/>
            <pc:sldMk cId="4103632060" sldId="303"/>
            <ac:grpSpMk id="43" creationId="{674D2E2D-F57B-9D15-F60B-3BE40AFD2F10}"/>
          </ac:grpSpMkLst>
        </pc:grpChg>
        <pc:grpChg chg="add mod">
          <ac:chgData name="begabg10@gmail.com" userId="2d16b288fad0d1b6" providerId="LiveId" clId="{0255C9F8-E271-4EFA-9F56-9E58CAE39BCA}" dt="2023-02-07T13:06:02.027" v="6351" actId="1076"/>
          <ac:grpSpMkLst>
            <pc:docMk/>
            <pc:sldMk cId="4103632060" sldId="303"/>
            <ac:grpSpMk id="44" creationId="{24B6E7A6-F382-44B3-5BAF-4DA95275CF3A}"/>
          </ac:grpSpMkLst>
        </pc:grpChg>
        <pc:grpChg chg="add mod">
          <ac:chgData name="begabg10@gmail.com" userId="2d16b288fad0d1b6" providerId="LiveId" clId="{0255C9F8-E271-4EFA-9F56-9E58CAE39BCA}" dt="2023-02-07T13:06:02.027" v="6351" actId="1076"/>
          <ac:grpSpMkLst>
            <pc:docMk/>
            <pc:sldMk cId="4103632060" sldId="303"/>
            <ac:grpSpMk id="45" creationId="{712FBBBA-DF48-C62C-5553-1DF1F013405F}"/>
          </ac:grpSpMkLst>
        </pc:grpChg>
        <pc:grpChg chg="add mod">
          <ac:chgData name="begabg10@gmail.com" userId="2d16b288fad0d1b6" providerId="LiveId" clId="{0255C9F8-E271-4EFA-9F56-9E58CAE39BCA}" dt="2023-02-07T13:06:02.027" v="6351" actId="1076"/>
          <ac:grpSpMkLst>
            <pc:docMk/>
            <pc:sldMk cId="4103632060" sldId="303"/>
            <ac:grpSpMk id="46" creationId="{D9123206-04ED-97AA-F716-77DADBB478A2}"/>
          </ac:grpSpMkLst>
        </pc:grpChg>
        <pc:picChg chg="add del mod">
          <ac:chgData name="begabg10@gmail.com" userId="2d16b288fad0d1b6" providerId="LiveId" clId="{0255C9F8-E271-4EFA-9F56-9E58CAE39BCA}" dt="2023-02-07T13:01:28.608" v="6315" actId="478"/>
          <ac:picMkLst>
            <pc:docMk/>
            <pc:sldMk cId="4103632060" sldId="303"/>
            <ac:picMk id="40" creationId="{B22560F1-04B5-D91A-DE70-AE37862C193C}"/>
          </ac:picMkLst>
        </pc:picChg>
      </pc:sldChg>
      <pc:sldChg chg="new del">
        <pc:chgData name="begabg10@gmail.com" userId="2d16b288fad0d1b6" providerId="LiveId" clId="{0255C9F8-E271-4EFA-9F56-9E58CAE39BCA}" dt="2023-02-07T13:07:10.474" v="6352" actId="47"/>
        <pc:sldMkLst>
          <pc:docMk/>
          <pc:sldMk cId="1438781197" sldId="304"/>
        </pc:sldMkLst>
      </pc:sldChg>
      <pc:sldChg chg="addSp delSp modSp new del mod">
        <pc:chgData name="begabg10@gmail.com" userId="2d16b288fad0d1b6" providerId="LiveId" clId="{0255C9F8-E271-4EFA-9F56-9E58CAE39BCA}" dt="2023-02-07T13:12:31.533" v="6518" actId="47"/>
        <pc:sldMkLst>
          <pc:docMk/>
          <pc:sldMk cId="419553940" sldId="305"/>
        </pc:sldMkLst>
        <pc:spChg chg="del">
          <ac:chgData name="begabg10@gmail.com" userId="2d16b288fad0d1b6" providerId="LiveId" clId="{0255C9F8-E271-4EFA-9F56-9E58CAE39BCA}" dt="2023-02-07T12:52:21.469" v="5989" actId="931"/>
          <ac:spMkLst>
            <pc:docMk/>
            <pc:sldMk cId="419553940" sldId="305"/>
            <ac:spMk id="3" creationId="{9C302BE1-E964-9EC2-1662-F294A37DE4EC}"/>
          </ac:spMkLst>
        </pc:spChg>
        <pc:picChg chg="add mod">
          <ac:chgData name="begabg10@gmail.com" userId="2d16b288fad0d1b6" providerId="LiveId" clId="{0255C9F8-E271-4EFA-9F56-9E58CAE39BCA}" dt="2023-02-07T12:53:07.248" v="5991" actId="14100"/>
          <ac:picMkLst>
            <pc:docMk/>
            <pc:sldMk cId="419553940" sldId="305"/>
            <ac:picMk id="5" creationId="{99E65A14-E31A-F059-6608-7AC0372DDF15}"/>
          </ac:picMkLst>
        </pc:picChg>
      </pc:sldChg>
      <pc:sldMasterChg chg="delSldLayout">
        <pc:chgData name="begabg10@gmail.com" userId="2d16b288fad0d1b6" providerId="LiveId" clId="{0255C9F8-E271-4EFA-9F56-9E58CAE39BCA}" dt="2023-02-07T05:00:40.416" v="5062" actId="47"/>
        <pc:sldMasterMkLst>
          <pc:docMk/>
          <pc:sldMasterMk cId="2675844116" sldId="2147483779"/>
        </pc:sldMasterMkLst>
        <pc:sldLayoutChg chg="del">
          <pc:chgData name="begabg10@gmail.com" userId="2d16b288fad0d1b6" providerId="LiveId" clId="{0255C9F8-E271-4EFA-9F56-9E58CAE39BCA}" dt="2023-02-07T05:00:40.416" v="5062" actId="47"/>
          <pc:sldLayoutMkLst>
            <pc:docMk/>
            <pc:sldMasterMk cId="2675844116" sldId="2147483779"/>
            <pc:sldLayoutMk cId="2933307623" sldId="21474837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157F3-D493-4D33-93C7-B4D0D8640DD6}" type="datetimeFigureOut">
              <a:rPr lang="en-US" smtClean="0"/>
              <a:t>14/10/2024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71D1C-5C8E-4D68-95BA-BEF41B66F38D}" type="slidenum">
              <a:rPr lang="en-US" smtClean="0"/>
              <a:t>‹#›</a:t>
            </a:fld>
            <a:endParaRPr lang="en-US"/>
          </a:p>
        </p:txBody>
      </p:sp>
    </p:spTree>
    <p:extLst>
      <p:ext uri="{BB962C8B-B14F-4D97-AF65-F5344CB8AC3E}">
        <p14:creationId xmlns:p14="http://schemas.microsoft.com/office/powerpoint/2010/main" val="3970918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a:t>
            </a:fld>
            <a:endParaRPr lang="en-US"/>
          </a:p>
        </p:txBody>
      </p:sp>
    </p:spTree>
    <p:extLst>
      <p:ext uri="{BB962C8B-B14F-4D97-AF65-F5344CB8AC3E}">
        <p14:creationId xmlns:p14="http://schemas.microsoft.com/office/powerpoint/2010/main" val="1684533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13</a:t>
            </a:fld>
            <a:endParaRPr lang="en-US"/>
          </a:p>
        </p:txBody>
      </p:sp>
    </p:spTree>
    <p:extLst>
      <p:ext uri="{BB962C8B-B14F-4D97-AF65-F5344CB8AC3E}">
        <p14:creationId xmlns:p14="http://schemas.microsoft.com/office/powerpoint/2010/main" val="725044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14</a:t>
            </a:fld>
            <a:endParaRPr lang="en-US"/>
          </a:p>
        </p:txBody>
      </p:sp>
    </p:spTree>
    <p:extLst>
      <p:ext uri="{BB962C8B-B14F-4D97-AF65-F5344CB8AC3E}">
        <p14:creationId xmlns:p14="http://schemas.microsoft.com/office/powerpoint/2010/main" val="3954956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15</a:t>
            </a:fld>
            <a:endParaRPr lang="en-US"/>
          </a:p>
        </p:txBody>
      </p:sp>
    </p:spTree>
    <p:extLst>
      <p:ext uri="{BB962C8B-B14F-4D97-AF65-F5344CB8AC3E}">
        <p14:creationId xmlns:p14="http://schemas.microsoft.com/office/powerpoint/2010/main" val="2503591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16</a:t>
            </a:fld>
            <a:endParaRPr lang="en-US"/>
          </a:p>
        </p:txBody>
      </p:sp>
    </p:spTree>
    <p:extLst>
      <p:ext uri="{BB962C8B-B14F-4D97-AF65-F5344CB8AC3E}">
        <p14:creationId xmlns:p14="http://schemas.microsoft.com/office/powerpoint/2010/main" val="2503591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17</a:t>
            </a:fld>
            <a:endParaRPr lang="en-US"/>
          </a:p>
        </p:txBody>
      </p:sp>
    </p:spTree>
    <p:extLst>
      <p:ext uri="{BB962C8B-B14F-4D97-AF65-F5344CB8AC3E}">
        <p14:creationId xmlns:p14="http://schemas.microsoft.com/office/powerpoint/2010/main" val="2503591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18</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71D1C-5C8E-4D68-95BA-BEF41B66F38D}" type="slidenum">
              <a:rPr lang="en-US" smtClean="0"/>
              <a:t>19</a:t>
            </a:fld>
            <a:endParaRPr lang="en-US"/>
          </a:p>
        </p:txBody>
      </p:sp>
    </p:spTree>
    <p:extLst>
      <p:ext uri="{BB962C8B-B14F-4D97-AF65-F5344CB8AC3E}">
        <p14:creationId xmlns:p14="http://schemas.microsoft.com/office/powerpoint/2010/main" val="3592645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20</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21</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22</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a:t>
            </a:fld>
            <a:endParaRPr lang="en-US"/>
          </a:p>
        </p:txBody>
      </p:sp>
    </p:spTree>
    <p:extLst>
      <p:ext uri="{BB962C8B-B14F-4D97-AF65-F5344CB8AC3E}">
        <p14:creationId xmlns:p14="http://schemas.microsoft.com/office/powerpoint/2010/main" val="3782898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23</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24</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25</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71D1C-5C8E-4D68-95BA-BEF41B66F38D}" type="slidenum">
              <a:rPr lang="en-US" smtClean="0"/>
              <a:t>26</a:t>
            </a:fld>
            <a:endParaRPr lang="en-US"/>
          </a:p>
        </p:txBody>
      </p:sp>
    </p:spTree>
    <p:extLst>
      <p:ext uri="{BB962C8B-B14F-4D97-AF65-F5344CB8AC3E}">
        <p14:creationId xmlns:p14="http://schemas.microsoft.com/office/powerpoint/2010/main" val="3983973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71D1C-5C8E-4D68-95BA-BEF41B66F38D}" type="slidenum">
              <a:rPr lang="en-US" smtClean="0"/>
              <a:t>27</a:t>
            </a:fld>
            <a:endParaRPr lang="en-US"/>
          </a:p>
        </p:txBody>
      </p:sp>
    </p:spTree>
    <p:extLst>
      <p:ext uri="{BB962C8B-B14F-4D97-AF65-F5344CB8AC3E}">
        <p14:creationId xmlns:p14="http://schemas.microsoft.com/office/powerpoint/2010/main" val="3983973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71D1C-5C8E-4D68-95BA-BEF41B66F38D}" type="slidenum">
              <a:rPr lang="en-US" smtClean="0"/>
              <a:t>28</a:t>
            </a:fld>
            <a:endParaRPr lang="en-US"/>
          </a:p>
        </p:txBody>
      </p:sp>
    </p:spTree>
    <p:extLst>
      <p:ext uri="{BB962C8B-B14F-4D97-AF65-F5344CB8AC3E}">
        <p14:creationId xmlns:p14="http://schemas.microsoft.com/office/powerpoint/2010/main" val="3983973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A71D1C-5C8E-4D68-95BA-BEF41B66F38D}" type="slidenum">
              <a:rPr lang="en-US" smtClean="0"/>
              <a:t>30</a:t>
            </a:fld>
            <a:endParaRPr lang="en-US"/>
          </a:p>
        </p:txBody>
      </p:sp>
    </p:spTree>
    <p:extLst>
      <p:ext uri="{BB962C8B-B14F-4D97-AF65-F5344CB8AC3E}">
        <p14:creationId xmlns:p14="http://schemas.microsoft.com/office/powerpoint/2010/main" val="307225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32</a:t>
            </a:fld>
            <a:endParaRPr lang="en-US"/>
          </a:p>
        </p:txBody>
      </p:sp>
    </p:spTree>
    <p:extLst>
      <p:ext uri="{BB962C8B-B14F-4D97-AF65-F5344CB8AC3E}">
        <p14:creationId xmlns:p14="http://schemas.microsoft.com/office/powerpoint/2010/main" val="3351487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33</a:t>
            </a:fld>
            <a:endParaRPr lang="en-US"/>
          </a:p>
        </p:txBody>
      </p:sp>
    </p:spTree>
    <p:extLst>
      <p:ext uri="{BB962C8B-B14F-4D97-AF65-F5344CB8AC3E}">
        <p14:creationId xmlns:p14="http://schemas.microsoft.com/office/powerpoint/2010/main" val="2503591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34</a:t>
            </a:fld>
            <a:endParaRPr lang="en-US"/>
          </a:p>
        </p:txBody>
      </p:sp>
    </p:spTree>
    <p:extLst>
      <p:ext uri="{BB962C8B-B14F-4D97-AF65-F5344CB8AC3E}">
        <p14:creationId xmlns:p14="http://schemas.microsoft.com/office/powerpoint/2010/main" val="38129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3</a:t>
            </a:fld>
            <a:endParaRPr lang="en-US"/>
          </a:p>
        </p:txBody>
      </p:sp>
    </p:spTree>
    <p:extLst>
      <p:ext uri="{BB962C8B-B14F-4D97-AF65-F5344CB8AC3E}">
        <p14:creationId xmlns:p14="http://schemas.microsoft.com/office/powerpoint/2010/main" val="4226799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35</a:t>
            </a:fld>
            <a:endParaRPr lang="en-US"/>
          </a:p>
        </p:txBody>
      </p:sp>
    </p:spTree>
    <p:extLst>
      <p:ext uri="{BB962C8B-B14F-4D97-AF65-F5344CB8AC3E}">
        <p14:creationId xmlns:p14="http://schemas.microsoft.com/office/powerpoint/2010/main" val="1600661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71D1C-5C8E-4D68-95BA-BEF41B66F38D}" type="slidenum">
              <a:rPr lang="en-US" smtClean="0"/>
              <a:t>6</a:t>
            </a:fld>
            <a:endParaRPr lang="en-US"/>
          </a:p>
        </p:txBody>
      </p:sp>
    </p:spTree>
    <p:extLst>
      <p:ext uri="{BB962C8B-B14F-4D97-AF65-F5344CB8AC3E}">
        <p14:creationId xmlns:p14="http://schemas.microsoft.com/office/powerpoint/2010/main" val="1441539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A71D1C-5C8E-4D68-95BA-BEF41B66F38D}" type="slidenum">
              <a:rPr lang="en-US" smtClean="0"/>
              <a:t>8</a:t>
            </a:fld>
            <a:endParaRPr lang="en-US"/>
          </a:p>
        </p:txBody>
      </p:sp>
    </p:spTree>
    <p:extLst>
      <p:ext uri="{BB962C8B-B14F-4D97-AF65-F5344CB8AC3E}">
        <p14:creationId xmlns:p14="http://schemas.microsoft.com/office/powerpoint/2010/main" val="836407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9</a:t>
            </a:fld>
            <a:endParaRPr lang="en-US"/>
          </a:p>
        </p:txBody>
      </p:sp>
    </p:spTree>
    <p:extLst>
      <p:ext uri="{BB962C8B-B14F-4D97-AF65-F5344CB8AC3E}">
        <p14:creationId xmlns:p14="http://schemas.microsoft.com/office/powerpoint/2010/main" val="320202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10</a:t>
            </a:fld>
            <a:endParaRPr lang="en-US"/>
          </a:p>
        </p:txBody>
      </p:sp>
    </p:spTree>
    <p:extLst>
      <p:ext uri="{BB962C8B-B14F-4D97-AF65-F5344CB8AC3E}">
        <p14:creationId xmlns:p14="http://schemas.microsoft.com/office/powerpoint/2010/main" val="184854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11</a:t>
            </a:fld>
            <a:endParaRPr lang="en-US"/>
          </a:p>
        </p:txBody>
      </p:sp>
    </p:spTree>
    <p:extLst>
      <p:ext uri="{BB962C8B-B14F-4D97-AF65-F5344CB8AC3E}">
        <p14:creationId xmlns:p14="http://schemas.microsoft.com/office/powerpoint/2010/main" val="3351487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A71D1C-5C8E-4D68-95BA-BEF41B66F38D}" type="slidenum">
              <a:rPr lang="en-US" smtClean="0"/>
              <a:t>12</a:t>
            </a:fld>
            <a:endParaRPr lang="en-US"/>
          </a:p>
        </p:txBody>
      </p:sp>
    </p:spTree>
    <p:extLst>
      <p:ext uri="{BB962C8B-B14F-4D97-AF65-F5344CB8AC3E}">
        <p14:creationId xmlns:p14="http://schemas.microsoft.com/office/powerpoint/2010/main" val="72504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06A8C-1AC7-3813-2875-F6238919C0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CC82F9-29BD-571F-9B18-D063583B06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F78202-1A01-27B8-7E75-054A7E5AA922}"/>
              </a:ext>
            </a:extLst>
          </p:cNvPr>
          <p:cNvSpPr>
            <a:spLocks noGrp="1"/>
          </p:cNvSpPr>
          <p:nvPr>
            <p:ph type="dt" sz="half" idx="10"/>
          </p:nvPr>
        </p:nvSpPr>
        <p:spPr/>
        <p:txBody>
          <a:bodyPr/>
          <a:lstStyle/>
          <a:p>
            <a:fld id="{6F7C2FA3-2816-4A1C-BD40-17C55F45446D}" type="datetimeFigureOut">
              <a:rPr lang="en-US" smtClean="0"/>
              <a:t>14/10/2024</a:t>
            </a:fld>
            <a:endParaRPr lang="en-US"/>
          </a:p>
        </p:txBody>
      </p:sp>
      <p:sp>
        <p:nvSpPr>
          <p:cNvPr id="5" name="Footer Placeholder 4">
            <a:extLst>
              <a:ext uri="{FF2B5EF4-FFF2-40B4-BE49-F238E27FC236}">
                <a16:creationId xmlns:a16="http://schemas.microsoft.com/office/drawing/2014/main" id="{34052D97-4552-BECD-5B21-6A82CE9D6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BE2-E475-1646-6911-A4F2FD3D1980}"/>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101631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44BA-795C-5015-D416-DF2A4E8D26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541A0E-641F-7EF4-1C82-22F48A6F9A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9070B-10BB-00EA-363D-0E81D03AD2F1}"/>
              </a:ext>
            </a:extLst>
          </p:cNvPr>
          <p:cNvSpPr>
            <a:spLocks noGrp="1"/>
          </p:cNvSpPr>
          <p:nvPr>
            <p:ph type="dt" sz="half" idx="10"/>
          </p:nvPr>
        </p:nvSpPr>
        <p:spPr/>
        <p:txBody>
          <a:bodyPr/>
          <a:lstStyle/>
          <a:p>
            <a:fld id="{6F7C2FA3-2816-4A1C-BD40-17C55F45446D}" type="datetimeFigureOut">
              <a:rPr lang="en-US" smtClean="0"/>
              <a:t>14/10/2024</a:t>
            </a:fld>
            <a:endParaRPr lang="en-US"/>
          </a:p>
        </p:txBody>
      </p:sp>
      <p:sp>
        <p:nvSpPr>
          <p:cNvPr id="5" name="Footer Placeholder 4">
            <a:extLst>
              <a:ext uri="{FF2B5EF4-FFF2-40B4-BE49-F238E27FC236}">
                <a16:creationId xmlns:a16="http://schemas.microsoft.com/office/drawing/2014/main" id="{C53F5ABF-1DE8-CE36-457A-496912047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AC959-CF21-FE54-D311-65BA6F1AC0B2}"/>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2712644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DC12C7-FC95-C85E-93BA-D2A71A3302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0D4E0B-9C0F-16F6-426F-817B6B0015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CAF5C-338C-ECB7-B146-1F13B74AC1F0}"/>
              </a:ext>
            </a:extLst>
          </p:cNvPr>
          <p:cNvSpPr>
            <a:spLocks noGrp="1"/>
          </p:cNvSpPr>
          <p:nvPr>
            <p:ph type="dt" sz="half" idx="10"/>
          </p:nvPr>
        </p:nvSpPr>
        <p:spPr/>
        <p:txBody>
          <a:bodyPr/>
          <a:lstStyle/>
          <a:p>
            <a:fld id="{6F7C2FA3-2816-4A1C-BD40-17C55F45446D}" type="datetimeFigureOut">
              <a:rPr lang="en-US" smtClean="0"/>
              <a:t>14/10/2024</a:t>
            </a:fld>
            <a:endParaRPr lang="en-US"/>
          </a:p>
        </p:txBody>
      </p:sp>
      <p:sp>
        <p:nvSpPr>
          <p:cNvPr id="5" name="Footer Placeholder 4">
            <a:extLst>
              <a:ext uri="{FF2B5EF4-FFF2-40B4-BE49-F238E27FC236}">
                <a16:creationId xmlns:a16="http://schemas.microsoft.com/office/drawing/2014/main" id="{258FB3DA-2DA8-2E39-7000-49EB9A6F8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8F96B-A222-2961-DDE5-425F40B14361}"/>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3550809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EDC05-9FF2-5B2A-DB31-0EDA434B28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B82BA-1436-FCD6-DF08-C9AAB75A38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A28F7-C592-8832-74D9-E2AFAF893302}"/>
              </a:ext>
            </a:extLst>
          </p:cNvPr>
          <p:cNvSpPr>
            <a:spLocks noGrp="1"/>
          </p:cNvSpPr>
          <p:nvPr>
            <p:ph type="dt" sz="half" idx="10"/>
          </p:nvPr>
        </p:nvSpPr>
        <p:spPr/>
        <p:txBody>
          <a:bodyPr/>
          <a:lstStyle/>
          <a:p>
            <a:fld id="{6F7C2FA3-2816-4A1C-BD40-17C55F45446D}" type="datetimeFigureOut">
              <a:rPr lang="en-US" smtClean="0"/>
              <a:t>14/10/2024</a:t>
            </a:fld>
            <a:endParaRPr lang="en-US"/>
          </a:p>
        </p:txBody>
      </p:sp>
      <p:sp>
        <p:nvSpPr>
          <p:cNvPr id="5" name="Footer Placeholder 4">
            <a:extLst>
              <a:ext uri="{FF2B5EF4-FFF2-40B4-BE49-F238E27FC236}">
                <a16:creationId xmlns:a16="http://schemas.microsoft.com/office/drawing/2014/main" id="{2131E036-94A0-9074-9776-896F97158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622F-596D-6732-2585-99DE486EF798}"/>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788275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320D8-9FB5-E5F0-5CB1-656AD5FE59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890EF2-1EC9-A155-A2DF-1F1D306835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2657C5-37D7-85B1-06DD-DEAEEBD0E1B1}"/>
              </a:ext>
            </a:extLst>
          </p:cNvPr>
          <p:cNvSpPr>
            <a:spLocks noGrp="1"/>
          </p:cNvSpPr>
          <p:nvPr>
            <p:ph type="dt" sz="half" idx="10"/>
          </p:nvPr>
        </p:nvSpPr>
        <p:spPr/>
        <p:txBody>
          <a:bodyPr/>
          <a:lstStyle/>
          <a:p>
            <a:fld id="{6F7C2FA3-2816-4A1C-BD40-17C55F45446D}" type="datetimeFigureOut">
              <a:rPr lang="en-US" smtClean="0"/>
              <a:t>14/10/2024</a:t>
            </a:fld>
            <a:endParaRPr lang="en-US"/>
          </a:p>
        </p:txBody>
      </p:sp>
      <p:sp>
        <p:nvSpPr>
          <p:cNvPr id="5" name="Footer Placeholder 4">
            <a:extLst>
              <a:ext uri="{FF2B5EF4-FFF2-40B4-BE49-F238E27FC236}">
                <a16:creationId xmlns:a16="http://schemas.microsoft.com/office/drawing/2014/main" id="{2D067801-305C-2B35-B5D9-71BE27B39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2D77B-AFFF-E8C8-335C-8FE813022DF2}"/>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4158717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AE87-85EC-96D4-0054-2FED17F587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B70DEC-7E20-3149-4B20-D460E081F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C11D61-CAC6-FD5C-1788-46D38BC611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805E58-D605-4593-B625-9B1740467EDC}"/>
              </a:ext>
            </a:extLst>
          </p:cNvPr>
          <p:cNvSpPr>
            <a:spLocks noGrp="1"/>
          </p:cNvSpPr>
          <p:nvPr>
            <p:ph type="dt" sz="half" idx="10"/>
          </p:nvPr>
        </p:nvSpPr>
        <p:spPr/>
        <p:txBody>
          <a:bodyPr/>
          <a:lstStyle/>
          <a:p>
            <a:fld id="{6F7C2FA3-2816-4A1C-BD40-17C55F45446D}" type="datetimeFigureOut">
              <a:rPr lang="en-US" smtClean="0"/>
              <a:t>14/10/2024</a:t>
            </a:fld>
            <a:endParaRPr lang="en-US"/>
          </a:p>
        </p:txBody>
      </p:sp>
      <p:sp>
        <p:nvSpPr>
          <p:cNvPr id="6" name="Footer Placeholder 5">
            <a:extLst>
              <a:ext uri="{FF2B5EF4-FFF2-40B4-BE49-F238E27FC236}">
                <a16:creationId xmlns:a16="http://schemas.microsoft.com/office/drawing/2014/main" id="{E5BF38DC-BDE4-F2D5-3266-D436ACDD9F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94BD9-3F4E-CDDD-D03C-22C485694123}"/>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1242681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68AB7-1FFC-5E3F-A36A-CD1D6E9CC7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8A6A46-C45E-DA2E-C9F2-98FAAFBCA4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CE0E5D-4479-70FE-A471-92816B57A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2374CA-93C5-7584-0FE4-7EE49FD51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79EDD-7919-4948-31A4-DB527D108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079B22-F242-E6C4-F782-8AE53ADF1875}"/>
              </a:ext>
            </a:extLst>
          </p:cNvPr>
          <p:cNvSpPr>
            <a:spLocks noGrp="1"/>
          </p:cNvSpPr>
          <p:nvPr>
            <p:ph type="dt" sz="half" idx="10"/>
          </p:nvPr>
        </p:nvSpPr>
        <p:spPr/>
        <p:txBody>
          <a:bodyPr/>
          <a:lstStyle/>
          <a:p>
            <a:fld id="{6F7C2FA3-2816-4A1C-BD40-17C55F45446D}" type="datetimeFigureOut">
              <a:rPr lang="en-US" smtClean="0"/>
              <a:t>14/10/2024</a:t>
            </a:fld>
            <a:endParaRPr lang="en-US"/>
          </a:p>
        </p:txBody>
      </p:sp>
      <p:sp>
        <p:nvSpPr>
          <p:cNvPr id="8" name="Footer Placeholder 7">
            <a:extLst>
              <a:ext uri="{FF2B5EF4-FFF2-40B4-BE49-F238E27FC236}">
                <a16:creationId xmlns:a16="http://schemas.microsoft.com/office/drawing/2014/main" id="{9BDDF8B9-85FC-EE21-9371-B1A7965701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8FBC6A-3ADF-68E3-66AE-B3719A8B1D06}"/>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99349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6553B-E06B-CDBF-66D6-ABA901A304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C5B9F8-FBE4-D5F2-5C07-42DEED246D22}"/>
              </a:ext>
            </a:extLst>
          </p:cNvPr>
          <p:cNvSpPr>
            <a:spLocks noGrp="1"/>
          </p:cNvSpPr>
          <p:nvPr>
            <p:ph type="dt" sz="half" idx="10"/>
          </p:nvPr>
        </p:nvSpPr>
        <p:spPr/>
        <p:txBody>
          <a:bodyPr/>
          <a:lstStyle/>
          <a:p>
            <a:fld id="{6F7C2FA3-2816-4A1C-BD40-17C55F45446D}" type="datetimeFigureOut">
              <a:rPr lang="en-US" smtClean="0"/>
              <a:t>14/10/2024</a:t>
            </a:fld>
            <a:endParaRPr lang="en-US"/>
          </a:p>
        </p:txBody>
      </p:sp>
      <p:sp>
        <p:nvSpPr>
          <p:cNvPr id="4" name="Footer Placeholder 3">
            <a:extLst>
              <a:ext uri="{FF2B5EF4-FFF2-40B4-BE49-F238E27FC236}">
                <a16:creationId xmlns:a16="http://schemas.microsoft.com/office/drawing/2014/main" id="{269D75F6-7499-646B-261C-FEA4FF5390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0C83F-FC11-4350-8224-8C990278216D}"/>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2662198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1D8BA-EC5F-8A89-9F06-B2F0F466ECD3}"/>
              </a:ext>
            </a:extLst>
          </p:cNvPr>
          <p:cNvSpPr>
            <a:spLocks noGrp="1"/>
          </p:cNvSpPr>
          <p:nvPr>
            <p:ph type="dt" sz="half" idx="10"/>
          </p:nvPr>
        </p:nvSpPr>
        <p:spPr/>
        <p:txBody>
          <a:bodyPr/>
          <a:lstStyle/>
          <a:p>
            <a:fld id="{6F7C2FA3-2816-4A1C-BD40-17C55F45446D}" type="datetimeFigureOut">
              <a:rPr lang="en-US" smtClean="0"/>
              <a:t>14/10/2024</a:t>
            </a:fld>
            <a:endParaRPr lang="en-US"/>
          </a:p>
        </p:txBody>
      </p:sp>
      <p:sp>
        <p:nvSpPr>
          <p:cNvPr id="3" name="Footer Placeholder 2">
            <a:extLst>
              <a:ext uri="{FF2B5EF4-FFF2-40B4-BE49-F238E27FC236}">
                <a16:creationId xmlns:a16="http://schemas.microsoft.com/office/drawing/2014/main" id="{104ED185-26BD-28ED-1492-3200376471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2E8793-F501-7C40-D0C6-14F0315797CB}"/>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306738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98096-81F3-70D0-A7D8-57307BAD24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A10FFF-79A1-F17A-2ABF-78C7A2BCD9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DB51F-EE97-47A0-0BD7-49E5A6107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67D2E5-3A83-D3F7-B74C-4655E444973F}"/>
              </a:ext>
            </a:extLst>
          </p:cNvPr>
          <p:cNvSpPr>
            <a:spLocks noGrp="1"/>
          </p:cNvSpPr>
          <p:nvPr>
            <p:ph type="dt" sz="half" idx="10"/>
          </p:nvPr>
        </p:nvSpPr>
        <p:spPr/>
        <p:txBody>
          <a:bodyPr/>
          <a:lstStyle/>
          <a:p>
            <a:fld id="{6F7C2FA3-2816-4A1C-BD40-17C55F45446D}" type="datetimeFigureOut">
              <a:rPr lang="en-US" smtClean="0"/>
              <a:t>14/10/2024</a:t>
            </a:fld>
            <a:endParaRPr lang="en-US"/>
          </a:p>
        </p:txBody>
      </p:sp>
      <p:sp>
        <p:nvSpPr>
          <p:cNvPr id="6" name="Footer Placeholder 5">
            <a:extLst>
              <a:ext uri="{FF2B5EF4-FFF2-40B4-BE49-F238E27FC236}">
                <a16:creationId xmlns:a16="http://schemas.microsoft.com/office/drawing/2014/main" id="{BD9A2818-2C87-7B96-31E2-15BDDE490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CFA3E-CAAA-9603-2620-FDD28ACC52E7}"/>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3694414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C1892-0725-904C-7C51-49EC49B6D3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644399-4193-5DEB-7C02-640A34464C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6441B1-0B3E-9A32-E900-77F1B543E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F6917-A8B2-A391-CD5F-5FE427040661}"/>
              </a:ext>
            </a:extLst>
          </p:cNvPr>
          <p:cNvSpPr>
            <a:spLocks noGrp="1"/>
          </p:cNvSpPr>
          <p:nvPr>
            <p:ph type="dt" sz="half" idx="10"/>
          </p:nvPr>
        </p:nvSpPr>
        <p:spPr/>
        <p:txBody>
          <a:bodyPr/>
          <a:lstStyle/>
          <a:p>
            <a:fld id="{6F7C2FA3-2816-4A1C-BD40-17C55F45446D}" type="datetimeFigureOut">
              <a:rPr lang="en-US" smtClean="0"/>
              <a:t>14/10/2024</a:t>
            </a:fld>
            <a:endParaRPr lang="en-US"/>
          </a:p>
        </p:txBody>
      </p:sp>
      <p:sp>
        <p:nvSpPr>
          <p:cNvPr id="6" name="Footer Placeholder 5">
            <a:extLst>
              <a:ext uri="{FF2B5EF4-FFF2-40B4-BE49-F238E27FC236}">
                <a16:creationId xmlns:a16="http://schemas.microsoft.com/office/drawing/2014/main" id="{70918BF3-6239-2C3A-2241-63C8247690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A8A71-C79E-6BD7-6614-7589440C405B}"/>
              </a:ext>
            </a:extLst>
          </p:cNvPr>
          <p:cNvSpPr>
            <a:spLocks noGrp="1"/>
          </p:cNvSpPr>
          <p:nvPr>
            <p:ph type="sldNum" sz="quarter" idx="12"/>
          </p:nvPr>
        </p:nvSpPr>
        <p:spPr/>
        <p:txBody>
          <a:bodyPr/>
          <a:lstStyle/>
          <a:p>
            <a:fld id="{FD8C18E1-C5FC-4908-A1B1-62948D42B183}" type="slidenum">
              <a:rPr lang="en-US" smtClean="0"/>
              <a:t>‹#›</a:t>
            </a:fld>
            <a:endParaRPr lang="en-US"/>
          </a:p>
        </p:txBody>
      </p:sp>
    </p:spTree>
    <p:extLst>
      <p:ext uri="{BB962C8B-B14F-4D97-AF65-F5344CB8AC3E}">
        <p14:creationId xmlns:p14="http://schemas.microsoft.com/office/powerpoint/2010/main" val="1878677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78401-1F23-2B8A-9133-A59AF5FCCF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6A2EDB-301D-C119-E202-98EA0D3B93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E05C2-01C0-ACCC-47EC-F2472F6119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C2FA3-2816-4A1C-BD40-17C55F45446D}" type="datetimeFigureOut">
              <a:rPr lang="en-US" smtClean="0"/>
              <a:t>14/10/2024</a:t>
            </a:fld>
            <a:endParaRPr lang="en-US"/>
          </a:p>
        </p:txBody>
      </p:sp>
      <p:sp>
        <p:nvSpPr>
          <p:cNvPr id="5" name="Footer Placeholder 4">
            <a:extLst>
              <a:ext uri="{FF2B5EF4-FFF2-40B4-BE49-F238E27FC236}">
                <a16:creationId xmlns:a16="http://schemas.microsoft.com/office/drawing/2014/main" id="{CC258479-5D71-153B-E1A0-EA47A0E565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8E77D-8E90-C708-03CE-8462018EEB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C18E1-C5FC-4908-A1B1-62948D42B183}" type="slidenum">
              <a:rPr lang="en-US" smtClean="0"/>
              <a:t>‹#›</a:t>
            </a:fld>
            <a:endParaRPr lang="en-US"/>
          </a:p>
        </p:txBody>
      </p:sp>
    </p:spTree>
    <p:extLst>
      <p:ext uri="{BB962C8B-B14F-4D97-AF65-F5344CB8AC3E}">
        <p14:creationId xmlns:p14="http://schemas.microsoft.com/office/powerpoint/2010/main" val="267584411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4000" r="-14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2DD210-3B5B-DD2D-3824-C9BDDD47B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43" y="146479"/>
            <a:ext cx="1358283" cy="1358283"/>
          </a:xfrm>
          <a:prstGeom prst="rect">
            <a:avLst/>
          </a:prstGeom>
        </p:spPr>
      </p:pic>
      <p:sp>
        <p:nvSpPr>
          <p:cNvPr id="11" name="TextBox 10">
            <a:extLst>
              <a:ext uri="{FF2B5EF4-FFF2-40B4-BE49-F238E27FC236}">
                <a16:creationId xmlns:a16="http://schemas.microsoft.com/office/drawing/2014/main" id="{3D1CAAFD-16F8-02B6-D3F3-C3906976D2B6}"/>
              </a:ext>
            </a:extLst>
          </p:cNvPr>
          <p:cNvSpPr txBox="1"/>
          <p:nvPr/>
        </p:nvSpPr>
        <p:spPr>
          <a:xfrm>
            <a:off x="96126" y="-5921"/>
            <a:ext cx="12095874" cy="4886402"/>
          </a:xfrm>
          <a:prstGeom prst="rect">
            <a:avLst/>
          </a:prstGeom>
          <a:noFill/>
        </p:spPr>
        <p:txBody>
          <a:bodyPr wrap="square" rtlCol="0">
            <a:spAutoFit/>
          </a:bodyPr>
          <a:lstStyle/>
          <a:p>
            <a:pPr algn="ctr">
              <a:lnSpc>
                <a:spcPct val="150000"/>
              </a:lnSpc>
            </a:pPr>
            <a:r>
              <a:rPr lang="en-US" sz="3600" b="1" dirty="0">
                <a:latin typeface="Times New Roman" panose="02020603050405020304" pitchFamily="18" charset="0"/>
                <a:cs typeface="Times New Roman" panose="02020603050405020304" pitchFamily="18" charset="0"/>
              </a:rPr>
              <a:t>TRƯỜNG TIỂU HỌC ĐOÀN LẬP</a:t>
            </a:r>
          </a:p>
          <a:p>
            <a:pPr algn="ctr">
              <a:lnSpc>
                <a:spcPct val="150000"/>
              </a:lnSpc>
            </a:pPr>
            <a:endParaRPr lang="en-US" sz="3600" b="1" dirty="0">
              <a:latin typeface="Arial" panose="020B0604020202020204" pitchFamily="34" charset="0"/>
              <a:cs typeface="Arial" panose="020B0604020202020204" pitchFamily="34" charset="0"/>
            </a:endParaRPr>
          </a:p>
          <a:p>
            <a:pPr indent="360045" algn="ctr"/>
            <a:r>
              <a:rPr lang="en-GB" sz="4800" b="1" dirty="0">
                <a:latin typeface="Times New Roman"/>
                <a:ea typeface="Times New Roman"/>
              </a:rPr>
              <a:t>BÁO CÁO</a:t>
            </a:r>
          </a:p>
          <a:p>
            <a:pPr indent="360045" algn="ctr"/>
            <a:endParaRPr lang="en-GB" sz="3600" b="1" dirty="0">
              <a:latin typeface="Times New Roman"/>
              <a:ea typeface="Times New Roman"/>
            </a:endParaRPr>
          </a:p>
          <a:p>
            <a:pPr indent="360045" algn="ctr"/>
            <a:r>
              <a:rPr lang="en-GB" sz="3600" b="1" dirty="0">
                <a:latin typeface="Times New Roman"/>
                <a:ea typeface="Times New Roman"/>
              </a:rPr>
              <a:t> BIỆN PHÁP GÓP PHẦN NÂNG CAO CHẤT LƯỢNG CÔNG TÁC GIẢNG DẠY</a:t>
            </a:r>
            <a:endParaRPr lang="en-US" sz="2800" dirty="0">
              <a:latin typeface="Times New Roman"/>
              <a:ea typeface="Times New Roman"/>
            </a:endParaRPr>
          </a:p>
          <a:p>
            <a:pPr algn="ctr">
              <a:lnSpc>
                <a:spcPct val="150000"/>
              </a:lnSpc>
            </a:pPr>
            <a:r>
              <a:rPr lang="en-US" sz="3600" b="1" dirty="0">
                <a:latin typeface="Times New Roman" pitchFamily="18" charset="0"/>
                <a:cs typeface="Times New Roman" pitchFamily="18" charset="0"/>
              </a:rPr>
              <a:t>Môn: </a:t>
            </a:r>
            <a:r>
              <a:rPr lang="en-US" sz="3600" b="1" dirty="0" err="1">
                <a:latin typeface="Times New Roman" pitchFamily="18" charset="0"/>
                <a:cs typeface="Times New Roman" pitchFamily="18" charset="0"/>
              </a:rPr>
              <a:t>Âm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nhạc</a:t>
            </a:r>
            <a:endParaRPr lang="en-US" sz="3600" b="1" dirty="0">
              <a:latin typeface="Times New Roman" pitchFamily="18" charset="0"/>
              <a:cs typeface="Times New Roman" pitchFamily="18" charset="0"/>
            </a:endParaRPr>
          </a:p>
        </p:txBody>
      </p:sp>
      <p:sp>
        <p:nvSpPr>
          <p:cNvPr id="5" name="Smiley Face 4"/>
          <p:cNvSpPr/>
          <p:nvPr/>
        </p:nvSpPr>
        <p:spPr>
          <a:xfrm>
            <a:off x="67311" y="132682"/>
            <a:ext cx="1609844" cy="167202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34643" y="5699408"/>
            <a:ext cx="6757358" cy="646331"/>
          </a:xfrm>
          <a:prstGeom prst="rect">
            <a:avLst/>
          </a:prstGeom>
          <a:noFill/>
        </p:spPr>
        <p:txBody>
          <a:bodyPr wrap="square" rtlCol="0">
            <a:spAutoFit/>
          </a:bodyPr>
          <a:lstStyle/>
          <a:p>
            <a:r>
              <a:rPr lang="en-US" sz="3600" b="1" dirty="0" err="1">
                <a:latin typeface="Times New Roman" pitchFamily="18" charset="0"/>
                <a:cs typeface="Times New Roman" pitchFamily="18" charset="0"/>
              </a:rPr>
              <a:t>Giáo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Nguyễn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Thị</a:t>
            </a:r>
            <a:r>
              <a:rPr lang="en-US" sz="3600" b="1" dirty="0">
                <a:latin typeface="Times New Roman" pitchFamily="18" charset="0"/>
                <a:cs typeface="Times New Roman" pitchFamily="18" charset="0"/>
              </a:rPr>
              <a:t> Loan</a:t>
            </a:r>
          </a:p>
        </p:txBody>
      </p:sp>
      <p:cxnSp>
        <p:nvCxnSpPr>
          <p:cNvPr id="3" name="Straight Connector 2">
            <a:extLst>
              <a:ext uri="{FF2B5EF4-FFF2-40B4-BE49-F238E27FC236}">
                <a16:creationId xmlns:a16="http://schemas.microsoft.com/office/drawing/2014/main" id="{D4152643-4BF5-5430-CDA0-19FD476FC0AA}"/>
              </a:ext>
            </a:extLst>
          </p:cNvPr>
          <p:cNvCxnSpPr/>
          <p:nvPr/>
        </p:nvCxnSpPr>
        <p:spPr>
          <a:xfrm>
            <a:off x="4520242" y="771054"/>
            <a:ext cx="262243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28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circle(in)">
                                      <p:cBhvr>
                                        <p:cTn id="12" dur="20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 calcmode="lin" valueType="num">
                                      <p:cBhvr>
                                        <p:cTn id="17"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18"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19"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20" dur="1000"/>
                                        <p:tgtEl>
                                          <p:spTgt spid="11">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 calcmode="lin" valueType="num">
                                      <p:cBhvr>
                                        <p:cTn id="25"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26"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27"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28" dur="1000"/>
                                        <p:tgtEl>
                                          <p:spTgt spid="11">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barn(inVertical)">
                                      <p:cBhvr>
                                        <p:cTn id="3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sp>
        <p:nvSpPr>
          <p:cNvPr id="2" name="Action Button: Help 1">
            <a:hlinkClick r:id="" action="ppaction://hlinkshowjump?jump=nextslide" highlightClick="1"/>
          </p:cNvPr>
          <p:cNvSpPr/>
          <p:nvPr/>
        </p:nvSpPr>
        <p:spPr>
          <a:xfrm>
            <a:off x="3594464" y="0"/>
            <a:ext cx="3159034" cy="2646495"/>
          </a:xfrm>
          <a:prstGeom prst="actionButtonHelp">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098" name="Picture 2" descr="Hình ảnh Cô Gái Suy Nghĩ PNG Miễn Phí Tải Về - Lovep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522" y="2646493"/>
            <a:ext cx="5327478" cy="4459701"/>
          </a:xfrm>
          <a:prstGeom prst="rect">
            <a:avLst/>
          </a:prstGeom>
          <a:noFill/>
          <a:extLst>
            <a:ext uri="{909E8E84-426E-40DD-AFC4-6F175D3DCCD1}">
              <a14:hiddenFill xmlns:a14="http://schemas.microsoft.com/office/drawing/2010/main">
                <a:solidFill>
                  <a:srgbClr val="FFFFFF"/>
                </a:solidFill>
              </a14:hiddenFill>
            </a:ext>
          </a:extLst>
        </p:spPr>
      </p:pic>
      <p:sp>
        <p:nvSpPr>
          <p:cNvPr id="10" name="Action Button: Help 9">
            <a:hlinkClick r:id="" action="ppaction://hlinkshowjump?jump=nextslide" highlightClick="1"/>
          </p:cNvPr>
          <p:cNvSpPr/>
          <p:nvPr/>
        </p:nvSpPr>
        <p:spPr>
          <a:xfrm>
            <a:off x="156756" y="3979814"/>
            <a:ext cx="3159034" cy="2646495"/>
          </a:xfrm>
          <a:prstGeom prst="actionButtonHelp">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Action Button: Help 14">
            <a:hlinkClick r:id="" action="ppaction://hlinkshowjump?jump=nextslide" highlightClick="1"/>
          </p:cNvPr>
          <p:cNvSpPr/>
          <p:nvPr/>
        </p:nvSpPr>
        <p:spPr>
          <a:xfrm>
            <a:off x="156756" y="-1"/>
            <a:ext cx="3159034" cy="2646495"/>
          </a:xfrm>
          <a:prstGeom prst="actionButtonHelp">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Action Button: Help 15">
            <a:hlinkClick r:id="" action="ppaction://hlinkshowjump?jump=nextslide" highlightClick="1"/>
          </p:cNvPr>
          <p:cNvSpPr/>
          <p:nvPr/>
        </p:nvSpPr>
        <p:spPr>
          <a:xfrm>
            <a:off x="3594464" y="3979813"/>
            <a:ext cx="3159034" cy="2646495"/>
          </a:xfrm>
          <a:prstGeom prst="actionButtonHelp">
            <a:avLst/>
          </a:prstGeom>
          <a:solidFill>
            <a:srgbClr val="B836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Action Button: Help 16">
            <a:hlinkClick r:id="" action="ppaction://hlinkshowjump?jump=nextslide" highlightClick="1"/>
          </p:cNvPr>
          <p:cNvSpPr/>
          <p:nvPr/>
        </p:nvSpPr>
        <p:spPr>
          <a:xfrm>
            <a:off x="6864522" y="60048"/>
            <a:ext cx="1674222" cy="1175657"/>
          </a:xfrm>
          <a:prstGeom prst="actionButtonHelp">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Action Button: Help 17">
            <a:hlinkClick r:id="" action="ppaction://hlinkshowjump?jump=nextslide" highlightClick="1"/>
          </p:cNvPr>
          <p:cNvSpPr/>
          <p:nvPr/>
        </p:nvSpPr>
        <p:spPr>
          <a:xfrm>
            <a:off x="6920029" y="1373674"/>
            <a:ext cx="1674222" cy="1175657"/>
          </a:xfrm>
          <a:prstGeom prst="actionButtonHelp">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Action Button: Help 18">
            <a:hlinkClick r:id="" action="ppaction://hlinkshowjump?jump=nextslide" highlightClick="1"/>
          </p:cNvPr>
          <p:cNvSpPr/>
          <p:nvPr/>
        </p:nvSpPr>
        <p:spPr>
          <a:xfrm>
            <a:off x="10517778" y="1395903"/>
            <a:ext cx="1674222" cy="1175657"/>
          </a:xfrm>
          <a:prstGeom prst="actionButtonHelp">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Action Button: Help 19">
            <a:hlinkClick r:id="" action="ppaction://hlinkshowjump?jump=nextslide" highlightClick="1"/>
          </p:cNvPr>
          <p:cNvSpPr/>
          <p:nvPr/>
        </p:nvSpPr>
        <p:spPr>
          <a:xfrm>
            <a:off x="10517778" y="25212"/>
            <a:ext cx="1674222" cy="1175657"/>
          </a:xfrm>
          <a:prstGeom prst="actionButtonHelp">
            <a:avLst/>
          </a:prstGeom>
          <a:solidFill>
            <a:srgbClr val="BA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1882658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80">
                                          <p:stCondLst>
                                            <p:cond delay="0"/>
                                          </p:stCondLst>
                                        </p:cTn>
                                        <p:tgtEl>
                                          <p:spTgt spid="15"/>
                                        </p:tgtEl>
                                      </p:cBhvr>
                                    </p:animEffect>
                                    <p:anim calcmode="lin" valueType="num">
                                      <p:cBhvr>
                                        <p:cTn id="5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6" dur="26">
                                          <p:stCondLst>
                                            <p:cond delay="650"/>
                                          </p:stCondLst>
                                        </p:cTn>
                                        <p:tgtEl>
                                          <p:spTgt spid="15"/>
                                        </p:tgtEl>
                                      </p:cBhvr>
                                      <p:to x="100000" y="60000"/>
                                    </p:animScale>
                                    <p:animScale>
                                      <p:cBhvr>
                                        <p:cTn id="57" dur="166" decel="50000">
                                          <p:stCondLst>
                                            <p:cond delay="676"/>
                                          </p:stCondLst>
                                        </p:cTn>
                                        <p:tgtEl>
                                          <p:spTgt spid="15"/>
                                        </p:tgtEl>
                                      </p:cBhvr>
                                      <p:to x="100000" y="100000"/>
                                    </p:animScale>
                                    <p:animScale>
                                      <p:cBhvr>
                                        <p:cTn id="58" dur="26">
                                          <p:stCondLst>
                                            <p:cond delay="1312"/>
                                          </p:stCondLst>
                                        </p:cTn>
                                        <p:tgtEl>
                                          <p:spTgt spid="15"/>
                                        </p:tgtEl>
                                      </p:cBhvr>
                                      <p:to x="100000" y="80000"/>
                                    </p:animScale>
                                    <p:animScale>
                                      <p:cBhvr>
                                        <p:cTn id="59" dur="166" decel="50000">
                                          <p:stCondLst>
                                            <p:cond delay="1338"/>
                                          </p:stCondLst>
                                        </p:cTn>
                                        <p:tgtEl>
                                          <p:spTgt spid="15"/>
                                        </p:tgtEl>
                                      </p:cBhvr>
                                      <p:to x="100000" y="100000"/>
                                    </p:animScale>
                                    <p:animScale>
                                      <p:cBhvr>
                                        <p:cTn id="60" dur="26">
                                          <p:stCondLst>
                                            <p:cond delay="1642"/>
                                          </p:stCondLst>
                                        </p:cTn>
                                        <p:tgtEl>
                                          <p:spTgt spid="15"/>
                                        </p:tgtEl>
                                      </p:cBhvr>
                                      <p:to x="100000" y="90000"/>
                                    </p:animScale>
                                    <p:animScale>
                                      <p:cBhvr>
                                        <p:cTn id="61" dur="166" decel="50000">
                                          <p:stCondLst>
                                            <p:cond delay="1668"/>
                                          </p:stCondLst>
                                        </p:cTn>
                                        <p:tgtEl>
                                          <p:spTgt spid="15"/>
                                        </p:tgtEl>
                                      </p:cBhvr>
                                      <p:to x="100000" y="100000"/>
                                    </p:animScale>
                                    <p:animScale>
                                      <p:cBhvr>
                                        <p:cTn id="62" dur="26">
                                          <p:stCondLst>
                                            <p:cond delay="1808"/>
                                          </p:stCondLst>
                                        </p:cTn>
                                        <p:tgtEl>
                                          <p:spTgt spid="15"/>
                                        </p:tgtEl>
                                      </p:cBhvr>
                                      <p:to x="100000" y="95000"/>
                                    </p:animScale>
                                    <p:animScale>
                                      <p:cBhvr>
                                        <p:cTn id="63" dur="166" decel="50000">
                                          <p:stCondLst>
                                            <p:cond delay="1834"/>
                                          </p:stCondLst>
                                        </p:cTn>
                                        <p:tgtEl>
                                          <p:spTgt spid="15"/>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down)">
                                      <p:cBhvr>
                                        <p:cTn id="68" dur="580">
                                          <p:stCondLst>
                                            <p:cond delay="0"/>
                                          </p:stCondLst>
                                        </p:cTn>
                                        <p:tgtEl>
                                          <p:spTgt spid="16"/>
                                        </p:tgtEl>
                                      </p:cBhvr>
                                    </p:animEffect>
                                    <p:anim calcmode="lin" valueType="num">
                                      <p:cBhvr>
                                        <p:cTn id="6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4" dur="26">
                                          <p:stCondLst>
                                            <p:cond delay="650"/>
                                          </p:stCondLst>
                                        </p:cTn>
                                        <p:tgtEl>
                                          <p:spTgt spid="16"/>
                                        </p:tgtEl>
                                      </p:cBhvr>
                                      <p:to x="100000" y="60000"/>
                                    </p:animScale>
                                    <p:animScale>
                                      <p:cBhvr>
                                        <p:cTn id="75" dur="166" decel="50000">
                                          <p:stCondLst>
                                            <p:cond delay="676"/>
                                          </p:stCondLst>
                                        </p:cTn>
                                        <p:tgtEl>
                                          <p:spTgt spid="16"/>
                                        </p:tgtEl>
                                      </p:cBhvr>
                                      <p:to x="100000" y="100000"/>
                                    </p:animScale>
                                    <p:animScale>
                                      <p:cBhvr>
                                        <p:cTn id="76" dur="26">
                                          <p:stCondLst>
                                            <p:cond delay="1312"/>
                                          </p:stCondLst>
                                        </p:cTn>
                                        <p:tgtEl>
                                          <p:spTgt spid="16"/>
                                        </p:tgtEl>
                                      </p:cBhvr>
                                      <p:to x="100000" y="80000"/>
                                    </p:animScale>
                                    <p:animScale>
                                      <p:cBhvr>
                                        <p:cTn id="77" dur="166" decel="50000">
                                          <p:stCondLst>
                                            <p:cond delay="1338"/>
                                          </p:stCondLst>
                                        </p:cTn>
                                        <p:tgtEl>
                                          <p:spTgt spid="16"/>
                                        </p:tgtEl>
                                      </p:cBhvr>
                                      <p:to x="100000" y="100000"/>
                                    </p:animScale>
                                    <p:animScale>
                                      <p:cBhvr>
                                        <p:cTn id="78" dur="26">
                                          <p:stCondLst>
                                            <p:cond delay="1642"/>
                                          </p:stCondLst>
                                        </p:cTn>
                                        <p:tgtEl>
                                          <p:spTgt spid="16"/>
                                        </p:tgtEl>
                                      </p:cBhvr>
                                      <p:to x="100000" y="90000"/>
                                    </p:animScale>
                                    <p:animScale>
                                      <p:cBhvr>
                                        <p:cTn id="79" dur="166" decel="50000">
                                          <p:stCondLst>
                                            <p:cond delay="1668"/>
                                          </p:stCondLst>
                                        </p:cTn>
                                        <p:tgtEl>
                                          <p:spTgt spid="16"/>
                                        </p:tgtEl>
                                      </p:cBhvr>
                                      <p:to x="100000" y="100000"/>
                                    </p:animScale>
                                    <p:animScale>
                                      <p:cBhvr>
                                        <p:cTn id="80" dur="26">
                                          <p:stCondLst>
                                            <p:cond delay="1808"/>
                                          </p:stCondLst>
                                        </p:cTn>
                                        <p:tgtEl>
                                          <p:spTgt spid="16"/>
                                        </p:tgtEl>
                                      </p:cBhvr>
                                      <p:to x="100000" y="95000"/>
                                    </p:animScale>
                                    <p:animScale>
                                      <p:cBhvr>
                                        <p:cTn id="81" dur="166" decel="50000">
                                          <p:stCondLst>
                                            <p:cond delay="1834"/>
                                          </p:stCondLst>
                                        </p:cTn>
                                        <p:tgtEl>
                                          <p:spTgt spid="16"/>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580">
                                          <p:stCondLst>
                                            <p:cond delay="0"/>
                                          </p:stCondLst>
                                        </p:cTn>
                                        <p:tgtEl>
                                          <p:spTgt spid="17"/>
                                        </p:tgtEl>
                                      </p:cBhvr>
                                    </p:animEffect>
                                    <p:anim calcmode="lin" valueType="num">
                                      <p:cBhvr>
                                        <p:cTn id="8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2" dur="26">
                                          <p:stCondLst>
                                            <p:cond delay="650"/>
                                          </p:stCondLst>
                                        </p:cTn>
                                        <p:tgtEl>
                                          <p:spTgt spid="17"/>
                                        </p:tgtEl>
                                      </p:cBhvr>
                                      <p:to x="100000" y="60000"/>
                                    </p:animScale>
                                    <p:animScale>
                                      <p:cBhvr>
                                        <p:cTn id="93" dur="166" decel="50000">
                                          <p:stCondLst>
                                            <p:cond delay="676"/>
                                          </p:stCondLst>
                                        </p:cTn>
                                        <p:tgtEl>
                                          <p:spTgt spid="17"/>
                                        </p:tgtEl>
                                      </p:cBhvr>
                                      <p:to x="100000" y="100000"/>
                                    </p:animScale>
                                    <p:animScale>
                                      <p:cBhvr>
                                        <p:cTn id="94" dur="26">
                                          <p:stCondLst>
                                            <p:cond delay="1312"/>
                                          </p:stCondLst>
                                        </p:cTn>
                                        <p:tgtEl>
                                          <p:spTgt spid="17"/>
                                        </p:tgtEl>
                                      </p:cBhvr>
                                      <p:to x="100000" y="80000"/>
                                    </p:animScale>
                                    <p:animScale>
                                      <p:cBhvr>
                                        <p:cTn id="95" dur="166" decel="50000">
                                          <p:stCondLst>
                                            <p:cond delay="1338"/>
                                          </p:stCondLst>
                                        </p:cTn>
                                        <p:tgtEl>
                                          <p:spTgt spid="17"/>
                                        </p:tgtEl>
                                      </p:cBhvr>
                                      <p:to x="100000" y="100000"/>
                                    </p:animScale>
                                    <p:animScale>
                                      <p:cBhvr>
                                        <p:cTn id="96" dur="26">
                                          <p:stCondLst>
                                            <p:cond delay="1642"/>
                                          </p:stCondLst>
                                        </p:cTn>
                                        <p:tgtEl>
                                          <p:spTgt spid="17"/>
                                        </p:tgtEl>
                                      </p:cBhvr>
                                      <p:to x="100000" y="90000"/>
                                    </p:animScale>
                                    <p:animScale>
                                      <p:cBhvr>
                                        <p:cTn id="97" dur="166" decel="50000">
                                          <p:stCondLst>
                                            <p:cond delay="1668"/>
                                          </p:stCondLst>
                                        </p:cTn>
                                        <p:tgtEl>
                                          <p:spTgt spid="17"/>
                                        </p:tgtEl>
                                      </p:cBhvr>
                                      <p:to x="100000" y="100000"/>
                                    </p:animScale>
                                    <p:animScale>
                                      <p:cBhvr>
                                        <p:cTn id="98" dur="26">
                                          <p:stCondLst>
                                            <p:cond delay="1808"/>
                                          </p:stCondLst>
                                        </p:cTn>
                                        <p:tgtEl>
                                          <p:spTgt spid="17"/>
                                        </p:tgtEl>
                                      </p:cBhvr>
                                      <p:to x="100000" y="95000"/>
                                    </p:animScale>
                                    <p:animScale>
                                      <p:cBhvr>
                                        <p:cTn id="99" dur="166" decel="50000">
                                          <p:stCondLst>
                                            <p:cond delay="1834"/>
                                          </p:stCondLst>
                                        </p:cTn>
                                        <p:tgtEl>
                                          <p:spTgt spid="17"/>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grpId="0" nodeType="click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down)">
                                      <p:cBhvr>
                                        <p:cTn id="104" dur="580">
                                          <p:stCondLst>
                                            <p:cond delay="0"/>
                                          </p:stCondLst>
                                        </p:cTn>
                                        <p:tgtEl>
                                          <p:spTgt spid="18"/>
                                        </p:tgtEl>
                                      </p:cBhvr>
                                    </p:animEffect>
                                    <p:anim calcmode="lin" valueType="num">
                                      <p:cBhvr>
                                        <p:cTn id="10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0" dur="26">
                                          <p:stCondLst>
                                            <p:cond delay="650"/>
                                          </p:stCondLst>
                                        </p:cTn>
                                        <p:tgtEl>
                                          <p:spTgt spid="18"/>
                                        </p:tgtEl>
                                      </p:cBhvr>
                                      <p:to x="100000" y="60000"/>
                                    </p:animScale>
                                    <p:animScale>
                                      <p:cBhvr>
                                        <p:cTn id="111" dur="166" decel="50000">
                                          <p:stCondLst>
                                            <p:cond delay="676"/>
                                          </p:stCondLst>
                                        </p:cTn>
                                        <p:tgtEl>
                                          <p:spTgt spid="18"/>
                                        </p:tgtEl>
                                      </p:cBhvr>
                                      <p:to x="100000" y="100000"/>
                                    </p:animScale>
                                    <p:animScale>
                                      <p:cBhvr>
                                        <p:cTn id="112" dur="26">
                                          <p:stCondLst>
                                            <p:cond delay="1312"/>
                                          </p:stCondLst>
                                        </p:cTn>
                                        <p:tgtEl>
                                          <p:spTgt spid="18"/>
                                        </p:tgtEl>
                                      </p:cBhvr>
                                      <p:to x="100000" y="80000"/>
                                    </p:animScale>
                                    <p:animScale>
                                      <p:cBhvr>
                                        <p:cTn id="113" dur="166" decel="50000">
                                          <p:stCondLst>
                                            <p:cond delay="1338"/>
                                          </p:stCondLst>
                                        </p:cTn>
                                        <p:tgtEl>
                                          <p:spTgt spid="18"/>
                                        </p:tgtEl>
                                      </p:cBhvr>
                                      <p:to x="100000" y="100000"/>
                                    </p:animScale>
                                    <p:animScale>
                                      <p:cBhvr>
                                        <p:cTn id="114" dur="26">
                                          <p:stCondLst>
                                            <p:cond delay="1642"/>
                                          </p:stCondLst>
                                        </p:cTn>
                                        <p:tgtEl>
                                          <p:spTgt spid="18"/>
                                        </p:tgtEl>
                                      </p:cBhvr>
                                      <p:to x="100000" y="90000"/>
                                    </p:animScale>
                                    <p:animScale>
                                      <p:cBhvr>
                                        <p:cTn id="115" dur="166" decel="50000">
                                          <p:stCondLst>
                                            <p:cond delay="1668"/>
                                          </p:stCondLst>
                                        </p:cTn>
                                        <p:tgtEl>
                                          <p:spTgt spid="18"/>
                                        </p:tgtEl>
                                      </p:cBhvr>
                                      <p:to x="100000" y="100000"/>
                                    </p:animScale>
                                    <p:animScale>
                                      <p:cBhvr>
                                        <p:cTn id="116" dur="26">
                                          <p:stCondLst>
                                            <p:cond delay="1808"/>
                                          </p:stCondLst>
                                        </p:cTn>
                                        <p:tgtEl>
                                          <p:spTgt spid="18"/>
                                        </p:tgtEl>
                                      </p:cBhvr>
                                      <p:to x="100000" y="95000"/>
                                    </p:animScale>
                                    <p:animScale>
                                      <p:cBhvr>
                                        <p:cTn id="117" dur="166" decel="50000">
                                          <p:stCondLst>
                                            <p:cond delay="1834"/>
                                          </p:stCondLst>
                                        </p:cTn>
                                        <p:tgtEl>
                                          <p:spTgt spid="18"/>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wipe(down)">
                                      <p:cBhvr>
                                        <p:cTn id="122" dur="580">
                                          <p:stCondLst>
                                            <p:cond delay="0"/>
                                          </p:stCondLst>
                                        </p:cTn>
                                        <p:tgtEl>
                                          <p:spTgt spid="19"/>
                                        </p:tgtEl>
                                      </p:cBhvr>
                                    </p:animEffect>
                                    <p:anim calcmode="lin" valueType="num">
                                      <p:cBhvr>
                                        <p:cTn id="12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28" dur="26">
                                          <p:stCondLst>
                                            <p:cond delay="650"/>
                                          </p:stCondLst>
                                        </p:cTn>
                                        <p:tgtEl>
                                          <p:spTgt spid="19"/>
                                        </p:tgtEl>
                                      </p:cBhvr>
                                      <p:to x="100000" y="60000"/>
                                    </p:animScale>
                                    <p:animScale>
                                      <p:cBhvr>
                                        <p:cTn id="129" dur="166" decel="50000">
                                          <p:stCondLst>
                                            <p:cond delay="676"/>
                                          </p:stCondLst>
                                        </p:cTn>
                                        <p:tgtEl>
                                          <p:spTgt spid="19"/>
                                        </p:tgtEl>
                                      </p:cBhvr>
                                      <p:to x="100000" y="100000"/>
                                    </p:animScale>
                                    <p:animScale>
                                      <p:cBhvr>
                                        <p:cTn id="130" dur="26">
                                          <p:stCondLst>
                                            <p:cond delay="1312"/>
                                          </p:stCondLst>
                                        </p:cTn>
                                        <p:tgtEl>
                                          <p:spTgt spid="19"/>
                                        </p:tgtEl>
                                      </p:cBhvr>
                                      <p:to x="100000" y="80000"/>
                                    </p:animScale>
                                    <p:animScale>
                                      <p:cBhvr>
                                        <p:cTn id="131" dur="166" decel="50000">
                                          <p:stCondLst>
                                            <p:cond delay="1338"/>
                                          </p:stCondLst>
                                        </p:cTn>
                                        <p:tgtEl>
                                          <p:spTgt spid="19"/>
                                        </p:tgtEl>
                                      </p:cBhvr>
                                      <p:to x="100000" y="100000"/>
                                    </p:animScale>
                                    <p:animScale>
                                      <p:cBhvr>
                                        <p:cTn id="132" dur="26">
                                          <p:stCondLst>
                                            <p:cond delay="1642"/>
                                          </p:stCondLst>
                                        </p:cTn>
                                        <p:tgtEl>
                                          <p:spTgt spid="19"/>
                                        </p:tgtEl>
                                      </p:cBhvr>
                                      <p:to x="100000" y="90000"/>
                                    </p:animScale>
                                    <p:animScale>
                                      <p:cBhvr>
                                        <p:cTn id="133" dur="166" decel="50000">
                                          <p:stCondLst>
                                            <p:cond delay="1668"/>
                                          </p:stCondLst>
                                        </p:cTn>
                                        <p:tgtEl>
                                          <p:spTgt spid="19"/>
                                        </p:tgtEl>
                                      </p:cBhvr>
                                      <p:to x="100000" y="100000"/>
                                    </p:animScale>
                                    <p:animScale>
                                      <p:cBhvr>
                                        <p:cTn id="134" dur="26">
                                          <p:stCondLst>
                                            <p:cond delay="1808"/>
                                          </p:stCondLst>
                                        </p:cTn>
                                        <p:tgtEl>
                                          <p:spTgt spid="19"/>
                                        </p:tgtEl>
                                      </p:cBhvr>
                                      <p:to x="100000" y="95000"/>
                                    </p:animScale>
                                    <p:animScale>
                                      <p:cBhvr>
                                        <p:cTn id="135" dur="166" decel="50000">
                                          <p:stCondLst>
                                            <p:cond delay="1834"/>
                                          </p:stCondLst>
                                        </p:cTn>
                                        <p:tgtEl>
                                          <p:spTgt spid="19"/>
                                        </p:tgtEl>
                                      </p:cBhvr>
                                      <p:to x="100000" y="100000"/>
                                    </p:animScale>
                                  </p:childTnLst>
                                </p:cTn>
                              </p:par>
                            </p:childTnLst>
                          </p:cTn>
                        </p:par>
                      </p:childTnLst>
                    </p:cTn>
                  </p:par>
                  <p:par>
                    <p:cTn id="136" fill="hold">
                      <p:stCondLst>
                        <p:cond delay="indefinite"/>
                      </p:stCondLst>
                      <p:childTnLst>
                        <p:par>
                          <p:cTn id="137" fill="hold">
                            <p:stCondLst>
                              <p:cond delay="0"/>
                            </p:stCondLst>
                            <p:childTnLst>
                              <p:par>
                                <p:cTn id="138" presetID="26" presetClass="entr" presetSubtype="0" fill="hold" grpId="0" nodeType="clickEffect">
                                  <p:stCondLst>
                                    <p:cond delay="0"/>
                                  </p:stCondLst>
                                  <p:childTnLst>
                                    <p:set>
                                      <p:cBhvr>
                                        <p:cTn id="139" dur="1" fill="hold">
                                          <p:stCondLst>
                                            <p:cond delay="0"/>
                                          </p:stCondLst>
                                        </p:cTn>
                                        <p:tgtEl>
                                          <p:spTgt spid="20"/>
                                        </p:tgtEl>
                                        <p:attrNameLst>
                                          <p:attrName>style.visibility</p:attrName>
                                        </p:attrNameLst>
                                      </p:cBhvr>
                                      <p:to>
                                        <p:strVal val="visible"/>
                                      </p:to>
                                    </p:set>
                                    <p:animEffect transition="in" filter="wipe(down)">
                                      <p:cBhvr>
                                        <p:cTn id="140" dur="580">
                                          <p:stCondLst>
                                            <p:cond delay="0"/>
                                          </p:stCondLst>
                                        </p:cTn>
                                        <p:tgtEl>
                                          <p:spTgt spid="20"/>
                                        </p:tgtEl>
                                      </p:cBhvr>
                                    </p:animEffect>
                                    <p:anim calcmode="lin" valueType="num">
                                      <p:cBhvr>
                                        <p:cTn id="14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46" dur="26">
                                          <p:stCondLst>
                                            <p:cond delay="650"/>
                                          </p:stCondLst>
                                        </p:cTn>
                                        <p:tgtEl>
                                          <p:spTgt spid="20"/>
                                        </p:tgtEl>
                                      </p:cBhvr>
                                      <p:to x="100000" y="60000"/>
                                    </p:animScale>
                                    <p:animScale>
                                      <p:cBhvr>
                                        <p:cTn id="147" dur="166" decel="50000">
                                          <p:stCondLst>
                                            <p:cond delay="676"/>
                                          </p:stCondLst>
                                        </p:cTn>
                                        <p:tgtEl>
                                          <p:spTgt spid="20"/>
                                        </p:tgtEl>
                                      </p:cBhvr>
                                      <p:to x="100000" y="100000"/>
                                    </p:animScale>
                                    <p:animScale>
                                      <p:cBhvr>
                                        <p:cTn id="148" dur="26">
                                          <p:stCondLst>
                                            <p:cond delay="1312"/>
                                          </p:stCondLst>
                                        </p:cTn>
                                        <p:tgtEl>
                                          <p:spTgt spid="20"/>
                                        </p:tgtEl>
                                      </p:cBhvr>
                                      <p:to x="100000" y="80000"/>
                                    </p:animScale>
                                    <p:animScale>
                                      <p:cBhvr>
                                        <p:cTn id="149" dur="166" decel="50000">
                                          <p:stCondLst>
                                            <p:cond delay="1338"/>
                                          </p:stCondLst>
                                        </p:cTn>
                                        <p:tgtEl>
                                          <p:spTgt spid="20"/>
                                        </p:tgtEl>
                                      </p:cBhvr>
                                      <p:to x="100000" y="100000"/>
                                    </p:animScale>
                                    <p:animScale>
                                      <p:cBhvr>
                                        <p:cTn id="150" dur="26">
                                          <p:stCondLst>
                                            <p:cond delay="1642"/>
                                          </p:stCondLst>
                                        </p:cTn>
                                        <p:tgtEl>
                                          <p:spTgt spid="20"/>
                                        </p:tgtEl>
                                      </p:cBhvr>
                                      <p:to x="100000" y="90000"/>
                                    </p:animScale>
                                    <p:animScale>
                                      <p:cBhvr>
                                        <p:cTn id="151" dur="166" decel="50000">
                                          <p:stCondLst>
                                            <p:cond delay="1668"/>
                                          </p:stCondLst>
                                        </p:cTn>
                                        <p:tgtEl>
                                          <p:spTgt spid="20"/>
                                        </p:tgtEl>
                                      </p:cBhvr>
                                      <p:to x="100000" y="100000"/>
                                    </p:animScale>
                                    <p:animScale>
                                      <p:cBhvr>
                                        <p:cTn id="152" dur="26">
                                          <p:stCondLst>
                                            <p:cond delay="1808"/>
                                          </p:stCondLst>
                                        </p:cTn>
                                        <p:tgtEl>
                                          <p:spTgt spid="20"/>
                                        </p:tgtEl>
                                      </p:cBhvr>
                                      <p:to x="100000" y="95000"/>
                                    </p:animScale>
                                    <p:animScale>
                                      <p:cBhvr>
                                        <p:cTn id="153"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5"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344" y="1630607"/>
            <a:ext cx="9777548" cy="4558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44583" y="239876"/>
            <a:ext cx="9731828" cy="830997"/>
          </a:xfrm>
          <a:prstGeom prst="rect">
            <a:avLst/>
          </a:prstGeom>
        </p:spPr>
        <p:txBody>
          <a:bodyPr wrap="square">
            <a:spAutoFit/>
          </a:bodyPr>
          <a:lstStyle/>
          <a:p>
            <a:pPr algn="ctr"/>
            <a:r>
              <a:rPr lang="en-US" sz="4800" b="1" dirty="0" err="1">
                <a:solidFill>
                  <a:srgbClr val="FF0000"/>
                </a:solidFill>
                <a:latin typeface="Times New Roman" pitchFamily="18" charset="0"/>
                <a:cs typeface="Times New Roman" pitchFamily="18" charset="0"/>
              </a:rPr>
              <a:t>Tháng</a:t>
            </a:r>
            <a:r>
              <a:rPr lang="en-US" sz="4800" b="1" dirty="0">
                <a:solidFill>
                  <a:srgbClr val="FF0000"/>
                </a:solidFill>
                <a:latin typeface="Times New Roman" pitchFamily="18" charset="0"/>
                <a:cs typeface="Times New Roman" pitchFamily="18" charset="0"/>
              </a:rPr>
              <a:t> 10 ( </a:t>
            </a:r>
            <a:r>
              <a:rPr lang="en-US" sz="4800" b="1" dirty="0" err="1">
                <a:solidFill>
                  <a:srgbClr val="FF0000"/>
                </a:solidFill>
                <a:latin typeface="Times New Roman" pitchFamily="18" charset="0"/>
                <a:cs typeface="Times New Roman" pitchFamily="18" charset="0"/>
              </a:rPr>
              <a:t>Năm</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học</a:t>
            </a:r>
            <a:r>
              <a:rPr lang="en-US" sz="4800" b="1" dirty="0">
                <a:solidFill>
                  <a:srgbClr val="FF0000"/>
                </a:solidFill>
                <a:latin typeface="Times New Roman" pitchFamily="18" charset="0"/>
                <a:cs typeface="Times New Roman" pitchFamily="18" charset="0"/>
              </a:rPr>
              <a:t>: 2023 - 2024) </a:t>
            </a:r>
          </a:p>
        </p:txBody>
      </p:sp>
    </p:spTree>
    <p:extLst>
      <p:ext uri="{BB962C8B-B14F-4D97-AF65-F5344CB8AC3E}">
        <p14:creationId xmlns:p14="http://schemas.microsoft.com/office/powerpoint/2010/main" val="3424129060"/>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down)">
                                      <p:cBhvr>
                                        <p:cTn id="14" dur="580">
                                          <p:stCondLst>
                                            <p:cond delay="0"/>
                                          </p:stCondLst>
                                        </p:cTn>
                                        <p:tgtEl>
                                          <p:spTgt spid="2052"/>
                                        </p:tgtEl>
                                      </p:cBhvr>
                                    </p:animEffect>
                                    <p:anim calcmode="lin" valueType="num">
                                      <p:cBhvr>
                                        <p:cTn id="15"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0" dur="26">
                                          <p:stCondLst>
                                            <p:cond delay="650"/>
                                          </p:stCondLst>
                                        </p:cTn>
                                        <p:tgtEl>
                                          <p:spTgt spid="2052"/>
                                        </p:tgtEl>
                                      </p:cBhvr>
                                      <p:to x="100000" y="60000"/>
                                    </p:animScale>
                                    <p:animScale>
                                      <p:cBhvr>
                                        <p:cTn id="21" dur="166" decel="50000">
                                          <p:stCondLst>
                                            <p:cond delay="676"/>
                                          </p:stCondLst>
                                        </p:cTn>
                                        <p:tgtEl>
                                          <p:spTgt spid="2052"/>
                                        </p:tgtEl>
                                      </p:cBhvr>
                                      <p:to x="100000" y="100000"/>
                                    </p:animScale>
                                    <p:animScale>
                                      <p:cBhvr>
                                        <p:cTn id="22" dur="26">
                                          <p:stCondLst>
                                            <p:cond delay="1312"/>
                                          </p:stCondLst>
                                        </p:cTn>
                                        <p:tgtEl>
                                          <p:spTgt spid="2052"/>
                                        </p:tgtEl>
                                      </p:cBhvr>
                                      <p:to x="100000" y="80000"/>
                                    </p:animScale>
                                    <p:animScale>
                                      <p:cBhvr>
                                        <p:cTn id="23" dur="166" decel="50000">
                                          <p:stCondLst>
                                            <p:cond delay="1338"/>
                                          </p:stCondLst>
                                        </p:cTn>
                                        <p:tgtEl>
                                          <p:spTgt spid="2052"/>
                                        </p:tgtEl>
                                      </p:cBhvr>
                                      <p:to x="100000" y="100000"/>
                                    </p:animScale>
                                    <p:animScale>
                                      <p:cBhvr>
                                        <p:cTn id="24" dur="26">
                                          <p:stCondLst>
                                            <p:cond delay="1642"/>
                                          </p:stCondLst>
                                        </p:cTn>
                                        <p:tgtEl>
                                          <p:spTgt spid="2052"/>
                                        </p:tgtEl>
                                      </p:cBhvr>
                                      <p:to x="100000" y="90000"/>
                                    </p:animScale>
                                    <p:animScale>
                                      <p:cBhvr>
                                        <p:cTn id="25" dur="166" decel="50000">
                                          <p:stCondLst>
                                            <p:cond delay="1668"/>
                                          </p:stCondLst>
                                        </p:cTn>
                                        <p:tgtEl>
                                          <p:spTgt spid="2052"/>
                                        </p:tgtEl>
                                      </p:cBhvr>
                                      <p:to x="100000" y="100000"/>
                                    </p:animScale>
                                    <p:animScale>
                                      <p:cBhvr>
                                        <p:cTn id="26" dur="26">
                                          <p:stCondLst>
                                            <p:cond delay="1808"/>
                                          </p:stCondLst>
                                        </p:cTn>
                                        <p:tgtEl>
                                          <p:spTgt spid="2052"/>
                                        </p:tgtEl>
                                      </p:cBhvr>
                                      <p:to x="100000" y="95000"/>
                                    </p:animScale>
                                    <p:animScale>
                                      <p:cBhvr>
                                        <p:cTn id="27" dur="166" decel="50000">
                                          <p:stCondLst>
                                            <p:cond delay="1834"/>
                                          </p:stCondLst>
                                        </p:cTn>
                                        <p:tgtEl>
                                          <p:spTgt spid="20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0" y="190500"/>
            <a:ext cx="12192000" cy="707886"/>
          </a:xfrm>
          <a:prstGeom prst="rect">
            <a:avLst/>
          </a:prstGeom>
          <a:noFill/>
        </p:spPr>
        <p:txBody>
          <a:bodyPr wrap="square" rtlCol="0">
            <a:spAutoFit/>
          </a:bodyPr>
          <a:lstStyle/>
          <a:p>
            <a:pPr lvl="0" algn="ctr"/>
            <a:r>
              <a:rPr lang="pt-BR" sz="4000" b="1" dirty="0">
                <a:latin typeface="Times New Roman" pitchFamily="18" charset="0"/>
                <a:cs typeface="Times New Roman" pitchFamily="18" charset="0"/>
              </a:rPr>
              <a:t> </a:t>
            </a:r>
            <a:r>
              <a:rPr lang="pt-BR" sz="4000" b="1" dirty="0">
                <a:solidFill>
                  <a:srgbClr val="FF0000"/>
                </a:solidFill>
                <a:latin typeface="Times New Roman" pitchFamily="18" charset="0"/>
                <a:cs typeface="Times New Roman" pitchFamily="18" charset="0"/>
              </a:rPr>
              <a:t>1/ Thuận lợi</a:t>
            </a:r>
            <a:endParaRPr lang="en-US" sz="4000" dirty="0">
              <a:solidFill>
                <a:srgbClr val="FF000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604346" y="1139058"/>
            <a:ext cx="10851930" cy="646331"/>
          </a:xfrm>
          <a:prstGeom prst="rect">
            <a:avLst/>
          </a:prstGeom>
          <a:noFill/>
        </p:spPr>
        <p:txBody>
          <a:bodyPr wrap="square" rtlCol="0">
            <a:spAutoFit/>
          </a:bodyPr>
          <a:lstStyle/>
          <a:p>
            <a:r>
              <a:rPr lang="pt-BR" sz="3600" dirty="0">
                <a:latin typeface="Times New Roman" pitchFamily="18" charset="0"/>
                <a:cs typeface="Times New Roman" pitchFamily="18" charset="0"/>
              </a:rPr>
              <a:t>- Học sinh chăm ngoan có ý thức cao trong học tập.</a:t>
            </a:r>
            <a:endParaRPr lang="en-US" sz="3600" dirty="0">
              <a:latin typeface="Times New Roman" pitchFamily="18" charset="0"/>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46" y="2260550"/>
            <a:ext cx="5606673" cy="362309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721" y="2260550"/>
            <a:ext cx="5232962" cy="3623094"/>
          </a:xfrm>
          <a:prstGeom prst="rect">
            <a:avLst/>
          </a:prstGeom>
        </p:spPr>
      </p:pic>
    </p:spTree>
    <p:extLst>
      <p:ext uri="{BB962C8B-B14F-4D97-AF65-F5344CB8AC3E}">
        <p14:creationId xmlns:p14="http://schemas.microsoft.com/office/powerpoint/2010/main" val="82578522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circle(in)">
                                      <p:cBhvr>
                                        <p:cTn id="24" dur="20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0" y="190500"/>
            <a:ext cx="12192000" cy="707886"/>
          </a:xfrm>
          <a:prstGeom prst="rect">
            <a:avLst/>
          </a:prstGeom>
          <a:noFill/>
        </p:spPr>
        <p:txBody>
          <a:bodyPr wrap="square" rtlCol="0">
            <a:spAutoFit/>
          </a:bodyPr>
          <a:lstStyle/>
          <a:p>
            <a:pPr lvl="0" algn="ctr"/>
            <a:r>
              <a:rPr lang="pt-BR" sz="4000" b="1" dirty="0">
                <a:latin typeface="Times New Roman" pitchFamily="18" charset="0"/>
                <a:cs typeface="Times New Roman" pitchFamily="18" charset="0"/>
              </a:rPr>
              <a:t> </a:t>
            </a:r>
            <a:r>
              <a:rPr lang="pt-BR" sz="4000" b="1" dirty="0">
                <a:solidFill>
                  <a:srgbClr val="FF0000"/>
                </a:solidFill>
                <a:latin typeface="Times New Roman" pitchFamily="18" charset="0"/>
                <a:cs typeface="Times New Roman" pitchFamily="18" charset="0"/>
              </a:rPr>
              <a:t>1/ Thuận lợi</a:t>
            </a:r>
            <a:endParaRPr lang="en-US" sz="4000" dirty="0">
              <a:solidFill>
                <a:srgbClr val="FF000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604346" y="965632"/>
            <a:ext cx="10851930" cy="1200329"/>
          </a:xfrm>
          <a:prstGeom prst="rect">
            <a:avLst/>
          </a:prstGeom>
          <a:noFill/>
        </p:spPr>
        <p:txBody>
          <a:bodyPr wrap="square" rtlCol="0">
            <a:spAutoFit/>
          </a:bodyPr>
          <a:lstStyle/>
          <a:p>
            <a:pPr algn="just"/>
            <a:r>
              <a:rPr lang="pt-BR" sz="3600" dirty="0">
                <a:latin typeface="Times New Roman" pitchFamily="18" charset="0"/>
                <a:cs typeface="Times New Roman" pitchFamily="18" charset="0"/>
              </a:rPr>
              <a:t> Phụ huynh ngày càng thể hiện sự quan tâm vấn đề học tập của con em.</a:t>
            </a:r>
            <a:endParaRPr lang="en-US" sz="36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2869" y="2020841"/>
            <a:ext cx="4374107" cy="210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75" y="2073230"/>
            <a:ext cx="4451622" cy="205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338" y="4323806"/>
            <a:ext cx="5225143" cy="236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24245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p:cTn id="19" dur="1000" fill="hold"/>
                                        <p:tgtEl>
                                          <p:spTgt spid="3075"/>
                                        </p:tgtEl>
                                        <p:attrNameLst>
                                          <p:attrName>ppt_w</p:attrName>
                                        </p:attrNameLst>
                                      </p:cBhvr>
                                      <p:tavLst>
                                        <p:tav tm="0">
                                          <p:val>
                                            <p:fltVal val="0"/>
                                          </p:val>
                                        </p:tav>
                                        <p:tav tm="100000">
                                          <p:val>
                                            <p:strVal val="#ppt_w"/>
                                          </p:val>
                                        </p:tav>
                                      </p:tavLst>
                                    </p:anim>
                                    <p:anim calcmode="lin" valueType="num">
                                      <p:cBhvr>
                                        <p:cTn id="20" dur="1000" fill="hold"/>
                                        <p:tgtEl>
                                          <p:spTgt spid="3075"/>
                                        </p:tgtEl>
                                        <p:attrNameLst>
                                          <p:attrName>ppt_h</p:attrName>
                                        </p:attrNameLst>
                                      </p:cBhvr>
                                      <p:tavLst>
                                        <p:tav tm="0">
                                          <p:val>
                                            <p:fltVal val="0"/>
                                          </p:val>
                                        </p:tav>
                                        <p:tav tm="100000">
                                          <p:val>
                                            <p:strVal val="#ppt_h"/>
                                          </p:val>
                                        </p:tav>
                                      </p:tavLst>
                                    </p:anim>
                                    <p:anim calcmode="lin" valueType="num">
                                      <p:cBhvr>
                                        <p:cTn id="21" dur="1000" fill="hold"/>
                                        <p:tgtEl>
                                          <p:spTgt spid="3075"/>
                                        </p:tgtEl>
                                        <p:attrNameLst>
                                          <p:attrName>style.rotation</p:attrName>
                                        </p:attrNameLst>
                                      </p:cBhvr>
                                      <p:tavLst>
                                        <p:tav tm="0">
                                          <p:val>
                                            <p:fltVal val="90"/>
                                          </p:val>
                                        </p:tav>
                                        <p:tav tm="100000">
                                          <p:val>
                                            <p:fltVal val="0"/>
                                          </p:val>
                                        </p:tav>
                                      </p:tavLst>
                                    </p:anim>
                                    <p:animEffect transition="in" filter="fade">
                                      <p:cBhvr>
                                        <p:cTn id="22" dur="1000"/>
                                        <p:tgtEl>
                                          <p:spTgt spid="307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wheel(1)">
                                      <p:cBhvr>
                                        <p:cTn id="27" dur="20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076"/>
                                        </p:tgtEl>
                                        <p:attrNameLst>
                                          <p:attrName>style.visibility</p:attrName>
                                        </p:attrNameLst>
                                      </p:cBhvr>
                                      <p:to>
                                        <p:strVal val="visible"/>
                                      </p:to>
                                    </p:set>
                                    <p:animEffect transition="in" filter="wipe(down)">
                                      <p:cBhvr>
                                        <p:cTn id="32" dur="580">
                                          <p:stCondLst>
                                            <p:cond delay="0"/>
                                          </p:stCondLst>
                                        </p:cTn>
                                        <p:tgtEl>
                                          <p:spTgt spid="3076"/>
                                        </p:tgtEl>
                                      </p:cBhvr>
                                    </p:animEffect>
                                    <p:anim calcmode="lin" valueType="num">
                                      <p:cBhvr>
                                        <p:cTn id="33" dur="1822"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07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07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076"/>
                                        </p:tgtEl>
                                        <p:attrNameLst>
                                          <p:attrName>ppt_y</p:attrName>
                                        </p:attrNameLst>
                                      </p:cBhvr>
                                      <p:tavLst>
                                        <p:tav tm="0" fmla="#ppt_y-sin(pi*$)/81">
                                          <p:val>
                                            <p:fltVal val="0"/>
                                          </p:val>
                                        </p:tav>
                                        <p:tav tm="100000">
                                          <p:val>
                                            <p:fltVal val="1"/>
                                          </p:val>
                                        </p:tav>
                                      </p:tavLst>
                                    </p:anim>
                                    <p:animScale>
                                      <p:cBhvr>
                                        <p:cTn id="38" dur="26">
                                          <p:stCondLst>
                                            <p:cond delay="650"/>
                                          </p:stCondLst>
                                        </p:cTn>
                                        <p:tgtEl>
                                          <p:spTgt spid="3076"/>
                                        </p:tgtEl>
                                      </p:cBhvr>
                                      <p:to x="100000" y="60000"/>
                                    </p:animScale>
                                    <p:animScale>
                                      <p:cBhvr>
                                        <p:cTn id="39" dur="166" decel="50000">
                                          <p:stCondLst>
                                            <p:cond delay="676"/>
                                          </p:stCondLst>
                                        </p:cTn>
                                        <p:tgtEl>
                                          <p:spTgt spid="3076"/>
                                        </p:tgtEl>
                                      </p:cBhvr>
                                      <p:to x="100000" y="100000"/>
                                    </p:animScale>
                                    <p:animScale>
                                      <p:cBhvr>
                                        <p:cTn id="40" dur="26">
                                          <p:stCondLst>
                                            <p:cond delay="1312"/>
                                          </p:stCondLst>
                                        </p:cTn>
                                        <p:tgtEl>
                                          <p:spTgt spid="3076"/>
                                        </p:tgtEl>
                                      </p:cBhvr>
                                      <p:to x="100000" y="80000"/>
                                    </p:animScale>
                                    <p:animScale>
                                      <p:cBhvr>
                                        <p:cTn id="41" dur="166" decel="50000">
                                          <p:stCondLst>
                                            <p:cond delay="1338"/>
                                          </p:stCondLst>
                                        </p:cTn>
                                        <p:tgtEl>
                                          <p:spTgt spid="3076"/>
                                        </p:tgtEl>
                                      </p:cBhvr>
                                      <p:to x="100000" y="100000"/>
                                    </p:animScale>
                                    <p:animScale>
                                      <p:cBhvr>
                                        <p:cTn id="42" dur="26">
                                          <p:stCondLst>
                                            <p:cond delay="1642"/>
                                          </p:stCondLst>
                                        </p:cTn>
                                        <p:tgtEl>
                                          <p:spTgt spid="3076"/>
                                        </p:tgtEl>
                                      </p:cBhvr>
                                      <p:to x="100000" y="90000"/>
                                    </p:animScale>
                                    <p:animScale>
                                      <p:cBhvr>
                                        <p:cTn id="43" dur="166" decel="50000">
                                          <p:stCondLst>
                                            <p:cond delay="1668"/>
                                          </p:stCondLst>
                                        </p:cTn>
                                        <p:tgtEl>
                                          <p:spTgt spid="3076"/>
                                        </p:tgtEl>
                                      </p:cBhvr>
                                      <p:to x="100000" y="100000"/>
                                    </p:animScale>
                                    <p:animScale>
                                      <p:cBhvr>
                                        <p:cTn id="44" dur="26">
                                          <p:stCondLst>
                                            <p:cond delay="1808"/>
                                          </p:stCondLst>
                                        </p:cTn>
                                        <p:tgtEl>
                                          <p:spTgt spid="3076"/>
                                        </p:tgtEl>
                                      </p:cBhvr>
                                      <p:to x="100000" y="95000"/>
                                    </p:animScale>
                                    <p:animScale>
                                      <p:cBhvr>
                                        <p:cTn id="45" dur="166" decel="50000">
                                          <p:stCondLst>
                                            <p:cond delay="1834"/>
                                          </p:stCondLst>
                                        </p:cTn>
                                        <p:tgtEl>
                                          <p:spTgt spid="30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0" y="190500"/>
            <a:ext cx="12192000" cy="677108"/>
          </a:xfrm>
          <a:prstGeom prst="rect">
            <a:avLst/>
          </a:prstGeom>
          <a:noFill/>
        </p:spPr>
        <p:txBody>
          <a:bodyPr wrap="square" rtlCol="0">
            <a:spAutoFit/>
          </a:bodyPr>
          <a:lstStyle/>
          <a:p>
            <a:pPr algn="ctr"/>
            <a:r>
              <a:rPr lang="en-US" sz="3800" b="1" dirty="0">
                <a:solidFill>
                  <a:srgbClr val="FF0000"/>
                </a:solidFill>
                <a:latin typeface="Times New Roman" pitchFamily="18" charset="0"/>
                <a:cs typeface="Times New Roman" pitchFamily="18" charset="0"/>
              </a:rPr>
              <a:t>2/ </a:t>
            </a:r>
            <a:r>
              <a:rPr lang="en-US" sz="3800" b="1" dirty="0" err="1">
                <a:solidFill>
                  <a:srgbClr val="FF0000"/>
                </a:solidFill>
                <a:latin typeface="Times New Roman" pitchFamily="18" charset="0"/>
                <a:cs typeface="Times New Roman" pitchFamily="18" charset="0"/>
              </a:rPr>
              <a:t>Khó</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khăn</a:t>
            </a:r>
            <a:endParaRPr lang="en-US" sz="3800" b="1" dirty="0">
              <a:solidFill>
                <a:srgbClr val="FF0000"/>
              </a:solidFill>
              <a:latin typeface="Times New Roman" pitchFamily="18" charset="0"/>
              <a:cs typeface="Times New Roman" pitchFamily="18" charset="0"/>
            </a:endParaRPr>
          </a:p>
        </p:txBody>
      </p:sp>
      <p:sp>
        <p:nvSpPr>
          <p:cNvPr id="6" name="Rectangle 5"/>
          <p:cNvSpPr/>
          <p:nvPr/>
        </p:nvSpPr>
        <p:spPr>
          <a:xfrm>
            <a:off x="600891" y="1345474"/>
            <a:ext cx="1118180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Giáo</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viên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linh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hoạt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phối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hợp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các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phương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pháp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đặc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thù</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bộ</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môn</a:t>
            </a:r>
            <a:r>
              <a:rPr lang="en-GB"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2" name="Rectangle 11"/>
          <p:cNvSpPr/>
          <p:nvPr/>
        </p:nvSpPr>
        <p:spPr>
          <a:xfrm>
            <a:off x="600891" y="2634342"/>
            <a:ext cx="1118180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thường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xuyên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sử</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dụng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đồ</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dùng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học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và</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rèn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các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kỹ</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năng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kể</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chuyện</a:t>
            </a:r>
            <a:r>
              <a:rPr lang="en-GB"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4" name="Rectangle 13"/>
          <p:cNvSpPr/>
          <p:nvPr/>
        </p:nvSpPr>
        <p:spPr>
          <a:xfrm>
            <a:off x="600891" y="3972909"/>
            <a:ext cx="11181806" cy="1087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Times New Roman" pitchFamily="18" charset="0"/>
                <a:cs typeface="Times New Roman" pitchFamily="18" charset="0"/>
              </a:rPr>
              <a:t>- </a:t>
            </a:r>
          </a:p>
          <a:p>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chuẩn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bị</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tốt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bài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giảng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khi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lên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lớp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nội</a:t>
            </a:r>
            <a:r>
              <a:rPr lang="en-GB" sz="3200" dirty="0">
                <a:latin typeface="Times New Roman" pitchFamily="18" charset="0"/>
                <a:cs typeface="Times New Roman" pitchFamily="18" charset="0"/>
              </a:rPr>
              <a:t> dung </a:t>
            </a:r>
            <a:r>
              <a:rPr lang="en-GB" sz="3200" dirty="0" err="1">
                <a:latin typeface="Times New Roman" pitchFamily="18" charset="0"/>
                <a:cs typeface="Times New Roman" pitchFamily="18" charset="0"/>
              </a:rPr>
              <a:t>bài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thiết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kế</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lôi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cuốn</a:t>
            </a:r>
            <a:r>
              <a:rPr lang="en-GB" sz="3200" dirty="0">
                <a:latin typeface="Times New Roman" pitchFamily="18" charset="0"/>
                <a:cs typeface="Times New Roman" pitchFamily="18" charset="0"/>
              </a:rPr>
              <a:t> , </a:t>
            </a:r>
            <a:r>
              <a:rPr lang="en-GB" sz="3200" dirty="0" err="1">
                <a:latin typeface="Times New Roman" pitchFamily="18" charset="0"/>
                <a:cs typeface="Times New Roman" pitchFamily="18" charset="0"/>
              </a:rPr>
              <a:t>hấp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dẫn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nên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hiệu</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quả</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tiết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cao</a:t>
            </a:r>
            <a:r>
              <a:rPr lang="en-GB"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p:txBody>
      </p:sp>
      <p:sp>
        <p:nvSpPr>
          <p:cNvPr id="15" name="Rectangle 14"/>
          <p:cNvSpPr/>
          <p:nvPr/>
        </p:nvSpPr>
        <p:spPr>
          <a:xfrm>
            <a:off x="600891" y="5381897"/>
            <a:ext cx="1118180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Times New Roman" pitchFamily="18" charset="0"/>
                <a:cs typeface="Times New Roman" pitchFamily="18" charset="0"/>
              </a:rPr>
              <a:t>- </a:t>
            </a:r>
          </a:p>
          <a:p>
            <a:pPr algn="just"/>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Đồ</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dùng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học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chưa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đáp</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ứng</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được</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yêu</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cầu</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của</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bài</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dạy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như</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tranh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ảnh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máy</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nhạc</a:t>
            </a:r>
            <a:r>
              <a:rPr lang="en-GB"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p>
            <a:r>
              <a:rPr lang="en-GB" sz="3200" dirty="0">
                <a:latin typeface="Times New Roman" pitchFamily="18" charset="0"/>
                <a:cs typeface="Times New Roman" pitchFamily="18" charset="0"/>
              </a:rPr>
              <a:t> </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417343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80">
                                          <p:stCondLst>
                                            <p:cond delay="0"/>
                                          </p:stCondLst>
                                        </p:cTn>
                                        <p:tgtEl>
                                          <p:spTgt spid="15"/>
                                        </p:tgtEl>
                                      </p:cBhvr>
                                    </p:animEffect>
                                    <p:anim calcmode="lin" valueType="num">
                                      <p:cBhvr>
                                        <p:cTn id="3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5" dur="26">
                                          <p:stCondLst>
                                            <p:cond delay="650"/>
                                          </p:stCondLst>
                                        </p:cTn>
                                        <p:tgtEl>
                                          <p:spTgt spid="15"/>
                                        </p:tgtEl>
                                      </p:cBhvr>
                                      <p:to x="100000" y="60000"/>
                                    </p:animScale>
                                    <p:animScale>
                                      <p:cBhvr>
                                        <p:cTn id="36" dur="166" decel="50000">
                                          <p:stCondLst>
                                            <p:cond delay="676"/>
                                          </p:stCondLst>
                                        </p:cTn>
                                        <p:tgtEl>
                                          <p:spTgt spid="15"/>
                                        </p:tgtEl>
                                      </p:cBhvr>
                                      <p:to x="100000" y="100000"/>
                                    </p:animScale>
                                    <p:animScale>
                                      <p:cBhvr>
                                        <p:cTn id="37" dur="26">
                                          <p:stCondLst>
                                            <p:cond delay="1312"/>
                                          </p:stCondLst>
                                        </p:cTn>
                                        <p:tgtEl>
                                          <p:spTgt spid="15"/>
                                        </p:tgtEl>
                                      </p:cBhvr>
                                      <p:to x="100000" y="80000"/>
                                    </p:animScale>
                                    <p:animScale>
                                      <p:cBhvr>
                                        <p:cTn id="38" dur="166" decel="50000">
                                          <p:stCondLst>
                                            <p:cond delay="1338"/>
                                          </p:stCondLst>
                                        </p:cTn>
                                        <p:tgtEl>
                                          <p:spTgt spid="15"/>
                                        </p:tgtEl>
                                      </p:cBhvr>
                                      <p:to x="100000" y="100000"/>
                                    </p:animScale>
                                    <p:animScale>
                                      <p:cBhvr>
                                        <p:cTn id="39" dur="26">
                                          <p:stCondLst>
                                            <p:cond delay="1642"/>
                                          </p:stCondLst>
                                        </p:cTn>
                                        <p:tgtEl>
                                          <p:spTgt spid="15"/>
                                        </p:tgtEl>
                                      </p:cBhvr>
                                      <p:to x="100000" y="90000"/>
                                    </p:animScale>
                                    <p:animScale>
                                      <p:cBhvr>
                                        <p:cTn id="40" dur="166" decel="50000">
                                          <p:stCondLst>
                                            <p:cond delay="1668"/>
                                          </p:stCondLst>
                                        </p:cTn>
                                        <p:tgtEl>
                                          <p:spTgt spid="15"/>
                                        </p:tgtEl>
                                      </p:cBhvr>
                                      <p:to x="100000" y="100000"/>
                                    </p:animScale>
                                    <p:animScale>
                                      <p:cBhvr>
                                        <p:cTn id="41" dur="26">
                                          <p:stCondLst>
                                            <p:cond delay="1808"/>
                                          </p:stCondLst>
                                        </p:cTn>
                                        <p:tgtEl>
                                          <p:spTgt spid="15"/>
                                        </p:tgtEl>
                                      </p:cBhvr>
                                      <p:to x="100000" y="95000"/>
                                    </p:animScale>
                                    <p:animScale>
                                      <p:cBhvr>
                                        <p:cTn id="4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2"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0" y="190500"/>
            <a:ext cx="12192000" cy="923330"/>
          </a:xfrm>
          <a:prstGeom prst="rect">
            <a:avLst/>
          </a:prstGeom>
          <a:noFill/>
        </p:spPr>
        <p:txBody>
          <a:bodyPr wrap="square" rtlCol="0">
            <a:spAutoFit/>
          </a:bodyPr>
          <a:lstStyle/>
          <a:p>
            <a:r>
              <a:rPr lang="pt-BR" sz="5400" b="1" dirty="0">
                <a:solidFill>
                  <a:srgbClr val="FF0000"/>
                </a:solidFill>
                <a:latin typeface="Times New Roman" pitchFamily="18" charset="0"/>
                <a:cs typeface="Times New Roman" pitchFamily="18" charset="0"/>
              </a:rPr>
              <a:t>IV. Nội dung biện pháp </a:t>
            </a:r>
            <a:endParaRPr lang="en-US" sz="5400" dirty="0">
              <a:solidFill>
                <a:srgbClr val="FF000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559077" y="1395817"/>
            <a:ext cx="10675882" cy="707886"/>
          </a:xfrm>
          <a:prstGeom prst="rect">
            <a:avLst/>
          </a:prstGeom>
          <a:noFill/>
        </p:spPr>
        <p:txBody>
          <a:bodyPr wrap="square" rtlCol="0">
            <a:spAutoFit/>
          </a:bodyPr>
          <a:lstStyle/>
          <a:p>
            <a:pPr algn="just"/>
            <a:r>
              <a:rPr lang="en-US" sz="4000" b="1">
                <a:latin typeface="Times New Roman" pitchFamily="18" charset="0"/>
                <a:cs typeface="Times New Roman" pitchFamily="18" charset="0"/>
              </a:rPr>
              <a:t>1. </a:t>
            </a:r>
            <a:r>
              <a:rPr lang="vi-VN" sz="4000" b="1">
                <a:latin typeface="Times New Roman" pitchFamily="18" charset="0"/>
                <a:cs typeface="Times New Roman" pitchFamily="18" charset="0"/>
              </a:rPr>
              <a:t>Chuẩn bị bài dạy</a:t>
            </a:r>
            <a:endParaRPr lang="en-US" sz="4000">
              <a:latin typeface="Times New Roman" pitchFamily="18" charset="0"/>
              <a:cs typeface="Times New Roman" pitchFamily="18" charset="0"/>
            </a:endParaRPr>
          </a:p>
        </p:txBody>
      </p:sp>
      <p:sp>
        <p:nvSpPr>
          <p:cNvPr id="2" name="TextBox 1"/>
          <p:cNvSpPr txBox="1"/>
          <p:nvPr/>
        </p:nvSpPr>
        <p:spPr>
          <a:xfrm>
            <a:off x="1254033" y="2103703"/>
            <a:ext cx="9980925" cy="584775"/>
          </a:xfrm>
          <a:prstGeom prst="rect">
            <a:avLst/>
          </a:prstGeom>
          <a:noFill/>
        </p:spPr>
        <p:txBody>
          <a:bodyPr wrap="square" rtlCol="0">
            <a:spAutoFit/>
          </a:bodyPr>
          <a:lstStyle/>
          <a:p>
            <a:r>
              <a:rPr lang="en-GB"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Nghiên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cứu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tích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luyện</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47602484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1226096" y="567566"/>
            <a:ext cx="9699398" cy="564405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prstClr val="black"/>
                </a:solidFill>
                <a:latin typeface="Times New Roman" pitchFamily="18" charset="0"/>
                <a:cs typeface="Times New Roman" pitchFamily="18" charset="0"/>
              </a:rPr>
              <a:t>-</a:t>
            </a:r>
            <a:r>
              <a:rPr lang="en-US" sz="4000" dirty="0" err="1">
                <a:solidFill>
                  <a:schemeClr val="tx1"/>
                </a:solidFill>
                <a:latin typeface="Times New Roman" pitchFamily="18" charset="0"/>
                <a:cs typeface="Times New Roman" pitchFamily="18" charset="0"/>
              </a:rPr>
              <a:t>T</a:t>
            </a:r>
            <a:r>
              <a:rPr lang="en-US" sz="4400" dirty="0" err="1">
                <a:solidFill>
                  <a:schemeClr val="tx1"/>
                </a:solidFill>
                <a:latin typeface="Times New Roman" pitchFamily="18" charset="0"/>
                <a:cs typeface="Times New Roman" pitchFamily="18" charset="0"/>
              </a:rPr>
              <a:t>rong</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quá</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trình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đọc</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câu</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chuyện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tôi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sẽ</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tìm</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ra</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được</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những</a:t>
            </a:r>
            <a:r>
              <a:rPr lang="en-US" sz="4400" dirty="0">
                <a:solidFill>
                  <a:schemeClr val="tx1"/>
                </a:solidFill>
                <a:latin typeface="Times New Roman" pitchFamily="18" charset="0"/>
                <a:cs typeface="Times New Roman" pitchFamily="18" charset="0"/>
              </a:rPr>
              <a:t> ý </a:t>
            </a:r>
            <a:r>
              <a:rPr lang="en-US" sz="4400" dirty="0" err="1">
                <a:solidFill>
                  <a:schemeClr val="tx1"/>
                </a:solidFill>
                <a:latin typeface="Times New Roman" pitchFamily="18" charset="0"/>
                <a:cs typeface="Times New Roman" pitchFamily="18" charset="0"/>
              </a:rPr>
              <a:t>chính</a:t>
            </a:r>
            <a:endParaRPr lang="en-US" sz="4400" dirty="0">
              <a:solidFill>
                <a:schemeClr val="tx1"/>
              </a:solidFill>
              <a:latin typeface="Times New Roman" pitchFamily="18" charset="0"/>
              <a:cs typeface="Times New Roman" pitchFamily="18" charset="0"/>
            </a:endParaRPr>
          </a:p>
          <a:p>
            <a:pPr algn="just"/>
            <a:r>
              <a:rPr lang="en-US" sz="4400" dirty="0">
                <a:solidFill>
                  <a:schemeClr val="tx1"/>
                </a:solidFill>
                <a:latin typeface="Times New Roman" pitchFamily="18" charset="0"/>
                <a:cs typeface="Times New Roman" pitchFamily="18" charset="0"/>
              </a:rPr>
              <a:t>-</a:t>
            </a:r>
            <a:r>
              <a:rPr lang="en-US" sz="4400" dirty="0" err="1">
                <a:solidFill>
                  <a:schemeClr val="tx1"/>
                </a:solidFill>
                <a:latin typeface="Times New Roman" pitchFamily="18" charset="0"/>
                <a:cs typeface="Times New Roman" pitchFamily="18" charset="0"/>
              </a:rPr>
              <a:t>Tìm</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ra</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phương</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pháp</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để</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dẫn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dắt</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thích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hợp</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giúp</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cho</a:t>
            </a:r>
            <a:r>
              <a:rPr lang="en-US" sz="4400" dirty="0">
                <a:solidFill>
                  <a:schemeClr val="tx1"/>
                </a:solidFill>
                <a:latin typeface="Times New Roman" pitchFamily="18" charset="0"/>
                <a:cs typeface="Times New Roman" pitchFamily="18" charset="0"/>
              </a:rPr>
              <a:t> HS </a:t>
            </a:r>
            <a:r>
              <a:rPr lang="en-US" sz="4400" dirty="0" err="1">
                <a:solidFill>
                  <a:schemeClr val="tx1"/>
                </a:solidFill>
                <a:latin typeface="Times New Roman" pitchFamily="18" charset="0"/>
                <a:cs typeface="Times New Roman" pitchFamily="18" charset="0"/>
              </a:rPr>
              <a:t>dễ</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nhớ</a:t>
            </a:r>
            <a:r>
              <a:rPr lang="en-US" sz="4400" dirty="0">
                <a:solidFill>
                  <a:schemeClr val="tx1"/>
                </a:solidFill>
                <a:latin typeface="Times New Roman" pitchFamily="18" charset="0"/>
                <a:cs typeface="Times New Roman" pitchFamily="18" charset="0"/>
              </a:rPr>
              <a:t>.</a:t>
            </a:r>
          </a:p>
          <a:p>
            <a:pPr algn="just"/>
            <a:r>
              <a:rPr lang="en-US" sz="4400" dirty="0">
                <a:solidFill>
                  <a:schemeClr val="tx1"/>
                </a:solidFill>
                <a:latin typeface="Times New Roman" pitchFamily="18" charset="0"/>
                <a:cs typeface="Times New Roman" pitchFamily="18" charset="0"/>
              </a:rPr>
              <a:t>- GV </a:t>
            </a:r>
            <a:r>
              <a:rPr lang="en-US" sz="4400" dirty="0" err="1">
                <a:solidFill>
                  <a:schemeClr val="tx1"/>
                </a:solidFill>
                <a:latin typeface="Times New Roman" pitchFamily="18" charset="0"/>
                <a:cs typeface="Times New Roman" pitchFamily="18" charset="0"/>
              </a:rPr>
              <a:t>kể</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câu</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chuyện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phải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sinh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động</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lôi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cuốn</a:t>
            </a:r>
            <a:r>
              <a:rPr lang="en-US" sz="4400" dirty="0">
                <a:solidFill>
                  <a:schemeClr val="tx1"/>
                </a:solidFill>
                <a:latin typeface="Times New Roman" pitchFamily="18" charset="0"/>
                <a:cs typeface="Times New Roman" pitchFamily="18" charset="0"/>
              </a:rPr>
              <a:t>.</a:t>
            </a:r>
          </a:p>
          <a:p>
            <a:pPr algn="just"/>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Khi</a:t>
            </a:r>
            <a:r>
              <a:rPr lang="en-US" sz="4400" dirty="0">
                <a:solidFill>
                  <a:schemeClr val="tx1"/>
                </a:solidFill>
                <a:latin typeface="Times New Roman" pitchFamily="18" charset="0"/>
                <a:cs typeface="Times New Roman" pitchFamily="18" charset="0"/>
              </a:rPr>
              <a:t> GV </a:t>
            </a:r>
            <a:r>
              <a:rPr lang="en-US" sz="4400" dirty="0" err="1">
                <a:solidFill>
                  <a:schemeClr val="tx1"/>
                </a:solidFill>
                <a:latin typeface="Times New Roman" pitchFamily="18" charset="0"/>
                <a:cs typeface="Times New Roman" pitchFamily="18" charset="0"/>
              </a:rPr>
              <a:t>kể</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thì</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cần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thị</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phạm</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cho</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học</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sinh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nhìn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thấy</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nghe</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thấy</a:t>
            </a:r>
            <a:r>
              <a:rPr lang="en-US" sz="4400"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167359568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down)">
                                      <p:cBhvr>
                                        <p:cTn id="28" dur="580">
                                          <p:stCondLst>
                                            <p:cond delay="0"/>
                                          </p:stCondLst>
                                        </p:cTn>
                                        <p:tgtEl>
                                          <p:spTgt spid="5">
                                            <p:txEl>
                                              <p:pRg st="2" end="2"/>
                                            </p:txEl>
                                          </p:spTgt>
                                        </p:tgtEl>
                                      </p:cBhvr>
                                    </p:animEffect>
                                    <p:anim calcmode="lin" valueType="num">
                                      <p:cBhvr>
                                        <p:cTn id="29"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xEl>
                                              <p:pRg st="2" end="2"/>
                                            </p:txEl>
                                          </p:spTgt>
                                        </p:tgtEl>
                                      </p:cBhvr>
                                      <p:to x="100000" y="60000"/>
                                    </p:animScale>
                                    <p:animScale>
                                      <p:cBhvr>
                                        <p:cTn id="35" dur="166" decel="50000">
                                          <p:stCondLst>
                                            <p:cond delay="676"/>
                                          </p:stCondLst>
                                        </p:cTn>
                                        <p:tgtEl>
                                          <p:spTgt spid="5">
                                            <p:txEl>
                                              <p:pRg st="2" end="2"/>
                                            </p:txEl>
                                          </p:spTgt>
                                        </p:tgtEl>
                                      </p:cBhvr>
                                      <p:to x="100000" y="100000"/>
                                    </p:animScale>
                                    <p:animScale>
                                      <p:cBhvr>
                                        <p:cTn id="36" dur="26">
                                          <p:stCondLst>
                                            <p:cond delay="1312"/>
                                          </p:stCondLst>
                                        </p:cTn>
                                        <p:tgtEl>
                                          <p:spTgt spid="5">
                                            <p:txEl>
                                              <p:pRg st="2" end="2"/>
                                            </p:txEl>
                                          </p:spTgt>
                                        </p:tgtEl>
                                      </p:cBhvr>
                                      <p:to x="100000" y="80000"/>
                                    </p:animScale>
                                    <p:animScale>
                                      <p:cBhvr>
                                        <p:cTn id="37" dur="166" decel="50000">
                                          <p:stCondLst>
                                            <p:cond delay="1338"/>
                                          </p:stCondLst>
                                        </p:cTn>
                                        <p:tgtEl>
                                          <p:spTgt spid="5">
                                            <p:txEl>
                                              <p:pRg st="2" end="2"/>
                                            </p:txEl>
                                          </p:spTgt>
                                        </p:tgtEl>
                                      </p:cBhvr>
                                      <p:to x="100000" y="100000"/>
                                    </p:animScale>
                                    <p:animScale>
                                      <p:cBhvr>
                                        <p:cTn id="38" dur="26">
                                          <p:stCondLst>
                                            <p:cond delay="1642"/>
                                          </p:stCondLst>
                                        </p:cTn>
                                        <p:tgtEl>
                                          <p:spTgt spid="5">
                                            <p:txEl>
                                              <p:pRg st="2" end="2"/>
                                            </p:txEl>
                                          </p:spTgt>
                                        </p:tgtEl>
                                      </p:cBhvr>
                                      <p:to x="100000" y="90000"/>
                                    </p:animScale>
                                    <p:animScale>
                                      <p:cBhvr>
                                        <p:cTn id="39" dur="166" decel="50000">
                                          <p:stCondLst>
                                            <p:cond delay="1668"/>
                                          </p:stCondLst>
                                        </p:cTn>
                                        <p:tgtEl>
                                          <p:spTgt spid="5">
                                            <p:txEl>
                                              <p:pRg st="2" end="2"/>
                                            </p:txEl>
                                          </p:spTgt>
                                        </p:tgtEl>
                                      </p:cBhvr>
                                      <p:to x="100000" y="100000"/>
                                    </p:animScale>
                                    <p:animScale>
                                      <p:cBhvr>
                                        <p:cTn id="40" dur="26">
                                          <p:stCondLst>
                                            <p:cond delay="1808"/>
                                          </p:stCondLst>
                                        </p:cTn>
                                        <p:tgtEl>
                                          <p:spTgt spid="5">
                                            <p:txEl>
                                              <p:pRg st="2" end="2"/>
                                            </p:txEl>
                                          </p:spTgt>
                                        </p:tgtEl>
                                      </p:cBhvr>
                                      <p:to x="100000" y="95000"/>
                                    </p:animScale>
                                    <p:animScale>
                                      <p:cBhvr>
                                        <p:cTn id="41" dur="166" decel="50000">
                                          <p:stCondLst>
                                            <p:cond delay="1834"/>
                                          </p:stCondLst>
                                        </p:cTn>
                                        <p:tgtEl>
                                          <p:spTgt spid="5">
                                            <p:txEl>
                                              <p:pRg st="2" end="2"/>
                                            </p:txEl>
                                          </p:spTgt>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 calcmode="lin" valueType="num">
                                      <p:cBhvr>
                                        <p:cTn id="4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4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1541416" y="1489166"/>
            <a:ext cx="9274629" cy="4114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itchFamily="18" charset="0"/>
                <a:cs typeface="Times New Roman" pitchFamily="18" charset="0"/>
              </a:rPr>
              <a:t> - </a:t>
            </a:r>
            <a:r>
              <a:rPr lang="en-US" sz="4400" dirty="0" err="1">
                <a:solidFill>
                  <a:schemeClr val="tx1"/>
                </a:solidFill>
                <a:latin typeface="Times New Roman" pitchFamily="18" charset="0"/>
                <a:cs typeface="Times New Roman" pitchFamily="18" charset="0"/>
              </a:rPr>
              <a:t>Cách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nhấn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nhá</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câu</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từ</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khi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kể</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giả</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giọng</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nhân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vật</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đây</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là</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điểm</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nhấn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để</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các</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em</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yêu</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thích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hơn</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khi</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nghe</a:t>
            </a:r>
            <a:r>
              <a:rPr lang="en-US" sz="4400" dirty="0">
                <a:solidFill>
                  <a:schemeClr val="tx1"/>
                </a:solidFill>
                <a:latin typeface="Times New Roman" pitchFamily="18" charset="0"/>
                <a:cs typeface="Times New Roman" pitchFamily="18" charset="0"/>
              </a:rPr>
              <a:t>.</a:t>
            </a:r>
          </a:p>
          <a:p>
            <a:pPr algn="just"/>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Tránh</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kể</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như</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đọc</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không</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cảm</a:t>
            </a:r>
            <a:r>
              <a:rPr lang="en-US" sz="4400" dirty="0">
                <a:solidFill>
                  <a:schemeClr val="tx1"/>
                </a:solidFill>
                <a:latin typeface="Times New Roman" pitchFamily="18" charset="0"/>
                <a:cs typeface="Times New Roman" pitchFamily="18" charset="0"/>
              </a:rPr>
              <a:t> </a:t>
            </a:r>
            <a:r>
              <a:rPr lang="en-US" sz="4400" dirty="0" err="1">
                <a:solidFill>
                  <a:schemeClr val="tx1"/>
                </a:solidFill>
                <a:latin typeface="Times New Roman" pitchFamily="18" charset="0"/>
                <a:cs typeface="Times New Roman" pitchFamily="18" charset="0"/>
              </a:rPr>
              <a:t>xúc</a:t>
            </a:r>
            <a:r>
              <a:rPr lang="en-US" sz="44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310540883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heel(1)">
                                      <p:cBhvr>
                                        <p:cTn id="19"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43" y="40595"/>
            <a:ext cx="1390650" cy="13906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3357153" cy="675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30825" y="2238335"/>
            <a:ext cx="7281664" cy="1569660"/>
          </a:xfrm>
          <a:prstGeom prst="rect">
            <a:avLst/>
          </a:prstGeom>
        </p:spPr>
        <p:txBody>
          <a:bodyPr wrap="square">
            <a:spAutoFit/>
          </a:bodyPr>
          <a:lstStyle/>
          <a:p>
            <a:pPr algn="ctr"/>
            <a:r>
              <a:rPr lang="en-US" sz="4800" b="1">
                <a:ln w="10160">
                  <a:solidFill>
                    <a:schemeClr val="tx1"/>
                  </a:solidFill>
                  <a:prstDash val="solid"/>
                </a:ln>
                <a:solidFill>
                  <a:srgbClr val="FFFF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Chọn nhạc nền cho phù hợp với câu chuyện</a:t>
            </a:r>
            <a:endParaRPr lang="en-US" sz="4800" b="1" dirty="0">
              <a:ln w="10160">
                <a:solidFill>
                  <a:schemeClr val="tx1"/>
                </a:solidFill>
                <a:prstDash val="solid"/>
              </a:ln>
              <a:solidFill>
                <a:srgbClr val="FFFF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25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63061" y="190500"/>
            <a:ext cx="12192000" cy="707886"/>
          </a:xfrm>
          <a:prstGeom prst="rect">
            <a:avLst/>
          </a:prstGeom>
          <a:noFill/>
        </p:spPr>
        <p:txBody>
          <a:bodyPr wrap="square" rtlCol="0">
            <a:spAutoFit/>
          </a:bodyPr>
          <a:lstStyle/>
          <a:p>
            <a:r>
              <a:rPr lang="en-US" sz="4000" b="1" dirty="0">
                <a:latin typeface="Times New Roman" pitchFamily="18" charset="0"/>
                <a:cs typeface="Times New Roman" pitchFamily="18" charset="0"/>
              </a:rPr>
              <a:t>b) </a:t>
            </a:r>
            <a:r>
              <a:rPr lang="pt-BR" sz="4000" b="1" dirty="0">
                <a:latin typeface="Times New Roman" pitchFamily="18" charset="0"/>
                <a:cs typeface="Times New Roman" pitchFamily="18" charset="0"/>
              </a:rPr>
              <a:t>Chuẩn bị tốt bài giảng trước khi lên lớp.</a:t>
            </a:r>
            <a:endParaRPr lang="en-US" sz="40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36938" y="3568089"/>
            <a:ext cx="5669052" cy="707886"/>
          </a:xfrm>
          <a:prstGeom prst="rect">
            <a:avLst/>
          </a:prstGeom>
          <a:noFill/>
        </p:spPr>
        <p:txBody>
          <a:bodyPr wrap="square" rtlCol="0">
            <a:spAutoFit/>
          </a:bodyPr>
          <a:lstStyle/>
          <a:p>
            <a:pPr algn="just"/>
            <a:r>
              <a:rPr lang="en-US" sz="4000" b="1" dirty="0" err="1">
                <a:solidFill>
                  <a:srgbClr val="1F497D"/>
                </a:solidFill>
                <a:latin typeface="Times New Roman" pitchFamily="18" charset="0"/>
                <a:ea typeface="Calibri" panose="020F0502020204030204" pitchFamily="34" charset="0"/>
                <a:cs typeface="Times New Roman" pitchFamily="18" charset="0"/>
              </a:rPr>
              <a:t>Kể</a:t>
            </a:r>
            <a:r>
              <a:rPr lang="en-US" sz="4000" b="1" dirty="0">
                <a:solidFill>
                  <a:srgbClr val="1F497D"/>
                </a:solidFill>
                <a:latin typeface="Times New Roman" pitchFamily="18" charset="0"/>
                <a:ea typeface="Calibri" panose="020F0502020204030204" pitchFamily="34" charset="0"/>
                <a:cs typeface="Times New Roman" pitchFamily="18" charset="0"/>
              </a:rPr>
              <a:t> </a:t>
            </a:r>
            <a:r>
              <a:rPr lang="en-US" sz="4000" b="1" dirty="0" err="1">
                <a:solidFill>
                  <a:srgbClr val="1F497D"/>
                </a:solidFill>
                <a:latin typeface="Times New Roman" pitchFamily="18" charset="0"/>
                <a:ea typeface="Calibri" panose="020F0502020204030204" pitchFamily="34" charset="0"/>
                <a:cs typeface="Times New Roman" pitchFamily="18" charset="0"/>
              </a:rPr>
              <a:t>chuyện</a:t>
            </a:r>
            <a:r>
              <a:rPr lang="en-US" sz="4000" b="1" dirty="0">
                <a:solidFill>
                  <a:srgbClr val="1F497D"/>
                </a:solidFill>
                <a:latin typeface="Times New Roman" pitchFamily="18" charset="0"/>
                <a:ea typeface="Calibri" panose="020F0502020204030204" pitchFamily="34" charset="0"/>
                <a:cs typeface="Times New Roman" pitchFamily="18" charset="0"/>
              </a:rPr>
              <a:t> </a:t>
            </a:r>
            <a:r>
              <a:rPr lang="en-US" sz="4000" b="1" dirty="0" err="1">
                <a:solidFill>
                  <a:srgbClr val="1F497D"/>
                </a:solidFill>
                <a:latin typeface="Times New Roman" pitchFamily="18" charset="0"/>
                <a:ea typeface="Calibri" panose="020F0502020204030204" pitchFamily="34" charset="0"/>
                <a:cs typeface="Times New Roman" pitchFamily="18" charset="0"/>
              </a:rPr>
              <a:t>có</a:t>
            </a:r>
            <a:r>
              <a:rPr lang="en-US" sz="4000" b="1" dirty="0">
                <a:solidFill>
                  <a:srgbClr val="1F497D"/>
                </a:solidFill>
                <a:latin typeface="Times New Roman" pitchFamily="18" charset="0"/>
                <a:ea typeface="Calibri" panose="020F0502020204030204" pitchFamily="34" charset="0"/>
                <a:cs typeface="Times New Roman" pitchFamily="18" charset="0"/>
              </a:rPr>
              <a:t> 6 </a:t>
            </a:r>
            <a:r>
              <a:rPr lang="en-US" sz="4000" b="1" dirty="0" err="1">
                <a:solidFill>
                  <a:srgbClr val="1F497D"/>
                </a:solidFill>
                <a:latin typeface="Times New Roman" pitchFamily="18" charset="0"/>
                <a:ea typeface="Calibri" panose="020F0502020204030204" pitchFamily="34" charset="0"/>
                <a:cs typeface="Times New Roman" pitchFamily="18" charset="0"/>
              </a:rPr>
              <a:t>bước</a:t>
            </a:r>
            <a:r>
              <a:rPr lang="en-US" sz="4000" b="1" dirty="0">
                <a:solidFill>
                  <a:srgbClr val="1F497D"/>
                </a:solidFill>
                <a:latin typeface="Times New Roman" pitchFamily="18" charset="0"/>
                <a:ea typeface="Calibri" panose="020F0502020204030204" pitchFamily="34" charset="0"/>
                <a:cs typeface="Times New Roman" pitchFamily="18" charset="0"/>
              </a:rPr>
              <a:t>:</a:t>
            </a:r>
            <a:endParaRPr lang="en-US" sz="4000" b="1" dirty="0">
              <a:solidFill>
                <a:srgbClr val="1F497D"/>
              </a:solidFill>
              <a:effectLst/>
              <a:latin typeface="Times New Roman" pitchFamily="18" charset="0"/>
              <a:ea typeface="Calibri" panose="020F0502020204030204" pitchFamily="34" charset="0"/>
              <a:cs typeface="Times New Roman" pitchFamily="18" charset="0"/>
            </a:endParaRPr>
          </a:p>
        </p:txBody>
      </p:sp>
      <p:sp>
        <p:nvSpPr>
          <p:cNvPr id="36" name="Bent Arrow 35"/>
          <p:cNvSpPr/>
          <p:nvPr/>
        </p:nvSpPr>
        <p:spPr>
          <a:xfrm>
            <a:off x="5364325" y="1583869"/>
            <a:ext cx="535577" cy="2207623"/>
          </a:xfrm>
          <a:prstGeom prst="bentArrow">
            <a:avLst>
              <a:gd name="adj1" fmla="val 25000"/>
              <a:gd name="adj2" fmla="val 22561"/>
              <a:gd name="adj3" fmla="val 25000"/>
              <a:gd name="adj4" fmla="val 6570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U-Turn Arrow 36"/>
          <p:cNvSpPr/>
          <p:nvPr/>
        </p:nvSpPr>
        <p:spPr>
          <a:xfrm flipV="1">
            <a:off x="5364325" y="3722912"/>
            <a:ext cx="535577" cy="2638698"/>
          </a:xfrm>
          <a:prstGeom prst="uturnArrow">
            <a:avLst>
              <a:gd name="adj1" fmla="val 25000"/>
              <a:gd name="adj2" fmla="val 25000"/>
              <a:gd name="adj3" fmla="val 25000"/>
              <a:gd name="adj4" fmla="val 43750"/>
              <a:gd name="adj5" fmla="val 1223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ight Arrow 37"/>
          <p:cNvSpPr/>
          <p:nvPr/>
        </p:nvSpPr>
        <p:spPr>
          <a:xfrm>
            <a:off x="5364325" y="5799909"/>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6</a:t>
            </a:r>
          </a:p>
        </p:txBody>
      </p:sp>
      <p:sp>
        <p:nvSpPr>
          <p:cNvPr id="39" name="Right Arrow 38"/>
          <p:cNvSpPr/>
          <p:nvPr/>
        </p:nvSpPr>
        <p:spPr>
          <a:xfrm>
            <a:off x="5364322" y="3216638"/>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3</a:t>
            </a:r>
          </a:p>
        </p:txBody>
      </p:sp>
      <p:sp>
        <p:nvSpPr>
          <p:cNvPr id="41" name="Right Arrow 40"/>
          <p:cNvSpPr/>
          <p:nvPr/>
        </p:nvSpPr>
        <p:spPr>
          <a:xfrm>
            <a:off x="5364324" y="4980212"/>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5</a:t>
            </a:r>
          </a:p>
        </p:txBody>
      </p:sp>
      <p:sp>
        <p:nvSpPr>
          <p:cNvPr id="42" name="Right Arrow 41"/>
          <p:cNvSpPr/>
          <p:nvPr/>
        </p:nvSpPr>
        <p:spPr>
          <a:xfrm>
            <a:off x="5364321" y="2318655"/>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2</a:t>
            </a:r>
          </a:p>
        </p:txBody>
      </p:sp>
      <p:sp>
        <p:nvSpPr>
          <p:cNvPr id="43" name="Right Arrow 42"/>
          <p:cNvSpPr/>
          <p:nvPr/>
        </p:nvSpPr>
        <p:spPr>
          <a:xfrm>
            <a:off x="5364320" y="1378818"/>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Bước</a:t>
            </a:r>
            <a:r>
              <a:rPr lang="en-US" sz="3200" dirty="0"/>
              <a:t> 1</a:t>
            </a:r>
          </a:p>
        </p:txBody>
      </p:sp>
      <p:sp>
        <p:nvSpPr>
          <p:cNvPr id="44" name="Right Arrow 43"/>
          <p:cNvSpPr/>
          <p:nvPr/>
        </p:nvSpPr>
        <p:spPr>
          <a:xfrm>
            <a:off x="5364323" y="4248760"/>
            <a:ext cx="1532863"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4</a:t>
            </a:r>
          </a:p>
        </p:txBody>
      </p:sp>
      <p:sp>
        <p:nvSpPr>
          <p:cNvPr id="46" name="Rectangle 45"/>
          <p:cNvSpPr/>
          <p:nvPr/>
        </p:nvSpPr>
        <p:spPr>
          <a:xfrm>
            <a:off x="6897188" y="1378818"/>
            <a:ext cx="4711257" cy="57476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a:solidFill>
                  <a:schemeClr val="tx1"/>
                </a:solidFill>
                <a:latin typeface="Times New Roman" pitchFamily="18" charset="0"/>
                <a:cs typeface="Times New Roman" pitchFamily="18" charset="0"/>
              </a:rPr>
              <a:t>Giới thiệu câu chuyện</a:t>
            </a:r>
            <a:endParaRPr lang="en-US" sz="3200" dirty="0">
              <a:solidFill>
                <a:schemeClr val="tx1"/>
              </a:solidFill>
              <a:latin typeface="Times New Roman" pitchFamily="18" charset="0"/>
              <a:cs typeface="Times New Roman" pitchFamily="18" charset="0"/>
            </a:endParaRPr>
          </a:p>
        </p:txBody>
      </p:sp>
      <p:sp>
        <p:nvSpPr>
          <p:cNvPr id="48" name="Rectangle 47"/>
          <p:cNvSpPr/>
          <p:nvPr/>
        </p:nvSpPr>
        <p:spPr>
          <a:xfrm>
            <a:off x="6897188" y="2397032"/>
            <a:ext cx="4724322" cy="581298"/>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a:solidFill>
                  <a:schemeClr val="tx1"/>
                </a:solidFill>
                <a:latin typeface="Times New Roman" pitchFamily="18" charset="0"/>
                <a:cs typeface="Times New Roman" pitchFamily="18" charset="0"/>
              </a:rPr>
              <a:t>GV kể chuyện lần 1</a:t>
            </a:r>
            <a:endParaRPr lang="en-US" sz="3200" dirty="0">
              <a:solidFill>
                <a:schemeClr val="tx1"/>
              </a:solidFill>
              <a:latin typeface="Times New Roman" pitchFamily="18" charset="0"/>
              <a:cs typeface="Times New Roman" pitchFamily="18" charset="0"/>
            </a:endParaRPr>
          </a:p>
        </p:txBody>
      </p:sp>
      <p:sp>
        <p:nvSpPr>
          <p:cNvPr id="49" name="Rectangle 48"/>
          <p:cNvSpPr/>
          <p:nvPr/>
        </p:nvSpPr>
        <p:spPr>
          <a:xfrm>
            <a:off x="6897188" y="3278265"/>
            <a:ext cx="4724322" cy="64376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err="1">
                <a:solidFill>
                  <a:schemeClr val="tx1"/>
                </a:solidFill>
                <a:latin typeface="Times New Roman" pitchFamily="18" charset="0"/>
                <a:cs typeface="Times New Roman" pitchFamily="18" charset="0"/>
              </a:rPr>
              <a:t>Trao</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đổi</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về</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câu</a:t>
            </a:r>
            <a:r>
              <a:rPr lang="en-GB" sz="3200" dirty="0">
                <a:solidFill>
                  <a:schemeClr val="tx1"/>
                </a:solidFill>
                <a:latin typeface="Times New Roman" pitchFamily="18" charset="0"/>
                <a:cs typeface="Times New Roman" pitchFamily="18" charset="0"/>
              </a:rPr>
              <a:t> </a:t>
            </a:r>
            <a:r>
              <a:rPr lang="en-GB" sz="3200" dirty="0" err="1">
                <a:solidFill>
                  <a:schemeClr val="tx1"/>
                </a:solidFill>
                <a:latin typeface="Times New Roman" pitchFamily="18" charset="0"/>
                <a:cs typeface="Times New Roman" pitchFamily="18" charset="0"/>
              </a:rPr>
              <a:t>chuyện</a:t>
            </a:r>
            <a:endParaRPr lang="en-US" sz="3200" dirty="0">
              <a:solidFill>
                <a:schemeClr val="tx1"/>
              </a:solidFill>
              <a:latin typeface="Times New Roman" pitchFamily="18" charset="0"/>
              <a:cs typeface="Times New Roman" pitchFamily="18" charset="0"/>
            </a:endParaRPr>
          </a:p>
        </p:txBody>
      </p:sp>
      <p:sp>
        <p:nvSpPr>
          <p:cNvPr id="50" name="Rectangle 49"/>
          <p:cNvSpPr/>
          <p:nvPr/>
        </p:nvSpPr>
        <p:spPr>
          <a:xfrm>
            <a:off x="6897188" y="4248760"/>
            <a:ext cx="4724322" cy="617898"/>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GV </a:t>
            </a:r>
            <a:r>
              <a:rPr lang="en-US" sz="3200" dirty="0" err="1">
                <a:solidFill>
                  <a:schemeClr val="tx1"/>
                </a:solidFill>
                <a:latin typeface="Times New Roman" pitchFamily="18" charset="0"/>
                <a:cs typeface="Times New Roman" pitchFamily="18" charset="0"/>
              </a:rPr>
              <a:t>kể</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chuyện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lần</a:t>
            </a:r>
            <a:r>
              <a:rPr lang="en-US" sz="3200" dirty="0">
                <a:solidFill>
                  <a:schemeClr val="tx1"/>
                </a:solidFill>
                <a:latin typeface="Times New Roman" pitchFamily="18" charset="0"/>
                <a:cs typeface="Times New Roman" pitchFamily="18" charset="0"/>
              </a:rPr>
              <a:t> 2</a:t>
            </a:r>
          </a:p>
        </p:txBody>
      </p:sp>
      <p:sp>
        <p:nvSpPr>
          <p:cNvPr id="51" name="Rectangle 50"/>
          <p:cNvSpPr/>
          <p:nvPr/>
        </p:nvSpPr>
        <p:spPr>
          <a:xfrm>
            <a:off x="6897188" y="5042261"/>
            <a:ext cx="4724322" cy="58129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HS </a:t>
            </a:r>
            <a:r>
              <a:rPr lang="en-US" sz="3200" dirty="0" err="1">
                <a:solidFill>
                  <a:schemeClr val="tx1"/>
                </a:solidFill>
                <a:latin typeface="Times New Roman" pitchFamily="18" charset="0"/>
                <a:cs typeface="Times New Roman" pitchFamily="18" charset="0"/>
              </a:rPr>
              <a:t>kể</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chuyện</a:t>
            </a:r>
            <a:r>
              <a:rPr lang="en-US" sz="3200" dirty="0">
                <a:solidFill>
                  <a:schemeClr val="tx1"/>
                </a:solidFill>
                <a:latin typeface="Times New Roman" pitchFamily="18" charset="0"/>
                <a:cs typeface="Times New Roman" pitchFamily="18" charset="0"/>
              </a:rPr>
              <a:t>  </a:t>
            </a:r>
          </a:p>
        </p:txBody>
      </p:sp>
      <p:sp>
        <p:nvSpPr>
          <p:cNvPr id="52" name="Rectangle 51"/>
          <p:cNvSpPr/>
          <p:nvPr/>
        </p:nvSpPr>
        <p:spPr>
          <a:xfrm>
            <a:off x="6897188" y="5865223"/>
            <a:ext cx="4724322" cy="57476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itchFamily="18" charset="0"/>
                <a:cs typeface="Times New Roman" pitchFamily="18" charset="0"/>
              </a:rPr>
              <a:t>Củng cố</a:t>
            </a:r>
          </a:p>
        </p:txBody>
      </p:sp>
    </p:spTree>
    <p:extLst>
      <p:ext uri="{BB962C8B-B14F-4D97-AF65-F5344CB8AC3E}">
        <p14:creationId xmlns:p14="http://schemas.microsoft.com/office/powerpoint/2010/main" val="1978817972"/>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ircle(in)">
                                      <p:cBhvr>
                                        <p:cTn id="19" dur="2000"/>
                                        <p:tgtEl>
                                          <p:spTgt spid="3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in)">
                                      <p:cBhvr>
                                        <p:cTn id="22" dur="20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8"/>
                                        </p:tgtEl>
                                        <p:attrNameLst>
                                          <p:attrName>style.visibility</p:attrName>
                                        </p:attrNameLst>
                                      </p:cBhvr>
                                      <p:to>
                                        <p:strVal val="visible"/>
                                      </p:to>
                                    </p:set>
                                    <p:anim calcmode="lin" valueType="num">
                                      <p:cBhvr>
                                        <p:cTn id="44" dur="500" fill="hold"/>
                                        <p:tgtEl>
                                          <p:spTgt spid="48"/>
                                        </p:tgtEl>
                                        <p:attrNameLst>
                                          <p:attrName>ppt_w</p:attrName>
                                        </p:attrNameLst>
                                      </p:cBhvr>
                                      <p:tavLst>
                                        <p:tav tm="0">
                                          <p:val>
                                            <p:fltVal val="0"/>
                                          </p:val>
                                        </p:tav>
                                        <p:tav tm="100000">
                                          <p:val>
                                            <p:strVal val="#ppt_w"/>
                                          </p:val>
                                        </p:tav>
                                      </p:tavLst>
                                    </p:anim>
                                    <p:anim calcmode="lin" valueType="num">
                                      <p:cBhvr>
                                        <p:cTn id="45" dur="500" fill="hold"/>
                                        <p:tgtEl>
                                          <p:spTgt spid="48"/>
                                        </p:tgtEl>
                                        <p:attrNameLst>
                                          <p:attrName>ppt_h</p:attrName>
                                        </p:attrNameLst>
                                      </p:cBhvr>
                                      <p:tavLst>
                                        <p:tav tm="0">
                                          <p:val>
                                            <p:fltVal val="0"/>
                                          </p:val>
                                        </p:tav>
                                        <p:tav tm="100000">
                                          <p:val>
                                            <p:strVal val="#ppt_h"/>
                                          </p:val>
                                        </p:tav>
                                      </p:tavLst>
                                    </p:anim>
                                    <p:animEffect transition="in" filter="fade">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p:cTn id="51" dur="1000" fill="hold"/>
                                        <p:tgtEl>
                                          <p:spTgt spid="39"/>
                                        </p:tgtEl>
                                        <p:attrNameLst>
                                          <p:attrName>ppt_w</p:attrName>
                                        </p:attrNameLst>
                                      </p:cBhvr>
                                      <p:tavLst>
                                        <p:tav tm="0">
                                          <p:val>
                                            <p:fltVal val="0"/>
                                          </p:val>
                                        </p:tav>
                                        <p:tav tm="100000">
                                          <p:val>
                                            <p:strVal val="#ppt_w"/>
                                          </p:val>
                                        </p:tav>
                                      </p:tavLst>
                                    </p:anim>
                                    <p:anim calcmode="lin" valueType="num">
                                      <p:cBhvr>
                                        <p:cTn id="52" dur="1000" fill="hold"/>
                                        <p:tgtEl>
                                          <p:spTgt spid="39"/>
                                        </p:tgtEl>
                                        <p:attrNameLst>
                                          <p:attrName>ppt_h</p:attrName>
                                        </p:attrNameLst>
                                      </p:cBhvr>
                                      <p:tavLst>
                                        <p:tav tm="0">
                                          <p:val>
                                            <p:fltVal val="0"/>
                                          </p:val>
                                        </p:tav>
                                        <p:tav tm="100000">
                                          <p:val>
                                            <p:strVal val="#ppt_h"/>
                                          </p:val>
                                        </p:tav>
                                      </p:tavLst>
                                    </p:anim>
                                    <p:anim calcmode="lin" valueType="num">
                                      <p:cBhvr>
                                        <p:cTn id="53" dur="1000" fill="hold"/>
                                        <p:tgtEl>
                                          <p:spTgt spid="39"/>
                                        </p:tgtEl>
                                        <p:attrNameLst>
                                          <p:attrName>style.rotation</p:attrName>
                                        </p:attrNameLst>
                                      </p:cBhvr>
                                      <p:tavLst>
                                        <p:tav tm="0">
                                          <p:val>
                                            <p:fltVal val="90"/>
                                          </p:val>
                                        </p:tav>
                                        <p:tav tm="100000">
                                          <p:val>
                                            <p:fltVal val="0"/>
                                          </p:val>
                                        </p:tav>
                                      </p:tavLst>
                                    </p:anim>
                                    <p:animEffect transition="in" filter="fade">
                                      <p:cBhvr>
                                        <p:cTn id="54" dur="10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p:cTn id="59" dur="1000" fill="hold"/>
                                        <p:tgtEl>
                                          <p:spTgt spid="49"/>
                                        </p:tgtEl>
                                        <p:attrNameLst>
                                          <p:attrName>ppt_w</p:attrName>
                                        </p:attrNameLst>
                                      </p:cBhvr>
                                      <p:tavLst>
                                        <p:tav tm="0">
                                          <p:val>
                                            <p:fltVal val="0"/>
                                          </p:val>
                                        </p:tav>
                                        <p:tav tm="100000">
                                          <p:val>
                                            <p:strVal val="#ppt_w"/>
                                          </p:val>
                                        </p:tav>
                                      </p:tavLst>
                                    </p:anim>
                                    <p:anim calcmode="lin" valueType="num">
                                      <p:cBhvr>
                                        <p:cTn id="60" dur="1000" fill="hold"/>
                                        <p:tgtEl>
                                          <p:spTgt spid="49"/>
                                        </p:tgtEl>
                                        <p:attrNameLst>
                                          <p:attrName>ppt_h</p:attrName>
                                        </p:attrNameLst>
                                      </p:cBhvr>
                                      <p:tavLst>
                                        <p:tav tm="0">
                                          <p:val>
                                            <p:fltVal val="0"/>
                                          </p:val>
                                        </p:tav>
                                        <p:tav tm="100000">
                                          <p:val>
                                            <p:strVal val="#ppt_h"/>
                                          </p:val>
                                        </p:tav>
                                      </p:tavLst>
                                    </p:anim>
                                    <p:anim calcmode="lin" valueType="num">
                                      <p:cBhvr>
                                        <p:cTn id="61" dur="1000" fill="hold"/>
                                        <p:tgtEl>
                                          <p:spTgt spid="49"/>
                                        </p:tgtEl>
                                        <p:attrNameLst>
                                          <p:attrName>style.rotation</p:attrName>
                                        </p:attrNameLst>
                                      </p:cBhvr>
                                      <p:tavLst>
                                        <p:tav tm="0">
                                          <p:val>
                                            <p:fltVal val="90"/>
                                          </p:val>
                                        </p:tav>
                                        <p:tav tm="100000">
                                          <p:val>
                                            <p:fltVal val="0"/>
                                          </p:val>
                                        </p:tav>
                                      </p:tavLst>
                                    </p:anim>
                                    <p:animEffect transition="in" filter="fade">
                                      <p:cBhvr>
                                        <p:cTn id="62" dur="10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wheel(1)">
                                      <p:cBhvr>
                                        <p:cTn id="67" dur="20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heel(1)">
                                      <p:cBhvr>
                                        <p:cTn id="72" dur="20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2000"/>
                                        <p:tgtEl>
                                          <p:spTgt spid="41"/>
                                        </p:tgtEl>
                                      </p:cBhvr>
                                    </p:animEffect>
                                    <p:anim calcmode="lin" valueType="num">
                                      <p:cBhvr>
                                        <p:cTn id="78" dur="2000" fill="hold"/>
                                        <p:tgtEl>
                                          <p:spTgt spid="41"/>
                                        </p:tgtEl>
                                        <p:attrNameLst>
                                          <p:attrName>ppt_w</p:attrName>
                                        </p:attrNameLst>
                                      </p:cBhvr>
                                      <p:tavLst>
                                        <p:tav tm="0" fmla="#ppt_w*sin(2.5*pi*$)">
                                          <p:val>
                                            <p:fltVal val="0"/>
                                          </p:val>
                                        </p:tav>
                                        <p:tav tm="100000">
                                          <p:val>
                                            <p:fltVal val="1"/>
                                          </p:val>
                                        </p:tav>
                                      </p:tavLst>
                                    </p:anim>
                                    <p:anim calcmode="lin" valueType="num">
                                      <p:cBhvr>
                                        <p:cTn id="79" dur="20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additive="base">
                                        <p:cTn id="84" dur="500" fill="hold"/>
                                        <p:tgtEl>
                                          <p:spTgt spid="51"/>
                                        </p:tgtEl>
                                        <p:attrNameLst>
                                          <p:attrName>ppt_x</p:attrName>
                                        </p:attrNameLst>
                                      </p:cBhvr>
                                      <p:tavLst>
                                        <p:tav tm="0">
                                          <p:val>
                                            <p:strVal val="#ppt_x"/>
                                          </p:val>
                                        </p:tav>
                                        <p:tav tm="100000">
                                          <p:val>
                                            <p:strVal val="#ppt_x"/>
                                          </p:val>
                                        </p:tav>
                                      </p:tavLst>
                                    </p:anim>
                                    <p:anim calcmode="lin" valueType="num">
                                      <p:cBhvr additive="base">
                                        <p:cTn id="8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p:cTn id="90" dur="500" fill="hold"/>
                                        <p:tgtEl>
                                          <p:spTgt spid="38"/>
                                        </p:tgtEl>
                                        <p:attrNameLst>
                                          <p:attrName>ppt_w</p:attrName>
                                        </p:attrNameLst>
                                      </p:cBhvr>
                                      <p:tavLst>
                                        <p:tav tm="0">
                                          <p:val>
                                            <p:fltVal val="0"/>
                                          </p:val>
                                        </p:tav>
                                        <p:tav tm="100000">
                                          <p:val>
                                            <p:strVal val="#ppt_w"/>
                                          </p:val>
                                        </p:tav>
                                      </p:tavLst>
                                    </p:anim>
                                    <p:anim calcmode="lin" valueType="num">
                                      <p:cBhvr>
                                        <p:cTn id="91" dur="500" fill="hold"/>
                                        <p:tgtEl>
                                          <p:spTgt spid="38"/>
                                        </p:tgtEl>
                                        <p:attrNameLst>
                                          <p:attrName>ppt_h</p:attrName>
                                        </p:attrNameLst>
                                      </p:cBhvr>
                                      <p:tavLst>
                                        <p:tav tm="0">
                                          <p:val>
                                            <p:fltVal val="0"/>
                                          </p:val>
                                        </p:tav>
                                        <p:tav tm="100000">
                                          <p:val>
                                            <p:strVal val="#ppt_h"/>
                                          </p:val>
                                        </p:tav>
                                      </p:tavLst>
                                    </p:anim>
                                    <p:animEffect transition="in" filter="fade">
                                      <p:cBhvr>
                                        <p:cTn id="92" dur="5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wipe(down)">
                                      <p:cBhvr>
                                        <p:cTn id="97" dur="580">
                                          <p:stCondLst>
                                            <p:cond delay="0"/>
                                          </p:stCondLst>
                                        </p:cTn>
                                        <p:tgtEl>
                                          <p:spTgt spid="52"/>
                                        </p:tgtEl>
                                      </p:cBhvr>
                                    </p:animEffect>
                                    <p:anim calcmode="lin" valueType="num">
                                      <p:cBhvr>
                                        <p:cTn id="98"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03" dur="26">
                                          <p:stCondLst>
                                            <p:cond delay="650"/>
                                          </p:stCondLst>
                                        </p:cTn>
                                        <p:tgtEl>
                                          <p:spTgt spid="52"/>
                                        </p:tgtEl>
                                      </p:cBhvr>
                                      <p:to x="100000" y="60000"/>
                                    </p:animScale>
                                    <p:animScale>
                                      <p:cBhvr>
                                        <p:cTn id="104" dur="166" decel="50000">
                                          <p:stCondLst>
                                            <p:cond delay="676"/>
                                          </p:stCondLst>
                                        </p:cTn>
                                        <p:tgtEl>
                                          <p:spTgt spid="52"/>
                                        </p:tgtEl>
                                      </p:cBhvr>
                                      <p:to x="100000" y="100000"/>
                                    </p:animScale>
                                    <p:animScale>
                                      <p:cBhvr>
                                        <p:cTn id="105" dur="26">
                                          <p:stCondLst>
                                            <p:cond delay="1312"/>
                                          </p:stCondLst>
                                        </p:cTn>
                                        <p:tgtEl>
                                          <p:spTgt spid="52"/>
                                        </p:tgtEl>
                                      </p:cBhvr>
                                      <p:to x="100000" y="80000"/>
                                    </p:animScale>
                                    <p:animScale>
                                      <p:cBhvr>
                                        <p:cTn id="106" dur="166" decel="50000">
                                          <p:stCondLst>
                                            <p:cond delay="1338"/>
                                          </p:stCondLst>
                                        </p:cTn>
                                        <p:tgtEl>
                                          <p:spTgt spid="52"/>
                                        </p:tgtEl>
                                      </p:cBhvr>
                                      <p:to x="100000" y="100000"/>
                                    </p:animScale>
                                    <p:animScale>
                                      <p:cBhvr>
                                        <p:cTn id="107" dur="26">
                                          <p:stCondLst>
                                            <p:cond delay="1642"/>
                                          </p:stCondLst>
                                        </p:cTn>
                                        <p:tgtEl>
                                          <p:spTgt spid="52"/>
                                        </p:tgtEl>
                                      </p:cBhvr>
                                      <p:to x="100000" y="90000"/>
                                    </p:animScale>
                                    <p:animScale>
                                      <p:cBhvr>
                                        <p:cTn id="108" dur="166" decel="50000">
                                          <p:stCondLst>
                                            <p:cond delay="1668"/>
                                          </p:stCondLst>
                                        </p:cTn>
                                        <p:tgtEl>
                                          <p:spTgt spid="52"/>
                                        </p:tgtEl>
                                      </p:cBhvr>
                                      <p:to x="100000" y="100000"/>
                                    </p:animScale>
                                    <p:animScale>
                                      <p:cBhvr>
                                        <p:cTn id="109" dur="26">
                                          <p:stCondLst>
                                            <p:cond delay="1808"/>
                                          </p:stCondLst>
                                        </p:cTn>
                                        <p:tgtEl>
                                          <p:spTgt spid="52"/>
                                        </p:tgtEl>
                                      </p:cBhvr>
                                      <p:to x="100000" y="95000"/>
                                    </p:animScale>
                                    <p:animScale>
                                      <p:cBhvr>
                                        <p:cTn id="110" dur="166" decel="50000">
                                          <p:stCondLst>
                                            <p:cond delay="1834"/>
                                          </p:stCondLst>
                                        </p:cTn>
                                        <p:tgtEl>
                                          <p:spTgt spid="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36" grpId="0" animBg="1"/>
      <p:bldP spid="37" grpId="0" animBg="1"/>
      <p:bldP spid="38" grpId="0" animBg="1"/>
      <p:bldP spid="39" grpId="0" animBg="1"/>
      <p:bldP spid="41" grpId="0" animBg="1"/>
      <p:bldP spid="42" grpId="0" animBg="1"/>
      <p:bldP spid="43" grpId="0" animBg="1"/>
      <p:bldP spid="44" grpId="0" animBg="1"/>
      <p:bldP spid="46" grpId="0" animBg="1"/>
      <p:bldP spid="48" grpId="0" animBg="1"/>
      <p:bldP spid="49" grpId="0" animBg="1"/>
      <p:bldP spid="50" grpId="0" animBg="1"/>
      <p:bldP spid="51"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1CAAFD-16F8-02B6-D3F3-C3906976D2B6}"/>
              </a:ext>
            </a:extLst>
          </p:cNvPr>
          <p:cNvSpPr txBox="1"/>
          <p:nvPr/>
        </p:nvSpPr>
        <p:spPr>
          <a:xfrm>
            <a:off x="0" y="1569492"/>
            <a:ext cx="12192000" cy="2540760"/>
          </a:xfrm>
          <a:prstGeom prst="rect">
            <a:avLst/>
          </a:prstGeom>
          <a:solidFill>
            <a:schemeClr val="bg1"/>
          </a:solidFill>
        </p:spPr>
        <p:txBody>
          <a:bodyPr wrap="square" rtlCol="0">
            <a:spAutoFit/>
          </a:bodyPr>
          <a:lstStyle/>
          <a:p>
            <a:pPr marL="457200" marR="0" indent="-457200" algn="ctr">
              <a:spcBef>
                <a:spcPts val="0"/>
              </a:spcBef>
              <a:spcAft>
                <a:spcPts val="0"/>
              </a:spcAft>
            </a:pPr>
            <a:r>
              <a:rPr lang="en-GB" sz="4000" dirty="0">
                <a:latin typeface="Times New Roman"/>
                <a:ea typeface="Times New Roman"/>
              </a:rPr>
              <a:t> </a:t>
            </a:r>
            <a:r>
              <a:rPr lang="en-GB" sz="4800" b="1" dirty="0" err="1">
                <a:solidFill>
                  <a:schemeClr val="accent1">
                    <a:lumMod val="50000"/>
                  </a:schemeClr>
                </a:solidFill>
                <a:latin typeface="Times New Roman"/>
                <a:ea typeface="Times New Roman"/>
              </a:rPr>
              <a:t>Một</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số</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biện</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pháp</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giúp</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học</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sinh</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lớp</a:t>
            </a:r>
            <a:r>
              <a:rPr lang="en-GB" sz="4800" b="1" dirty="0">
                <a:solidFill>
                  <a:schemeClr val="accent1">
                    <a:lumMod val="50000"/>
                  </a:schemeClr>
                </a:solidFill>
                <a:latin typeface="Times New Roman"/>
                <a:ea typeface="Times New Roman"/>
              </a:rPr>
              <a:t> 1 </a:t>
            </a:r>
            <a:r>
              <a:rPr lang="en-GB" sz="4800" b="1" dirty="0" err="1">
                <a:solidFill>
                  <a:schemeClr val="accent1">
                    <a:lumMod val="50000"/>
                  </a:schemeClr>
                </a:solidFill>
                <a:latin typeface="Times New Roman"/>
                <a:ea typeface="Times New Roman"/>
              </a:rPr>
              <a:t>hứng</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thú</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với</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nội</a:t>
            </a:r>
            <a:r>
              <a:rPr lang="en-GB" sz="4800" b="1" dirty="0">
                <a:solidFill>
                  <a:schemeClr val="accent1">
                    <a:lumMod val="50000"/>
                  </a:schemeClr>
                </a:solidFill>
                <a:latin typeface="Times New Roman"/>
                <a:ea typeface="Times New Roman"/>
              </a:rPr>
              <a:t> dung </a:t>
            </a:r>
            <a:r>
              <a:rPr lang="en-GB" sz="4800" b="1" dirty="0" err="1">
                <a:solidFill>
                  <a:schemeClr val="accent1">
                    <a:lumMod val="50000"/>
                  </a:schemeClr>
                </a:solidFill>
                <a:latin typeface="Times New Roman"/>
                <a:ea typeface="Times New Roman"/>
              </a:rPr>
              <a:t>kể</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chuyện</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âm</a:t>
            </a:r>
            <a:r>
              <a:rPr lang="en-GB" sz="4800" b="1" dirty="0">
                <a:solidFill>
                  <a:schemeClr val="accent1">
                    <a:lumMod val="50000"/>
                  </a:schemeClr>
                </a:solidFill>
                <a:latin typeface="Times New Roman"/>
                <a:ea typeface="Times New Roman"/>
              </a:rPr>
              <a:t> </a:t>
            </a:r>
            <a:r>
              <a:rPr lang="en-GB" sz="4800" b="1" dirty="0" err="1">
                <a:solidFill>
                  <a:schemeClr val="accent1">
                    <a:lumMod val="50000"/>
                  </a:schemeClr>
                </a:solidFill>
                <a:latin typeface="Times New Roman"/>
                <a:ea typeface="Times New Roman"/>
              </a:rPr>
              <a:t>nhạc</a:t>
            </a:r>
            <a:r>
              <a:rPr lang="en-GB" sz="4800" b="1" dirty="0">
                <a:solidFill>
                  <a:schemeClr val="accent1">
                    <a:lumMod val="50000"/>
                  </a:schemeClr>
                </a:solidFill>
                <a:latin typeface="Times New Roman"/>
                <a:ea typeface="Times New Roman"/>
              </a:rPr>
              <a:t>.</a:t>
            </a:r>
            <a:endParaRPr lang="en-US" sz="4800" b="1" dirty="0">
              <a:solidFill>
                <a:schemeClr val="accent1">
                  <a:lumMod val="50000"/>
                </a:schemeClr>
              </a:solidFill>
              <a:latin typeface="Times New Roman"/>
              <a:ea typeface="Times New Roman"/>
            </a:endParaRPr>
          </a:p>
          <a:p>
            <a:pPr algn="ctr">
              <a:lnSpc>
                <a:spcPct val="150000"/>
              </a:lnSpc>
            </a:pPr>
            <a:endParaRPr lang="en-US" sz="4800" b="1"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6773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80">
                                          <p:stCondLst>
                                            <p:cond delay="0"/>
                                          </p:stCondLst>
                                        </p:cTn>
                                        <p:tgtEl>
                                          <p:spTgt spid="11">
                                            <p:txEl>
                                              <p:pRg st="0" end="0"/>
                                            </p:txEl>
                                          </p:spTgt>
                                        </p:tgtEl>
                                      </p:cBhvr>
                                    </p:animEffect>
                                    <p:anim calcmode="lin" valueType="num">
                                      <p:cBhvr>
                                        <p:cTn id="8"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xEl>
                                              <p:pRg st="0" end="0"/>
                                            </p:txEl>
                                          </p:spTgt>
                                        </p:tgtEl>
                                      </p:cBhvr>
                                      <p:to x="100000" y="60000"/>
                                    </p:animScale>
                                    <p:animScale>
                                      <p:cBhvr>
                                        <p:cTn id="14" dur="166" decel="50000">
                                          <p:stCondLst>
                                            <p:cond delay="676"/>
                                          </p:stCondLst>
                                        </p:cTn>
                                        <p:tgtEl>
                                          <p:spTgt spid="11">
                                            <p:txEl>
                                              <p:pRg st="0" end="0"/>
                                            </p:txEl>
                                          </p:spTgt>
                                        </p:tgtEl>
                                      </p:cBhvr>
                                      <p:to x="100000" y="100000"/>
                                    </p:animScale>
                                    <p:animScale>
                                      <p:cBhvr>
                                        <p:cTn id="15" dur="26">
                                          <p:stCondLst>
                                            <p:cond delay="1312"/>
                                          </p:stCondLst>
                                        </p:cTn>
                                        <p:tgtEl>
                                          <p:spTgt spid="11">
                                            <p:txEl>
                                              <p:pRg st="0" end="0"/>
                                            </p:txEl>
                                          </p:spTgt>
                                        </p:tgtEl>
                                      </p:cBhvr>
                                      <p:to x="100000" y="80000"/>
                                    </p:animScale>
                                    <p:animScale>
                                      <p:cBhvr>
                                        <p:cTn id="16" dur="166" decel="50000">
                                          <p:stCondLst>
                                            <p:cond delay="1338"/>
                                          </p:stCondLst>
                                        </p:cTn>
                                        <p:tgtEl>
                                          <p:spTgt spid="11">
                                            <p:txEl>
                                              <p:pRg st="0" end="0"/>
                                            </p:txEl>
                                          </p:spTgt>
                                        </p:tgtEl>
                                      </p:cBhvr>
                                      <p:to x="100000" y="100000"/>
                                    </p:animScale>
                                    <p:animScale>
                                      <p:cBhvr>
                                        <p:cTn id="17" dur="26">
                                          <p:stCondLst>
                                            <p:cond delay="1642"/>
                                          </p:stCondLst>
                                        </p:cTn>
                                        <p:tgtEl>
                                          <p:spTgt spid="11">
                                            <p:txEl>
                                              <p:pRg st="0" end="0"/>
                                            </p:txEl>
                                          </p:spTgt>
                                        </p:tgtEl>
                                      </p:cBhvr>
                                      <p:to x="100000" y="90000"/>
                                    </p:animScale>
                                    <p:animScale>
                                      <p:cBhvr>
                                        <p:cTn id="18" dur="166" decel="50000">
                                          <p:stCondLst>
                                            <p:cond delay="1668"/>
                                          </p:stCondLst>
                                        </p:cTn>
                                        <p:tgtEl>
                                          <p:spTgt spid="11">
                                            <p:txEl>
                                              <p:pRg st="0" end="0"/>
                                            </p:txEl>
                                          </p:spTgt>
                                        </p:tgtEl>
                                      </p:cBhvr>
                                      <p:to x="100000" y="100000"/>
                                    </p:animScale>
                                    <p:animScale>
                                      <p:cBhvr>
                                        <p:cTn id="19" dur="26">
                                          <p:stCondLst>
                                            <p:cond delay="1808"/>
                                          </p:stCondLst>
                                        </p:cTn>
                                        <p:tgtEl>
                                          <p:spTgt spid="11">
                                            <p:txEl>
                                              <p:pRg st="0" end="0"/>
                                            </p:txEl>
                                          </p:spTgt>
                                        </p:tgtEl>
                                      </p:cBhvr>
                                      <p:to x="100000" y="95000"/>
                                    </p:animScale>
                                    <p:animScale>
                                      <p:cBhvr>
                                        <p:cTn id="20"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ltDnDiag">
          <a:fgClr>
            <a:srgbClr val="92D050"/>
          </a:fgClr>
          <a:bgClr>
            <a:schemeClr val="bg1"/>
          </a:bgClr>
        </a:patt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4855776" y="125706"/>
            <a:ext cx="7259109" cy="6521491"/>
            <a:chOff x="758148" y="2922666"/>
            <a:chExt cx="2385847" cy="2414751"/>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id="{9FBEF2DD-05C1-2A9E-11BD-237C183CAC29}"/>
                </a:ext>
              </a:extLst>
            </p:cNvPr>
            <p:cNvSpPr/>
            <p:nvPr/>
          </p:nvSpPr>
          <p:spPr>
            <a:xfrm>
              <a:off x="758148" y="2922666"/>
              <a:ext cx="2385847" cy="2414751"/>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3" name="TextBox 52">
            <a:extLst>
              <a:ext uri="{FF2B5EF4-FFF2-40B4-BE49-F238E27FC236}">
                <a16:creationId xmlns:a16="http://schemas.microsoft.com/office/drawing/2014/main" id="{60D6B807-83E2-5288-5763-874DB2222A9B}"/>
              </a:ext>
            </a:extLst>
          </p:cNvPr>
          <p:cNvSpPr txBox="1"/>
          <p:nvPr/>
        </p:nvSpPr>
        <p:spPr>
          <a:xfrm>
            <a:off x="6103049" y="1454027"/>
            <a:ext cx="4914398" cy="4031873"/>
          </a:xfrm>
          <a:prstGeom prst="rect">
            <a:avLst/>
          </a:prstGeom>
          <a:noFill/>
        </p:spPr>
        <p:txBody>
          <a:bodyPr wrap="square" rtlCol="0">
            <a:spAutoFit/>
          </a:bodyPr>
          <a:lstStyle/>
          <a:p>
            <a:pPr algn="just"/>
            <a:r>
              <a:rPr lang="pt-BR" sz="3200" dirty="0">
                <a:latin typeface="Times New Roman" pitchFamily="18" charset="0"/>
                <a:cs typeface="Times New Roman" pitchFamily="18" charset="0"/>
              </a:rPr>
              <a:t>Thông qua hoạt động trò chơi, tôi gợi mở cho học sinh tên câu chuyện, hoặc xem tranh ảnh. Bước này không được qua loa, sơ sài vì nó là bước giúp khơi gợi trí tò mò và thu hút các em tập trung nghe câu chuyện. </a:t>
            </a:r>
            <a:endParaRPr lang="en-US" sz="3200" dirty="0">
              <a:latin typeface="Times New Roman" pitchFamily="18" charset="0"/>
              <a:cs typeface="Times New Roman" pitchFamily="18" charset="0"/>
            </a:endParaRPr>
          </a:p>
        </p:txBody>
      </p:sp>
      <p:sp>
        <p:nvSpPr>
          <p:cNvPr id="9" name="Right Arrow 8"/>
          <p:cNvSpPr/>
          <p:nvPr/>
        </p:nvSpPr>
        <p:spPr>
          <a:xfrm>
            <a:off x="-1" y="3020648"/>
            <a:ext cx="1291201"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Bước</a:t>
            </a:r>
            <a:r>
              <a:rPr lang="en-US" sz="2400" dirty="0"/>
              <a:t> 1</a:t>
            </a:r>
          </a:p>
        </p:txBody>
      </p:sp>
      <p:sp>
        <p:nvSpPr>
          <p:cNvPr id="4" name="Right Arrow 3"/>
          <p:cNvSpPr/>
          <p:nvPr/>
        </p:nvSpPr>
        <p:spPr>
          <a:xfrm>
            <a:off x="1291201" y="2580771"/>
            <a:ext cx="3564575"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400" dirty="0">
                <a:solidFill>
                  <a:schemeClr val="tx1"/>
                </a:solidFill>
                <a:latin typeface="Times New Roman" pitchFamily="18" charset="0"/>
                <a:cs typeface="Times New Roman" pitchFamily="18" charset="0"/>
              </a:rPr>
              <a:t>Giới thiệu câu chuyện</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0229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heel(1)">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3">
                                            <p:txEl>
                                              <p:pRg st="0" end="0"/>
                                            </p:txEl>
                                          </p:spTgt>
                                        </p:tgtEl>
                                        <p:attrNameLst>
                                          <p:attrName>style.visibility</p:attrName>
                                        </p:attrNameLst>
                                      </p:cBhvr>
                                      <p:to>
                                        <p:strVal val="visible"/>
                                      </p:to>
                                    </p:set>
                                    <p:animEffect transition="in" filter="circle(in)">
                                      <p:cBhvr>
                                        <p:cTn id="24" dur="20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5013434" y="141472"/>
            <a:ext cx="6814691" cy="6521491"/>
            <a:chOff x="758148" y="2922666"/>
            <a:chExt cx="2385847" cy="2414751"/>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id="{9FBEF2DD-05C1-2A9E-11BD-237C183CAC29}"/>
                </a:ext>
              </a:extLst>
            </p:cNvPr>
            <p:cNvSpPr/>
            <p:nvPr/>
          </p:nvSpPr>
          <p:spPr>
            <a:xfrm>
              <a:off x="758148" y="2922666"/>
              <a:ext cx="2385847" cy="2414751"/>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3" name="TextBox 52">
            <a:extLst>
              <a:ext uri="{FF2B5EF4-FFF2-40B4-BE49-F238E27FC236}">
                <a16:creationId xmlns:a16="http://schemas.microsoft.com/office/drawing/2014/main" id="{60D6B807-83E2-5288-5763-874DB2222A9B}"/>
              </a:ext>
            </a:extLst>
          </p:cNvPr>
          <p:cNvSpPr txBox="1"/>
          <p:nvPr/>
        </p:nvSpPr>
        <p:spPr>
          <a:xfrm>
            <a:off x="5758266" y="2190243"/>
            <a:ext cx="5603966" cy="2308324"/>
          </a:xfrm>
          <a:prstGeom prst="rect">
            <a:avLst/>
          </a:prstGeom>
          <a:noFill/>
        </p:spPr>
        <p:txBody>
          <a:bodyPr wrap="square" rtlCol="0">
            <a:spAutoFit/>
          </a:bodyPr>
          <a:lstStyle/>
          <a:p>
            <a:pPr algn="just"/>
            <a:r>
              <a:rPr lang="pt-BR" sz="3600" dirty="0">
                <a:latin typeface="Times New Roman" pitchFamily="18" charset="0"/>
                <a:cs typeface="Times New Roman" pitchFamily="18" charset="0"/>
              </a:rPr>
              <a:t>Tôi tự trình bày. Kết hợp kể chuyện dùng lời và phương pháp đa phương tiện (tranh ảnh), kèm nhạc nền phù hợp. </a:t>
            </a:r>
            <a:endParaRPr lang="en-US" sz="3600" dirty="0">
              <a:latin typeface="Times New Roman" pitchFamily="18" charset="0"/>
              <a:cs typeface="Times New Roman" pitchFamily="18" charset="0"/>
            </a:endParaRPr>
          </a:p>
        </p:txBody>
      </p:sp>
      <p:sp>
        <p:nvSpPr>
          <p:cNvPr id="9" name="Right Arrow 8"/>
          <p:cNvSpPr/>
          <p:nvPr/>
        </p:nvSpPr>
        <p:spPr>
          <a:xfrm>
            <a:off x="-1" y="3020648"/>
            <a:ext cx="1698171"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Bước 2</a:t>
            </a:r>
          </a:p>
        </p:txBody>
      </p:sp>
      <p:sp>
        <p:nvSpPr>
          <p:cNvPr id="4" name="Right Arrow 3"/>
          <p:cNvSpPr/>
          <p:nvPr/>
        </p:nvSpPr>
        <p:spPr>
          <a:xfrm>
            <a:off x="1698171" y="2580771"/>
            <a:ext cx="3315263"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solidFill>
                  <a:schemeClr val="tx1"/>
                </a:solidFill>
                <a:latin typeface="Times New Roman" pitchFamily="18" charset="0"/>
                <a:cs typeface="Times New Roman" pitchFamily="18" charset="0"/>
              </a:rPr>
              <a:t>GV kể chuyện lần 1</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4400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heel(1)">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3">
                                            <p:txEl>
                                              <p:pRg st="0" end="0"/>
                                            </p:txEl>
                                          </p:spTgt>
                                        </p:tgtEl>
                                        <p:attrNameLst>
                                          <p:attrName>style.visibility</p:attrName>
                                        </p:attrNameLst>
                                      </p:cBhvr>
                                      <p:to>
                                        <p:strVal val="visible"/>
                                      </p:to>
                                    </p:set>
                                    <p:animEffect transition="in" filter="circle(in)">
                                      <p:cBhvr>
                                        <p:cTn id="24" dur="20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4663441" y="-15774"/>
            <a:ext cx="7334118" cy="6873774"/>
            <a:chOff x="799591" y="2940209"/>
            <a:chExt cx="2344404" cy="2348725"/>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8" name="Circle: Hollow 7">
              <a:extLst>
                <a:ext uri="{FF2B5EF4-FFF2-40B4-BE49-F238E27FC236}">
                  <a16:creationId xmlns:a16="http://schemas.microsoft.com/office/drawing/2014/main" id="{9FBEF2DD-05C1-2A9E-11BD-237C183CAC29}"/>
                </a:ext>
              </a:extLst>
            </p:cNvPr>
            <p:cNvSpPr/>
            <p:nvPr/>
          </p:nvSpPr>
          <p:spPr>
            <a:xfrm>
              <a:off x="799591" y="2940209"/>
              <a:ext cx="2344404" cy="2348725"/>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Right Arrow 8"/>
          <p:cNvSpPr/>
          <p:nvPr/>
        </p:nvSpPr>
        <p:spPr>
          <a:xfrm>
            <a:off x="91441" y="3175837"/>
            <a:ext cx="1291202"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Bước 3</a:t>
            </a:r>
          </a:p>
        </p:txBody>
      </p:sp>
      <p:sp>
        <p:nvSpPr>
          <p:cNvPr id="4" name="Right Arrow 3"/>
          <p:cNvSpPr/>
          <p:nvPr/>
        </p:nvSpPr>
        <p:spPr>
          <a:xfrm>
            <a:off x="1382644" y="2786911"/>
            <a:ext cx="3280798"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latin typeface="Times New Roman" pitchFamily="18" charset="0"/>
                <a:cs typeface="Times New Roman" pitchFamily="18" charset="0"/>
              </a:rPr>
              <a:t>Trao</a:t>
            </a:r>
            <a:r>
              <a:rPr lang="en-GB" sz="2400" dirty="0">
                <a:solidFill>
                  <a:schemeClr val="tx1"/>
                </a:solidFill>
                <a:latin typeface="Times New Roman" pitchFamily="18" charset="0"/>
                <a:cs typeface="Times New Roman" pitchFamily="18" charset="0"/>
              </a:rPr>
              <a:t> </a:t>
            </a:r>
            <a:r>
              <a:rPr lang="en-GB" sz="2400" dirty="0" err="1">
                <a:solidFill>
                  <a:schemeClr val="tx1"/>
                </a:solidFill>
                <a:latin typeface="Times New Roman" pitchFamily="18" charset="0"/>
                <a:cs typeface="Times New Roman" pitchFamily="18" charset="0"/>
              </a:rPr>
              <a:t>đổi</a:t>
            </a:r>
            <a:r>
              <a:rPr lang="en-GB" sz="2400" dirty="0">
                <a:solidFill>
                  <a:schemeClr val="tx1"/>
                </a:solidFill>
                <a:latin typeface="Times New Roman" pitchFamily="18" charset="0"/>
                <a:cs typeface="Times New Roman" pitchFamily="18" charset="0"/>
              </a:rPr>
              <a:t> </a:t>
            </a:r>
            <a:r>
              <a:rPr lang="en-GB" sz="2400" dirty="0" err="1">
                <a:solidFill>
                  <a:schemeClr val="tx1"/>
                </a:solidFill>
                <a:latin typeface="Times New Roman" pitchFamily="18" charset="0"/>
                <a:cs typeface="Times New Roman" pitchFamily="18" charset="0"/>
              </a:rPr>
              <a:t>về</a:t>
            </a:r>
            <a:r>
              <a:rPr lang="en-GB" sz="2400" dirty="0">
                <a:solidFill>
                  <a:schemeClr val="tx1"/>
                </a:solidFill>
                <a:latin typeface="Times New Roman" pitchFamily="18" charset="0"/>
                <a:cs typeface="Times New Roman" pitchFamily="18" charset="0"/>
              </a:rPr>
              <a:t> </a:t>
            </a:r>
            <a:r>
              <a:rPr lang="en-GB" sz="2400" dirty="0" err="1">
                <a:solidFill>
                  <a:schemeClr val="tx1"/>
                </a:solidFill>
                <a:latin typeface="Times New Roman" pitchFamily="18" charset="0"/>
                <a:cs typeface="Times New Roman" pitchFamily="18" charset="0"/>
              </a:rPr>
              <a:t>câu</a:t>
            </a:r>
            <a:r>
              <a:rPr lang="en-GB" sz="2400" dirty="0">
                <a:solidFill>
                  <a:schemeClr val="tx1"/>
                </a:solidFill>
                <a:latin typeface="Times New Roman" pitchFamily="18" charset="0"/>
                <a:cs typeface="Times New Roman" pitchFamily="18" charset="0"/>
              </a:rPr>
              <a:t> </a:t>
            </a:r>
            <a:r>
              <a:rPr lang="en-GB" sz="2400" dirty="0" err="1">
                <a:solidFill>
                  <a:schemeClr val="tx1"/>
                </a:solidFill>
                <a:latin typeface="Times New Roman" pitchFamily="18" charset="0"/>
                <a:cs typeface="Times New Roman" pitchFamily="18" charset="0"/>
              </a:rPr>
              <a:t>chuyện</a:t>
            </a:r>
            <a:endParaRPr lang="en-US" sz="2400" dirty="0">
              <a:solidFill>
                <a:schemeClr val="tx1"/>
              </a:solidFill>
              <a:latin typeface="Times New Roman" pitchFamily="18" charset="0"/>
              <a:cs typeface="Times New Roman" pitchFamily="18" charset="0"/>
            </a:endParaRPr>
          </a:p>
        </p:txBody>
      </p:sp>
      <p:sp>
        <p:nvSpPr>
          <p:cNvPr id="2" name="Rectangle 1"/>
          <p:cNvSpPr/>
          <p:nvPr/>
        </p:nvSpPr>
        <p:spPr>
          <a:xfrm>
            <a:off x="6236861" y="759888"/>
            <a:ext cx="4362994" cy="1077218"/>
          </a:xfrm>
          <a:prstGeom prst="rect">
            <a:avLst/>
          </a:prstGeom>
        </p:spPr>
        <p:txBody>
          <a:bodyPr wrap="square">
            <a:spAutoFit/>
          </a:bodyPr>
          <a:lstStyle/>
          <a:p>
            <a:pPr algn="just"/>
            <a:r>
              <a:rPr lang="en-US" sz="3200" dirty="0" err="1">
                <a:latin typeface="Times New Roman" pitchFamily="18" charset="0"/>
                <a:cs typeface="Times New Roman" pitchFamily="18" charset="0"/>
              </a:rPr>
              <a:t>Tôi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gợi</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p>
        </p:txBody>
      </p:sp>
      <p:sp>
        <p:nvSpPr>
          <p:cNvPr id="5" name="TextBox 4"/>
          <p:cNvSpPr txBox="1"/>
          <p:nvPr/>
        </p:nvSpPr>
        <p:spPr>
          <a:xfrm>
            <a:off x="6255875" y="1861329"/>
            <a:ext cx="4482617" cy="523220"/>
          </a:xfrm>
          <a:prstGeom prst="rect">
            <a:avLst/>
          </a:prstGeom>
          <a:solidFill>
            <a:schemeClr val="accent2">
              <a:lumMod val="20000"/>
              <a:lumOff val="80000"/>
            </a:schemeClr>
          </a:solidFill>
        </p:spPr>
        <p:txBody>
          <a:bodyPr wrap="square" rtlCol="0">
            <a:spAutoFit/>
          </a:bodyPr>
          <a:lstStyle/>
          <a:p>
            <a:pPr algn="just"/>
            <a:r>
              <a:rPr lang="en-GB" sz="2800" dirty="0" err="1">
                <a:latin typeface="Times New Roman" pitchFamily="18" charset="0"/>
                <a:cs typeface="Times New Roman" pitchFamily="18" charset="0"/>
              </a:rPr>
              <a:t>Câu</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chuyện</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tên</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là</a:t>
            </a:r>
            <a:r>
              <a:rPr lang="en-GB" sz="2800" dirty="0">
                <a:latin typeface="Times New Roman" pitchFamily="18" charset="0"/>
                <a:cs typeface="Times New Roman" pitchFamily="18" charset="0"/>
              </a:rPr>
              <a:t> </a:t>
            </a:r>
            <a:r>
              <a:rPr lang="en-GB" sz="2800" dirty="0" err="1">
                <a:latin typeface="Times New Roman" pitchFamily="18" charset="0"/>
                <a:cs typeface="Times New Roman" pitchFamily="18" charset="0"/>
              </a:rPr>
              <a:t>gì</a:t>
            </a:r>
            <a:r>
              <a:rPr lang="en-GB"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7" name="Rectangle 6"/>
          <p:cNvSpPr/>
          <p:nvPr/>
        </p:nvSpPr>
        <p:spPr>
          <a:xfrm>
            <a:off x="9431902" y="2786911"/>
            <a:ext cx="237565" cy="369332"/>
          </a:xfrm>
          <a:prstGeom prst="rect">
            <a:avLst/>
          </a:prstGeom>
        </p:spPr>
        <p:txBody>
          <a:bodyPr wrap="none">
            <a:spAutoFit/>
          </a:bodyPr>
          <a:lstStyle/>
          <a:p>
            <a:pPr algn="ctr"/>
            <a:r>
              <a:rPr lang="en-GB"/>
              <a:t> </a:t>
            </a:r>
            <a:endParaRPr lang="en-US"/>
          </a:p>
        </p:txBody>
      </p:sp>
      <p:sp>
        <p:nvSpPr>
          <p:cNvPr id="12" name="Rectangle 11"/>
          <p:cNvSpPr/>
          <p:nvPr/>
        </p:nvSpPr>
        <p:spPr>
          <a:xfrm>
            <a:off x="6255874" y="4309384"/>
            <a:ext cx="4482616" cy="954107"/>
          </a:xfrm>
          <a:prstGeom prst="rect">
            <a:avLst/>
          </a:prstGeom>
          <a:solidFill>
            <a:schemeClr val="accent2">
              <a:lumMod val="20000"/>
              <a:lumOff val="80000"/>
            </a:schemeClr>
          </a:solidFill>
        </p:spPr>
        <p:txBody>
          <a:bodyPr wrap="square">
            <a:spAutoFit/>
          </a:bodyPr>
          <a:lstStyle/>
          <a:p>
            <a:pPr algn="just"/>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vi-VN" sz="2000" dirty="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13" name="Rectangle 12"/>
          <p:cNvSpPr/>
          <p:nvPr/>
        </p:nvSpPr>
        <p:spPr>
          <a:xfrm>
            <a:off x="6255879" y="2381716"/>
            <a:ext cx="4482616" cy="954107"/>
          </a:xfrm>
          <a:prstGeom prst="rect">
            <a:avLst/>
          </a:prstGeom>
          <a:solidFill>
            <a:schemeClr val="accent2">
              <a:lumMod val="20000"/>
              <a:lumOff val="80000"/>
            </a:schemeClr>
          </a:solidFill>
        </p:spPr>
        <p:txBody>
          <a:bodyPr wrap="square">
            <a:spAutoFit/>
          </a:bodyPr>
          <a:lstStyle/>
          <a:p>
            <a:pPr algn="just"/>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p>
        </p:txBody>
      </p:sp>
      <p:sp>
        <p:nvSpPr>
          <p:cNvPr id="14" name="Rectangle 13"/>
          <p:cNvSpPr/>
          <p:nvPr/>
        </p:nvSpPr>
        <p:spPr>
          <a:xfrm>
            <a:off x="6240027" y="5253249"/>
            <a:ext cx="4485956" cy="646331"/>
          </a:xfrm>
          <a:prstGeom prst="rect">
            <a:avLst/>
          </a:prstGeom>
          <a:solidFill>
            <a:schemeClr val="accent2">
              <a:lumMod val="20000"/>
              <a:lumOff val="80000"/>
            </a:schemeClr>
          </a:solidFill>
        </p:spPr>
        <p:txBody>
          <a:bodyPr wrap="square">
            <a:spAutoFit/>
          </a:bodyPr>
          <a:lstStyle/>
          <a:p>
            <a:pPr algn="just"/>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p>
        </p:txBody>
      </p:sp>
      <p:sp>
        <p:nvSpPr>
          <p:cNvPr id="15" name="Rectangle 14"/>
          <p:cNvSpPr/>
          <p:nvPr/>
        </p:nvSpPr>
        <p:spPr>
          <a:xfrm>
            <a:off x="6255880" y="3346248"/>
            <a:ext cx="4482615" cy="954107"/>
          </a:xfrm>
          <a:prstGeom prst="rect">
            <a:avLst/>
          </a:prstGeom>
          <a:solidFill>
            <a:schemeClr val="accent2">
              <a:lumMod val="20000"/>
              <a:lumOff val="80000"/>
            </a:schemeClr>
          </a:solidFill>
        </p:spPr>
        <p:txBody>
          <a:bodyPr wrap="square">
            <a:spAutoFit/>
          </a:bodyPr>
          <a:lstStyle/>
          <a:p>
            <a:pPr algn="just"/>
            <a:r>
              <a:rPr lang="vi-VN" sz="2800" dirty="0">
                <a:latin typeface="Times New Roman" pitchFamily="18" charset="0"/>
                <a:cs typeface="Times New Roman" pitchFamily="18" charset="0"/>
              </a:rPr>
              <a:t>Em thích nhất phân đoạn nào trong câu chuyện?</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4400171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circle(in)">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barn(inVertic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heel(1)">
                                      <p:cBhvr>
                                        <p:cTn id="29" dur="20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5"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4769122" y="112599"/>
            <a:ext cx="7275734" cy="6521491"/>
            <a:chOff x="758148" y="2922666"/>
            <a:chExt cx="2385847" cy="2414751"/>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id="{9FBEF2DD-05C1-2A9E-11BD-237C183CAC29}"/>
                </a:ext>
              </a:extLst>
            </p:cNvPr>
            <p:cNvSpPr/>
            <p:nvPr/>
          </p:nvSpPr>
          <p:spPr>
            <a:xfrm>
              <a:off x="758148" y="2922666"/>
              <a:ext cx="2385847" cy="2414751"/>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3" name="TextBox 52">
            <a:extLst>
              <a:ext uri="{FF2B5EF4-FFF2-40B4-BE49-F238E27FC236}">
                <a16:creationId xmlns:a16="http://schemas.microsoft.com/office/drawing/2014/main" id="{60D6B807-83E2-5288-5763-874DB2222A9B}"/>
              </a:ext>
            </a:extLst>
          </p:cNvPr>
          <p:cNvSpPr txBox="1"/>
          <p:nvPr/>
        </p:nvSpPr>
        <p:spPr>
          <a:xfrm>
            <a:off x="6039985" y="1327899"/>
            <a:ext cx="4914398" cy="4031873"/>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gắn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r>
              <a:rPr lang="en-US" sz="3200" dirty="0">
                <a:latin typeface="Times New Roman" pitchFamily="18" charset="0"/>
                <a:cs typeface="Times New Roman" pitchFamily="18" charset="0"/>
              </a:rPr>
              <a:t>. </a:t>
            </a:r>
          </a:p>
          <a:p>
            <a:endParaRPr lang="en-US" sz="3200" dirty="0"/>
          </a:p>
        </p:txBody>
      </p:sp>
      <p:sp>
        <p:nvSpPr>
          <p:cNvPr id="9" name="Right Arrow 8"/>
          <p:cNvSpPr/>
          <p:nvPr/>
        </p:nvSpPr>
        <p:spPr>
          <a:xfrm>
            <a:off x="0" y="3020648"/>
            <a:ext cx="1291202"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Bước 4</a:t>
            </a:r>
          </a:p>
        </p:txBody>
      </p:sp>
      <p:sp>
        <p:nvSpPr>
          <p:cNvPr id="4" name="Right Arrow 3"/>
          <p:cNvSpPr/>
          <p:nvPr/>
        </p:nvSpPr>
        <p:spPr>
          <a:xfrm>
            <a:off x="1291202" y="2580771"/>
            <a:ext cx="3477919"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GV kể lại câu chuyện lần 2</a:t>
            </a:r>
          </a:p>
        </p:txBody>
      </p:sp>
    </p:spTree>
    <p:extLst>
      <p:ext uri="{BB962C8B-B14F-4D97-AF65-F5344CB8AC3E}">
        <p14:creationId xmlns:p14="http://schemas.microsoft.com/office/powerpoint/2010/main" val="24400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1000" fill="hold"/>
                                        <p:tgtEl>
                                          <p:spTgt spid="46"/>
                                        </p:tgtEl>
                                        <p:attrNameLst>
                                          <p:attrName>ppt_w</p:attrName>
                                        </p:attrNameLst>
                                      </p:cBhvr>
                                      <p:tavLst>
                                        <p:tav tm="0">
                                          <p:val>
                                            <p:fltVal val="0"/>
                                          </p:val>
                                        </p:tav>
                                        <p:tav tm="100000">
                                          <p:val>
                                            <p:strVal val="#ppt_w"/>
                                          </p:val>
                                        </p:tav>
                                      </p:tavLst>
                                    </p:anim>
                                    <p:anim calcmode="lin" valueType="num">
                                      <p:cBhvr>
                                        <p:cTn id="22" dur="1000" fill="hold"/>
                                        <p:tgtEl>
                                          <p:spTgt spid="46"/>
                                        </p:tgtEl>
                                        <p:attrNameLst>
                                          <p:attrName>ppt_h</p:attrName>
                                        </p:attrNameLst>
                                      </p:cBhvr>
                                      <p:tavLst>
                                        <p:tav tm="0">
                                          <p:val>
                                            <p:fltVal val="0"/>
                                          </p:val>
                                        </p:tav>
                                        <p:tav tm="100000">
                                          <p:val>
                                            <p:strVal val="#ppt_h"/>
                                          </p:val>
                                        </p:tav>
                                      </p:tavLst>
                                    </p:anim>
                                    <p:anim calcmode="lin" valueType="num">
                                      <p:cBhvr>
                                        <p:cTn id="23" dur="1000" fill="hold"/>
                                        <p:tgtEl>
                                          <p:spTgt spid="46"/>
                                        </p:tgtEl>
                                        <p:attrNameLst>
                                          <p:attrName>style.rotation</p:attrName>
                                        </p:attrNameLst>
                                      </p:cBhvr>
                                      <p:tavLst>
                                        <p:tav tm="0">
                                          <p:val>
                                            <p:fltVal val="90"/>
                                          </p:val>
                                        </p:tav>
                                        <p:tav tm="100000">
                                          <p:val>
                                            <p:fltVal val="0"/>
                                          </p:val>
                                        </p:tav>
                                      </p:tavLst>
                                    </p:anim>
                                    <p:animEffect transition="in" filter="fade">
                                      <p:cBhvr>
                                        <p:cTn id="24" dur="10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3">
                                            <p:txEl>
                                              <p:pRg st="0" end="0"/>
                                            </p:txEl>
                                          </p:spTgt>
                                        </p:tgtEl>
                                        <p:attrNameLst>
                                          <p:attrName>style.visibility</p:attrName>
                                        </p:attrNameLst>
                                      </p:cBhvr>
                                      <p:to>
                                        <p:strVal val="visible"/>
                                      </p:to>
                                    </p:set>
                                    <p:animEffect transition="in" filter="circle(in)">
                                      <p:cBhvr>
                                        <p:cTn id="29" dur="2000"/>
                                        <p:tgtEl>
                                          <p:spTgt spid="5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53">
                                            <p:txEl>
                                              <p:pRg st="1" end="1"/>
                                            </p:txEl>
                                          </p:spTgt>
                                        </p:tgtEl>
                                        <p:attrNameLst>
                                          <p:attrName>style.visibility</p:attrName>
                                        </p:attrNameLst>
                                      </p:cBhvr>
                                      <p:to>
                                        <p:strVal val="visible"/>
                                      </p:to>
                                    </p:set>
                                    <p:animEffect transition="in" filter="wheel(1)">
                                      <p:cBhvr>
                                        <p:cTn id="34" dur="2000"/>
                                        <p:tgtEl>
                                          <p:spTgt spid="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4769122" y="0"/>
            <a:ext cx="7456127" cy="6521491"/>
            <a:chOff x="758148" y="2922666"/>
            <a:chExt cx="2385847" cy="2414751"/>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id="{9FBEF2DD-05C1-2A9E-11BD-237C183CAC29}"/>
                </a:ext>
              </a:extLst>
            </p:cNvPr>
            <p:cNvSpPr/>
            <p:nvPr/>
          </p:nvSpPr>
          <p:spPr>
            <a:xfrm>
              <a:off x="758148" y="2922666"/>
              <a:ext cx="2385847" cy="2414751"/>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3" name="TextBox 52">
            <a:extLst>
              <a:ext uri="{FF2B5EF4-FFF2-40B4-BE49-F238E27FC236}">
                <a16:creationId xmlns:a16="http://schemas.microsoft.com/office/drawing/2014/main" id="{60D6B807-83E2-5288-5763-874DB2222A9B}"/>
              </a:ext>
            </a:extLst>
          </p:cNvPr>
          <p:cNvSpPr txBox="1"/>
          <p:nvPr/>
        </p:nvSpPr>
        <p:spPr>
          <a:xfrm>
            <a:off x="5511623" y="1635675"/>
            <a:ext cx="6021977" cy="3416320"/>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theo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Sắm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vai</a:t>
            </a:r>
            <a:endParaRPr lang="en-US" sz="3600" dirty="0">
              <a:latin typeface="Times New Roman" pitchFamily="18" charset="0"/>
              <a:cs typeface="Times New Roman" pitchFamily="18" charset="0"/>
            </a:endParaRP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hỗ</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giúp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nhớ</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chuyện</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 </a:t>
            </a:r>
          </a:p>
        </p:txBody>
      </p:sp>
      <p:sp>
        <p:nvSpPr>
          <p:cNvPr id="9" name="Right Arrow 8"/>
          <p:cNvSpPr/>
          <p:nvPr/>
        </p:nvSpPr>
        <p:spPr>
          <a:xfrm>
            <a:off x="0" y="3020648"/>
            <a:ext cx="1291202"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Bước 5</a:t>
            </a:r>
          </a:p>
        </p:txBody>
      </p:sp>
      <p:sp>
        <p:nvSpPr>
          <p:cNvPr id="4" name="Right Arrow 3"/>
          <p:cNvSpPr/>
          <p:nvPr/>
        </p:nvSpPr>
        <p:spPr>
          <a:xfrm>
            <a:off x="1291202" y="2551261"/>
            <a:ext cx="3477917"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rPr>
              <a:t>Hs kể lại câu chuyện</a:t>
            </a:r>
          </a:p>
        </p:txBody>
      </p:sp>
    </p:spTree>
    <p:extLst>
      <p:ext uri="{BB962C8B-B14F-4D97-AF65-F5344CB8AC3E}">
        <p14:creationId xmlns:p14="http://schemas.microsoft.com/office/powerpoint/2010/main" val="24400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heel(1)">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3">
                                            <p:txEl>
                                              <p:pRg st="0" end="0"/>
                                            </p:txEl>
                                          </p:spTgt>
                                        </p:tgtEl>
                                        <p:attrNameLst>
                                          <p:attrName>style.visibility</p:attrName>
                                        </p:attrNameLst>
                                      </p:cBhvr>
                                      <p:to>
                                        <p:strVal val="visible"/>
                                      </p:to>
                                    </p:set>
                                    <p:animEffect transition="in" filter="circle(in)">
                                      <p:cBhvr>
                                        <p:cTn id="24" dur="2000"/>
                                        <p:tgtEl>
                                          <p:spTgt spid="5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3">
                                            <p:txEl>
                                              <p:pRg st="1" end="1"/>
                                            </p:txEl>
                                          </p:spTgt>
                                        </p:tgtEl>
                                        <p:attrNameLst>
                                          <p:attrName>style.visibility</p:attrName>
                                        </p:attrNameLst>
                                      </p:cBhvr>
                                      <p:to>
                                        <p:strVal val="visible"/>
                                      </p:to>
                                    </p:set>
                                    <p:animEffect transition="in" filter="circle(in)">
                                      <p:cBhvr>
                                        <p:cTn id="29" dur="2000"/>
                                        <p:tgtEl>
                                          <p:spTgt spid="5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3">
                                            <p:txEl>
                                              <p:pRg st="2" end="2"/>
                                            </p:txEl>
                                          </p:spTgt>
                                        </p:tgtEl>
                                        <p:attrNameLst>
                                          <p:attrName>style.visibility</p:attrName>
                                        </p:attrNameLst>
                                      </p:cBhvr>
                                      <p:to>
                                        <p:strVal val="visible"/>
                                      </p:to>
                                    </p:set>
                                    <p:animEffect transition="in" filter="circle(in)">
                                      <p:cBhvr>
                                        <p:cTn id="34" dur="2000"/>
                                        <p:tgtEl>
                                          <p:spTgt spid="5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53">
                                            <p:txEl>
                                              <p:pRg st="3" end="3"/>
                                            </p:txEl>
                                          </p:spTgt>
                                        </p:tgtEl>
                                        <p:attrNameLst>
                                          <p:attrName>style.visibility</p:attrName>
                                        </p:attrNameLst>
                                      </p:cBhvr>
                                      <p:to>
                                        <p:strVal val="visible"/>
                                      </p:to>
                                    </p:set>
                                    <p:animEffect transition="in" filter="circle(in)">
                                      <p:cBhvr>
                                        <p:cTn id="39" dur="2000"/>
                                        <p:tgtEl>
                                          <p:spTgt spid="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9123206-04ED-97AA-F716-77DADBB478A2}"/>
              </a:ext>
            </a:extLst>
          </p:cNvPr>
          <p:cNvGrpSpPr/>
          <p:nvPr/>
        </p:nvGrpSpPr>
        <p:grpSpPr>
          <a:xfrm>
            <a:off x="3135087" y="112599"/>
            <a:ext cx="8608421" cy="6521491"/>
            <a:chOff x="758148" y="2922666"/>
            <a:chExt cx="2385847" cy="2414751"/>
          </a:xfrm>
          <a:solidFill>
            <a:schemeClr val="tx1">
              <a:lumMod val="50000"/>
              <a:lumOff val="50000"/>
            </a:schemeClr>
          </a:solidFill>
        </p:grpSpPr>
        <p:sp>
          <p:nvSpPr>
            <p:cNvPr id="6" name="Oval 5">
              <a:extLst>
                <a:ext uri="{FF2B5EF4-FFF2-40B4-BE49-F238E27FC236}">
                  <a16:creationId xmlns:a16="http://schemas.microsoft.com/office/drawing/2014/main" id="{18DB8AD6-819B-AEF5-C6F5-A4026EEDA829}"/>
                </a:ext>
              </a:extLst>
            </p:cNvPr>
            <p:cNvSpPr/>
            <p:nvPr/>
          </p:nvSpPr>
          <p:spPr>
            <a:xfrm>
              <a:off x="889527" y="3068497"/>
              <a:ext cx="2123090" cy="2123090"/>
            </a:xfrm>
            <a:prstGeom prst="ellipse">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ircle: Hollow 7">
              <a:extLst>
                <a:ext uri="{FF2B5EF4-FFF2-40B4-BE49-F238E27FC236}">
                  <a16:creationId xmlns:a16="http://schemas.microsoft.com/office/drawing/2014/main" id="{9FBEF2DD-05C1-2A9E-11BD-237C183CAC29}"/>
                </a:ext>
              </a:extLst>
            </p:cNvPr>
            <p:cNvSpPr/>
            <p:nvPr/>
          </p:nvSpPr>
          <p:spPr>
            <a:xfrm>
              <a:off x="758148" y="2922666"/>
              <a:ext cx="2385847" cy="2414751"/>
            </a:xfrm>
            <a:prstGeom prst="donut">
              <a:avLst>
                <a:gd name="adj" fmla="val 5739"/>
              </a:avLst>
            </a:prstGeom>
            <a:grp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Right Arrow 8"/>
          <p:cNvSpPr/>
          <p:nvPr/>
        </p:nvSpPr>
        <p:spPr>
          <a:xfrm>
            <a:off x="0" y="3020648"/>
            <a:ext cx="1291202" cy="705394"/>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Bước 6</a:t>
            </a:r>
          </a:p>
        </p:txBody>
      </p:sp>
      <p:sp>
        <p:nvSpPr>
          <p:cNvPr id="4" name="Right Arrow 3"/>
          <p:cNvSpPr/>
          <p:nvPr/>
        </p:nvSpPr>
        <p:spPr>
          <a:xfrm>
            <a:off x="1291203" y="2580771"/>
            <a:ext cx="1843884" cy="1585148"/>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Times New Roman" pitchFamily="18" charset="0"/>
                <a:cs typeface="Times New Roman" pitchFamily="18" charset="0"/>
              </a:rPr>
              <a:t>Củng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cố</a:t>
            </a:r>
            <a:endParaRPr lang="en-US" sz="2800" dirty="0">
              <a:solidFill>
                <a:schemeClr val="tx1"/>
              </a:solidFill>
              <a:latin typeface="Times New Roman" pitchFamily="18" charset="0"/>
              <a:cs typeface="Times New Roman" pitchFamily="18" charset="0"/>
            </a:endParaRPr>
          </a:p>
        </p:txBody>
      </p:sp>
      <p:sp>
        <p:nvSpPr>
          <p:cNvPr id="2" name="TextBox 1"/>
          <p:cNvSpPr txBox="1"/>
          <p:nvPr/>
        </p:nvSpPr>
        <p:spPr>
          <a:xfrm>
            <a:off x="4219295" y="1366463"/>
            <a:ext cx="6296296" cy="954107"/>
          </a:xfrm>
          <a:prstGeom prst="rect">
            <a:avLst/>
          </a:prstGeom>
          <a:noFill/>
        </p:spPr>
        <p:txBody>
          <a:bodyPr wrap="square" rtlCol="0">
            <a:spAutoFit/>
          </a:bodyPr>
          <a:lstStyle/>
          <a:p>
            <a:pPr algn="just"/>
            <a:r>
              <a:rPr lang="en-US" sz="20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a:t>
            </a:r>
          </a:p>
        </p:txBody>
      </p:sp>
      <p:sp>
        <p:nvSpPr>
          <p:cNvPr id="3" name="TextBox 2"/>
          <p:cNvSpPr txBox="1"/>
          <p:nvPr/>
        </p:nvSpPr>
        <p:spPr>
          <a:xfrm>
            <a:off x="4219294" y="2197460"/>
            <a:ext cx="6844937" cy="954107"/>
          </a:xfrm>
          <a:prstGeom prst="rect">
            <a:avLst/>
          </a:prstGeom>
          <a:noFill/>
        </p:spPr>
        <p:txBody>
          <a:bodyPr wrap="square" rtlCol="0">
            <a:spAutoFit/>
          </a:bodyPr>
          <a:lstStyle/>
          <a:p>
            <a:pPr algn="just"/>
            <a:r>
              <a:rPr lang="en-US" sz="2800">
                <a:latin typeface="Times New Roman" pitchFamily="18" charset="0"/>
                <a:cs typeface="Times New Roman" pitchFamily="18" charset="0"/>
              </a:rPr>
              <a:t>+ Kể câu chuyện hoặc phân đoạn ngắn theo sáng tạo, câu từ, lời nói của cá nhân.</a:t>
            </a:r>
          </a:p>
        </p:txBody>
      </p:sp>
      <p:sp>
        <p:nvSpPr>
          <p:cNvPr id="5" name="TextBox 4"/>
          <p:cNvSpPr txBox="1"/>
          <p:nvPr/>
        </p:nvSpPr>
        <p:spPr>
          <a:xfrm>
            <a:off x="4153983" y="2960519"/>
            <a:ext cx="6844937" cy="2246769"/>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khuyến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lưu</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thêm</a:t>
            </a:r>
            <a:r>
              <a:rPr lang="en-US" sz="2800" dirty="0">
                <a:latin typeface="Times New Roman" pitchFamily="18" charset="0"/>
                <a:cs typeface="Times New Roman" pitchFamily="18" charset="0"/>
              </a:rPr>
              <a:t> chi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24400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heel(1)">
                                      <p:cBhvr>
                                        <p:cTn id="21" dur="20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anim calcmode="lin" valueType="num">
                                      <p:cBhvr>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fade">
                                      <p:cBhvr>
                                        <p:cTn id="38" dur="1000"/>
                                        <p:tgtEl>
                                          <p:spTgt spid="5">
                                            <p:txEl>
                                              <p:pRg st="0" end="0"/>
                                            </p:txEl>
                                          </p:spTgt>
                                        </p:tgtEl>
                                      </p:cBhvr>
                                    </p:animEffect>
                                    <p:anim calcmode="lin" valueType="num">
                                      <p:cBhvr>
                                        <p:cTn id="3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600199" y="442961"/>
            <a:ext cx="9025759" cy="769441"/>
          </a:xfrm>
          <a:prstGeom prst="rect">
            <a:avLst/>
          </a:prstGeom>
          <a:noFill/>
        </p:spPr>
        <p:txBody>
          <a:bodyPr wrap="square" rtlCol="0">
            <a:spAutoFit/>
          </a:bodyPr>
          <a:lstStyle/>
          <a:p>
            <a:r>
              <a:rPr lang="en-US" sz="4400" b="1" dirty="0" err="1">
                <a:latin typeface="Times New Roman" pitchFamily="18" charset="0"/>
                <a:cs typeface="Times New Roman" pitchFamily="18" charset="0"/>
              </a:rPr>
              <a:t>Ví</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dụ</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Âm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kì</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diệu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Chủ</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đề</a:t>
            </a:r>
            <a:r>
              <a:rPr lang="en-US" sz="4400" b="1" dirty="0">
                <a:latin typeface="Times New Roman" pitchFamily="18" charset="0"/>
                <a:cs typeface="Times New Roman" pitchFamily="18" charset="0"/>
              </a:rPr>
              <a:t> 1) </a:t>
            </a:r>
          </a:p>
        </p:txBody>
      </p:sp>
      <p:sp>
        <p:nvSpPr>
          <p:cNvPr id="3" name="TextBox 2"/>
          <p:cNvSpPr txBox="1"/>
          <p:nvPr/>
        </p:nvSpPr>
        <p:spPr>
          <a:xfrm>
            <a:off x="0" y="2349499"/>
            <a:ext cx="12192000" cy="2800767"/>
          </a:xfrm>
          <a:prstGeom prst="rect">
            <a:avLst/>
          </a:prstGeom>
          <a:noFill/>
        </p:spPr>
        <p:txBody>
          <a:bodyPr wrap="square" rtlCol="0">
            <a:spAutoFit/>
          </a:bodyPr>
          <a:lstStyle/>
          <a:p>
            <a:pPr marL="457200" indent="-457200">
              <a:buFontTx/>
              <a:buChar char="-"/>
            </a:pP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chim</a:t>
            </a:r>
            <a:endParaRPr lang="en-US" sz="4400" dirty="0">
              <a:latin typeface="Times New Roman" pitchFamily="18" charset="0"/>
              <a:cs typeface="Times New Roman" pitchFamily="18" charset="0"/>
            </a:endParaRPr>
          </a:p>
          <a:p>
            <a:pPr marL="457200" indent="-457200">
              <a:buFontTx/>
              <a:buChar char="-"/>
            </a:pPr>
            <a:r>
              <a:rPr lang="en-US" sz="4400" dirty="0" err="1">
                <a:latin typeface="Times New Roman" pitchFamily="18" charset="0"/>
                <a:cs typeface="Times New Roman" pitchFamily="18" charset="0"/>
              </a:rPr>
              <a:t>Âm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suối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chảy</a:t>
            </a:r>
            <a:endParaRPr lang="en-US" sz="4400" dirty="0">
              <a:latin typeface="Times New Roman" pitchFamily="18" charset="0"/>
              <a:cs typeface="Times New Roman" pitchFamily="18" charset="0"/>
            </a:endParaRPr>
          </a:p>
          <a:p>
            <a:pPr marL="457200" indent="-457200">
              <a:buFontTx/>
              <a:buChar char="-"/>
            </a:pP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những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chú</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ngựa</a:t>
            </a:r>
            <a:endParaRPr lang="en-US" sz="4400" dirty="0">
              <a:latin typeface="Times New Roman" pitchFamily="18" charset="0"/>
              <a:cs typeface="Times New Roman" pitchFamily="18" charset="0"/>
            </a:endParaRPr>
          </a:p>
          <a:p>
            <a:pPr marL="457200" indent="-457200">
              <a:buFontTx/>
              <a:buChar char="-"/>
            </a:pPr>
            <a:r>
              <a:rPr lang="en-US" sz="4400" dirty="0" err="1">
                <a:latin typeface="Times New Roman" pitchFamily="18" charset="0"/>
                <a:cs typeface="Times New Roman" pitchFamily="18" charset="0"/>
              </a:rPr>
              <a:t>Tiếng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cậu</a:t>
            </a:r>
            <a:r>
              <a:rPr lang="en-US" sz="4400" dirty="0">
                <a:latin typeface="Times New Roman" pitchFamily="18" charset="0"/>
                <a:cs typeface="Times New Roman" pitchFamily="18" charset="0"/>
              </a:rPr>
              <a:t> </a:t>
            </a:r>
            <a:r>
              <a:rPr lang="en-US" sz="4400">
                <a:latin typeface="Times New Roman" pitchFamily="18" charset="0"/>
                <a:cs typeface="Times New Roman" pitchFamily="18" charset="0"/>
              </a:rPr>
              <a:t>bé </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436332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80">
                                          <p:stCondLst>
                                            <p:cond delay="0"/>
                                          </p:stCondLst>
                                        </p:cTn>
                                        <p:tgtEl>
                                          <p:spTgt spid="3">
                                            <p:txEl>
                                              <p:pRg st="3" end="3"/>
                                            </p:txEl>
                                          </p:spTgt>
                                        </p:tgtEl>
                                      </p:cBhvr>
                                    </p:animEffect>
                                    <p:anim calcmode="lin" valueType="num">
                                      <p:cBhvr>
                                        <p:cTn id="33"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3" end="3"/>
                                            </p:txEl>
                                          </p:spTgt>
                                        </p:tgtEl>
                                      </p:cBhvr>
                                      <p:to x="100000" y="60000"/>
                                    </p:animScale>
                                    <p:animScale>
                                      <p:cBhvr>
                                        <p:cTn id="39" dur="166" decel="50000">
                                          <p:stCondLst>
                                            <p:cond delay="676"/>
                                          </p:stCondLst>
                                        </p:cTn>
                                        <p:tgtEl>
                                          <p:spTgt spid="3">
                                            <p:txEl>
                                              <p:pRg st="3" end="3"/>
                                            </p:txEl>
                                          </p:spTgt>
                                        </p:tgtEl>
                                      </p:cBhvr>
                                      <p:to x="100000" y="100000"/>
                                    </p:animScale>
                                    <p:animScale>
                                      <p:cBhvr>
                                        <p:cTn id="40" dur="26">
                                          <p:stCondLst>
                                            <p:cond delay="1312"/>
                                          </p:stCondLst>
                                        </p:cTn>
                                        <p:tgtEl>
                                          <p:spTgt spid="3">
                                            <p:txEl>
                                              <p:pRg st="3" end="3"/>
                                            </p:txEl>
                                          </p:spTgt>
                                        </p:tgtEl>
                                      </p:cBhvr>
                                      <p:to x="100000" y="80000"/>
                                    </p:animScale>
                                    <p:animScale>
                                      <p:cBhvr>
                                        <p:cTn id="41" dur="166" decel="50000">
                                          <p:stCondLst>
                                            <p:cond delay="1338"/>
                                          </p:stCondLst>
                                        </p:cTn>
                                        <p:tgtEl>
                                          <p:spTgt spid="3">
                                            <p:txEl>
                                              <p:pRg st="3" end="3"/>
                                            </p:txEl>
                                          </p:spTgt>
                                        </p:tgtEl>
                                      </p:cBhvr>
                                      <p:to x="100000" y="100000"/>
                                    </p:animScale>
                                    <p:animScale>
                                      <p:cBhvr>
                                        <p:cTn id="42" dur="26">
                                          <p:stCondLst>
                                            <p:cond delay="1642"/>
                                          </p:stCondLst>
                                        </p:cTn>
                                        <p:tgtEl>
                                          <p:spTgt spid="3">
                                            <p:txEl>
                                              <p:pRg st="3" end="3"/>
                                            </p:txEl>
                                          </p:spTgt>
                                        </p:tgtEl>
                                      </p:cBhvr>
                                      <p:to x="100000" y="90000"/>
                                    </p:animScale>
                                    <p:animScale>
                                      <p:cBhvr>
                                        <p:cTn id="43" dur="166" decel="50000">
                                          <p:stCondLst>
                                            <p:cond delay="1668"/>
                                          </p:stCondLst>
                                        </p:cTn>
                                        <p:tgtEl>
                                          <p:spTgt spid="3">
                                            <p:txEl>
                                              <p:pRg st="3" end="3"/>
                                            </p:txEl>
                                          </p:spTgt>
                                        </p:tgtEl>
                                      </p:cBhvr>
                                      <p:to x="100000" y="100000"/>
                                    </p:animScale>
                                    <p:animScale>
                                      <p:cBhvr>
                                        <p:cTn id="44" dur="26">
                                          <p:stCondLst>
                                            <p:cond delay="1808"/>
                                          </p:stCondLst>
                                        </p:cTn>
                                        <p:tgtEl>
                                          <p:spTgt spid="3">
                                            <p:txEl>
                                              <p:pRg st="3" end="3"/>
                                            </p:txEl>
                                          </p:spTgt>
                                        </p:tgtEl>
                                      </p:cBhvr>
                                      <p:to x="100000" y="95000"/>
                                    </p:animScale>
                                    <p:animScale>
                                      <p:cBhvr>
                                        <p:cTn id="45"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19996"/>
            <a:ext cx="8864600" cy="769441"/>
          </a:xfrm>
          <a:prstGeom prst="rect">
            <a:avLst/>
          </a:prstGeom>
          <a:noFill/>
        </p:spPr>
        <p:txBody>
          <a:bodyPr wrap="square" rtlCol="0">
            <a:spAutoFit/>
          </a:bodyPr>
          <a:lstStyle/>
          <a:p>
            <a:r>
              <a:rPr lang="en-US" sz="4400" b="1" dirty="0" err="1">
                <a:latin typeface="Times New Roman" pitchFamily="18" charset="0"/>
                <a:cs typeface="Times New Roman" pitchFamily="18" charset="0"/>
              </a:rPr>
              <a:t>Ví</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dụ</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chuyện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về</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thanh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phách</a:t>
            </a:r>
            <a:endParaRPr lang="en-US" sz="4400" b="1" dirty="0">
              <a:latin typeface="Times New Roman" pitchFamily="18" charset="0"/>
              <a:cs typeface="Times New Roman" pitchFamily="18" charset="0"/>
            </a:endParaRPr>
          </a:p>
        </p:txBody>
      </p:sp>
      <p:sp>
        <p:nvSpPr>
          <p:cNvPr id="3" name="TextBox 2"/>
          <p:cNvSpPr txBox="1"/>
          <p:nvPr/>
        </p:nvSpPr>
        <p:spPr>
          <a:xfrm>
            <a:off x="141894" y="1021681"/>
            <a:ext cx="11839903" cy="5632311"/>
          </a:xfrm>
          <a:prstGeom prst="rect">
            <a:avLst/>
          </a:prstGeom>
          <a:noFill/>
        </p:spPr>
        <p:txBody>
          <a:bodyPr wrap="square" rtlCol="0">
            <a:spAutoFit/>
          </a:bodyPr>
          <a:lstStyle/>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endParaRPr lang="en-US" sz="4000" dirty="0">
              <a:latin typeface="Times New Roman" pitchFamily="18" charset="0"/>
              <a:cs typeface="Times New Roman" pitchFamily="18" charset="0"/>
            </a:endParaRP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gõ</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yêu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endParaRPr lang="en-US" sz="4000" dirty="0">
              <a:latin typeface="Times New Roman" pitchFamily="18" charset="0"/>
              <a:cs typeface="Times New Roman" pitchFamily="18" charset="0"/>
            </a:endParaRP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Bạn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vừa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xẻ</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nhịp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điệu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phách</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407863606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80">
                                          <p:stCondLst>
                                            <p:cond delay="0"/>
                                          </p:stCondLst>
                                        </p:cTn>
                                        <p:tgtEl>
                                          <p:spTgt spid="3">
                                            <p:txEl>
                                              <p:pRg st="4" end="4"/>
                                            </p:txEl>
                                          </p:spTgt>
                                        </p:tgtEl>
                                      </p:cBhvr>
                                    </p:animEffect>
                                    <p:anim calcmode="lin" valueType="num">
                                      <p:cBhvr>
                                        <p:cTn id="39"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3">
                                            <p:txEl>
                                              <p:pRg st="4" end="4"/>
                                            </p:txEl>
                                          </p:spTgt>
                                        </p:tgtEl>
                                      </p:cBhvr>
                                      <p:to x="100000" y="60000"/>
                                    </p:animScale>
                                    <p:animScale>
                                      <p:cBhvr>
                                        <p:cTn id="45" dur="166" decel="50000">
                                          <p:stCondLst>
                                            <p:cond delay="676"/>
                                          </p:stCondLst>
                                        </p:cTn>
                                        <p:tgtEl>
                                          <p:spTgt spid="3">
                                            <p:txEl>
                                              <p:pRg st="4" end="4"/>
                                            </p:txEl>
                                          </p:spTgt>
                                        </p:tgtEl>
                                      </p:cBhvr>
                                      <p:to x="100000" y="100000"/>
                                    </p:animScale>
                                    <p:animScale>
                                      <p:cBhvr>
                                        <p:cTn id="46" dur="26">
                                          <p:stCondLst>
                                            <p:cond delay="1312"/>
                                          </p:stCondLst>
                                        </p:cTn>
                                        <p:tgtEl>
                                          <p:spTgt spid="3">
                                            <p:txEl>
                                              <p:pRg st="4" end="4"/>
                                            </p:txEl>
                                          </p:spTgt>
                                        </p:tgtEl>
                                      </p:cBhvr>
                                      <p:to x="100000" y="80000"/>
                                    </p:animScale>
                                    <p:animScale>
                                      <p:cBhvr>
                                        <p:cTn id="47" dur="166" decel="50000">
                                          <p:stCondLst>
                                            <p:cond delay="1338"/>
                                          </p:stCondLst>
                                        </p:cTn>
                                        <p:tgtEl>
                                          <p:spTgt spid="3">
                                            <p:txEl>
                                              <p:pRg st="4" end="4"/>
                                            </p:txEl>
                                          </p:spTgt>
                                        </p:tgtEl>
                                      </p:cBhvr>
                                      <p:to x="100000" y="100000"/>
                                    </p:animScale>
                                    <p:animScale>
                                      <p:cBhvr>
                                        <p:cTn id="48" dur="26">
                                          <p:stCondLst>
                                            <p:cond delay="1642"/>
                                          </p:stCondLst>
                                        </p:cTn>
                                        <p:tgtEl>
                                          <p:spTgt spid="3">
                                            <p:txEl>
                                              <p:pRg st="4" end="4"/>
                                            </p:txEl>
                                          </p:spTgt>
                                        </p:tgtEl>
                                      </p:cBhvr>
                                      <p:to x="100000" y="90000"/>
                                    </p:animScale>
                                    <p:animScale>
                                      <p:cBhvr>
                                        <p:cTn id="49" dur="166" decel="50000">
                                          <p:stCondLst>
                                            <p:cond delay="1668"/>
                                          </p:stCondLst>
                                        </p:cTn>
                                        <p:tgtEl>
                                          <p:spTgt spid="3">
                                            <p:txEl>
                                              <p:pRg st="4" end="4"/>
                                            </p:txEl>
                                          </p:spTgt>
                                        </p:tgtEl>
                                      </p:cBhvr>
                                      <p:to x="100000" y="100000"/>
                                    </p:animScale>
                                    <p:animScale>
                                      <p:cBhvr>
                                        <p:cTn id="50" dur="26">
                                          <p:stCondLst>
                                            <p:cond delay="1808"/>
                                          </p:stCondLst>
                                        </p:cTn>
                                        <p:tgtEl>
                                          <p:spTgt spid="3">
                                            <p:txEl>
                                              <p:pRg st="4" end="4"/>
                                            </p:txEl>
                                          </p:spTgt>
                                        </p:tgtEl>
                                      </p:cBhvr>
                                      <p:to x="100000" y="95000"/>
                                    </p:animScale>
                                    <p:animScale>
                                      <p:cBhvr>
                                        <p:cTn id="51" dur="166" decel="50000">
                                          <p:stCondLst>
                                            <p:cond delay="1834"/>
                                          </p:stCondLst>
                                        </p:cTn>
                                        <p:tgtEl>
                                          <p:spTgt spid="3">
                                            <p:txEl>
                                              <p:pRg st="4" end="4"/>
                                            </p:txEl>
                                          </p:spTgt>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5" end="5"/>
                                            </p:txEl>
                                          </p:spTgt>
                                        </p:tgtEl>
                                        <p:attrNameLst>
                                          <p:attrName>style.visibility</p:attrName>
                                        </p:attrNameLst>
                                      </p:cBhvr>
                                      <p:to>
                                        <p:strVal val="visible"/>
                                      </p:to>
                                    </p:set>
                                    <p:animEffect transition="in" filter="fade">
                                      <p:cBhvr>
                                        <p:cTn id="56" dur="1000"/>
                                        <p:tgtEl>
                                          <p:spTgt spid="3">
                                            <p:txEl>
                                              <p:pRg st="5" end="5"/>
                                            </p:txEl>
                                          </p:spTgt>
                                        </p:tgtEl>
                                      </p:cBhvr>
                                    </p:animEffect>
                                    <p:anim calcmode="lin" valueType="num">
                                      <p:cBhvr>
                                        <p:cTn id="5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47298" y="137948"/>
            <a:ext cx="12029090" cy="1446550"/>
          </a:xfrm>
          <a:prstGeom prst="rect">
            <a:avLst/>
          </a:prstGeom>
          <a:noFill/>
        </p:spPr>
        <p:txBody>
          <a:bodyPr wrap="square" rtlCol="0">
            <a:spAutoFit/>
          </a:bodyPr>
          <a:lstStyle/>
          <a:p>
            <a:pPr algn="just"/>
            <a:r>
              <a:rPr lang="en-US" sz="4400" b="1" dirty="0">
                <a:solidFill>
                  <a:srgbClr val="FF0000"/>
                </a:solidFill>
                <a:latin typeface="Times New Roman" pitchFamily="18" charset="0"/>
                <a:cs typeface="Times New Roman" pitchFamily="18" charset="0"/>
              </a:rPr>
              <a:t>2. </a:t>
            </a:r>
            <a:r>
              <a:rPr lang="en-GB" sz="4400" b="1" dirty="0" err="1">
                <a:solidFill>
                  <a:srgbClr val="FF0000"/>
                </a:solidFill>
                <a:latin typeface="Times New Roman" pitchFamily="18" charset="0"/>
                <a:cs typeface="Times New Roman" pitchFamily="18" charset="0"/>
              </a:rPr>
              <a:t>Tăng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cường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việc</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sử</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dụng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đồ</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dùng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dạy</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học</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và</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thường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xuyên</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rèn</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luyện</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học</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hỏi</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kinh</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nghiệm</a:t>
            </a:r>
            <a:endParaRPr lang="en-US" sz="4400" dirty="0">
              <a:solidFill>
                <a:srgbClr val="FF000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398193" y="1666512"/>
            <a:ext cx="10899225" cy="2123658"/>
          </a:xfrm>
          <a:prstGeom prst="rect">
            <a:avLst/>
          </a:prstGeom>
          <a:noFill/>
        </p:spPr>
        <p:txBody>
          <a:bodyPr wrap="square" rtlCol="0">
            <a:spAutoFit/>
          </a:bodyPr>
          <a:lstStyle/>
          <a:p>
            <a:pPr algn="just"/>
            <a:r>
              <a:rPr lang="en-GB" sz="3200" dirty="0">
                <a:latin typeface="Times New Roman" pitchFamily="18" charset="0"/>
                <a:cs typeface="Times New Roman" pitchFamily="18" charset="0"/>
              </a:rPr>
              <a:t>- </a:t>
            </a:r>
            <a:r>
              <a:rPr lang="en-GB" sz="4400" dirty="0" err="1">
                <a:latin typeface="Times New Roman" pitchFamily="18" charset="0"/>
                <a:cs typeface="Times New Roman" pitchFamily="18" charset="0"/>
              </a:rPr>
              <a:t>Để</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tiết</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dạy</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đạt</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hiệu</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quả</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khi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lên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lớp</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giáo</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viên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phải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chuẩn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bị</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các</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đồ</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dùng</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dạy</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học</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phong</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phú</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sáng</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tạo</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tránh</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dạy</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chay</a:t>
            </a:r>
            <a:r>
              <a:rPr lang="en-GB" sz="4400" dirty="0">
                <a:latin typeface="Times New Roman" pitchFamily="18" charset="0"/>
                <a:cs typeface="Times New Roman" pitchFamily="18" charset="0"/>
              </a:rPr>
              <a:t>. </a:t>
            </a:r>
            <a:endParaRPr lang="en-US" sz="4400"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47C863FB-C66D-F921-281A-23582F75AFA5}"/>
              </a:ext>
            </a:extLst>
          </p:cNvPr>
          <p:cNvSpPr txBox="1"/>
          <p:nvPr/>
        </p:nvSpPr>
        <p:spPr>
          <a:xfrm>
            <a:off x="398193" y="4035064"/>
            <a:ext cx="10899225" cy="2800767"/>
          </a:xfrm>
          <a:prstGeom prst="rect">
            <a:avLst/>
          </a:prstGeom>
          <a:noFill/>
        </p:spPr>
        <p:txBody>
          <a:bodyPr wrap="square" rtlCol="0">
            <a:spAutoFit/>
          </a:bodyPr>
          <a:lstStyle/>
          <a:p>
            <a:pPr algn="just"/>
            <a:r>
              <a:rPr lang="en-GB" sz="3200" b="1" dirty="0">
                <a:latin typeface="Times New Roman" pitchFamily="18" charset="0"/>
                <a:cs typeface="Times New Roman" pitchFamily="18" charset="0"/>
              </a:rPr>
              <a:t>- </a:t>
            </a:r>
            <a:r>
              <a:rPr lang="en-GB" sz="4400" dirty="0" err="1">
                <a:latin typeface="Times New Roman" pitchFamily="18" charset="0"/>
                <a:cs typeface="Times New Roman" pitchFamily="18" charset="0"/>
              </a:rPr>
              <a:t>Phải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tìm</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hiểu</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nghiên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cứu</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các</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phương</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pháp</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dạy</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học</a:t>
            </a:r>
            <a:r>
              <a:rPr lang="en-GB"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chuyện</a:t>
            </a:r>
            <a:r>
              <a:rPr lang="en-GB" sz="4400" dirty="0">
                <a:latin typeface="Times New Roman" pitchFamily="18" charset="0"/>
                <a:cs typeface="Times New Roman" pitchFamily="18" charset="0"/>
              </a:rPr>
              <a:t>, </a:t>
            </a:r>
            <a:r>
              <a:rPr lang="vi-VN" sz="4400" dirty="0">
                <a:latin typeface="Times New Roman" pitchFamily="18" charset="0"/>
                <a:cs typeface="Times New Roman" pitchFamily="18" charset="0"/>
              </a:rPr>
              <a:t>nâng cao chuyên môn </a:t>
            </a:r>
            <a:r>
              <a:rPr lang="en-GB" sz="4400" dirty="0" err="1">
                <a:latin typeface="Times New Roman" pitchFamily="18" charset="0"/>
                <a:cs typeface="Times New Roman" pitchFamily="18" charset="0"/>
              </a:rPr>
              <a:t>sẽ</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giúp</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học</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sinh</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thích</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thú</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hơn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phấn</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khởi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vui</a:t>
            </a:r>
            <a:r>
              <a:rPr lang="en-GB" sz="4400" dirty="0">
                <a:latin typeface="Times New Roman" pitchFamily="18" charset="0"/>
                <a:cs typeface="Times New Roman" pitchFamily="18" charset="0"/>
              </a:rPr>
              <a:t> </a:t>
            </a:r>
            <a:r>
              <a:rPr lang="en-GB" sz="4400" dirty="0" err="1">
                <a:latin typeface="Times New Roman" pitchFamily="18" charset="0"/>
                <a:cs typeface="Times New Roman" pitchFamily="18" charset="0"/>
              </a:rPr>
              <a:t>tươi</a:t>
            </a:r>
            <a:r>
              <a:rPr lang="en-GB" sz="4400" dirty="0">
                <a:latin typeface="Times New Roman" pitchFamily="18" charset="0"/>
                <a:cs typeface="Times New Roman" pitchFamily="18" charset="0"/>
              </a:rPr>
              <a:t> … </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59021811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220716" y="190500"/>
            <a:ext cx="11971283" cy="769441"/>
          </a:xfrm>
          <a:prstGeom prst="rect">
            <a:avLst/>
          </a:prstGeom>
          <a:noFill/>
        </p:spPr>
        <p:txBody>
          <a:bodyPr wrap="square" rtlCol="0">
            <a:spAutoFit/>
          </a:bodyPr>
          <a:lstStyle/>
          <a:p>
            <a:r>
              <a:rPr lang="vi-VN" sz="4400" b="1" dirty="0">
                <a:solidFill>
                  <a:srgbClr val="FF0000"/>
                </a:solidFill>
                <a:latin typeface="+mj-lt"/>
              </a:rPr>
              <a:t>3</a:t>
            </a:r>
            <a:r>
              <a:rPr lang="en-US" sz="4400" b="1" dirty="0">
                <a:solidFill>
                  <a:srgbClr val="FF0000"/>
                </a:solidFill>
                <a:latin typeface="+mj-lt"/>
              </a:rPr>
              <a:t>. </a:t>
            </a:r>
            <a:r>
              <a:rPr lang="en-GB" sz="4400" b="1" dirty="0" err="1">
                <a:solidFill>
                  <a:srgbClr val="FF0000"/>
                </a:solidFill>
                <a:latin typeface="+mj-lt"/>
              </a:rPr>
              <a:t>Hướng</a:t>
            </a:r>
            <a:r>
              <a:rPr lang="en-GB" sz="4400" b="1" dirty="0">
                <a:solidFill>
                  <a:srgbClr val="FF0000"/>
                </a:solidFill>
                <a:latin typeface="+mj-lt"/>
              </a:rPr>
              <a:t> </a:t>
            </a:r>
            <a:r>
              <a:rPr lang="en-GB" sz="4400" b="1" dirty="0" err="1">
                <a:solidFill>
                  <a:srgbClr val="FF0000"/>
                </a:solidFill>
                <a:latin typeface="+mj-lt"/>
              </a:rPr>
              <a:t>dẫn</a:t>
            </a:r>
            <a:r>
              <a:rPr lang="en-GB" sz="4400" b="1" dirty="0">
                <a:solidFill>
                  <a:srgbClr val="FF0000"/>
                </a:solidFill>
                <a:latin typeface="+mj-lt"/>
              </a:rPr>
              <a:t> </a:t>
            </a:r>
            <a:r>
              <a:rPr lang="en-GB" sz="4400" b="1" dirty="0" err="1">
                <a:solidFill>
                  <a:srgbClr val="FF0000"/>
                </a:solidFill>
                <a:latin typeface="+mj-lt"/>
              </a:rPr>
              <a:t>nội</a:t>
            </a:r>
            <a:r>
              <a:rPr lang="en-GB" sz="4400" b="1" dirty="0">
                <a:solidFill>
                  <a:srgbClr val="FF0000"/>
                </a:solidFill>
                <a:latin typeface="+mj-lt"/>
              </a:rPr>
              <a:t> dung </a:t>
            </a:r>
            <a:r>
              <a:rPr lang="en-GB" sz="4400" b="1" dirty="0" err="1">
                <a:solidFill>
                  <a:srgbClr val="FF0000"/>
                </a:solidFill>
                <a:latin typeface="+mj-lt"/>
              </a:rPr>
              <a:t>kiến</a:t>
            </a:r>
            <a:r>
              <a:rPr lang="en-GB" sz="4400" b="1" dirty="0">
                <a:solidFill>
                  <a:srgbClr val="FF0000"/>
                </a:solidFill>
                <a:latin typeface="+mj-lt"/>
              </a:rPr>
              <a:t> </a:t>
            </a:r>
            <a:r>
              <a:rPr lang="en-GB" sz="4400" b="1" dirty="0" err="1">
                <a:solidFill>
                  <a:srgbClr val="FF0000"/>
                </a:solidFill>
                <a:latin typeface="+mj-lt"/>
              </a:rPr>
              <a:t>thức</a:t>
            </a:r>
            <a:r>
              <a:rPr lang="en-GB" sz="4400" b="1" dirty="0">
                <a:solidFill>
                  <a:srgbClr val="FF0000"/>
                </a:solidFill>
                <a:latin typeface="+mj-lt"/>
              </a:rPr>
              <a:t> </a:t>
            </a:r>
            <a:r>
              <a:rPr lang="en-GB" sz="4400" b="1" dirty="0" err="1">
                <a:solidFill>
                  <a:srgbClr val="FF0000"/>
                </a:solidFill>
                <a:latin typeface="+mj-lt"/>
              </a:rPr>
              <a:t>cơ</a:t>
            </a:r>
            <a:r>
              <a:rPr lang="en-GB" sz="4400" b="1" dirty="0">
                <a:solidFill>
                  <a:srgbClr val="FF0000"/>
                </a:solidFill>
                <a:latin typeface="+mj-lt"/>
              </a:rPr>
              <a:t> </a:t>
            </a:r>
            <a:r>
              <a:rPr lang="en-GB" sz="4400" b="1" dirty="0" err="1">
                <a:solidFill>
                  <a:srgbClr val="FF0000"/>
                </a:solidFill>
                <a:latin typeface="+mj-lt"/>
              </a:rPr>
              <a:t>bản</a:t>
            </a:r>
            <a:endParaRPr lang="en-US" sz="4400" dirty="0">
              <a:solidFill>
                <a:srgbClr val="FF0000"/>
              </a:solidFill>
              <a:latin typeface="+mj-lt"/>
            </a:endParaRPr>
          </a:p>
        </p:txBody>
      </p:sp>
      <p:sp>
        <p:nvSpPr>
          <p:cNvPr id="13" name="TextBox 12">
            <a:extLst>
              <a:ext uri="{FF2B5EF4-FFF2-40B4-BE49-F238E27FC236}">
                <a16:creationId xmlns:a16="http://schemas.microsoft.com/office/drawing/2014/main" id="{47C863FB-C66D-F921-281A-23582F75AFA5}"/>
              </a:ext>
            </a:extLst>
          </p:cNvPr>
          <p:cNvSpPr txBox="1"/>
          <p:nvPr/>
        </p:nvSpPr>
        <p:spPr>
          <a:xfrm>
            <a:off x="454573" y="1202120"/>
            <a:ext cx="10899225" cy="523220"/>
          </a:xfrm>
          <a:prstGeom prst="rect">
            <a:avLst/>
          </a:prstGeom>
          <a:noFill/>
        </p:spPr>
        <p:txBody>
          <a:bodyPr wrap="square" rtlCol="0">
            <a:spAutoFit/>
          </a:bodyPr>
          <a:lstStyle/>
          <a:p>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Hướng</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dẫn</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cách</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kể</a:t>
            </a:r>
            <a:r>
              <a:rPr lang="en-GB" sz="2800" b="1" dirty="0">
                <a:latin typeface="Times New Roman" pitchFamily="18" charset="0"/>
                <a:cs typeface="Times New Roman" pitchFamily="18" charset="0"/>
              </a:rPr>
              <a:t> </a:t>
            </a:r>
            <a:r>
              <a:rPr lang="en-GB" sz="2800" b="1" dirty="0" err="1">
                <a:latin typeface="Times New Roman" pitchFamily="18" charset="0"/>
                <a:cs typeface="Times New Roman" pitchFamily="18" charset="0"/>
              </a:rPr>
              <a:t>chuyện</a:t>
            </a:r>
            <a:endParaRPr lang="en-US" sz="2800" dirty="0">
              <a:latin typeface="Times New Roman" pitchFamily="18" charset="0"/>
              <a:cs typeface="Times New Roman" pitchFamily="18" charset="0"/>
            </a:endParaRPr>
          </a:p>
        </p:txBody>
      </p:sp>
      <p:sp>
        <p:nvSpPr>
          <p:cNvPr id="8" name="Flowchart: Punched Tape 7"/>
          <p:cNvSpPr/>
          <p:nvPr/>
        </p:nvSpPr>
        <p:spPr>
          <a:xfrm>
            <a:off x="350070" y="1725339"/>
            <a:ext cx="4613816" cy="2698787"/>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Cách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thể</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hiện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giọng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nói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có</a:t>
            </a:r>
            <a:r>
              <a:rPr lang="en-GB" sz="2800" dirty="0">
                <a:solidFill>
                  <a:schemeClr val="tx1"/>
                </a:solidFill>
                <a:latin typeface="Times New Roman" pitchFamily="18" charset="0"/>
                <a:cs typeface="Times New Roman" pitchFamily="18" charset="0"/>
              </a:rPr>
              <a:t>  to-</a:t>
            </a:r>
            <a:r>
              <a:rPr lang="en-GB" sz="2800" dirty="0" err="1">
                <a:solidFill>
                  <a:schemeClr val="tx1"/>
                </a:solidFill>
                <a:latin typeface="Times New Roman" pitchFamily="18" charset="0"/>
                <a:cs typeface="Times New Roman" pitchFamily="18" charset="0"/>
              </a:rPr>
              <a:t>nhỏ</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mạnh-nhẹ</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dài-ngắn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cách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ngắt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câu</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để</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tạo</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cảm</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xúc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trong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câu</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nói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khi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kể</a:t>
            </a:r>
            <a:r>
              <a:rPr lang="en-GB" sz="2800" dirty="0">
                <a:solidFill>
                  <a:schemeClr val="tx1"/>
                </a:solidFill>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11" name="Flowchart: Punched Tape 10"/>
          <p:cNvSpPr/>
          <p:nvPr/>
        </p:nvSpPr>
        <p:spPr>
          <a:xfrm>
            <a:off x="6628949" y="1390931"/>
            <a:ext cx="4613816" cy="2698787"/>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400" dirty="0">
                <a:solidFill>
                  <a:schemeClr val="tx1"/>
                </a:solidFill>
              </a:rPr>
              <a:t>- </a:t>
            </a:r>
            <a:r>
              <a:rPr lang="en-GB" sz="2800" dirty="0" err="1">
                <a:solidFill>
                  <a:schemeClr val="tx1"/>
                </a:solidFill>
                <a:latin typeface="Times New Roman" pitchFamily="18" charset="0"/>
                <a:cs typeface="Times New Roman" pitchFamily="18" charset="0"/>
              </a:rPr>
              <a:t>Khuyến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khích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các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em</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kể</a:t>
            </a:r>
            <a:r>
              <a:rPr lang="en-GB" sz="2800" dirty="0">
                <a:solidFill>
                  <a:schemeClr val="tx1"/>
                </a:solidFill>
                <a:latin typeface="Times New Roman" pitchFamily="18" charset="0"/>
                <a:cs typeface="Times New Roman" pitchFamily="18" charset="0"/>
              </a:rPr>
              <a:t> to, </a:t>
            </a:r>
            <a:r>
              <a:rPr lang="en-GB" sz="2800" dirty="0" err="1">
                <a:solidFill>
                  <a:schemeClr val="tx1"/>
                </a:solidFill>
                <a:latin typeface="Times New Roman" pitchFamily="18" charset="0"/>
                <a:cs typeface="Times New Roman" pitchFamily="18" charset="0"/>
              </a:rPr>
              <a:t>rõ</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không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ấp</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úng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diễn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đạt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một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cách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tự</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nhiên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tự</a:t>
            </a:r>
            <a:r>
              <a:rPr lang="en-GB" sz="2800" dirty="0">
                <a:solidFill>
                  <a:schemeClr val="tx1"/>
                </a:solidFill>
                <a:latin typeface="Times New Roman" pitchFamily="18" charset="0"/>
                <a:cs typeface="Times New Roman" pitchFamily="18" charset="0"/>
              </a:rPr>
              <a:t> tin </a:t>
            </a:r>
            <a:r>
              <a:rPr lang="en-GB" sz="2800" dirty="0" err="1">
                <a:solidFill>
                  <a:schemeClr val="tx1"/>
                </a:solidFill>
                <a:latin typeface="Times New Roman" pitchFamily="18" charset="0"/>
                <a:cs typeface="Times New Roman" pitchFamily="18" charset="0"/>
              </a:rPr>
              <a:t>mạnh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dạn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thể</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hiện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năng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lực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bản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thân</a:t>
            </a:r>
            <a:r>
              <a:rPr lang="en-GB" sz="2400" dirty="0">
                <a:solidFill>
                  <a:schemeClr val="tx1"/>
                </a:solidFill>
              </a:rPr>
              <a:t>.</a:t>
            </a:r>
            <a:endParaRPr lang="en-US" sz="2400" dirty="0">
              <a:solidFill>
                <a:schemeClr val="tx1"/>
              </a:solidFill>
            </a:endParaRPr>
          </a:p>
        </p:txBody>
      </p:sp>
      <p:sp>
        <p:nvSpPr>
          <p:cNvPr id="14" name="Flowchart: Punched Tape 13"/>
          <p:cNvSpPr/>
          <p:nvPr/>
        </p:nvSpPr>
        <p:spPr>
          <a:xfrm>
            <a:off x="454573" y="4254310"/>
            <a:ext cx="4613816" cy="2698787"/>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Hướng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dẫn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thể</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hiện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nét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mặt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phù</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hợp</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với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tình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tiết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nội</a:t>
            </a:r>
            <a:r>
              <a:rPr lang="en-GB" sz="2800" dirty="0">
                <a:solidFill>
                  <a:schemeClr val="tx1"/>
                </a:solidFill>
                <a:latin typeface="Times New Roman" pitchFamily="18" charset="0"/>
                <a:cs typeface="Times New Roman" pitchFamily="18" charset="0"/>
              </a:rPr>
              <a:t> dung </a:t>
            </a:r>
            <a:r>
              <a:rPr lang="en-GB" sz="2800" dirty="0" err="1">
                <a:solidFill>
                  <a:schemeClr val="tx1"/>
                </a:solidFill>
                <a:latin typeface="Times New Roman" pitchFamily="18" charset="0"/>
                <a:cs typeface="Times New Roman" pitchFamily="18" charset="0"/>
              </a:rPr>
              <a:t>câu</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chuyện</a:t>
            </a:r>
            <a:r>
              <a:rPr lang="en-GB" sz="2800" dirty="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p:sp>
        <p:nvSpPr>
          <p:cNvPr id="15" name="Flowchart: Punched Tape 14"/>
          <p:cNvSpPr/>
          <p:nvPr/>
        </p:nvSpPr>
        <p:spPr>
          <a:xfrm>
            <a:off x="6537509" y="3911019"/>
            <a:ext cx="4613816" cy="2946981"/>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Hướng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dẫn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các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em</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quan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sát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ghi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nhớ</a:t>
            </a:r>
            <a:r>
              <a:rPr lang="en-GB" sz="2800" dirty="0">
                <a:solidFill>
                  <a:schemeClr val="tx1"/>
                </a:solidFill>
                <a:latin typeface="Times New Roman" pitchFamily="18" charset="0"/>
                <a:cs typeface="Times New Roman" pitchFamily="18" charset="0"/>
              </a:rPr>
              <a:t> chi </a:t>
            </a:r>
            <a:r>
              <a:rPr lang="en-GB" sz="2800" dirty="0" err="1">
                <a:solidFill>
                  <a:schemeClr val="tx1"/>
                </a:solidFill>
                <a:latin typeface="Times New Roman" pitchFamily="18" charset="0"/>
                <a:cs typeface="Times New Roman" pitchFamily="18" charset="0"/>
              </a:rPr>
              <a:t>tiết</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trong</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bức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tranh</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mỗi</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phân</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đoạn</a:t>
            </a:r>
            <a:r>
              <a:rPr lang="en-GB" sz="2800" dirty="0">
                <a:solidFill>
                  <a:schemeClr val="tx1"/>
                </a:solidFill>
                <a:latin typeface="Times New Roman" pitchFamily="18" charset="0"/>
                <a:cs typeface="Times New Roman" pitchFamily="18" charset="0"/>
              </a:rPr>
              <a:t> - </a:t>
            </a:r>
            <a:r>
              <a:rPr lang="en-GB" sz="2800" dirty="0" err="1">
                <a:solidFill>
                  <a:schemeClr val="tx1"/>
                </a:solidFill>
                <a:latin typeface="Times New Roman" pitchFamily="18" charset="0"/>
                <a:cs typeface="Times New Roman" pitchFamily="18" charset="0"/>
              </a:rPr>
              <a:t>kể</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được</a:t>
            </a:r>
            <a:r>
              <a:rPr lang="en-GB" sz="2800" dirty="0">
                <a:solidFill>
                  <a:schemeClr val="tx1"/>
                </a:solidFill>
                <a:latin typeface="Times New Roman" pitchFamily="18" charset="0"/>
                <a:cs typeface="Times New Roman" pitchFamily="18" charset="0"/>
              </a:rPr>
              <a:t> </a:t>
            </a:r>
            <a:r>
              <a:rPr lang="en-GB" sz="2800" dirty="0" err="1">
                <a:solidFill>
                  <a:schemeClr val="tx1"/>
                </a:solidFill>
                <a:latin typeface="Times New Roman" pitchFamily="18" charset="0"/>
                <a:cs typeface="Times New Roman" pitchFamily="18" charset="0"/>
              </a:rPr>
              <a:t>nội</a:t>
            </a:r>
            <a:r>
              <a:rPr lang="en-GB" sz="2800" dirty="0">
                <a:solidFill>
                  <a:schemeClr val="tx1"/>
                </a:solidFill>
                <a:latin typeface="Times New Roman" pitchFamily="18" charset="0"/>
                <a:cs typeface="Times New Roman" pitchFamily="18" charset="0"/>
              </a:rPr>
              <a:t> dung.</a:t>
            </a:r>
            <a:endParaRPr lang="en-US" sz="2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09513419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80">
                                          <p:stCondLst>
                                            <p:cond delay="0"/>
                                          </p:stCondLst>
                                        </p:cTn>
                                        <p:tgtEl>
                                          <p:spTgt spid="11"/>
                                        </p:tgtEl>
                                      </p:cBhvr>
                                    </p:animEffect>
                                    <p:anim calcmode="lin" valueType="num">
                                      <p:cBhvr>
                                        <p:cTn id="3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gtEl>
                                      </p:cBhvr>
                                      <p:to x="100000" y="60000"/>
                                    </p:animScale>
                                    <p:animScale>
                                      <p:cBhvr>
                                        <p:cTn id="39" dur="166" decel="50000">
                                          <p:stCondLst>
                                            <p:cond delay="676"/>
                                          </p:stCondLst>
                                        </p:cTn>
                                        <p:tgtEl>
                                          <p:spTgt spid="11"/>
                                        </p:tgtEl>
                                      </p:cBhvr>
                                      <p:to x="100000" y="100000"/>
                                    </p:animScale>
                                    <p:animScale>
                                      <p:cBhvr>
                                        <p:cTn id="40" dur="26">
                                          <p:stCondLst>
                                            <p:cond delay="1312"/>
                                          </p:stCondLst>
                                        </p:cTn>
                                        <p:tgtEl>
                                          <p:spTgt spid="11"/>
                                        </p:tgtEl>
                                      </p:cBhvr>
                                      <p:to x="100000" y="80000"/>
                                    </p:animScale>
                                    <p:animScale>
                                      <p:cBhvr>
                                        <p:cTn id="41" dur="166" decel="50000">
                                          <p:stCondLst>
                                            <p:cond delay="1338"/>
                                          </p:stCondLst>
                                        </p:cTn>
                                        <p:tgtEl>
                                          <p:spTgt spid="11"/>
                                        </p:tgtEl>
                                      </p:cBhvr>
                                      <p:to x="100000" y="100000"/>
                                    </p:animScale>
                                    <p:animScale>
                                      <p:cBhvr>
                                        <p:cTn id="42" dur="26">
                                          <p:stCondLst>
                                            <p:cond delay="1642"/>
                                          </p:stCondLst>
                                        </p:cTn>
                                        <p:tgtEl>
                                          <p:spTgt spid="11"/>
                                        </p:tgtEl>
                                      </p:cBhvr>
                                      <p:to x="100000" y="90000"/>
                                    </p:animScale>
                                    <p:animScale>
                                      <p:cBhvr>
                                        <p:cTn id="43" dur="166" decel="50000">
                                          <p:stCondLst>
                                            <p:cond delay="1668"/>
                                          </p:stCondLst>
                                        </p:cTn>
                                        <p:tgtEl>
                                          <p:spTgt spid="11"/>
                                        </p:tgtEl>
                                      </p:cBhvr>
                                      <p:to x="100000" y="100000"/>
                                    </p:animScale>
                                    <p:animScale>
                                      <p:cBhvr>
                                        <p:cTn id="44" dur="26">
                                          <p:stCondLst>
                                            <p:cond delay="1808"/>
                                          </p:stCondLst>
                                        </p:cTn>
                                        <p:tgtEl>
                                          <p:spTgt spid="11"/>
                                        </p:tgtEl>
                                      </p:cBhvr>
                                      <p:to x="100000" y="95000"/>
                                    </p:animScale>
                                    <p:animScale>
                                      <p:cBhvr>
                                        <p:cTn id="45" dur="166" decel="50000">
                                          <p:stCondLst>
                                            <p:cond delay="1834"/>
                                          </p:stCondLst>
                                        </p:cTn>
                                        <p:tgtEl>
                                          <p:spTgt spid="11"/>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style.rotation</p:attrName>
                                        </p:attrNameLst>
                                      </p:cBhvr>
                                      <p:tavLst>
                                        <p:tav tm="0">
                                          <p:val>
                                            <p:fltVal val="90"/>
                                          </p:val>
                                        </p:tav>
                                        <p:tav tm="100000">
                                          <p:val>
                                            <p:fltVal val="0"/>
                                          </p:val>
                                        </p:tav>
                                      </p:tavLst>
                                    </p:anim>
                                    <p:animEffect transition="in" filter="fade">
                                      <p:cBhvr>
                                        <p:cTn id="5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8" grpId="0" animBg="1"/>
      <p:bldP spid="11"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B06580-B700-4C0E-CDC8-9C2BE267ADD2}"/>
              </a:ext>
            </a:extLst>
          </p:cNvPr>
          <p:cNvSpPr txBox="1"/>
          <p:nvPr/>
        </p:nvSpPr>
        <p:spPr>
          <a:xfrm>
            <a:off x="0" y="137949"/>
            <a:ext cx="12192000" cy="677108"/>
          </a:xfrm>
          <a:prstGeom prst="rect">
            <a:avLst/>
          </a:prstGeom>
          <a:noFill/>
        </p:spPr>
        <p:txBody>
          <a:bodyPr wrap="square" rtlCol="0">
            <a:spAutoFit/>
          </a:bodyPr>
          <a:lstStyle/>
          <a:p>
            <a:pPr algn="ctr"/>
            <a:r>
              <a:rPr lang="en-US" sz="3800" b="1" dirty="0">
                <a:solidFill>
                  <a:srgbClr val="FF0000"/>
                </a:solidFill>
                <a:latin typeface="Arial" panose="020B0604020202020204" pitchFamily="34" charset="0"/>
                <a:cs typeface="Arial" panose="020B0604020202020204" pitchFamily="34" charset="0"/>
              </a:rPr>
              <a:t>NỘI DUNG BÁO CÁO</a:t>
            </a:r>
          </a:p>
        </p:txBody>
      </p:sp>
      <p:sp>
        <p:nvSpPr>
          <p:cNvPr id="43" name="TextBox 42">
            <a:extLst>
              <a:ext uri="{FF2B5EF4-FFF2-40B4-BE49-F238E27FC236}">
                <a16:creationId xmlns:a16="http://schemas.microsoft.com/office/drawing/2014/main" id="{09E4AA8E-1A83-CBB4-026B-990B976119B3}"/>
              </a:ext>
            </a:extLst>
          </p:cNvPr>
          <p:cNvSpPr txBox="1"/>
          <p:nvPr/>
        </p:nvSpPr>
        <p:spPr>
          <a:xfrm>
            <a:off x="867347" y="1409109"/>
            <a:ext cx="11037607" cy="6447919"/>
          </a:xfrm>
          <a:prstGeom prst="rect">
            <a:avLst/>
          </a:prstGeom>
          <a:noFill/>
        </p:spPr>
        <p:txBody>
          <a:bodyPr wrap="square" rtlCol="0">
            <a:spAutoFit/>
          </a:bodyPr>
          <a:lstStyle/>
          <a:p>
            <a:pPr indent="381000" algn="just">
              <a:lnSpc>
                <a:spcPct val="150000"/>
              </a:lnSpc>
            </a:pPr>
            <a:r>
              <a:rPr lang="en-GB" sz="4000" b="1" dirty="0">
                <a:latin typeface="Times New Roman"/>
                <a:ea typeface="Times New Roman"/>
              </a:rPr>
              <a:t> I. </a:t>
            </a:r>
            <a:r>
              <a:rPr lang="en-GB" sz="4000" b="1" dirty="0" err="1">
                <a:latin typeface="Times New Roman"/>
                <a:ea typeface="Times New Roman"/>
              </a:rPr>
              <a:t>Lý</a:t>
            </a:r>
            <a:r>
              <a:rPr lang="en-GB" sz="4000" b="1" dirty="0">
                <a:latin typeface="Times New Roman"/>
                <a:ea typeface="Times New Roman"/>
              </a:rPr>
              <a:t> do </a:t>
            </a:r>
            <a:r>
              <a:rPr lang="en-GB" sz="4000" b="1" dirty="0" err="1">
                <a:latin typeface="Times New Roman"/>
                <a:ea typeface="Times New Roman"/>
              </a:rPr>
              <a:t>chọn</a:t>
            </a:r>
            <a:r>
              <a:rPr lang="en-GB" sz="4000" b="1" dirty="0">
                <a:latin typeface="Times New Roman"/>
                <a:ea typeface="Times New Roman"/>
              </a:rPr>
              <a:t> </a:t>
            </a:r>
            <a:r>
              <a:rPr lang="en-GB" sz="4000" b="1" dirty="0" err="1">
                <a:latin typeface="Times New Roman"/>
                <a:ea typeface="Times New Roman"/>
              </a:rPr>
              <a:t>biện</a:t>
            </a:r>
            <a:r>
              <a:rPr lang="en-GB" sz="4000" b="1" dirty="0">
                <a:latin typeface="Times New Roman"/>
                <a:ea typeface="Times New Roman"/>
              </a:rPr>
              <a:t> </a:t>
            </a:r>
            <a:r>
              <a:rPr lang="en-GB" sz="4000" b="1" dirty="0" err="1">
                <a:latin typeface="Times New Roman"/>
                <a:ea typeface="Times New Roman"/>
              </a:rPr>
              <a:t>pháp</a:t>
            </a:r>
            <a:endParaRPr lang="en-US" sz="4000" dirty="0">
              <a:latin typeface="Times New Roman"/>
              <a:ea typeface="Times New Roman"/>
            </a:endParaRPr>
          </a:p>
          <a:p>
            <a:pPr indent="457200" algn="just">
              <a:lnSpc>
                <a:spcPct val="150000"/>
              </a:lnSpc>
            </a:pPr>
            <a:r>
              <a:rPr lang="en-GB" sz="4000" b="1" dirty="0">
                <a:latin typeface="Times New Roman"/>
                <a:ea typeface="Times New Roman"/>
              </a:rPr>
              <a:t>II. </a:t>
            </a:r>
            <a:r>
              <a:rPr lang="en-GB" sz="4000" b="1" dirty="0" err="1">
                <a:latin typeface="Times New Roman"/>
                <a:ea typeface="Times New Roman"/>
              </a:rPr>
              <a:t>Mục</a:t>
            </a:r>
            <a:r>
              <a:rPr lang="en-GB" sz="4000" b="1" dirty="0">
                <a:latin typeface="Times New Roman"/>
                <a:ea typeface="Times New Roman"/>
              </a:rPr>
              <a:t> </a:t>
            </a:r>
            <a:r>
              <a:rPr lang="en-GB" sz="4000" b="1" dirty="0" err="1">
                <a:latin typeface="Times New Roman"/>
                <a:ea typeface="Times New Roman"/>
              </a:rPr>
              <a:t>tiêu</a:t>
            </a:r>
            <a:endParaRPr lang="en-US" sz="4000" dirty="0">
              <a:latin typeface="Times New Roman"/>
              <a:ea typeface="Times New Roman"/>
            </a:endParaRPr>
          </a:p>
          <a:p>
            <a:pPr indent="457200" algn="just">
              <a:spcBef>
                <a:spcPts val="600"/>
              </a:spcBef>
            </a:pPr>
            <a:r>
              <a:rPr lang="pt-BR" sz="4000" b="1" dirty="0">
                <a:latin typeface="Times New Roman"/>
                <a:ea typeface="Times New Roman"/>
              </a:rPr>
              <a:t>III. Thực trạng</a:t>
            </a:r>
            <a:endParaRPr lang="en-US" sz="4000" dirty="0">
              <a:latin typeface="Times New Roman"/>
              <a:ea typeface="Times New Roman"/>
            </a:endParaRPr>
          </a:p>
          <a:p>
            <a:pPr indent="381000" algn="just">
              <a:lnSpc>
                <a:spcPct val="150000"/>
              </a:lnSpc>
            </a:pPr>
            <a:r>
              <a:rPr lang="pt-BR" sz="4000" b="1" dirty="0">
                <a:latin typeface="Times New Roman"/>
                <a:ea typeface="Times New Roman"/>
              </a:rPr>
              <a:t> IV. Nội dung biện pháp </a:t>
            </a:r>
            <a:endParaRPr lang="en-US" sz="4000" dirty="0">
              <a:latin typeface="Times New Roman"/>
              <a:ea typeface="Times New Roman"/>
            </a:endParaRPr>
          </a:p>
          <a:p>
            <a:pPr indent="381635" algn="just">
              <a:lnSpc>
                <a:spcPct val="150000"/>
              </a:lnSpc>
            </a:pPr>
            <a:r>
              <a:rPr lang="pt-BR" sz="4000" b="1" dirty="0">
                <a:latin typeface="Times New Roman"/>
                <a:ea typeface="Times New Roman"/>
              </a:rPr>
              <a:t> V. Kết quả đạt được</a:t>
            </a:r>
            <a:endParaRPr lang="en-US" sz="4000" dirty="0">
              <a:latin typeface="Times New Roman"/>
              <a:ea typeface="Times New Roman"/>
            </a:endParaRPr>
          </a:p>
          <a:p>
            <a:pPr>
              <a:lnSpc>
                <a:spcPct val="200000"/>
              </a:lnSpc>
            </a:pPr>
            <a:endParaRPr lang="en-US" sz="3200" b="1" dirty="0">
              <a:latin typeface="Arial" panose="020B0604020202020204" pitchFamily="34" charset="0"/>
              <a:cs typeface="Arial" panose="020B0604020202020204" pitchFamily="34" charset="0"/>
            </a:endParaRPr>
          </a:p>
          <a:p>
            <a:pPr>
              <a:lnSpc>
                <a:spcPct val="200000"/>
              </a:lnSpc>
            </a:pP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97422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fade">
                                      <p:cBhvr>
                                        <p:cTn id="11" dur="1000"/>
                                        <p:tgtEl>
                                          <p:spTgt spid="43">
                                            <p:txEl>
                                              <p:pRg st="0" end="0"/>
                                            </p:txEl>
                                          </p:spTgt>
                                        </p:tgtEl>
                                      </p:cBhvr>
                                    </p:animEffect>
                                    <p:anim calcmode="lin" valueType="num">
                                      <p:cBhvr>
                                        <p:cTn id="12"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3">
                                            <p:txEl>
                                              <p:pRg st="1" end="1"/>
                                            </p:txEl>
                                          </p:spTgt>
                                        </p:tgtEl>
                                        <p:attrNameLst>
                                          <p:attrName>style.visibility</p:attrName>
                                        </p:attrNameLst>
                                      </p:cBhvr>
                                      <p:to>
                                        <p:strVal val="visible"/>
                                      </p:to>
                                    </p:set>
                                    <p:animEffect transition="in" filter="fade">
                                      <p:cBhvr>
                                        <p:cTn id="18" dur="1000"/>
                                        <p:tgtEl>
                                          <p:spTgt spid="43">
                                            <p:txEl>
                                              <p:pRg st="1" end="1"/>
                                            </p:txEl>
                                          </p:spTgt>
                                        </p:tgtEl>
                                      </p:cBhvr>
                                    </p:animEffect>
                                    <p:anim calcmode="lin" valueType="num">
                                      <p:cBhvr>
                                        <p:cTn id="19" dur="1000" fill="hold"/>
                                        <p:tgtEl>
                                          <p:spTgt spid="4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3">
                                            <p:txEl>
                                              <p:pRg st="2" end="2"/>
                                            </p:txEl>
                                          </p:spTgt>
                                        </p:tgtEl>
                                        <p:attrNameLst>
                                          <p:attrName>style.visibility</p:attrName>
                                        </p:attrNameLst>
                                      </p:cBhvr>
                                      <p:to>
                                        <p:strVal val="visible"/>
                                      </p:to>
                                    </p:set>
                                    <p:animEffect transition="in" filter="fade">
                                      <p:cBhvr>
                                        <p:cTn id="25" dur="1000"/>
                                        <p:tgtEl>
                                          <p:spTgt spid="43">
                                            <p:txEl>
                                              <p:pRg st="2" end="2"/>
                                            </p:txEl>
                                          </p:spTgt>
                                        </p:tgtEl>
                                      </p:cBhvr>
                                    </p:animEffect>
                                    <p:anim calcmode="lin" valueType="num">
                                      <p:cBhvr>
                                        <p:cTn id="26" dur="1000" fill="hold"/>
                                        <p:tgtEl>
                                          <p:spTgt spid="4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3">
                                            <p:txEl>
                                              <p:pRg st="3" end="3"/>
                                            </p:txEl>
                                          </p:spTgt>
                                        </p:tgtEl>
                                        <p:attrNameLst>
                                          <p:attrName>style.visibility</p:attrName>
                                        </p:attrNameLst>
                                      </p:cBhvr>
                                      <p:to>
                                        <p:strVal val="visible"/>
                                      </p:to>
                                    </p:set>
                                    <p:animEffect transition="in" filter="fade">
                                      <p:cBhvr>
                                        <p:cTn id="32" dur="1000"/>
                                        <p:tgtEl>
                                          <p:spTgt spid="43">
                                            <p:txEl>
                                              <p:pRg st="3" end="3"/>
                                            </p:txEl>
                                          </p:spTgt>
                                        </p:tgtEl>
                                      </p:cBhvr>
                                    </p:animEffect>
                                    <p:anim calcmode="lin" valueType="num">
                                      <p:cBhvr>
                                        <p:cTn id="33" dur="1000" fill="hold"/>
                                        <p:tgtEl>
                                          <p:spTgt spid="4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43">
                                            <p:txEl>
                                              <p:pRg st="4" end="4"/>
                                            </p:txEl>
                                          </p:spTgt>
                                        </p:tgtEl>
                                        <p:attrNameLst>
                                          <p:attrName>style.visibility</p:attrName>
                                        </p:attrNameLst>
                                      </p:cBhvr>
                                      <p:to>
                                        <p:strVal val="visible"/>
                                      </p:to>
                                    </p:set>
                                    <p:anim calcmode="lin" valueType="num">
                                      <p:cBhvr>
                                        <p:cTn id="39" dur="1000" fill="hold"/>
                                        <p:tgtEl>
                                          <p:spTgt spid="4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4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4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23EE67-DE2D-225A-DE89-39BFEA7ABA26}"/>
              </a:ext>
            </a:extLst>
          </p:cNvPr>
          <p:cNvSpPr txBox="1"/>
          <p:nvPr/>
        </p:nvSpPr>
        <p:spPr>
          <a:xfrm>
            <a:off x="614874" y="297763"/>
            <a:ext cx="11366938" cy="1446550"/>
          </a:xfrm>
          <a:prstGeom prst="rect">
            <a:avLst/>
          </a:prstGeom>
          <a:noFill/>
        </p:spPr>
        <p:txBody>
          <a:bodyPr wrap="square" rtlCol="0">
            <a:spAutoFit/>
          </a:bodyPr>
          <a:lstStyle/>
          <a:p>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Hướng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dẫn</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thực</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hành</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vận</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động</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cơ</a:t>
            </a:r>
            <a:r>
              <a:rPr lang="en-GB" sz="4400" b="1" dirty="0">
                <a:solidFill>
                  <a:srgbClr val="FF0000"/>
                </a:solidFill>
                <a:latin typeface="Times New Roman" pitchFamily="18" charset="0"/>
                <a:cs typeface="Times New Roman" pitchFamily="18" charset="0"/>
              </a:rPr>
              <a:t> </a:t>
            </a:r>
            <a:r>
              <a:rPr lang="en-GB" sz="4400" b="1" dirty="0" err="1">
                <a:solidFill>
                  <a:srgbClr val="FF0000"/>
                </a:solidFill>
                <a:latin typeface="Times New Roman" pitchFamily="18" charset="0"/>
                <a:cs typeface="Times New Roman" pitchFamily="18" charset="0"/>
              </a:rPr>
              <a:t>bản</a:t>
            </a:r>
            <a:endParaRPr lang="en-US" sz="4400" dirty="0">
              <a:solidFill>
                <a:srgbClr val="FF0000"/>
              </a:solidFill>
              <a:latin typeface="Times New Roman" pitchFamily="18" charset="0"/>
              <a:cs typeface="Times New Roman" pitchFamily="18" charset="0"/>
            </a:endParaRPr>
          </a:p>
          <a:p>
            <a:r>
              <a:rPr lang="en-GB" sz="4400" b="1" dirty="0">
                <a:solidFill>
                  <a:srgbClr val="FF0000"/>
                </a:solidFill>
                <a:latin typeface="Times New Roman" pitchFamily="18" charset="0"/>
                <a:cs typeface="Times New Roman" pitchFamily="18" charset="0"/>
              </a:rPr>
              <a:t> </a:t>
            </a:r>
            <a:endParaRPr lang="en-US" sz="4400" b="1" dirty="0">
              <a:solidFill>
                <a:srgbClr val="FF0000"/>
              </a:solidFill>
              <a:latin typeface="Times New Roman" pitchFamily="18" charset="0"/>
              <a:cs typeface="Times New Roman" pitchFamily="18" charset="0"/>
            </a:endParaRPr>
          </a:p>
        </p:txBody>
      </p:sp>
      <p:sp>
        <p:nvSpPr>
          <p:cNvPr id="3" name="Rectangle 2"/>
          <p:cNvSpPr/>
          <p:nvPr/>
        </p:nvSpPr>
        <p:spPr>
          <a:xfrm>
            <a:off x="132805" y="1788387"/>
            <a:ext cx="11741332" cy="4401205"/>
          </a:xfrm>
          <a:prstGeom prst="rect">
            <a:avLst/>
          </a:prstGeom>
        </p:spPr>
        <p:txBody>
          <a:bodyPr wrap="square">
            <a:spAutoFit/>
          </a:bodyPr>
          <a:lstStyle/>
          <a:p>
            <a:pPr marL="457200" indent="-457200" algn="just">
              <a:buFontTx/>
              <a:buChar char="-"/>
            </a:pPr>
            <a:r>
              <a:rPr lang="en-US" sz="4000" dirty="0" err="1">
                <a:latin typeface="Times New Roman" pitchFamily="18" charset="0"/>
                <a:cs typeface="Times New Roman" pitchFamily="18" charset="0"/>
              </a:rPr>
              <a:t>Nghe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giúp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thoải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a:t>
            </a:r>
          </a:p>
          <a:p>
            <a:pPr marL="457200" indent="-457200" algn="just">
              <a:buFontTx/>
              <a:buChar char="-"/>
            </a:pP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hút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giúp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hòa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p>
          <a:p>
            <a:pPr marL="457200" indent="-457200" algn="just">
              <a:buFontTx/>
              <a:buChar char="-"/>
            </a:pPr>
            <a:r>
              <a:rPr lang="en-US" sz="4000" dirty="0" err="1">
                <a:latin typeface="Times New Roman" pitchFamily="18" charset="0"/>
                <a:cs typeface="Times New Roman" pitchFamily="18" charset="0"/>
              </a:rPr>
              <a:t>Điển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giáo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giúp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thú</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tập</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410273629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7C863FB-C66D-F921-281A-23582F75AFA5}"/>
              </a:ext>
            </a:extLst>
          </p:cNvPr>
          <p:cNvSpPr txBox="1"/>
          <p:nvPr/>
        </p:nvSpPr>
        <p:spPr>
          <a:xfrm>
            <a:off x="110362" y="157091"/>
            <a:ext cx="11918731" cy="1446550"/>
          </a:xfrm>
          <a:prstGeom prst="rect">
            <a:avLst/>
          </a:prstGeom>
          <a:noFill/>
        </p:spPr>
        <p:txBody>
          <a:bodyPr wrap="square" rtlCol="0">
            <a:spAutoFit/>
          </a:bodyPr>
          <a:lstStyle/>
          <a:p>
            <a:pPr algn="just"/>
            <a:r>
              <a:rPr lang="en-GB" sz="4400" b="1" dirty="0" err="1">
                <a:solidFill>
                  <a:srgbClr val="FF0000"/>
                </a:solidFill>
              </a:rPr>
              <a:t>Dùng</a:t>
            </a:r>
            <a:r>
              <a:rPr lang="en-GB" sz="4400" b="1" dirty="0">
                <a:solidFill>
                  <a:srgbClr val="FF0000"/>
                </a:solidFill>
              </a:rPr>
              <a:t> </a:t>
            </a:r>
            <a:r>
              <a:rPr lang="en-GB" sz="4400" b="1" dirty="0" err="1">
                <a:solidFill>
                  <a:srgbClr val="FF0000"/>
                </a:solidFill>
              </a:rPr>
              <a:t>các</a:t>
            </a:r>
            <a:r>
              <a:rPr lang="en-GB" sz="4400" b="1" dirty="0">
                <a:solidFill>
                  <a:srgbClr val="FF0000"/>
                </a:solidFill>
              </a:rPr>
              <a:t> </a:t>
            </a:r>
            <a:r>
              <a:rPr lang="en-GB" sz="4400" b="1" dirty="0" err="1">
                <a:solidFill>
                  <a:srgbClr val="FF0000"/>
                </a:solidFill>
                <a:latin typeface="Times New Roman" pitchFamily="18" charset="0"/>
                <a:cs typeface="Times New Roman" pitchFamily="18" charset="0"/>
              </a:rPr>
              <a:t>phương</a:t>
            </a:r>
            <a:r>
              <a:rPr lang="en-GB" sz="4400" b="1" dirty="0">
                <a:solidFill>
                  <a:srgbClr val="FF0000"/>
                </a:solidFill>
              </a:rPr>
              <a:t> </a:t>
            </a:r>
            <a:r>
              <a:rPr lang="en-GB" sz="4400" b="1" dirty="0" err="1">
                <a:solidFill>
                  <a:srgbClr val="FF0000"/>
                </a:solidFill>
              </a:rPr>
              <a:t>pháp</a:t>
            </a:r>
            <a:r>
              <a:rPr lang="en-GB" sz="4400" b="1" dirty="0">
                <a:solidFill>
                  <a:srgbClr val="FF0000"/>
                </a:solidFill>
              </a:rPr>
              <a:t> </a:t>
            </a:r>
            <a:r>
              <a:rPr lang="en-GB" sz="4400" b="1" dirty="0" err="1">
                <a:solidFill>
                  <a:srgbClr val="FF0000"/>
                </a:solidFill>
              </a:rPr>
              <a:t>phù</a:t>
            </a:r>
            <a:r>
              <a:rPr lang="en-GB" sz="4400" b="1" dirty="0">
                <a:solidFill>
                  <a:srgbClr val="FF0000"/>
                </a:solidFill>
              </a:rPr>
              <a:t> </a:t>
            </a:r>
            <a:r>
              <a:rPr lang="en-GB" sz="4400" b="1" dirty="0" err="1">
                <a:solidFill>
                  <a:srgbClr val="FF0000"/>
                </a:solidFill>
              </a:rPr>
              <a:t>hợp</a:t>
            </a:r>
            <a:r>
              <a:rPr lang="en-GB" sz="4400" b="1" dirty="0">
                <a:solidFill>
                  <a:srgbClr val="FF0000"/>
                </a:solidFill>
              </a:rPr>
              <a:t> </a:t>
            </a:r>
            <a:r>
              <a:rPr lang="en-GB" sz="4400" b="1" dirty="0" err="1">
                <a:solidFill>
                  <a:srgbClr val="FF0000"/>
                </a:solidFill>
              </a:rPr>
              <a:t>để</a:t>
            </a:r>
            <a:r>
              <a:rPr lang="en-GB" sz="4400" b="1" dirty="0">
                <a:solidFill>
                  <a:srgbClr val="FF0000"/>
                </a:solidFill>
              </a:rPr>
              <a:t> </a:t>
            </a:r>
            <a:r>
              <a:rPr lang="en-GB" sz="4400" b="1" dirty="0" err="1">
                <a:solidFill>
                  <a:srgbClr val="FF0000"/>
                </a:solidFill>
              </a:rPr>
              <a:t>câu</a:t>
            </a:r>
            <a:r>
              <a:rPr lang="en-GB" sz="4400" b="1" dirty="0">
                <a:solidFill>
                  <a:srgbClr val="FF0000"/>
                </a:solidFill>
              </a:rPr>
              <a:t> </a:t>
            </a:r>
            <a:r>
              <a:rPr lang="en-GB" sz="4400" b="1" dirty="0" err="1">
                <a:solidFill>
                  <a:srgbClr val="FF0000"/>
                </a:solidFill>
              </a:rPr>
              <a:t>chuyện</a:t>
            </a:r>
            <a:r>
              <a:rPr lang="en-GB" sz="4400" b="1" dirty="0">
                <a:solidFill>
                  <a:srgbClr val="FF0000"/>
                </a:solidFill>
              </a:rPr>
              <a:t> </a:t>
            </a:r>
            <a:r>
              <a:rPr lang="en-GB" sz="4400" b="1" dirty="0" err="1">
                <a:solidFill>
                  <a:srgbClr val="FF0000"/>
                </a:solidFill>
              </a:rPr>
              <a:t>thêm</a:t>
            </a:r>
            <a:r>
              <a:rPr lang="en-GB" sz="4400" b="1" dirty="0">
                <a:solidFill>
                  <a:srgbClr val="FF0000"/>
                </a:solidFill>
              </a:rPr>
              <a:t> </a:t>
            </a:r>
            <a:r>
              <a:rPr lang="en-GB" sz="4400" b="1" dirty="0" err="1">
                <a:solidFill>
                  <a:srgbClr val="FF0000"/>
                </a:solidFill>
              </a:rPr>
              <a:t>sinh</a:t>
            </a:r>
            <a:r>
              <a:rPr lang="en-GB" sz="4400" b="1" dirty="0">
                <a:solidFill>
                  <a:srgbClr val="FF0000"/>
                </a:solidFill>
              </a:rPr>
              <a:t> </a:t>
            </a:r>
            <a:r>
              <a:rPr lang="en-GB" sz="4400" b="1" dirty="0" err="1">
                <a:solidFill>
                  <a:srgbClr val="FF0000"/>
                </a:solidFill>
              </a:rPr>
              <a:t>động</a:t>
            </a:r>
            <a:r>
              <a:rPr lang="en-GB" sz="4400" b="1" dirty="0">
                <a:solidFill>
                  <a:srgbClr val="FF0000"/>
                </a:solidFill>
              </a:rPr>
              <a:t>.</a:t>
            </a:r>
            <a:endParaRPr lang="en-US" sz="4400" dirty="0">
              <a:solidFill>
                <a:srgbClr val="FF0000"/>
              </a:solidFill>
            </a:endParaRPr>
          </a:p>
        </p:txBody>
      </p:sp>
      <p:sp>
        <p:nvSpPr>
          <p:cNvPr id="2" name="Flowchart: Decision 1"/>
          <p:cNvSpPr/>
          <p:nvPr/>
        </p:nvSpPr>
        <p:spPr>
          <a:xfrm>
            <a:off x="1491290" y="1744249"/>
            <a:ext cx="4041397" cy="130628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Phương</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pháp</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vấn</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đáp</a:t>
            </a:r>
            <a:endParaRPr lang="en-US" sz="2400" dirty="0">
              <a:solidFill>
                <a:srgbClr val="FFFF00"/>
              </a:solidFill>
              <a:latin typeface="Times New Roman" pitchFamily="18" charset="0"/>
              <a:cs typeface="Times New Roman" pitchFamily="18" charset="0"/>
            </a:endParaRPr>
          </a:p>
        </p:txBody>
      </p:sp>
      <p:sp>
        <p:nvSpPr>
          <p:cNvPr id="4" name="Flowchart: Decision 3"/>
          <p:cNvSpPr/>
          <p:nvPr/>
        </p:nvSpPr>
        <p:spPr>
          <a:xfrm>
            <a:off x="1214846" y="4928690"/>
            <a:ext cx="4192275" cy="130628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FFFF00"/>
                </a:solidFill>
                <a:latin typeface="Times New Roman" pitchFamily="18" charset="0"/>
                <a:cs typeface="Times New Roman" pitchFamily="18" charset="0"/>
              </a:rPr>
              <a:t> </a:t>
            </a:r>
            <a:r>
              <a:rPr lang="en-GB" sz="2400">
                <a:solidFill>
                  <a:srgbClr val="FFFF00"/>
                </a:solidFill>
                <a:latin typeface="Times New Roman" pitchFamily="18" charset="0"/>
                <a:cs typeface="Times New Roman" pitchFamily="18" charset="0"/>
              </a:rPr>
              <a:t>Phương pháp động não</a:t>
            </a:r>
            <a:endParaRPr lang="en-US" sz="2400">
              <a:solidFill>
                <a:srgbClr val="FFFF00"/>
              </a:solidFill>
              <a:latin typeface="Times New Roman" pitchFamily="18" charset="0"/>
              <a:cs typeface="Times New Roman" pitchFamily="18" charset="0"/>
            </a:endParaRPr>
          </a:p>
        </p:txBody>
      </p:sp>
      <p:sp>
        <p:nvSpPr>
          <p:cNvPr id="5" name="Flowchart: Decision 4"/>
          <p:cNvSpPr/>
          <p:nvPr/>
        </p:nvSpPr>
        <p:spPr>
          <a:xfrm>
            <a:off x="0" y="3050534"/>
            <a:ext cx="4015064" cy="1584951"/>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FFFF00"/>
                </a:solidFill>
                <a:latin typeface="Times New Roman" pitchFamily="18" charset="0"/>
                <a:cs typeface="Times New Roman" pitchFamily="18" charset="0"/>
              </a:rPr>
              <a:t>Phương</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pháp</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hoạt</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động</a:t>
            </a:r>
            <a:r>
              <a:rPr lang="en-GB" sz="2400" dirty="0">
                <a:solidFill>
                  <a:srgbClr val="FFFF00"/>
                </a:solidFill>
                <a:latin typeface="Times New Roman" pitchFamily="18" charset="0"/>
                <a:cs typeface="Times New Roman" pitchFamily="18" charset="0"/>
              </a:rPr>
              <a:t> </a:t>
            </a:r>
            <a:r>
              <a:rPr lang="en-GB" sz="2400" dirty="0" err="1">
                <a:solidFill>
                  <a:srgbClr val="FFFF00"/>
                </a:solidFill>
                <a:latin typeface="Times New Roman" pitchFamily="18" charset="0"/>
                <a:cs typeface="Times New Roman" pitchFamily="18" charset="0"/>
              </a:rPr>
              <a:t>nhóm</a:t>
            </a:r>
            <a:endParaRPr lang="en-US" sz="2400" dirty="0">
              <a:solidFill>
                <a:srgbClr val="FFFF00"/>
              </a:solidFill>
              <a:latin typeface="Times New Roman" pitchFamily="18" charset="0"/>
              <a:cs typeface="Times New Roman" pitchFamily="18" charset="0"/>
            </a:endParaRPr>
          </a:p>
        </p:txBody>
      </p:sp>
      <p:sp>
        <p:nvSpPr>
          <p:cNvPr id="6" name="Flowchart: Decision 5"/>
          <p:cNvSpPr/>
          <p:nvPr/>
        </p:nvSpPr>
        <p:spPr>
          <a:xfrm>
            <a:off x="6100127" y="4928690"/>
            <a:ext cx="4454661" cy="130628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FFFF00"/>
                </a:solidFill>
                <a:latin typeface="Times New Roman" pitchFamily="18" charset="0"/>
                <a:cs typeface="Times New Roman" pitchFamily="18" charset="0"/>
              </a:rPr>
              <a:t>Phương pháp đa phương tiện</a:t>
            </a:r>
            <a:endParaRPr lang="en-US" sz="2400">
              <a:solidFill>
                <a:srgbClr val="FFFF00"/>
              </a:solidFill>
              <a:latin typeface="Times New Roman" pitchFamily="18" charset="0"/>
              <a:cs typeface="Times New Roman" pitchFamily="18" charset="0"/>
            </a:endParaRPr>
          </a:p>
        </p:txBody>
      </p:sp>
      <p:sp>
        <p:nvSpPr>
          <p:cNvPr id="7" name="Flowchart: Decision 6"/>
          <p:cNvSpPr/>
          <p:nvPr/>
        </p:nvSpPr>
        <p:spPr>
          <a:xfrm>
            <a:off x="6322195" y="1744248"/>
            <a:ext cx="4010524" cy="130628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FFFF00"/>
                </a:solidFill>
                <a:latin typeface="Times New Roman" pitchFamily="18" charset="0"/>
                <a:cs typeface="Times New Roman" pitchFamily="18" charset="0"/>
              </a:rPr>
              <a:t> </a:t>
            </a:r>
            <a:r>
              <a:rPr lang="en-GB" sz="2400">
                <a:solidFill>
                  <a:srgbClr val="FFFF00"/>
                </a:solidFill>
                <a:latin typeface="Times New Roman" pitchFamily="18" charset="0"/>
                <a:cs typeface="Times New Roman" pitchFamily="18" charset="0"/>
              </a:rPr>
              <a:t>Phương pháp sắm vai </a:t>
            </a:r>
            <a:endParaRPr lang="en-US" sz="2400">
              <a:solidFill>
                <a:srgbClr val="FFFF00"/>
              </a:solidFill>
              <a:latin typeface="Times New Roman" pitchFamily="18" charset="0"/>
              <a:cs typeface="Times New Roman" pitchFamily="18" charset="0"/>
            </a:endParaRPr>
          </a:p>
        </p:txBody>
      </p:sp>
      <p:sp>
        <p:nvSpPr>
          <p:cNvPr id="8" name="Flowchart: Decision 7"/>
          <p:cNvSpPr/>
          <p:nvPr/>
        </p:nvSpPr>
        <p:spPr>
          <a:xfrm>
            <a:off x="7362371" y="3189866"/>
            <a:ext cx="4415246" cy="130628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rgbClr val="FFFF00"/>
                </a:solidFill>
                <a:latin typeface="Times New Roman" pitchFamily="18" charset="0"/>
                <a:cs typeface="Times New Roman" pitchFamily="18" charset="0"/>
              </a:rPr>
              <a:t> </a:t>
            </a:r>
            <a:r>
              <a:rPr lang="en-GB" sz="2400">
                <a:solidFill>
                  <a:srgbClr val="FFFF00"/>
                </a:solidFill>
                <a:latin typeface="Times New Roman" pitchFamily="18" charset="0"/>
                <a:cs typeface="Times New Roman" pitchFamily="18" charset="0"/>
              </a:rPr>
              <a:t>Phương pháp vận động cơ thể</a:t>
            </a:r>
            <a:endParaRPr lang="en-US" sz="240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27016304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4" grpId="0" animBg="1"/>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090059" y="863558"/>
            <a:ext cx="6831874" cy="1077218"/>
          </a:xfrm>
          <a:prstGeom prst="rect">
            <a:avLst/>
          </a:prstGeom>
        </p:spPr>
        <p:txBody>
          <a:bodyPr wrap="square">
            <a:spAutoFit/>
          </a:bodyPr>
          <a:lstStyle/>
          <a:p>
            <a:pPr algn="ctr"/>
            <a:r>
              <a:rPr lang="en-US" sz="3200" dirty="0" err="1">
                <a:solidFill>
                  <a:srgbClr val="FF0000"/>
                </a:solidFill>
                <a:latin typeface="Times New Roman" pitchFamily="18" charset="0"/>
                <a:cs typeface="Times New Roman" pitchFamily="18" charset="0"/>
              </a:rPr>
              <a:t>Cuối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tháng</a:t>
            </a:r>
            <a:r>
              <a:rPr lang="en-US" sz="3200" dirty="0">
                <a:solidFill>
                  <a:srgbClr val="FF0000"/>
                </a:solidFill>
                <a:latin typeface="Times New Roman" pitchFamily="18" charset="0"/>
                <a:cs typeface="Times New Roman" pitchFamily="18" charset="0"/>
              </a:rPr>
              <a:t> 3 (</a:t>
            </a:r>
            <a:r>
              <a:rPr lang="en-US" sz="3200" dirty="0" err="1">
                <a:solidFill>
                  <a:srgbClr val="FF0000"/>
                </a:solidFill>
                <a:latin typeface="Times New Roman" pitchFamily="18" charset="0"/>
                <a:cs typeface="Times New Roman" pitchFamily="18" charset="0"/>
              </a:rPr>
              <a:t>Năm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2023 - 2024) </a:t>
            </a:r>
          </a:p>
          <a:p>
            <a:pPr algn="ctr"/>
            <a:endParaRPr lang="en-US" sz="3200" dirty="0">
              <a:solidFill>
                <a:srgbClr val="FF0000"/>
              </a:solidFill>
              <a:latin typeface="Times New Roman" pitchFamily="18" charset="0"/>
              <a:cs typeface="Times New Roman" pitchFamily="18" charset="0"/>
            </a:endParaRPr>
          </a:p>
        </p:txBody>
      </p:sp>
      <p:sp>
        <p:nvSpPr>
          <p:cNvPr id="2" name="Rectangle 1"/>
          <p:cNvSpPr/>
          <p:nvPr/>
        </p:nvSpPr>
        <p:spPr>
          <a:xfrm>
            <a:off x="409902" y="-48307"/>
            <a:ext cx="11782097" cy="769441"/>
          </a:xfrm>
          <a:prstGeom prst="rect">
            <a:avLst/>
          </a:prstGeom>
        </p:spPr>
        <p:txBody>
          <a:bodyPr wrap="square">
            <a:spAutoFit/>
          </a:bodyPr>
          <a:lstStyle/>
          <a:p>
            <a:r>
              <a:rPr lang="pt-BR" sz="4400" b="1" dirty="0">
                <a:solidFill>
                  <a:srgbClr val="FF0000"/>
                </a:solidFill>
                <a:latin typeface="Times New Roman" pitchFamily="18" charset="0"/>
                <a:cs typeface="Times New Roman" pitchFamily="18" charset="0"/>
              </a:rPr>
              <a:t>V. Kết quả đạt được</a:t>
            </a:r>
            <a:endParaRPr lang="en-US" sz="4400" dirty="0">
              <a:solidFill>
                <a:srgbClr val="FF0000"/>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35209763"/>
              </p:ext>
            </p:extLst>
          </p:nvPr>
        </p:nvGraphicFramePr>
        <p:xfrm>
          <a:off x="0" y="1940774"/>
          <a:ext cx="12192000" cy="4917226"/>
        </p:xfrm>
        <a:graphic>
          <a:graphicData uri="http://schemas.openxmlformats.org/drawingml/2006/table">
            <a:tbl>
              <a:tblPr firstRow="1" firstCol="1" bandRow="1"/>
              <a:tblGrid>
                <a:gridCol w="5360324">
                  <a:extLst>
                    <a:ext uri="{9D8B030D-6E8A-4147-A177-3AD203B41FA5}">
                      <a16:colId xmlns:a16="http://schemas.microsoft.com/office/drawing/2014/main" val="20000"/>
                    </a:ext>
                  </a:extLst>
                </a:gridCol>
                <a:gridCol w="1754251">
                  <a:extLst>
                    <a:ext uri="{9D8B030D-6E8A-4147-A177-3AD203B41FA5}">
                      <a16:colId xmlns:a16="http://schemas.microsoft.com/office/drawing/2014/main" val="20001"/>
                    </a:ext>
                  </a:extLst>
                </a:gridCol>
                <a:gridCol w="1661685">
                  <a:extLst>
                    <a:ext uri="{9D8B030D-6E8A-4147-A177-3AD203B41FA5}">
                      <a16:colId xmlns:a16="http://schemas.microsoft.com/office/drawing/2014/main" val="20002"/>
                    </a:ext>
                  </a:extLst>
                </a:gridCol>
                <a:gridCol w="1804807">
                  <a:extLst>
                    <a:ext uri="{9D8B030D-6E8A-4147-A177-3AD203B41FA5}">
                      <a16:colId xmlns:a16="http://schemas.microsoft.com/office/drawing/2014/main" val="20003"/>
                    </a:ext>
                  </a:extLst>
                </a:gridCol>
                <a:gridCol w="1610933">
                  <a:extLst>
                    <a:ext uri="{9D8B030D-6E8A-4147-A177-3AD203B41FA5}">
                      <a16:colId xmlns:a16="http://schemas.microsoft.com/office/drawing/2014/main" val="20004"/>
                    </a:ext>
                  </a:extLst>
                </a:gridCol>
              </a:tblGrid>
              <a:tr h="961664">
                <a:tc rowSpan="2">
                  <a:txBody>
                    <a:bodyPr/>
                    <a:lstStyle/>
                    <a:p>
                      <a:pPr marL="0" marR="0" algn="ctr">
                        <a:lnSpc>
                          <a:spcPct val="150000"/>
                        </a:lnSpc>
                        <a:spcBef>
                          <a:spcPts val="0"/>
                        </a:spcBef>
                        <a:spcAft>
                          <a:spcPts val="0"/>
                        </a:spcAft>
                      </a:pPr>
                      <a:endParaRPr lang="pt-BR" sz="2000" b="1" dirty="0">
                        <a:effectLst/>
                        <a:latin typeface="Times New Roman"/>
                        <a:ea typeface="Times New Roman"/>
                      </a:endParaRPr>
                    </a:p>
                    <a:p>
                      <a:pPr marL="0" marR="0" algn="ctr">
                        <a:lnSpc>
                          <a:spcPct val="150000"/>
                        </a:lnSpc>
                        <a:spcBef>
                          <a:spcPts val="0"/>
                        </a:spcBef>
                        <a:spcAft>
                          <a:spcPts val="0"/>
                        </a:spcAft>
                      </a:pPr>
                      <a:r>
                        <a:rPr lang="pt-BR" sz="2000" b="1" dirty="0">
                          <a:effectLst/>
                          <a:latin typeface="Times New Roman"/>
                          <a:ea typeface="Times New Roman"/>
                        </a:rPr>
                        <a:t>Nội dung khảo sát</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pt-BR" sz="2000" b="1" dirty="0">
                          <a:effectLst/>
                          <a:latin typeface="Times New Roman"/>
                          <a:ea typeface="Times New Roman"/>
                        </a:rPr>
                        <a:t>Trước khi áp dụng giải pháp</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50000"/>
                        </a:lnSpc>
                        <a:spcBef>
                          <a:spcPts val="0"/>
                        </a:spcBef>
                        <a:spcAft>
                          <a:spcPts val="0"/>
                        </a:spcAft>
                      </a:pPr>
                      <a:r>
                        <a:rPr lang="pt-BR" sz="2000" b="1" dirty="0">
                          <a:effectLst/>
                          <a:latin typeface="Times New Roman"/>
                          <a:ea typeface="Times New Roman"/>
                        </a:rPr>
                        <a:t>Sau khi áp dụng giải pháp</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45815">
                <a:tc vMerge="1">
                  <a:txBody>
                    <a:bodyPr/>
                    <a:lstStyle/>
                    <a:p>
                      <a:endParaRPr lang="en-US"/>
                    </a:p>
                  </a:txBody>
                  <a:tcPr/>
                </a:tc>
                <a:tc>
                  <a:txBody>
                    <a:bodyPr/>
                    <a:lstStyle/>
                    <a:p>
                      <a:pPr marL="0" marR="0" algn="ctr">
                        <a:lnSpc>
                          <a:spcPct val="150000"/>
                        </a:lnSpc>
                        <a:spcBef>
                          <a:spcPts val="0"/>
                        </a:spcBef>
                        <a:spcAft>
                          <a:spcPts val="0"/>
                        </a:spcAft>
                      </a:pPr>
                      <a:r>
                        <a:rPr lang="pt-BR" sz="2000" b="1" dirty="0">
                          <a:effectLst/>
                          <a:latin typeface="Times New Roman"/>
                          <a:ea typeface="Times New Roman"/>
                        </a:rPr>
                        <a:t>Số lượng</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b="1" dirty="0">
                          <a:effectLst/>
                          <a:latin typeface="Times New Roman"/>
                          <a:ea typeface="Times New Roman"/>
                        </a:rPr>
                        <a:t>Tỉ lệ</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b="1" dirty="0">
                          <a:effectLst/>
                          <a:latin typeface="Times New Roman"/>
                          <a:ea typeface="Times New Roman"/>
                        </a:rPr>
                        <a:t>Số lượng</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b="1" dirty="0">
                          <a:effectLst/>
                          <a:latin typeface="Times New Roman"/>
                          <a:ea typeface="Times New Roman"/>
                        </a:rPr>
                        <a:t>Tỉ lệ</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5342">
                <a:tc>
                  <a:txBody>
                    <a:bodyPr/>
                    <a:lstStyle/>
                    <a:p>
                      <a:pPr marL="0" marR="0" algn="just">
                        <a:lnSpc>
                          <a:spcPct val="150000"/>
                        </a:lnSpc>
                        <a:spcBef>
                          <a:spcPts val="0"/>
                        </a:spcBef>
                        <a:spcAft>
                          <a:spcPts val="0"/>
                        </a:spcAft>
                      </a:pPr>
                      <a:r>
                        <a:rPr lang="pt-BR" sz="2400" dirty="0">
                          <a:effectLst/>
                          <a:latin typeface="Times New Roman"/>
                          <a:ea typeface="Times New Roman"/>
                        </a:rPr>
                        <a:t> - Tích cực tham gia phát biểu bài</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10/34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29,41%</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31/34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50000"/>
                        </a:lnSpc>
                        <a:spcBef>
                          <a:spcPts val="0"/>
                        </a:spcBef>
                        <a:spcAft>
                          <a:spcPts val="0"/>
                        </a:spcAft>
                      </a:pPr>
                      <a:r>
                        <a:rPr lang="pt-BR" sz="2000" dirty="0">
                          <a:solidFill>
                            <a:srgbClr val="FF0000"/>
                          </a:solidFill>
                          <a:effectLst/>
                          <a:latin typeface="Times New Roman"/>
                          <a:ea typeface="Times New Roman"/>
                        </a:rPr>
                        <a:t>91,17%</a:t>
                      </a:r>
                      <a:endParaRPr lang="en-US" sz="20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2"/>
                  </a:ext>
                </a:extLst>
              </a:tr>
              <a:tr h="745690">
                <a:tc>
                  <a:txBody>
                    <a:bodyPr/>
                    <a:lstStyle/>
                    <a:p>
                      <a:pPr marL="0" marR="0" algn="just">
                        <a:lnSpc>
                          <a:spcPct val="150000"/>
                        </a:lnSpc>
                        <a:spcBef>
                          <a:spcPts val="0"/>
                        </a:spcBef>
                        <a:spcAft>
                          <a:spcPts val="0"/>
                        </a:spcAft>
                      </a:pPr>
                      <a:r>
                        <a:rPr lang="pt-BR" sz="2400" dirty="0">
                          <a:effectLst/>
                          <a:latin typeface="Times New Roman"/>
                          <a:ea typeface="Times New Roman"/>
                        </a:rPr>
                        <a:t> - Tham gia hoạt động nhóm tốt</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11/34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32,35%</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a:effectLst/>
                          <a:latin typeface="Times New Roman"/>
                          <a:ea typeface="Times New Roman"/>
                        </a:rPr>
                        <a:t>32/34</a:t>
                      </a:r>
                      <a:endParaRPr lang="en-US"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50000"/>
                        </a:lnSpc>
                        <a:spcBef>
                          <a:spcPts val="0"/>
                        </a:spcBef>
                        <a:spcAft>
                          <a:spcPts val="0"/>
                        </a:spcAft>
                      </a:pPr>
                      <a:r>
                        <a:rPr lang="pt-BR" sz="2000" dirty="0">
                          <a:solidFill>
                            <a:srgbClr val="FF0000"/>
                          </a:solidFill>
                          <a:effectLst/>
                          <a:latin typeface="Times New Roman"/>
                          <a:ea typeface="Times New Roman"/>
                        </a:rPr>
                        <a:t>94,11%</a:t>
                      </a:r>
                      <a:endParaRPr lang="en-US" sz="20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3"/>
                  </a:ext>
                </a:extLst>
              </a:tr>
              <a:tr h="985862">
                <a:tc>
                  <a:txBody>
                    <a:bodyPr/>
                    <a:lstStyle/>
                    <a:p>
                      <a:pPr marL="0" marR="0" algn="just">
                        <a:lnSpc>
                          <a:spcPct val="150000"/>
                        </a:lnSpc>
                        <a:spcBef>
                          <a:spcPts val="0"/>
                        </a:spcBef>
                        <a:spcAft>
                          <a:spcPts val="0"/>
                        </a:spcAft>
                      </a:pPr>
                      <a:r>
                        <a:rPr lang="pt-BR" sz="2400" dirty="0">
                          <a:effectLst/>
                          <a:latin typeface="Times New Roman"/>
                          <a:ea typeface="Times New Roman"/>
                        </a:rPr>
                        <a:t> - Kể lại câu chuyện theo tranh</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a:effectLst/>
                          <a:latin typeface="Times New Roman"/>
                          <a:ea typeface="Times New Roman"/>
                        </a:rPr>
                        <a:t>8/34</a:t>
                      </a:r>
                      <a:endParaRPr lang="en-US" sz="20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23,5%</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31/34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50000"/>
                        </a:lnSpc>
                        <a:spcBef>
                          <a:spcPts val="0"/>
                        </a:spcBef>
                        <a:spcAft>
                          <a:spcPts val="0"/>
                        </a:spcAft>
                      </a:pPr>
                      <a:r>
                        <a:rPr lang="pt-BR" sz="2000" dirty="0">
                          <a:solidFill>
                            <a:srgbClr val="FF0000"/>
                          </a:solidFill>
                          <a:effectLst/>
                          <a:latin typeface="Times New Roman"/>
                          <a:ea typeface="Times New Roman"/>
                        </a:rPr>
                        <a:t>91,17%</a:t>
                      </a:r>
                      <a:endParaRPr lang="en-US" sz="20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4"/>
                  </a:ext>
                </a:extLst>
              </a:tr>
              <a:tr h="1142853">
                <a:tc>
                  <a:txBody>
                    <a:bodyPr/>
                    <a:lstStyle/>
                    <a:p>
                      <a:pPr marL="0" marR="0">
                        <a:lnSpc>
                          <a:spcPct val="150000"/>
                        </a:lnSpc>
                        <a:spcBef>
                          <a:spcPts val="0"/>
                        </a:spcBef>
                        <a:spcAft>
                          <a:spcPts val="0"/>
                        </a:spcAft>
                      </a:pPr>
                      <a:r>
                        <a:rPr lang="pt-BR" sz="1600" dirty="0">
                          <a:effectLst/>
                          <a:latin typeface="Times New Roman"/>
                          <a:ea typeface="Times New Roman"/>
                        </a:rPr>
                        <a:t> - </a:t>
                      </a:r>
                      <a:r>
                        <a:rPr lang="pt-BR" sz="2400" dirty="0">
                          <a:effectLst/>
                          <a:latin typeface="Times New Roman"/>
                          <a:ea typeface="Times New Roman"/>
                        </a:rPr>
                        <a:t>Cảm nhận, yêu thích âm nhạc thông qua chuyện kể</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5/34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14,7%</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pt-BR" sz="2000" dirty="0">
                          <a:effectLst/>
                          <a:latin typeface="Times New Roman"/>
                          <a:ea typeface="Times New Roman"/>
                        </a:rPr>
                        <a:t>31/34</a:t>
                      </a:r>
                      <a:endParaRPr lang="en-US" sz="20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pPr marL="0" marR="0" algn="ctr">
                        <a:lnSpc>
                          <a:spcPct val="150000"/>
                        </a:lnSpc>
                        <a:spcBef>
                          <a:spcPts val="0"/>
                        </a:spcBef>
                        <a:spcAft>
                          <a:spcPts val="0"/>
                        </a:spcAft>
                      </a:pPr>
                      <a:r>
                        <a:rPr lang="pt-BR" sz="2000" dirty="0">
                          <a:solidFill>
                            <a:srgbClr val="FF0000"/>
                          </a:solidFill>
                          <a:effectLst/>
                          <a:latin typeface="Times New Roman"/>
                          <a:ea typeface="Times New Roman"/>
                        </a:rPr>
                        <a:t>91,17%</a:t>
                      </a:r>
                      <a:endParaRPr lang="en-US" sz="2000" dirty="0">
                        <a:solidFill>
                          <a:srgbClr val="FF0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00076151"/>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Oval 4"/>
          <p:cNvSpPr/>
          <p:nvPr/>
        </p:nvSpPr>
        <p:spPr>
          <a:xfrm>
            <a:off x="0" y="1384661"/>
            <a:ext cx="12191999" cy="4153989"/>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82414" y="2227908"/>
            <a:ext cx="10089931" cy="2554545"/>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rằng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rãi</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cấp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hợp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48313849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1369" y="3045097"/>
            <a:ext cx="7750629" cy="3820023"/>
          </a:xfrm>
          <a:prstGeom prst="rect">
            <a:avLst/>
          </a:prstGeom>
          <a:gradFill>
            <a:gsLst>
              <a:gs pos="0">
                <a:schemeClr val="accent1">
                  <a:tint val="66000"/>
                  <a:satMod val="160000"/>
                </a:schemeClr>
              </a:gs>
              <a:gs pos="76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43" y="40595"/>
            <a:ext cx="1390650" cy="13906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3357153" cy="675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473" y="0"/>
            <a:ext cx="14917782" cy="686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31475" y="3762103"/>
            <a:ext cx="6230982" cy="646331"/>
          </a:xfrm>
          <a:prstGeom prst="rect">
            <a:avLst/>
          </a:prstGeom>
          <a:noFill/>
        </p:spPr>
        <p:txBody>
          <a:bodyPr wrap="square" rtlCol="0">
            <a:spAutoFit/>
          </a:bodyPr>
          <a:lstStyle/>
          <a:p>
            <a:r>
              <a:rPr lang="en-US" sz="3600">
                <a:solidFill>
                  <a:schemeClr val="tx1">
                    <a:lumMod val="95000"/>
                    <a:lumOff val="5000"/>
                  </a:schemeClr>
                </a:solidFill>
              </a:rPr>
              <a:t>BÀI HÁT “VUI ĐẾN TRƯỜNG”</a:t>
            </a:r>
          </a:p>
        </p:txBody>
      </p:sp>
      <p:pic>
        <p:nvPicPr>
          <p:cNvPr id="5" name="Vui-Den-Truong-Nhom-Hoa-Ta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06855" y="6255520"/>
            <a:ext cx="609600" cy="609600"/>
          </a:xfrm>
          <a:prstGeom prst="rect">
            <a:avLst/>
          </a:prstGeom>
        </p:spPr>
      </p:pic>
    </p:spTree>
    <p:extLst>
      <p:ext uri="{BB962C8B-B14F-4D97-AF65-F5344CB8AC3E}">
        <p14:creationId xmlns:p14="http://schemas.microsoft.com/office/powerpoint/2010/main" val="5605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CE6A74-E5F2-CD1D-8E5C-F55D72CA3FDD}"/>
              </a:ext>
            </a:extLst>
          </p:cNvPr>
          <p:cNvSpPr txBox="1"/>
          <p:nvPr/>
        </p:nvSpPr>
        <p:spPr>
          <a:xfrm>
            <a:off x="739928" y="1828207"/>
            <a:ext cx="11288110" cy="4190015"/>
          </a:xfrm>
          <a:prstGeom prst="rect">
            <a:avLst/>
          </a:prstGeom>
          <a:noFill/>
        </p:spPr>
        <p:txBody>
          <a:bodyPr wrap="square" rtlCol="0">
            <a:prstTxWarp prst="textArchUp">
              <a:avLst>
                <a:gd name="adj" fmla="val 10800000"/>
              </a:avLst>
            </a:prstTxWarp>
            <a:spAutoFit/>
          </a:bodyPr>
          <a:lstStyle/>
          <a:p>
            <a:r>
              <a:rPr lang="en-US" sz="6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CÁM ƠN QUÝ THẦY CÔ ĐÃ LẮNG NGHE</a:t>
            </a:r>
            <a:r>
              <a:rPr lang="en-US" sz="6000" dirty="0">
                <a:solidFill>
                  <a:srgbClr val="FFC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7706886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B06580-B700-4C0E-CDC8-9C2BE267ADD2}"/>
              </a:ext>
            </a:extLst>
          </p:cNvPr>
          <p:cNvSpPr txBox="1"/>
          <p:nvPr/>
        </p:nvSpPr>
        <p:spPr>
          <a:xfrm>
            <a:off x="0" y="190500"/>
            <a:ext cx="12192000" cy="905056"/>
          </a:xfrm>
          <a:prstGeom prst="rect">
            <a:avLst/>
          </a:prstGeom>
          <a:noFill/>
        </p:spPr>
        <p:txBody>
          <a:bodyPr wrap="square" rtlCol="0">
            <a:spAutoFit/>
          </a:bodyPr>
          <a:lstStyle/>
          <a:p>
            <a:pPr indent="381000" algn="ctr">
              <a:lnSpc>
                <a:spcPct val="150000"/>
              </a:lnSpc>
            </a:pPr>
            <a:r>
              <a:rPr lang="en-GB" sz="4000" b="1" dirty="0">
                <a:solidFill>
                  <a:srgbClr val="FF0000"/>
                </a:solidFill>
                <a:latin typeface="Times New Roman"/>
                <a:ea typeface="Times New Roman"/>
              </a:rPr>
              <a:t>I. </a:t>
            </a:r>
            <a:r>
              <a:rPr lang="en-GB" sz="4000" b="1" dirty="0" err="1">
                <a:solidFill>
                  <a:srgbClr val="FF0000"/>
                </a:solidFill>
                <a:latin typeface="Times New Roman"/>
                <a:ea typeface="Times New Roman"/>
              </a:rPr>
              <a:t>Lý</a:t>
            </a:r>
            <a:r>
              <a:rPr lang="en-GB" sz="4000" b="1" dirty="0">
                <a:solidFill>
                  <a:srgbClr val="FF0000"/>
                </a:solidFill>
                <a:latin typeface="Times New Roman"/>
                <a:ea typeface="Times New Roman"/>
              </a:rPr>
              <a:t> do </a:t>
            </a:r>
            <a:r>
              <a:rPr lang="en-GB" sz="4000" b="1" dirty="0" err="1">
                <a:solidFill>
                  <a:srgbClr val="FF0000"/>
                </a:solidFill>
                <a:latin typeface="Times New Roman"/>
                <a:ea typeface="Times New Roman"/>
              </a:rPr>
              <a:t>chọn</a:t>
            </a:r>
            <a:r>
              <a:rPr lang="en-GB" sz="4000" b="1" dirty="0">
                <a:solidFill>
                  <a:srgbClr val="FF0000"/>
                </a:solidFill>
                <a:latin typeface="Times New Roman"/>
                <a:ea typeface="Times New Roman"/>
              </a:rPr>
              <a:t> </a:t>
            </a:r>
            <a:r>
              <a:rPr lang="en-GB" sz="4000" b="1" dirty="0" err="1">
                <a:solidFill>
                  <a:srgbClr val="FF0000"/>
                </a:solidFill>
                <a:latin typeface="Times New Roman"/>
                <a:ea typeface="Times New Roman"/>
              </a:rPr>
              <a:t>biện</a:t>
            </a:r>
            <a:r>
              <a:rPr lang="en-GB" sz="4000" b="1" dirty="0">
                <a:solidFill>
                  <a:srgbClr val="FF0000"/>
                </a:solidFill>
                <a:latin typeface="Times New Roman"/>
                <a:ea typeface="Times New Roman"/>
              </a:rPr>
              <a:t> </a:t>
            </a:r>
            <a:r>
              <a:rPr lang="en-GB" sz="4000" b="1" dirty="0" err="1">
                <a:solidFill>
                  <a:srgbClr val="FF0000"/>
                </a:solidFill>
                <a:latin typeface="Times New Roman"/>
                <a:ea typeface="Times New Roman"/>
              </a:rPr>
              <a:t>pháp</a:t>
            </a:r>
            <a:endParaRPr lang="en-US" sz="4000" dirty="0">
              <a:solidFill>
                <a:srgbClr val="FF0000"/>
              </a:solidFill>
              <a:effectLst/>
              <a:latin typeface="Times New Roman"/>
              <a:ea typeface="Times New Roman"/>
            </a:endParaRPr>
          </a:p>
        </p:txBody>
      </p:sp>
      <p:sp>
        <p:nvSpPr>
          <p:cNvPr id="43" name="TextBox 42">
            <a:extLst>
              <a:ext uri="{FF2B5EF4-FFF2-40B4-BE49-F238E27FC236}">
                <a16:creationId xmlns:a16="http://schemas.microsoft.com/office/drawing/2014/main" id="{09E4AA8E-1A83-CBB4-026B-990B976119B3}"/>
              </a:ext>
            </a:extLst>
          </p:cNvPr>
          <p:cNvSpPr txBox="1"/>
          <p:nvPr/>
        </p:nvSpPr>
        <p:spPr>
          <a:xfrm>
            <a:off x="331077" y="766911"/>
            <a:ext cx="11573878" cy="6186309"/>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4000" dirty="0">
                <a:latin typeface="Arial" panose="020B0604020202020204" pitchFamily="34" charset="0"/>
                <a:cs typeface="Arial" panose="020B0604020202020204" pitchFamily="34" charset="0"/>
              </a:rPr>
              <a:t> </a:t>
            </a:r>
            <a:r>
              <a:rPr lang="en-GB" sz="3200" dirty="0" err="1">
                <a:latin typeface="Times New Roman"/>
              </a:rPr>
              <a:t>M</a:t>
            </a:r>
            <a:r>
              <a:rPr lang="en-GB" sz="3200" dirty="0" err="1">
                <a:latin typeface="Times New Roman"/>
                <a:ea typeface="Times New Roman"/>
              </a:rPr>
              <a:t>ục</a:t>
            </a:r>
            <a:r>
              <a:rPr lang="en-GB" sz="3200" dirty="0">
                <a:latin typeface="Times New Roman"/>
                <a:ea typeface="Times New Roman"/>
              </a:rPr>
              <a:t> </a:t>
            </a:r>
            <a:r>
              <a:rPr lang="en-GB" sz="3200" dirty="0" err="1">
                <a:latin typeface="Times New Roman"/>
                <a:ea typeface="Times New Roman"/>
              </a:rPr>
              <a:t>tiêu</a:t>
            </a:r>
            <a:r>
              <a:rPr lang="en-GB" sz="3200" dirty="0">
                <a:latin typeface="Times New Roman"/>
                <a:ea typeface="Times New Roman"/>
              </a:rPr>
              <a:t> </a:t>
            </a:r>
            <a:r>
              <a:rPr lang="en-GB" sz="3200" dirty="0" err="1">
                <a:latin typeface="Times New Roman"/>
                <a:ea typeface="Times New Roman"/>
              </a:rPr>
              <a:t>giáo</a:t>
            </a:r>
            <a:r>
              <a:rPr lang="en-GB" sz="3200" dirty="0">
                <a:latin typeface="Times New Roman"/>
                <a:ea typeface="Times New Roman"/>
              </a:rPr>
              <a:t> </a:t>
            </a:r>
            <a:r>
              <a:rPr lang="en-GB" sz="3200" dirty="0" err="1">
                <a:latin typeface="Times New Roman"/>
                <a:ea typeface="Times New Roman"/>
              </a:rPr>
              <a:t>dục</a:t>
            </a:r>
            <a:r>
              <a:rPr lang="en-GB" sz="3200" dirty="0">
                <a:latin typeface="Times New Roman"/>
                <a:ea typeface="Times New Roman"/>
              </a:rPr>
              <a:t> </a:t>
            </a:r>
            <a:r>
              <a:rPr lang="en-GB" sz="3200" dirty="0" err="1">
                <a:latin typeface="Times New Roman"/>
                <a:ea typeface="Times New Roman"/>
              </a:rPr>
              <a:t>là</a:t>
            </a:r>
            <a:r>
              <a:rPr lang="en-GB" sz="3200" dirty="0">
                <a:latin typeface="Times New Roman"/>
                <a:ea typeface="Times New Roman"/>
              </a:rPr>
              <a:t> </a:t>
            </a:r>
            <a:r>
              <a:rPr lang="en-GB" sz="3200" dirty="0" err="1">
                <a:latin typeface="Times New Roman"/>
                <a:ea typeface="Times New Roman"/>
              </a:rPr>
              <a:t>phát</a:t>
            </a:r>
            <a:r>
              <a:rPr lang="en-GB" sz="3200" dirty="0">
                <a:latin typeface="Times New Roman"/>
                <a:ea typeface="Times New Roman"/>
              </a:rPr>
              <a:t> </a:t>
            </a:r>
            <a:r>
              <a:rPr lang="en-GB" sz="3200" dirty="0" err="1">
                <a:latin typeface="Times New Roman"/>
                <a:ea typeface="Times New Roman"/>
              </a:rPr>
              <a:t>triển</a:t>
            </a:r>
            <a:r>
              <a:rPr lang="en-GB" sz="3200" dirty="0">
                <a:latin typeface="Times New Roman"/>
                <a:ea typeface="Times New Roman"/>
              </a:rPr>
              <a:t> </a:t>
            </a:r>
            <a:r>
              <a:rPr lang="en-GB" sz="3200" dirty="0" err="1">
                <a:latin typeface="Times New Roman"/>
                <a:ea typeface="Times New Roman"/>
              </a:rPr>
              <a:t>toàn</a:t>
            </a:r>
            <a:r>
              <a:rPr lang="en-GB" sz="3200" dirty="0">
                <a:latin typeface="Times New Roman"/>
                <a:ea typeface="Times New Roman"/>
              </a:rPr>
              <a:t> </a:t>
            </a:r>
            <a:r>
              <a:rPr lang="en-GB" sz="3200" dirty="0" err="1">
                <a:latin typeface="Times New Roman"/>
                <a:ea typeface="Times New Roman"/>
              </a:rPr>
              <a:t>diện</a:t>
            </a:r>
            <a:r>
              <a:rPr lang="en-GB" sz="3200" dirty="0">
                <a:latin typeface="Times New Roman"/>
                <a:ea typeface="Times New Roman"/>
              </a:rPr>
              <a:t> </a:t>
            </a:r>
            <a:r>
              <a:rPr lang="en-GB" sz="3200" dirty="0" err="1">
                <a:latin typeface="Times New Roman"/>
                <a:ea typeface="Times New Roman"/>
              </a:rPr>
              <a:t>Đức</a:t>
            </a:r>
            <a:r>
              <a:rPr lang="en-GB" sz="3200" dirty="0">
                <a:latin typeface="Times New Roman"/>
                <a:ea typeface="Times New Roman"/>
              </a:rPr>
              <a:t> - </a:t>
            </a:r>
            <a:r>
              <a:rPr lang="en-GB" sz="3200" dirty="0" err="1">
                <a:latin typeface="Times New Roman"/>
                <a:ea typeface="Times New Roman"/>
              </a:rPr>
              <a:t>Trí</a:t>
            </a:r>
            <a:r>
              <a:rPr lang="en-GB" sz="3200" dirty="0">
                <a:latin typeface="Times New Roman"/>
                <a:ea typeface="Times New Roman"/>
              </a:rPr>
              <a:t> - </a:t>
            </a:r>
            <a:r>
              <a:rPr lang="en-GB" sz="3200" dirty="0" err="1">
                <a:latin typeface="Times New Roman"/>
                <a:ea typeface="Times New Roman"/>
              </a:rPr>
              <a:t>Thể</a:t>
            </a:r>
            <a:r>
              <a:rPr lang="en-GB" sz="3200" dirty="0">
                <a:latin typeface="Times New Roman"/>
                <a:ea typeface="Times New Roman"/>
              </a:rPr>
              <a:t> - </a:t>
            </a:r>
            <a:r>
              <a:rPr lang="en-GB" sz="3200" dirty="0" err="1">
                <a:latin typeface="Times New Roman"/>
                <a:ea typeface="Times New Roman"/>
              </a:rPr>
              <a:t>Mĩ</a:t>
            </a:r>
            <a:r>
              <a:rPr lang="en-GB" sz="3200" dirty="0">
                <a:latin typeface="Times New Roman"/>
                <a:ea typeface="Times New Roman"/>
              </a:rPr>
              <a:t>.</a:t>
            </a:r>
            <a:endParaRPr lang="en-US" sz="3200" dirty="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en-GB" sz="3200" dirty="0">
                <a:latin typeface="Times New Roman"/>
                <a:ea typeface="Times New Roman"/>
              </a:rPr>
              <a:t> </a:t>
            </a:r>
            <a:r>
              <a:rPr lang="en-GB" sz="3200" dirty="0" err="1">
                <a:latin typeface="Times New Roman"/>
                <a:ea typeface="Times New Roman"/>
              </a:rPr>
              <a:t>Kỹ</a:t>
            </a:r>
            <a:r>
              <a:rPr lang="en-GB" sz="3200" dirty="0">
                <a:latin typeface="Times New Roman"/>
                <a:ea typeface="Times New Roman"/>
              </a:rPr>
              <a:t> </a:t>
            </a:r>
            <a:r>
              <a:rPr lang="en-GB" sz="3200" dirty="0" err="1">
                <a:latin typeface="Times New Roman"/>
                <a:ea typeface="Times New Roman"/>
              </a:rPr>
              <a:t>năng</a:t>
            </a:r>
            <a:r>
              <a:rPr lang="en-GB" sz="3200" dirty="0">
                <a:latin typeface="Times New Roman"/>
                <a:ea typeface="Times New Roman"/>
              </a:rPr>
              <a:t> </a:t>
            </a:r>
            <a:r>
              <a:rPr lang="en-GB" sz="3200" dirty="0" err="1">
                <a:latin typeface="Times New Roman"/>
                <a:ea typeface="Times New Roman"/>
              </a:rPr>
              <a:t>cơ</a:t>
            </a:r>
            <a:r>
              <a:rPr lang="en-GB" sz="3200" dirty="0">
                <a:latin typeface="Times New Roman"/>
                <a:ea typeface="Times New Roman"/>
              </a:rPr>
              <a:t> </a:t>
            </a:r>
            <a:r>
              <a:rPr lang="en-GB" sz="3200" dirty="0" err="1">
                <a:latin typeface="Times New Roman"/>
                <a:ea typeface="Times New Roman"/>
              </a:rPr>
              <a:t>bản</a:t>
            </a:r>
            <a:r>
              <a:rPr lang="en-GB" sz="3200" dirty="0">
                <a:latin typeface="Times New Roman"/>
                <a:ea typeface="Times New Roman"/>
              </a:rPr>
              <a:t>, </a:t>
            </a:r>
            <a:r>
              <a:rPr lang="en-GB" sz="3200" dirty="0" err="1">
                <a:latin typeface="Times New Roman"/>
                <a:ea typeface="Times New Roman"/>
              </a:rPr>
              <a:t>năng</a:t>
            </a:r>
            <a:r>
              <a:rPr lang="en-GB" sz="3200" dirty="0">
                <a:latin typeface="Times New Roman"/>
                <a:ea typeface="Times New Roman"/>
              </a:rPr>
              <a:t> </a:t>
            </a:r>
            <a:r>
              <a:rPr lang="en-GB" sz="3200" dirty="0" err="1">
                <a:latin typeface="Times New Roman"/>
                <a:ea typeface="Times New Roman"/>
              </a:rPr>
              <a:t>lực</a:t>
            </a:r>
            <a:r>
              <a:rPr lang="en-GB" sz="3200" dirty="0">
                <a:latin typeface="Times New Roman"/>
                <a:ea typeface="Times New Roman"/>
              </a:rPr>
              <a:t>, </a:t>
            </a:r>
            <a:r>
              <a:rPr lang="en-GB" sz="3200" dirty="0" err="1">
                <a:latin typeface="Times New Roman"/>
                <a:ea typeface="Times New Roman"/>
              </a:rPr>
              <a:t>tính</a:t>
            </a:r>
            <a:r>
              <a:rPr lang="en-GB" sz="3200" dirty="0">
                <a:latin typeface="Times New Roman"/>
                <a:ea typeface="Times New Roman"/>
              </a:rPr>
              <a:t> </a:t>
            </a:r>
            <a:r>
              <a:rPr lang="en-GB" sz="3200" dirty="0" err="1">
                <a:latin typeface="Times New Roman"/>
                <a:ea typeface="Times New Roman"/>
              </a:rPr>
              <a:t>năng</a:t>
            </a:r>
            <a:r>
              <a:rPr lang="en-GB" sz="3200" dirty="0">
                <a:latin typeface="Times New Roman"/>
                <a:ea typeface="Times New Roman"/>
              </a:rPr>
              <a:t> </a:t>
            </a:r>
            <a:r>
              <a:rPr lang="en-GB" sz="3200" dirty="0" err="1">
                <a:latin typeface="Times New Roman"/>
                <a:ea typeface="Times New Roman"/>
              </a:rPr>
              <a:t>động</a:t>
            </a:r>
            <a:r>
              <a:rPr lang="en-GB" sz="3200" dirty="0">
                <a:latin typeface="Times New Roman"/>
                <a:ea typeface="Times New Roman"/>
              </a:rPr>
              <a:t>, </a:t>
            </a:r>
            <a:r>
              <a:rPr lang="en-GB" sz="3200" dirty="0" err="1">
                <a:latin typeface="Times New Roman"/>
                <a:ea typeface="Times New Roman"/>
              </a:rPr>
              <a:t>sáng</a:t>
            </a:r>
            <a:r>
              <a:rPr lang="en-GB" sz="3200" dirty="0">
                <a:latin typeface="Times New Roman"/>
                <a:ea typeface="Times New Roman"/>
              </a:rPr>
              <a:t> </a:t>
            </a:r>
            <a:r>
              <a:rPr lang="en-GB" sz="3200" dirty="0" err="1">
                <a:latin typeface="Times New Roman"/>
                <a:ea typeface="Times New Roman"/>
              </a:rPr>
              <a:t>tạo</a:t>
            </a:r>
            <a:r>
              <a:rPr lang="en-GB" sz="3200" dirty="0">
                <a:latin typeface="Times New Roman"/>
                <a:ea typeface="Times New Roman"/>
              </a:rPr>
              <a:t> </a:t>
            </a:r>
            <a:r>
              <a:rPr lang="en-GB" sz="3200" dirty="0" err="1">
                <a:latin typeface="Times New Roman"/>
                <a:ea typeface="Times New Roman"/>
              </a:rPr>
              <a:t>của</a:t>
            </a:r>
            <a:r>
              <a:rPr lang="en-GB" sz="3200" dirty="0">
                <a:latin typeface="Times New Roman"/>
                <a:ea typeface="Times New Roman"/>
              </a:rPr>
              <a:t> </a:t>
            </a:r>
            <a:r>
              <a:rPr lang="en-GB" sz="3200" dirty="0" err="1">
                <a:latin typeface="Times New Roman"/>
                <a:ea typeface="Times New Roman"/>
              </a:rPr>
              <a:t>học</a:t>
            </a:r>
            <a:r>
              <a:rPr lang="en-GB" sz="3200" dirty="0">
                <a:latin typeface="Times New Roman"/>
                <a:ea typeface="Times New Roman"/>
              </a:rPr>
              <a:t> </a:t>
            </a:r>
            <a:r>
              <a:rPr lang="en-GB" sz="3200" dirty="0" err="1">
                <a:latin typeface="Times New Roman"/>
                <a:ea typeface="Times New Roman"/>
              </a:rPr>
              <a:t>sinh</a:t>
            </a:r>
            <a:r>
              <a:rPr lang="en-GB" sz="3200" dirty="0">
                <a:latin typeface="Times New Roman"/>
                <a:ea typeface="Times New Roman"/>
              </a:rPr>
              <a:t>.</a:t>
            </a:r>
            <a:endParaRPr lang="en-US" sz="3200" dirty="0">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en-GB" sz="3200" dirty="0" err="1">
                <a:latin typeface="Times New Roman"/>
                <a:ea typeface="Times New Roman"/>
              </a:rPr>
              <a:t>Vai</a:t>
            </a:r>
            <a:r>
              <a:rPr lang="en-GB" sz="3200" dirty="0">
                <a:latin typeface="Times New Roman"/>
                <a:ea typeface="Times New Roman"/>
              </a:rPr>
              <a:t> </a:t>
            </a:r>
            <a:r>
              <a:rPr lang="en-GB" sz="3200" dirty="0" err="1">
                <a:latin typeface="Times New Roman"/>
                <a:ea typeface="Times New Roman"/>
              </a:rPr>
              <a:t>trò</a:t>
            </a:r>
            <a:r>
              <a:rPr lang="en-GB" sz="3200" dirty="0">
                <a:latin typeface="Times New Roman"/>
                <a:ea typeface="Times New Roman"/>
              </a:rPr>
              <a:t> </a:t>
            </a:r>
            <a:r>
              <a:rPr lang="en-GB" sz="3200" dirty="0" err="1">
                <a:latin typeface="Times New Roman"/>
                <a:ea typeface="Times New Roman"/>
              </a:rPr>
              <a:t>của</a:t>
            </a:r>
            <a:r>
              <a:rPr lang="en-GB" sz="3200" dirty="0">
                <a:latin typeface="Times New Roman"/>
                <a:ea typeface="Times New Roman"/>
              </a:rPr>
              <a:t> </a:t>
            </a:r>
            <a:r>
              <a:rPr lang="en-GB" sz="3200" dirty="0" err="1">
                <a:latin typeface="Times New Roman"/>
                <a:ea typeface="Times New Roman"/>
              </a:rPr>
              <a:t>âm</a:t>
            </a:r>
            <a:r>
              <a:rPr lang="en-GB" sz="3200" dirty="0">
                <a:latin typeface="Times New Roman"/>
                <a:ea typeface="Times New Roman"/>
              </a:rPr>
              <a:t> </a:t>
            </a:r>
            <a:r>
              <a:rPr lang="en-GB" sz="3200" dirty="0" err="1">
                <a:latin typeface="Times New Roman"/>
                <a:ea typeface="Times New Roman"/>
              </a:rPr>
              <a:t>nhạc</a:t>
            </a:r>
            <a:r>
              <a:rPr lang="en-GB" sz="3200" dirty="0">
                <a:latin typeface="Times New Roman"/>
                <a:ea typeface="Times New Roman"/>
              </a:rPr>
              <a:t> </a:t>
            </a:r>
            <a:r>
              <a:rPr lang="en-GB" sz="3200" dirty="0" err="1">
                <a:latin typeface="Times New Roman"/>
                <a:ea typeface="Times New Roman"/>
              </a:rPr>
              <a:t>giúp</a:t>
            </a:r>
            <a:r>
              <a:rPr lang="en-GB" sz="3200" dirty="0">
                <a:latin typeface="Times New Roman"/>
                <a:ea typeface="Times New Roman"/>
              </a:rPr>
              <a:t> </a:t>
            </a:r>
            <a:r>
              <a:rPr lang="en-GB" sz="3200" dirty="0" err="1">
                <a:latin typeface="Times New Roman"/>
                <a:ea typeface="Times New Roman"/>
              </a:rPr>
              <a:t>kích</a:t>
            </a:r>
            <a:r>
              <a:rPr lang="en-GB" sz="3200" dirty="0">
                <a:latin typeface="Times New Roman"/>
                <a:ea typeface="Times New Roman"/>
              </a:rPr>
              <a:t> </a:t>
            </a:r>
            <a:r>
              <a:rPr lang="en-GB" sz="3200" dirty="0" err="1">
                <a:latin typeface="Times New Roman"/>
                <a:ea typeface="Times New Roman"/>
              </a:rPr>
              <a:t>thích</a:t>
            </a:r>
            <a:r>
              <a:rPr lang="en-GB" sz="3200" dirty="0">
                <a:latin typeface="Times New Roman"/>
                <a:ea typeface="Times New Roman"/>
              </a:rPr>
              <a:t> </a:t>
            </a:r>
            <a:r>
              <a:rPr lang="en-GB" sz="3200" dirty="0" err="1">
                <a:latin typeface="Times New Roman"/>
                <a:ea typeface="Times New Roman"/>
              </a:rPr>
              <a:t>sự</a:t>
            </a:r>
            <a:r>
              <a:rPr lang="en-GB" sz="3200" dirty="0">
                <a:latin typeface="Times New Roman"/>
                <a:ea typeface="Times New Roman"/>
              </a:rPr>
              <a:t> </a:t>
            </a:r>
            <a:r>
              <a:rPr lang="en-GB" sz="3200" dirty="0" err="1">
                <a:latin typeface="Times New Roman"/>
                <a:ea typeface="Times New Roman"/>
              </a:rPr>
              <a:t>phát</a:t>
            </a:r>
            <a:r>
              <a:rPr lang="en-GB" sz="3200" dirty="0">
                <a:latin typeface="Times New Roman"/>
                <a:ea typeface="Times New Roman"/>
              </a:rPr>
              <a:t> </a:t>
            </a:r>
            <a:r>
              <a:rPr lang="en-GB" sz="3200" dirty="0" err="1">
                <a:latin typeface="Times New Roman"/>
                <a:ea typeface="Times New Roman"/>
              </a:rPr>
              <a:t>tiển</a:t>
            </a:r>
            <a:r>
              <a:rPr lang="en-GB" sz="3200" dirty="0">
                <a:latin typeface="Times New Roman"/>
                <a:ea typeface="Times New Roman"/>
              </a:rPr>
              <a:t> </a:t>
            </a:r>
            <a:r>
              <a:rPr lang="en-GB" sz="3200" dirty="0" err="1">
                <a:latin typeface="Times New Roman"/>
                <a:ea typeface="Times New Roman"/>
              </a:rPr>
              <a:t>toàn</a:t>
            </a:r>
            <a:r>
              <a:rPr lang="en-GB" sz="3200" dirty="0">
                <a:latin typeface="Times New Roman"/>
                <a:ea typeface="Times New Roman"/>
              </a:rPr>
              <a:t> </a:t>
            </a:r>
            <a:r>
              <a:rPr lang="en-GB" sz="3200" dirty="0" err="1">
                <a:latin typeface="Times New Roman"/>
                <a:ea typeface="Times New Roman"/>
              </a:rPr>
              <a:t>diện</a:t>
            </a:r>
            <a:r>
              <a:rPr lang="en-GB" sz="3200" dirty="0">
                <a:latin typeface="Times New Roman"/>
                <a:ea typeface="Times New Roman"/>
              </a:rPr>
              <a:t> </a:t>
            </a:r>
            <a:r>
              <a:rPr lang="en-GB" sz="3200" dirty="0" err="1">
                <a:latin typeface="Times New Roman"/>
                <a:ea typeface="Times New Roman"/>
              </a:rPr>
              <a:t>về</a:t>
            </a:r>
            <a:r>
              <a:rPr lang="en-GB" sz="3200" dirty="0">
                <a:latin typeface="Times New Roman"/>
                <a:ea typeface="Times New Roman"/>
              </a:rPr>
              <a:t> </a:t>
            </a:r>
            <a:r>
              <a:rPr lang="en-GB" sz="3200" dirty="0" err="1">
                <a:latin typeface="Times New Roman"/>
                <a:ea typeface="Times New Roman"/>
              </a:rPr>
              <a:t>trí</a:t>
            </a:r>
            <a:r>
              <a:rPr lang="en-GB" sz="3200" dirty="0">
                <a:latin typeface="Times New Roman"/>
                <a:ea typeface="Times New Roman"/>
              </a:rPr>
              <a:t> </a:t>
            </a:r>
            <a:r>
              <a:rPr lang="en-GB" sz="3200" dirty="0" err="1">
                <a:latin typeface="Times New Roman"/>
                <a:ea typeface="Times New Roman"/>
              </a:rPr>
              <a:t>tuệ</a:t>
            </a:r>
            <a:r>
              <a:rPr lang="en-GB" sz="3200" dirty="0">
                <a:latin typeface="Times New Roman"/>
                <a:ea typeface="Times New Roman"/>
              </a:rPr>
              <a:t>, </a:t>
            </a:r>
            <a:r>
              <a:rPr lang="en-GB" sz="3200" dirty="0" err="1">
                <a:latin typeface="Times New Roman"/>
                <a:ea typeface="Times New Roman"/>
              </a:rPr>
              <a:t>tâm</a:t>
            </a:r>
            <a:r>
              <a:rPr lang="en-GB" sz="3200" dirty="0">
                <a:latin typeface="Times New Roman"/>
                <a:ea typeface="Times New Roman"/>
              </a:rPr>
              <a:t> </a:t>
            </a:r>
            <a:r>
              <a:rPr lang="en-GB" sz="3200" dirty="0" err="1">
                <a:latin typeface="Times New Roman"/>
                <a:ea typeface="Times New Roman"/>
              </a:rPr>
              <a:t>hồn</a:t>
            </a:r>
            <a:r>
              <a:rPr lang="en-GB" sz="3200" dirty="0">
                <a:latin typeface="Times New Roman"/>
                <a:ea typeface="Times New Roman"/>
              </a:rPr>
              <a:t> </a:t>
            </a:r>
            <a:r>
              <a:rPr lang="en-GB" sz="3200" dirty="0" err="1">
                <a:latin typeface="Times New Roman"/>
                <a:ea typeface="Times New Roman"/>
              </a:rPr>
              <a:t>của</a:t>
            </a:r>
            <a:r>
              <a:rPr lang="en-GB" sz="3200" dirty="0">
                <a:latin typeface="Times New Roman"/>
                <a:ea typeface="Times New Roman"/>
              </a:rPr>
              <a:t> </a:t>
            </a:r>
            <a:r>
              <a:rPr lang="en-GB" sz="3200" dirty="0" err="1">
                <a:latin typeface="Times New Roman"/>
                <a:ea typeface="Times New Roman"/>
              </a:rPr>
              <a:t>trẻ</a:t>
            </a:r>
            <a:r>
              <a:rPr lang="en-GB" sz="3200" dirty="0">
                <a:latin typeface="Times New Roman"/>
                <a:ea typeface="Times New Roman"/>
              </a:rPr>
              <a:t>. </a:t>
            </a:r>
          </a:p>
          <a:p>
            <a:pPr marL="457200" indent="-457200" algn="just">
              <a:lnSpc>
                <a:spcPct val="150000"/>
              </a:lnSpc>
              <a:buFont typeface="Wingdings" panose="05000000000000000000" pitchFamily="2" charset="2"/>
              <a:buChar char="Ø"/>
            </a:pPr>
            <a:r>
              <a:rPr lang="en-US" sz="3200" dirty="0">
                <a:solidFill>
                  <a:srgbClr val="000000"/>
                </a:solidFill>
                <a:latin typeface="Times New Roman"/>
              </a:rPr>
              <a:t>L</a:t>
            </a:r>
            <a:r>
              <a:rPr lang="vi-VN" sz="3200" dirty="0">
                <a:solidFill>
                  <a:srgbClr val="000000"/>
                </a:solidFill>
                <a:latin typeface="Times New Roman"/>
              </a:rPr>
              <a:t>à môn học không thể thiếu</a:t>
            </a:r>
            <a:r>
              <a:rPr lang="en-US" sz="3200" dirty="0">
                <a:solidFill>
                  <a:srgbClr val="000000"/>
                </a:solidFill>
                <a:latin typeface="Times New Roman"/>
              </a:rPr>
              <a:t> </a:t>
            </a:r>
            <a:r>
              <a:rPr lang="en-US" sz="3200" dirty="0" err="1">
                <a:solidFill>
                  <a:srgbClr val="000000"/>
                </a:solidFill>
                <a:latin typeface="Times New Roman"/>
              </a:rPr>
              <a:t>trong</a:t>
            </a:r>
            <a:r>
              <a:rPr lang="en-US" sz="3200" dirty="0">
                <a:solidFill>
                  <a:srgbClr val="000000"/>
                </a:solidFill>
                <a:latin typeface="Times New Roman"/>
              </a:rPr>
              <a:t> </a:t>
            </a:r>
            <a:r>
              <a:rPr lang="en-US" sz="3200" dirty="0" err="1">
                <a:solidFill>
                  <a:srgbClr val="000000"/>
                </a:solidFill>
                <a:latin typeface="Times New Roman"/>
              </a:rPr>
              <a:t>chương</a:t>
            </a:r>
            <a:r>
              <a:rPr lang="en-US" sz="3200" dirty="0">
                <a:solidFill>
                  <a:srgbClr val="000000"/>
                </a:solidFill>
                <a:latin typeface="Times New Roman"/>
              </a:rPr>
              <a:t> </a:t>
            </a:r>
            <a:r>
              <a:rPr lang="en-US" sz="3200" dirty="0" err="1">
                <a:solidFill>
                  <a:srgbClr val="000000"/>
                </a:solidFill>
                <a:latin typeface="Times New Roman"/>
              </a:rPr>
              <a:t>trình</a:t>
            </a:r>
            <a:r>
              <a:rPr lang="en-US" sz="3200" dirty="0">
                <a:solidFill>
                  <a:srgbClr val="000000"/>
                </a:solidFill>
                <a:latin typeface="Times New Roman"/>
              </a:rPr>
              <a:t> (GDPT 2018).</a:t>
            </a:r>
          </a:p>
          <a:p>
            <a:pPr marL="457200" indent="-457200" algn="just">
              <a:lnSpc>
                <a:spcPct val="150000"/>
              </a:lnSpc>
              <a:buFont typeface="Wingdings" panose="05000000000000000000" pitchFamily="2" charset="2"/>
              <a:buChar char="Ø"/>
            </a:pPr>
            <a:r>
              <a:rPr lang="en-US" sz="3200" dirty="0" err="1">
                <a:solidFill>
                  <a:srgbClr val="000000"/>
                </a:solidFill>
                <a:latin typeface="Times New Roman"/>
              </a:rPr>
              <a:t>Môn</a:t>
            </a:r>
            <a:r>
              <a:rPr lang="en-US" sz="3200" dirty="0">
                <a:solidFill>
                  <a:srgbClr val="000000"/>
                </a:solidFill>
                <a:latin typeface="Times New Roman"/>
              </a:rPr>
              <a:t> </a:t>
            </a:r>
            <a:r>
              <a:rPr lang="en-US" sz="3200" dirty="0" err="1">
                <a:solidFill>
                  <a:srgbClr val="000000"/>
                </a:solidFill>
                <a:latin typeface="Times New Roman"/>
              </a:rPr>
              <a:t>âm</a:t>
            </a:r>
            <a:r>
              <a:rPr lang="en-US" sz="3200" dirty="0">
                <a:solidFill>
                  <a:srgbClr val="000000"/>
                </a:solidFill>
                <a:latin typeface="Times New Roman"/>
              </a:rPr>
              <a:t> </a:t>
            </a:r>
            <a:r>
              <a:rPr lang="en-US" sz="3200" dirty="0" err="1">
                <a:solidFill>
                  <a:srgbClr val="000000"/>
                </a:solidFill>
                <a:latin typeface="Times New Roman"/>
              </a:rPr>
              <a:t>nhạc</a:t>
            </a:r>
            <a:r>
              <a:rPr lang="en-US" sz="3200" dirty="0">
                <a:solidFill>
                  <a:srgbClr val="000000"/>
                </a:solidFill>
                <a:latin typeface="Times New Roman"/>
              </a:rPr>
              <a:t> </a:t>
            </a:r>
            <a:r>
              <a:rPr lang="en-US" sz="3200" dirty="0" err="1">
                <a:solidFill>
                  <a:srgbClr val="000000"/>
                </a:solidFill>
                <a:latin typeface="Times New Roman"/>
              </a:rPr>
              <a:t>mang</a:t>
            </a:r>
            <a:r>
              <a:rPr lang="en-US" sz="3200" dirty="0">
                <a:solidFill>
                  <a:srgbClr val="000000"/>
                </a:solidFill>
                <a:latin typeface="Times New Roman"/>
              </a:rPr>
              <a:t> </a:t>
            </a:r>
            <a:r>
              <a:rPr lang="en-US" sz="3200" dirty="0" err="1">
                <a:solidFill>
                  <a:srgbClr val="000000"/>
                </a:solidFill>
                <a:latin typeface="Times New Roman"/>
              </a:rPr>
              <a:t>lại</a:t>
            </a:r>
            <a:r>
              <a:rPr lang="en-US" sz="3200" dirty="0">
                <a:solidFill>
                  <a:srgbClr val="000000"/>
                </a:solidFill>
                <a:latin typeface="Times New Roman"/>
              </a:rPr>
              <a:t> </a:t>
            </a:r>
            <a:r>
              <a:rPr lang="en-US" sz="3200" dirty="0" err="1">
                <a:solidFill>
                  <a:srgbClr val="000000"/>
                </a:solidFill>
                <a:latin typeface="Times New Roman"/>
              </a:rPr>
              <a:t>cho</a:t>
            </a:r>
            <a:r>
              <a:rPr lang="en-US" sz="3200" dirty="0">
                <a:solidFill>
                  <a:srgbClr val="000000"/>
                </a:solidFill>
                <a:latin typeface="Times New Roman"/>
              </a:rPr>
              <a:t> HS </a:t>
            </a:r>
            <a:r>
              <a:rPr lang="en-US" sz="3200" dirty="0" err="1">
                <a:solidFill>
                  <a:srgbClr val="000000"/>
                </a:solidFill>
                <a:latin typeface="Times New Roman"/>
              </a:rPr>
              <a:t>những</a:t>
            </a:r>
            <a:r>
              <a:rPr lang="en-US" sz="3200" dirty="0">
                <a:solidFill>
                  <a:srgbClr val="000000"/>
                </a:solidFill>
                <a:latin typeface="Times New Roman"/>
              </a:rPr>
              <a:t> </a:t>
            </a:r>
            <a:r>
              <a:rPr lang="en-US" sz="3200" dirty="0" err="1">
                <a:solidFill>
                  <a:srgbClr val="000000"/>
                </a:solidFill>
                <a:latin typeface="Times New Roman"/>
              </a:rPr>
              <a:t>trải</a:t>
            </a:r>
            <a:r>
              <a:rPr lang="en-US" sz="3200" dirty="0">
                <a:solidFill>
                  <a:srgbClr val="000000"/>
                </a:solidFill>
                <a:latin typeface="Times New Roman"/>
              </a:rPr>
              <a:t> </a:t>
            </a:r>
            <a:r>
              <a:rPr lang="en-US" sz="3200" dirty="0" err="1">
                <a:solidFill>
                  <a:srgbClr val="000000"/>
                </a:solidFill>
                <a:latin typeface="Times New Roman"/>
              </a:rPr>
              <a:t>nghiệm</a:t>
            </a:r>
            <a:r>
              <a:rPr lang="en-US" sz="3200" dirty="0">
                <a:solidFill>
                  <a:srgbClr val="000000"/>
                </a:solidFill>
                <a:latin typeface="Times New Roman"/>
              </a:rPr>
              <a:t> </a:t>
            </a:r>
            <a:r>
              <a:rPr lang="en-US" sz="3200" dirty="0" err="1">
                <a:solidFill>
                  <a:srgbClr val="000000"/>
                </a:solidFill>
                <a:latin typeface="Times New Roman"/>
              </a:rPr>
              <a:t>phong</a:t>
            </a:r>
            <a:r>
              <a:rPr lang="en-US" sz="3200" dirty="0">
                <a:solidFill>
                  <a:srgbClr val="000000"/>
                </a:solidFill>
                <a:latin typeface="Times New Roman"/>
              </a:rPr>
              <a:t> </a:t>
            </a:r>
            <a:r>
              <a:rPr lang="en-US" sz="3200" dirty="0" err="1">
                <a:solidFill>
                  <a:srgbClr val="000000"/>
                </a:solidFill>
                <a:latin typeface="Times New Roman"/>
              </a:rPr>
              <a:t>phú</a:t>
            </a:r>
            <a:r>
              <a:rPr lang="en-US" sz="3200" dirty="0">
                <a:solidFill>
                  <a:srgbClr val="000000"/>
                </a:solidFill>
                <a:latin typeface="Times New Roman"/>
              </a:rPr>
              <a:t>, </a:t>
            </a:r>
            <a:r>
              <a:rPr lang="en-US" sz="3200" dirty="0" err="1">
                <a:solidFill>
                  <a:srgbClr val="000000"/>
                </a:solidFill>
                <a:latin typeface="Times New Roman"/>
              </a:rPr>
              <a:t>nhờ</a:t>
            </a:r>
            <a:r>
              <a:rPr lang="en-US" sz="3200" dirty="0">
                <a:solidFill>
                  <a:srgbClr val="000000"/>
                </a:solidFill>
                <a:latin typeface="Times New Roman"/>
              </a:rPr>
              <a:t> </a:t>
            </a:r>
            <a:r>
              <a:rPr lang="en-US" sz="3200" dirty="0" err="1">
                <a:solidFill>
                  <a:srgbClr val="000000"/>
                </a:solidFill>
                <a:latin typeface="Times New Roman"/>
              </a:rPr>
              <a:t>đó</a:t>
            </a:r>
            <a:r>
              <a:rPr lang="en-US" sz="3200" dirty="0">
                <a:solidFill>
                  <a:srgbClr val="000000"/>
                </a:solidFill>
                <a:latin typeface="Times New Roman"/>
              </a:rPr>
              <a:t> </a:t>
            </a:r>
            <a:r>
              <a:rPr lang="en-US" sz="3200" dirty="0" err="1">
                <a:solidFill>
                  <a:srgbClr val="000000"/>
                </a:solidFill>
                <a:latin typeface="Times New Roman"/>
              </a:rPr>
              <a:t>mà</a:t>
            </a:r>
            <a:r>
              <a:rPr lang="en-US" sz="3200" dirty="0">
                <a:solidFill>
                  <a:srgbClr val="000000"/>
                </a:solidFill>
                <a:latin typeface="Times New Roman"/>
              </a:rPr>
              <a:t> </a:t>
            </a:r>
            <a:r>
              <a:rPr lang="en-US" sz="3200" dirty="0" err="1">
                <a:solidFill>
                  <a:srgbClr val="000000"/>
                </a:solidFill>
                <a:latin typeface="Times New Roman"/>
              </a:rPr>
              <a:t>các</a:t>
            </a:r>
            <a:r>
              <a:rPr lang="en-US" sz="3200" dirty="0">
                <a:solidFill>
                  <a:srgbClr val="000000"/>
                </a:solidFill>
                <a:latin typeface="Times New Roman"/>
              </a:rPr>
              <a:t> </a:t>
            </a:r>
            <a:r>
              <a:rPr lang="en-US" sz="3200" dirty="0" err="1">
                <a:solidFill>
                  <a:srgbClr val="000000"/>
                </a:solidFill>
                <a:latin typeface="Times New Roman"/>
              </a:rPr>
              <a:t>em</a:t>
            </a:r>
            <a:r>
              <a:rPr lang="en-US" sz="3200" dirty="0">
                <a:solidFill>
                  <a:srgbClr val="000000"/>
                </a:solidFill>
                <a:latin typeface="Times New Roman"/>
              </a:rPr>
              <a:t> </a:t>
            </a:r>
            <a:r>
              <a:rPr lang="en-US" sz="3200" dirty="0" err="1">
                <a:solidFill>
                  <a:srgbClr val="000000"/>
                </a:solidFill>
                <a:latin typeface="Times New Roman"/>
              </a:rPr>
              <a:t>phát</a:t>
            </a:r>
            <a:r>
              <a:rPr lang="en-US" sz="3200" dirty="0">
                <a:solidFill>
                  <a:srgbClr val="000000"/>
                </a:solidFill>
                <a:latin typeface="Times New Roman"/>
              </a:rPr>
              <a:t> </a:t>
            </a:r>
            <a:r>
              <a:rPr lang="en-US" sz="3200" dirty="0" err="1">
                <a:solidFill>
                  <a:srgbClr val="000000"/>
                </a:solidFill>
                <a:latin typeface="Times New Roman"/>
              </a:rPr>
              <a:t>triển</a:t>
            </a:r>
            <a:r>
              <a:rPr lang="en-US" sz="3200" dirty="0">
                <a:solidFill>
                  <a:srgbClr val="000000"/>
                </a:solidFill>
                <a:latin typeface="Times New Roman"/>
              </a:rPr>
              <a:t> </a:t>
            </a:r>
            <a:r>
              <a:rPr lang="en-US" sz="3200" dirty="0" err="1">
                <a:solidFill>
                  <a:srgbClr val="000000"/>
                </a:solidFill>
                <a:latin typeface="Times New Roman"/>
              </a:rPr>
              <a:t>được</a:t>
            </a:r>
            <a:r>
              <a:rPr lang="en-US" sz="3200" dirty="0">
                <a:solidFill>
                  <a:srgbClr val="000000"/>
                </a:solidFill>
                <a:latin typeface="Times New Roman"/>
              </a:rPr>
              <a:t> </a:t>
            </a:r>
            <a:r>
              <a:rPr lang="en-US" sz="3200" dirty="0" err="1">
                <a:solidFill>
                  <a:srgbClr val="000000"/>
                </a:solidFill>
                <a:latin typeface="Times New Roman"/>
              </a:rPr>
              <a:t>vốn</a:t>
            </a:r>
            <a:r>
              <a:rPr lang="en-US" sz="3200" dirty="0">
                <a:solidFill>
                  <a:srgbClr val="000000"/>
                </a:solidFill>
                <a:latin typeface="Times New Roman"/>
              </a:rPr>
              <a:t> </a:t>
            </a:r>
            <a:r>
              <a:rPr lang="en-US" sz="3200" dirty="0" err="1">
                <a:solidFill>
                  <a:srgbClr val="000000"/>
                </a:solidFill>
                <a:latin typeface="Times New Roman"/>
              </a:rPr>
              <a:t>sống</a:t>
            </a:r>
            <a:r>
              <a:rPr lang="en-US" sz="3200" dirty="0">
                <a:solidFill>
                  <a:srgbClr val="000000"/>
                </a:solidFill>
                <a:latin typeface="Times New Roman"/>
              </a:rPr>
              <a:t>, </a:t>
            </a:r>
            <a:r>
              <a:rPr lang="en-US" sz="3200" dirty="0" err="1">
                <a:solidFill>
                  <a:srgbClr val="000000"/>
                </a:solidFill>
                <a:latin typeface="Times New Roman"/>
              </a:rPr>
              <a:t>có</a:t>
            </a:r>
            <a:r>
              <a:rPr lang="en-US" sz="3200" dirty="0">
                <a:solidFill>
                  <a:srgbClr val="000000"/>
                </a:solidFill>
                <a:latin typeface="Times New Roman"/>
              </a:rPr>
              <a:t> </a:t>
            </a:r>
            <a:r>
              <a:rPr lang="en-US" sz="3200" dirty="0" err="1">
                <a:solidFill>
                  <a:srgbClr val="000000"/>
                </a:solidFill>
                <a:latin typeface="Times New Roman"/>
              </a:rPr>
              <a:t>khả</a:t>
            </a:r>
            <a:r>
              <a:rPr lang="en-US" sz="3200" dirty="0">
                <a:solidFill>
                  <a:srgbClr val="000000"/>
                </a:solidFill>
                <a:latin typeface="Times New Roman"/>
              </a:rPr>
              <a:t> </a:t>
            </a:r>
            <a:r>
              <a:rPr lang="en-US" sz="3200" dirty="0" err="1">
                <a:solidFill>
                  <a:srgbClr val="000000"/>
                </a:solidFill>
                <a:latin typeface="Times New Roman"/>
              </a:rPr>
              <a:t>năng</a:t>
            </a:r>
            <a:r>
              <a:rPr lang="en-US" sz="3200" dirty="0">
                <a:solidFill>
                  <a:srgbClr val="000000"/>
                </a:solidFill>
                <a:latin typeface="Times New Roman"/>
              </a:rPr>
              <a:t> </a:t>
            </a:r>
            <a:r>
              <a:rPr lang="en-US" sz="3200" dirty="0" err="1">
                <a:solidFill>
                  <a:srgbClr val="000000"/>
                </a:solidFill>
                <a:latin typeface="Times New Roman"/>
              </a:rPr>
              <a:t>nhận</a:t>
            </a:r>
            <a:r>
              <a:rPr lang="en-US" sz="3200" dirty="0">
                <a:solidFill>
                  <a:srgbClr val="000000"/>
                </a:solidFill>
                <a:latin typeface="Times New Roman"/>
              </a:rPr>
              <a:t> </a:t>
            </a:r>
            <a:r>
              <a:rPr lang="en-US" sz="3200" dirty="0" err="1">
                <a:solidFill>
                  <a:srgbClr val="000000"/>
                </a:solidFill>
                <a:latin typeface="Times New Roman"/>
              </a:rPr>
              <a:t>biết</a:t>
            </a:r>
            <a:r>
              <a:rPr lang="en-US" sz="3200" dirty="0">
                <a:solidFill>
                  <a:srgbClr val="000000"/>
                </a:solidFill>
                <a:latin typeface="Times New Roman"/>
              </a:rPr>
              <a:t> </a:t>
            </a:r>
            <a:r>
              <a:rPr lang="en-US" sz="3200" dirty="0" err="1">
                <a:solidFill>
                  <a:srgbClr val="000000"/>
                </a:solidFill>
                <a:latin typeface="Times New Roman"/>
              </a:rPr>
              <a:t>cảm</a:t>
            </a:r>
            <a:r>
              <a:rPr lang="en-US" sz="3200" dirty="0">
                <a:solidFill>
                  <a:srgbClr val="000000"/>
                </a:solidFill>
                <a:latin typeface="Times New Roman"/>
              </a:rPr>
              <a:t> </a:t>
            </a:r>
            <a:r>
              <a:rPr lang="en-US" sz="3200" dirty="0" err="1">
                <a:solidFill>
                  <a:srgbClr val="000000"/>
                </a:solidFill>
                <a:latin typeface="Times New Roman"/>
              </a:rPr>
              <a:t>xúc</a:t>
            </a:r>
            <a:r>
              <a:rPr lang="en-US" sz="3200" dirty="0">
                <a:solidFill>
                  <a:srgbClr val="000000"/>
                </a:solidFill>
                <a:latin typeface="Times New Roman"/>
              </a:rPr>
              <a:t>, </a:t>
            </a:r>
            <a:r>
              <a:rPr lang="en-US" sz="3200" dirty="0" err="1">
                <a:solidFill>
                  <a:srgbClr val="000000"/>
                </a:solidFill>
                <a:latin typeface="Times New Roman"/>
              </a:rPr>
              <a:t>tình</a:t>
            </a:r>
            <a:r>
              <a:rPr lang="en-US" sz="3200" dirty="0">
                <a:solidFill>
                  <a:srgbClr val="000000"/>
                </a:solidFill>
                <a:latin typeface="Times New Roman"/>
              </a:rPr>
              <a:t> </a:t>
            </a:r>
            <a:r>
              <a:rPr lang="en-US" sz="3200" dirty="0" err="1">
                <a:solidFill>
                  <a:srgbClr val="000000"/>
                </a:solidFill>
                <a:latin typeface="Times New Roman"/>
              </a:rPr>
              <a:t>cảm</a:t>
            </a:r>
            <a:r>
              <a:rPr lang="en-US" sz="3200" dirty="0">
                <a:solidFill>
                  <a:srgbClr val="000000"/>
                </a:solidFill>
                <a:latin typeface="Times New Roman"/>
              </a:rPr>
              <a:t>.</a:t>
            </a:r>
            <a:endParaRPr lang="vi-VN" sz="3200" dirty="0">
              <a:solidFill>
                <a:srgbClr val="FF00FF"/>
              </a:solidFill>
              <a:latin typeface="Roboto"/>
            </a:endParaRPr>
          </a:p>
        </p:txBody>
      </p:sp>
    </p:spTree>
    <p:extLst>
      <p:ext uri="{BB962C8B-B14F-4D97-AF65-F5344CB8AC3E}">
        <p14:creationId xmlns:p14="http://schemas.microsoft.com/office/powerpoint/2010/main" val="192769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3">
                                            <p:txEl>
                                              <p:pRg st="0" end="0"/>
                                            </p:txEl>
                                          </p:spTgt>
                                        </p:tgtEl>
                                        <p:attrNameLst>
                                          <p:attrName>style.visibility</p:attrName>
                                        </p:attrNameLst>
                                      </p:cBhvr>
                                      <p:to>
                                        <p:strVal val="visible"/>
                                      </p:to>
                                    </p:set>
                                    <p:anim calcmode="lin" valueType="num">
                                      <p:cBhvr>
                                        <p:cTn id="14" dur="10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4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43">
                                            <p:txEl>
                                              <p:pRg st="1" end="1"/>
                                            </p:txEl>
                                          </p:spTgt>
                                        </p:tgtEl>
                                        <p:attrNameLst>
                                          <p:attrName>style.visibility</p:attrName>
                                        </p:attrNameLst>
                                      </p:cBhvr>
                                      <p:to>
                                        <p:strVal val="visible"/>
                                      </p:to>
                                    </p:set>
                                    <p:animEffect transition="in" filter="wipe(down)">
                                      <p:cBhvr>
                                        <p:cTn id="22" dur="580">
                                          <p:stCondLst>
                                            <p:cond delay="0"/>
                                          </p:stCondLst>
                                        </p:cTn>
                                        <p:tgtEl>
                                          <p:spTgt spid="43">
                                            <p:txEl>
                                              <p:pRg st="1" end="1"/>
                                            </p:txEl>
                                          </p:spTgt>
                                        </p:tgtEl>
                                      </p:cBhvr>
                                    </p:animEffect>
                                    <p:anim calcmode="lin" valueType="num">
                                      <p:cBhvr>
                                        <p:cTn id="23" dur="1822" tmFilter="0,0; 0.14,0.36; 0.43,0.73; 0.71,0.91; 1.0,1.0">
                                          <p:stCondLst>
                                            <p:cond delay="0"/>
                                          </p:stCondLst>
                                        </p:cTn>
                                        <p:tgtEl>
                                          <p:spTgt spid="43">
                                            <p:txEl>
                                              <p:pRg st="1" end="1"/>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3">
                                            <p:txEl>
                                              <p:pRg st="1" end="1"/>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3">
                                            <p:txEl>
                                              <p:pRg st="1" end="1"/>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3">
                                            <p:txEl>
                                              <p:pRg st="1" end="1"/>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3">
                                            <p:txEl>
                                              <p:pRg st="1" end="1"/>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43">
                                            <p:txEl>
                                              <p:pRg st="1" end="1"/>
                                            </p:txEl>
                                          </p:spTgt>
                                        </p:tgtEl>
                                      </p:cBhvr>
                                      <p:to x="100000" y="60000"/>
                                    </p:animScale>
                                    <p:animScale>
                                      <p:cBhvr>
                                        <p:cTn id="29" dur="166" decel="50000">
                                          <p:stCondLst>
                                            <p:cond delay="676"/>
                                          </p:stCondLst>
                                        </p:cTn>
                                        <p:tgtEl>
                                          <p:spTgt spid="43">
                                            <p:txEl>
                                              <p:pRg st="1" end="1"/>
                                            </p:txEl>
                                          </p:spTgt>
                                        </p:tgtEl>
                                      </p:cBhvr>
                                      <p:to x="100000" y="100000"/>
                                    </p:animScale>
                                    <p:animScale>
                                      <p:cBhvr>
                                        <p:cTn id="30" dur="26">
                                          <p:stCondLst>
                                            <p:cond delay="1312"/>
                                          </p:stCondLst>
                                        </p:cTn>
                                        <p:tgtEl>
                                          <p:spTgt spid="43">
                                            <p:txEl>
                                              <p:pRg st="1" end="1"/>
                                            </p:txEl>
                                          </p:spTgt>
                                        </p:tgtEl>
                                      </p:cBhvr>
                                      <p:to x="100000" y="80000"/>
                                    </p:animScale>
                                    <p:animScale>
                                      <p:cBhvr>
                                        <p:cTn id="31" dur="166" decel="50000">
                                          <p:stCondLst>
                                            <p:cond delay="1338"/>
                                          </p:stCondLst>
                                        </p:cTn>
                                        <p:tgtEl>
                                          <p:spTgt spid="43">
                                            <p:txEl>
                                              <p:pRg st="1" end="1"/>
                                            </p:txEl>
                                          </p:spTgt>
                                        </p:tgtEl>
                                      </p:cBhvr>
                                      <p:to x="100000" y="100000"/>
                                    </p:animScale>
                                    <p:animScale>
                                      <p:cBhvr>
                                        <p:cTn id="32" dur="26">
                                          <p:stCondLst>
                                            <p:cond delay="1642"/>
                                          </p:stCondLst>
                                        </p:cTn>
                                        <p:tgtEl>
                                          <p:spTgt spid="43">
                                            <p:txEl>
                                              <p:pRg st="1" end="1"/>
                                            </p:txEl>
                                          </p:spTgt>
                                        </p:tgtEl>
                                      </p:cBhvr>
                                      <p:to x="100000" y="90000"/>
                                    </p:animScale>
                                    <p:animScale>
                                      <p:cBhvr>
                                        <p:cTn id="33" dur="166" decel="50000">
                                          <p:stCondLst>
                                            <p:cond delay="1668"/>
                                          </p:stCondLst>
                                        </p:cTn>
                                        <p:tgtEl>
                                          <p:spTgt spid="43">
                                            <p:txEl>
                                              <p:pRg st="1" end="1"/>
                                            </p:txEl>
                                          </p:spTgt>
                                        </p:tgtEl>
                                      </p:cBhvr>
                                      <p:to x="100000" y="100000"/>
                                    </p:animScale>
                                    <p:animScale>
                                      <p:cBhvr>
                                        <p:cTn id="34" dur="26">
                                          <p:stCondLst>
                                            <p:cond delay="1808"/>
                                          </p:stCondLst>
                                        </p:cTn>
                                        <p:tgtEl>
                                          <p:spTgt spid="43">
                                            <p:txEl>
                                              <p:pRg st="1" end="1"/>
                                            </p:txEl>
                                          </p:spTgt>
                                        </p:tgtEl>
                                      </p:cBhvr>
                                      <p:to x="100000" y="95000"/>
                                    </p:animScale>
                                    <p:animScale>
                                      <p:cBhvr>
                                        <p:cTn id="35" dur="166" decel="50000">
                                          <p:stCondLst>
                                            <p:cond delay="1834"/>
                                          </p:stCondLst>
                                        </p:cTn>
                                        <p:tgtEl>
                                          <p:spTgt spid="43">
                                            <p:txEl>
                                              <p:pRg st="1" end="1"/>
                                            </p:txEl>
                                          </p:spTgt>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43">
                                            <p:txEl>
                                              <p:pRg st="2" end="2"/>
                                            </p:txEl>
                                          </p:spTgt>
                                        </p:tgtEl>
                                        <p:attrNameLst>
                                          <p:attrName>style.visibility</p:attrName>
                                        </p:attrNameLst>
                                      </p:cBhvr>
                                      <p:to>
                                        <p:strVal val="visible"/>
                                      </p:to>
                                    </p:set>
                                    <p:animEffect transition="in" filter="wheel(1)">
                                      <p:cBhvr>
                                        <p:cTn id="40" dur="2000"/>
                                        <p:tgtEl>
                                          <p:spTgt spid="4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43">
                                            <p:txEl>
                                              <p:pRg st="3" end="3"/>
                                            </p:txEl>
                                          </p:spTgt>
                                        </p:tgtEl>
                                        <p:attrNameLst>
                                          <p:attrName>style.visibility</p:attrName>
                                        </p:attrNameLst>
                                      </p:cBhvr>
                                      <p:to>
                                        <p:strVal val="visible"/>
                                      </p:to>
                                    </p:set>
                                    <p:anim calcmode="lin" valueType="num">
                                      <p:cBhvr>
                                        <p:cTn id="45" dur="1000" fill="hold"/>
                                        <p:tgtEl>
                                          <p:spTgt spid="43">
                                            <p:txEl>
                                              <p:pRg st="3" end="3"/>
                                            </p:txEl>
                                          </p:spTgt>
                                        </p:tgtEl>
                                        <p:attrNameLst>
                                          <p:attrName>ppt_w</p:attrName>
                                        </p:attrNameLst>
                                      </p:cBhvr>
                                      <p:tavLst>
                                        <p:tav tm="0">
                                          <p:val>
                                            <p:fltVal val="0"/>
                                          </p:val>
                                        </p:tav>
                                        <p:tav tm="100000">
                                          <p:val>
                                            <p:strVal val="#ppt_w"/>
                                          </p:val>
                                        </p:tav>
                                      </p:tavLst>
                                    </p:anim>
                                    <p:anim calcmode="lin" valueType="num">
                                      <p:cBhvr>
                                        <p:cTn id="46" dur="1000" fill="hold"/>
                                        <p:tgtEl>
                                          <p:spTgt spid="43">
                                            <p:txEl>
                                              <p:pRg st="3" end="3"/>
                                            </p:txEl>
                                          </p:spTgt>
                                        </p:tgtEl>
                                        <p:attrNameLst>
                                          <p:attrName>ppt_h</p:attrName>
                                        </p:attrNameLst>
                                      </p:cBhvr>
                                      <p:tavLst>
                                        <p:tav tm="0">
                                          <p:val>
                                            <p:fltVal val="0"/>
                                          </p:val>
                                        </p:tav>
                                        <p:tav tm="100000">
                                          <p:val>
                                            <p:strVal val="#ppt_h"/>
                                          </p:val>
                                        </p:tav>
                                      </p:tavLst>
                                    </p:anim>
                                    <p:anim calcmode="lin" valueType="num">
                                      <p:cBhvr>
                                        <p:cTn id="47" dur="1000" fill="hold"/>
                                        <p:tgtEl>
                                          <p:spTgt spid="43">
                                            <p:txEl>
                                              <p:pRg st="3" end="3"/>
                                            </p:txEl>
                                          </p:spTgt>
                                        </p:tgtEl>
                                        <p:attrNameLst>
                                          <p:attrName>style.rotation</p:attrName>
                                        </p:attrNameLst>
                                      </p:cBhvr>
                                      <p:tavLst>
                                        <p:tav tm="0">
                                          <p:val>
                                            <p:fltVal val="90"/>
                                          </p:val>
                                        </p:tav>
                                        <p:tav tm="100000">
                                          <p:val>
                                            <p:fltVal val="0"/>
                                          </p:val>
                                        </p:tav>
                                      </p:tavLst>
                                    </p:anim>
                                    <p:animEffect transition="in" filter="fade">
                                      <p:cBhvr>
                                        <p:cTn id="48" dur="1000"/>
                                        <p:tgtEl>
                                          <p:spTgt spid="4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43">
                                            <p:txEl>
                                              <p:pRg st="4" end="4"/>
                                            </p:txEl>
                                          </p:spTgt>
                                        </p:tgtEl>
                                        <p:attrNameLst>
                                          <p:attrName>style.visibility</p:attrName>
                                        </p:attrNameLst>
                                      </p:cBhvr>
                                      <p:to>
                                        <p:strVal val="visible"/>
                                      </p:to>
                                    </p:set>
                                    <p:animEffect transition="in" filter="circle(in)">
                                      <p:cBhvr>
                                        <p:cTn id="53" dur="2000"/>
                                        <p:tgtEl>
                                          <p:spTgt spid="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0" y="545"/>
            <a:ext cx="10515600" cy="1325563"/>
          </a:xfrm>
        </p:spPr>
        <p:txBody>
          <a:bodyPr>
            <a:normAutofit fontScale="90000"/>
          </a:bodyPr>
          <a:lstStyle/>
          <a:p>
            <a:pPr lvl="0" indent="457200">
              <a:lnSpc>
                <a:spcPct val="150000"/>
              </a:lnSpc>
              <a:spcBef>
                <a:spcPts val="0"/>
              </a:spcBef>
            </a:pPr>
            <a:r>
              <a:rPr lang="en-GB" sz="5400" b="1">
                <a:solidFill>
                  <a:srgbClr val="FF0000"/>
                </a:solidFill>
                <a:latin typeface="Times New Roman"/>
                <a:ea typeface="Times New Roman"/>
                <a:cs typeface="+mn-cs"/>
              </a:rPr>
              <a:t>II. Mục tiêu</a:t>
            </a:r>
            <a:br>
              <a:rPr lang="en-US" sz="5400">
                <a:solidFill>
                  <a:srgbClr val="FF0000"/>
                </a:solidFill>
                <a:latin typeface="Times New Roman"/>
                <a:ea typeface="Times New Roman"/>
                <a:cs typeface="+mn-cs"/>
              </a:rPr>
            </a:br>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677" y="2946302"/>
            <a:ext cx="3383573" cy="146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452" y="2592578"/>
            <a:ext cx="2384425"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671" y="1518196"/>
            <a:ext cx="2030412"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5419" y="1326108"/>
            <a:ext cx="2182812" cy="4730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3670" y="1006779"/>
            <a:ext cx="2274333" cy="56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9321" y="311317"/>
            <a:ext cx="4413250" cy="146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1288" y="2306472"/>
            <a:ext cx="1044665" cy="4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4734" y="1778984"/>
            <a:ext cx="3873027" cy="125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8502" y="3593598"/>
            <a:ext cx="1309755" cy="23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5953" y="3002354"/>
            <a:ext cx="3704200" cy="135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92957" y="4298137"/>
            <a:ext cx="3669614" cy="111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4878" y="5828367"/>
            <a:ext cx="2103353" cy="390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78262" y="4762166"/>
            <a:ext cx="1385299" cy="41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1870" y="5510301"/>
            <a:ext cx="4408488" cy="144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60D6B807-83E2-5288-5763-874DB2222A9B}"/>
              </a:ext>
            </a:extLst>
          </p:cNvPr>
          <p:cNvSpPr txBox="1"/>
          <p:nvPr/>
        </p:nvSpPr>
        <p:spPr>
          <a:xfrm>
            <a:off x="4495361" y="3325503"/>
            <a:ext cx="1502605" cy="1077218"/>
          </a:xfrm>
          <a:prstGeom prst="rect">
            <a:avLst/>
          </a:prstGeom>
          <a:noFill/>
        </p:spPr>
        <p:txBody>
          <a:bodyPr wrap="square" rtlCol="0">
            <a:spAutoFit/>
          </a:bodyPr>
          <a:lstStyle/>
          <a:p>
            <a:pPr algn="ctr"/>
            <a:r>
              <a:rPr lang="en-US" sz="3200" b="1"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PHÂN MÔN</a:t>
            </a:r>
          </a:p>
        </p:txBody>
      </p:sp>
      <p:sp>
        <p:nvSpPr>
          <p:cNvPr id="23" name="TextBox 22">
            <a:extLst>
              <a:ext uri="{FF2B5EF4-FFF2-40B4-BE49-F238E27FC236}">
                <a16:creationId xmlns:a16="http://schemas.microsoft.com/office/drawing/2014/main" id="{29072C15-F115-9CA5-1926-930542054578}"/>
              </a:ext>
            </a:extLst>
          </p:cNvPr>
          <p:cNvSpPr txBox="1"/>
          <p:nvPr/>
        </p:nvSpPr>
        <p:spPr>
          <a:xfrm>
            <a:off x="9431479" y="760558"/>
            <a:ext cx="2093323" cy="492443"/>
          </a:xfrm>
          <a:prstGeom prst="rect">
            <a:avLst/>
          </a:prstGeom>
          <a:noFill/>
        </p:spPr>
        <p:txBody>
          <a:bodyPr wrap="square" rtlCol="0">
            <a:spAutoFit/>
          </a:bodyPr>
          <a:lstStyle/>
          <a:p>
            <a:r>
              <a:rPr lang="en-US" sz="2600" b="1" spc="5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rPr>
              <a:t>HÁT</a:t>
            </a:r>
            <a:endParaRPr lang="en-US" sz="2600" b="1" spc="50" dirty="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CC9E0C4-1289-993B-0DCA-E7B69A6FDD6E}"/>
              </a:ext>
            </a:extLst>
          </p:cNvPr>
          <p:cNvSpPr txBox="1"/>
          <p:nvPr/>
        </p:nvSpPr>
        <p:spPr>
          <a:xfrm>
            <a:off x="9431479" y="2060250"/>
            <a:ext cx="2554288" cy="492443"/>
          </a:xfrm>
          <a:prstGeom prst="rect">
            <a:avLst/>
          </a:prstGeom>
          <a:noFill/>
        </p:spPr>
        <p:txBody>
          <a:bodyPr wrap="square" rtlCol="0">
            <a:spAutoFit/>
          </a:bodyPr>
          <a:lstStyle/>
          <a:p>
            <a:r>
              <a:rPr lang="en-US" sz="2600" b="1">
                <a:ln w="10160">
                  <a:solidFill>
                    <a:prstClr val="black"/>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ĐỌC NHẠC</a:t>
            </a:r>
            <a:endParaRPr lang="en-US" sz="2600" b="1"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2FE3531-F275-ED7A-1EDA-1A9F38583CDE}"/>
              </a:ext>
            </a:extLst>
          </p:cNvPr>
          <p:cNvSpPr txBox="1"/>
          <p:nvPr/>
        </p:nvSpPr>
        <p:spPr>
          <a:xfrm>
            <a:off x="9451036" y="3272830"/>
            <a:ext cx="2378557" cy="707887"/>
          </a:xfrm>
          <a:prstGeom prst="rect">
            <a:avLst/>
          </a:prstGeom>
          <a:noFill/>
        </p:spPr>
        <p:txBody>
          <a:bodyPr wrap="square" rtlCol="0">
            <a:spAutoFit/>
          </a:bodyPr>
          <a:lstStyle/>
          <a:p>
            <a:r>
              <a:rPr lang="en-US" sz="2000" b="1" spc="50" dirty="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rPr>
              <a:t>THƯỜNG THỨC ÂM NHẠC</a:t>
            </a:r>
          </a:p>
        </p:txBody>
      </p:sp>
      <p:sp>
        <p:nvSpPr>
          <p:cNvPr id="26" name="TextBox 25">
            <a:extLst>
              <a:ext uri="{FF2B5EF4-FFF2-40B4-BE49-F238E27FC236}">
                <a16:creationId xmlns:a16="http://schemas.microsoft.com/office/drawing/2014/main" id="{29072C15-F115-9CA5-1926-930542054578}"/>
              </a:ext>
            </a:extLst>
          </p:cNvPr>
          <p:cNvSpPr txBox="1"/>
          <p:nvPr/>
        </p:nvSpPr>
        <p:spPr>
          <a:xfrm>
            <a:off x="9484013" y="4607738"/>
            <a:ext cx="2093323" cy="492443"/>
          </a:xfrm>
          <a:prstGeom prst="rect">
            <a:avLst/>
          </a:prstGeom>
          <a:noFill/>
        </p:spPr>
        <p:txBody>
          <a:bodyPr wrap="square" rtlCol="0">
            <a:spAutoFit/>
          </a:bodyPr>
          <a:lstStyle/>
          <a:p>
            <a:r>
              <a:rPr lang="en-US" sz="2600" b="1" spc="5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rPr>
              <a:t>NHẠC CỤ</a:t>
            </a:r>
            <a:endParaRPr lang="en-US" sz="2600" b="1" spc="50" dirty="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9072C15-F115-9CA5-1926-930542054578}"/>
              </a:ext>
            </a:extLst>
          </p:cNvPr>
          <p:cNvSpPr txBox="1"/>
          <p:nvPr/>
        </p:nvSpPr>
        <p:spPr>
          <a:xfrm>
            <a:off x="9100700" y="5792814"/>
            <a:ext cx="2093323" cy="400110"/>
          </a:xfrm>
          <a:prstGeom prst="rect">
            <a:avLst/>
          </a:prstGeom>
          <a:noFill/>
        </p:spPr>
        <p:txBody>
          <a:bodyPr wrap="square" rtlCol="0">
            <a:spAutoFit/>
          </a:bodyPr>
          <a:lstStyle/>
          <a:p>
            <a:r>
              <a:rPr lang="en-US" sz="2000" b="1" spc="5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rPr>
              <a:t>NGHE NHẠC</a:t>
            </a:r>
            <a:endParaRPr lang="en-US" sz="2000" b="1" spc="50" dirty="0">
              <a:ln w="9525" cmpd="sng">
                <a:solidFill>
                  <a:prstClr val="black"/>
                </a:solidFill>
                <a:prstDash val="solid"/>
              </a:ln>
              <a:solidFill>
                <a:srgbClr val="70AD47">
                  <a:tint val="1000"/>
                </a:srgbClr>
              </a:solidFill>
              <a:effectLst>
                <a:glow rad="38100">
                  <a:srgbClr val="4472C4">
                    <a:alpha val="40000"/>
                  </a:srgbClr>
                </a:glow>
              </a:effectLst>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2FE3531-F275-ED7A-1EDA-1A9F38583CDE}"/>
              </a:ext>
            </a:extLst>
          </p:cNvPr>
          <p:cNvSpPr txBox="1"/>
          <p:nvPr/>
        </p:nvSpPr>
        <p:spPr>
          <a:xfrm>
            <a:off x="9435269" y="3271186"/>
            <a:ext cx="2378557" cy="707887"/>
          </a:xfrm>
          <a:prstGeom prst="rect">
            <a:avLst/>
          </a:prstGeom>
          <a:noFill/>
        </p:spPr>
        <p:txBody>
          <a:bodyPr wrap="square" rtlCol="0">
            <a:spAutoFit/>
          </a:bodyPr>
          <a:lstStyle/>
          <a:p>
            <a:r>
              <a:rPr lang="en-US" sz="2000" b="1" spc="50" dirty="0">
                <a:ln w="9525" cmpd="sng">
                  <a:solidFill>
                    <a:prstClr val="black"/>
                  </a:solidFill>
                  <a:prstDash val="solid"/>
                </a:ln>
                <a:solidFill>
                  <a:srgbClr val="FF0000"/>
                </a:solidFill>
                <a:effectLst>
                  <a:glow rad="38100">
                    <a:srgbClr val="4472C4">
                      <a:alpha val="40000"/>
                    </a:srgbClr>
                  </a:glow>
                </a:effectLst>
                <a:latin typeface="Arial" panose="020B0604020202020204" pitchFamily="34" charset="0"/>
                <a:cs typeface="Arial" panose="020B0604020202020204" pitchFamily="34" charset="0"/>
              </a:rPr>
              <a:t>THƯỜNG THỨC ÂM NHẠC</a:t>
            </a:r>
          </a:p>
        </p:txBody>
      </p:sp>
    </p:spTree>
    <p:extLst>
      <p:ext uri="{BB962C8B-B14F-4D97-AF65-F5344CB8AC3E}">
        <p14:creationId xmlns:p14="http://schemas.microsoft.com/office/powerpoint/2010/main" val="424562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1000"/>
                                        <p:tgtEl>
                                          <p:spTgt spid="1027"/>
                                        </p:tgtEl>
                                      </p:cBhvr>
                                    </p:animEffect>
                                    <p:anim calcmode="lin" valueType="num">
                                      <p:cBhvr>
                                        <p:cTn id="22" dur="1000" fill="hold"/>
                                        <p:tgtEl>
                                          <p:spTgt spid="1027"/>
                                        </p:tgtEl>
                                        <p:attrNameLst>
                                          <p:attrName>ppt_x</p:attrName>
                                        </p:attrNameLst>
                                      </p:cBhvr>
                                      <p:tavLst>
                                        <p:tav tm="0">
                                          <p:val>
                                            <p:strVal val="#ppt_x"/>
                                          </p:val>
                                        </p:tav>
                                        <p:tav tm="100000">
                                          <p:val>
                                            <p:strVal val="#ppt_x"/>
                                          </p:val>
                                        </p:tav>
                                      </p:tavLst>
                                    </p:anim>
                                    <p:anim calcmode="lin" valueType="num">
                                      <p:cBhvr>
                                        <p:cTn id="23"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1000"/>
                                        <p:tgtEl>
                                          <p:spTgt spid="1028"/>
                                        </p:tgtEl>
                                      </p:cBhvr>
                                    </p:animEffect>
                                    <p:anim calcmode="lin" valueType="num">
                                      <p:cBhvr>
                                        <p:cTn id="36" dur="1000" fill="hold"/>
                                        <p:tgtEl>
                                          <p:spTgt spid="1028"/>
                                        </p:tgtEl>
                                        <p:attrNameLst>
                                          <p:attrName>ppt_x</p:attrName>
                                        </p:attrNameLst>
                                      </p:cBhvr>
                                      <p:tavLst>
                                        <p:tav tm="0">
                                          <p:val>
                                            <p:strVal val="#ppt_x"/>
                                          </p:val>
                                        </p:tav>
                                        <p:tav tm="100000">
                                          <p:val>
                                            <p:strVal val="#ppt_x"/>
                                          </p:val>
                                        </p:tav>
                                      </p:tavLst>
                                    </p:anim>
                                    <p:anim calcmode="lin" valueType="num">
                                      <p:cBhvr>
                                        <p:cTn id="3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fade">
                                      <p:cBhvr>
                                        <p:cTn id="42" dur="1000"/>
                                        <p:tgtEl>
                                          <p:spTgt spid="1029"/>
                                        </p:tgtEl>
                                      </p:cBhvr>
                                    </p:animEffect>
                                    <p:anim calcmode="lin" valueType="num">
                                      <p:cBhvr>
                                        <p:cTn id="43" dur="1000" fill="hold"/>
                                        <p:tgtEl>
                                          <p:spTgt spid="1029"/>
                                        </p:tgtEl>
                                        <p:attrNameLst>
                                          <p:attrName>ppt_x</p:attrName>
                                        </p:attrNameLst>
                                      </p:cBhvr>
                                      <p:tavLst>
                                        <p:tav tm="0">
                                          <p:val>
                                            <p:strVal val="#ppt_x"/>
                                          </p:val>
                                        </p:tav>
                                        <p:tav tm="100000">
                                          <p:val>
                                            <p:strVal val="#ppt_x"/>
                                          </p:val>
                                        </p:tav>
                                      </p:tavLst>
                                    </p:anim>
                                    <p:anim calcmode="lin" valueType="num">
                                      <p:cBhvr>
                                        <p:cTn id="44"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animEffect transition="in" filter="fade">
                                      <p:cBhvr>
                                        <p:cTn id="49" dur="1000"/>
                                        <p:tgtEl>
                                          <p:spTgt spid="1030"/>
                                        </p:tgtEl>
                                      </p:cBhvr>
                                    </p:animEffect>
                                    <p:anim calcmode="lin" valueType="num">
                                      <p:cBhvr>
                                        <p:cTn id="50" dur="1000" fill="hold"/>
                                        <p:tgtEl>
                                          <p:spTgt spid="1030"/>
                                        </p:tgtEl>
                                        <p:attrNameLst>
                                          <p:attrName>ppt_x</p:attrName>
                                        </p:attrNameLst>
                                      </p:cBhvr>
                                      <p:tavLst>
                                        <p:tav tm="0">
                                          <p:val>
                                            <p:strVal val="#ppt_x"/>
                                          </p:val>
                                        </p:tav>
                                        <p:tav tm="100000">
                                          <p:val>
                                            <p:strVal val="#ppt_x"/>
                                          </p:val>
                                        </p:tav>
                                      </p:tavLst>
                                    </p:anim>
                                    <p:anim calcmode="lin" valueType="num">
                                      <p:cBhvr>
                                        <p:cTn id="5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31"/>
                                        </p:tgtEl>
                                        <p:attrNameLst>
                                          <p:attrName>style.visibility</p:attrName>
                                        </p:attrNameLst>
                                      </p:cBhvr>
                                      <p:to>
                                        <p:strVal val="visible"/>
                                      </p:to>
                                    </p:set>
                                    <p:animEffect transition="in" filter="fade">
                                      <p:cBhvr>
                                        <p:cTn id="56" dur="1000"/>
                                        <p:tgtEl>
                                          <p:spTgt spid="1031"/>
                                        </p:tgtEl>
                                      </p:cBhvr>
                                    </p:animEffect>
                                    <p:anim calcmode="lin" valueType="num">
                                      <p:cBhvr>
                                        <p:cTn id="57" dur="1000" fill="hold"/>
                                        <p:tgtEl>
                                          <p:spTgt spid="1031"/>
                                        </p:tgtEl>
                                        <p:attrNameLst>
                                          <p:attrName>ppt_x</p:attrName>
                                        </p:attrNameLst>
                                      </p:cBhvr>
                                      <p:tavLst>
                                        <p:tav tm="0">
                                          <p:val>
                                            <p:strVal val="#ppt_x"/>
                                          </p:val>
                                        </p:tav>
                                        <p:tav tm="100000">
                                          <p:val>
                                            <p:strVal val="#ppt_x"/>
                                          </p:val>
                                        </p:tav>
                                      </p:tavLst>
                                    </p:anim>
                                    <p:anim calcmode="lin" valueType="num">
                                      <p:cBhvr>
                                        <p:cTn id="58"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3">
                                            <p:txEl>
                                              <p:pRg st="0" end="0"/>
                                            </p:txEl>
                                          </p:spTgt>
                                        </p:tgtEl>
                                        <p:attrNameLst>
                                          <p:attrName>style.visibility</p:attrName>
                                        </p:attrNameLst>
                                      </p:cBhvr>
                                      <p:to>
                                        <p:strVal val="visible"/>
                                      </p:to>
                                    </p:set>
                                    <p:animEffect transition="in" filter="fade">
                                      <p:cBhvr>
                                        <p:cTn id="63" dur="1000"/>
                                        <p:tgtEl>
                                          <p:spTgt spid="23">
                                            <p:txEl>
                                              <p:pRg st="0" end="0"/>
                                            </p:txEl>
                                          </p:spTgt>
                                        </p:tgtEl>
                                      </p:cBhvr>
                                    </p:animEffect>
                                    <p:anim calcmode="lin" valueType="num">
                                      <p:cBhvr>
                                        <p:cTn id="64"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032"/>
                                        </p:tgtEl>
                                        <p:attrNameLst>
                                          <p:attrName>style.visibility</p:attrName>
                                        </p:attrNameLst>
                                      </p:cBhvr>
                                      <p:to>
                                        <p:strVal val="visible"/>
                                      </p:to>
                                    </p:set>
                                    <p:animEffect transition="in" filter="fade">
                                      <p:cBhvr>
                                        <p:cTn id="70" dur="1000"/>
                                        <p:tgtEl>
                                          <p:spTgt spid="1032"/>
                                        </p:tgtEl>
                                      </p:cBhvr>
                                    </p:animEffect>
                                    <p:anim calcmode="lin" valueType="num">
                                      <p:cBhvr>
                                        <p:cTn id="71" dur="1000" fill="hold"/>
                                        <p:tgtEl>
                                          <p:spTgt spid="1032"/>
                                        </p:tgtEl>
                                        <p:attrNameLst>
                                          <p:attrName>ppt_x</p:attrName>
                                        </p:attrNameLst>
                                      </p:cBhvr>
                                      <p:tavLst>
                                        <p:tav tm="0">
                                          <p:val>
                                            <p:strVal val="#ppt_x"/>
                                          </p:val>
                                        </p:tav>
                                        <p:tav tm="100000">
                                          <p:val>
                                            <p:strVal val="#ppt_x"/>
                                          </p:val>
                                        </p:tav>
                                      </p:tavLst>
                                    </p:anim>
                                    <p:anim calcmode="lin" valueType="num">
                                      <p:cBhvr>
                                        <p:cTn id="72"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033"/>
                                        </p:tgtEl>
                                        <p:attrNameLst>
                                          <p:attrName>style.visibility</p:attrName>
                                        </p:attrNameLst>
                                      </p:cBhvr>
                                      <p:to>
                                        <p:strVal val="visible"/>
                                      </p:to>
                                    </p:set>
                                    <p:animEffect transition="in" filter="fade">
                                      <p:cBhvr>
                                        <p:cTn id="77" dur="1000"/>
                                        <p:tgtEl>
                                          <p:spTgt spid="1033"/>
                                        </p:tgtEl>
                                      </p:cBhvr>
                                    </p:animEffect>
                                    <p:anim calcmode="lin" valueType="num">
                                      <p:cBhvr>
                                        <p:cTn id="78" dur="1000" fill="hold"/>
                                        <p:tgtEl>
                                          <p:spTgt spid="1033"/>
                                        </p:tgtEl>
                                        <p:attrNameLst>
                                          <p:attrName>ppt_x</p:attrName>
                                        </p:attrNameLst>
                                      </p:cBhvr>
                                      <p:tavLst>
                                        <p:tav tm="0">
                                          <p:val>
                                            <p:strVal val="#ppt_x"/>
                                          </p:val>
                                        </p:tav>
                                        <p:tav tm="100000">
                                          <p:val>
                                            <p:strVal val="#ppt_x"/>
                                          </p:val>
                                        </p:tav>
                                      </p:tavLst>
                                    </p:anim>
                                    <p:anim calcmode="lin" valueType="num">
                                      <p:cBhvr>
                                        <p:cTn id="79"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4">
                                            <p:txEl>
                                              <p:pRg st="0" end="0"/>
                                            </p:txEl>
                                          </p:spTgt>
                                        </p:tgtEl>
                                        <p:attrNameLst>
                                          <p:attrName>style.visibility</p:attrName>
                                        </p:attrNameLst>
                                      </p:cBhvr>
                                      <p:to>
                                        <p:strVal val="visible"/>
                                      </p:to>
                                    </p:set>
                                    <p:animEffect transition="in" filter="fade">
                                      <p:cBhvr>
                                        <p:cTn id="84" dur="1000"/>
                                        <p:tgtEl>
                                          <p:spTgt spid="24">
                                            <p:txEl>
                                              <p:pRg st="0" end="0"/>
                                            </p:txEl>
                                          </p:spTgt>
                                        </p:tgtEl>
                                      </p:cBhvr>
                                    </p:animEffect>
                                    <p:anim calcmode="lin" valueType="num">
                                      <p:cBhvr>
                                        <p:cTn id="85"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1000"/>
                                        <p:tgtEl>
                                          <p:spTgt spid="1034"/>
                                        </p:tgtEl>
                                      </p:cBhvr>
                                    </p:animEffect>
                                    <p:anim calcmode="lin" valueType="num">
                                      <p:cBhvr>
                                        <p:cTn id="92" dur="1000" fill="hold"/>
                                        <p:tgtEl>
                                          <p:spTgt spid="1034"/>
                                        </p:tgtEl>
                                        <p:attrNameLst>
                                          <p:attrName>ppt_x</p:attrName>
                                        </p:attrNameLst>
                                      </p:cBhvr>
                                      <p:tavLst>
                                        <p:tav tm="0">
                                          <p:val>
                                            <p:strVal val="#ppt_x"/>
                                          </p:val>
                                        </p:tav>
                                        <p:tav tm="100000">
                                          <p:val>
                                            <p:strVal val="#ppt_x"/>
                                          </p:val>
                                        </p:tav>
                                      </p:tavLst>
                                    </p:anim>
                                    <p:anim calcmode="lin" valueType="num">
                                      <p:cBhvr>
                                        <p:cTn id="93"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1035"/>
                                        </p:tgtEl>
                                        <p:attrNameLst>
                                          <p:attrName>style.visibility</p:attrName>
                                        </p:attrNameLst>
                                      </p:cBhvr>
                                      <p:to>
                                        <p:strVal val="visible"/>
                                      </p:to>
                                    </p:set>
                                    <p:animEffect transition="in" filter="fade">
                                      <p:cBhvr>
                                        <p:cTn id="98" dur="1000"/>
                                        <p:tgtEl>
                                          <p:spTgt spid="1035"/>
                                        </p:tgtEl>
                                      </p:cBhvr>
                                    </p:animEffect>
                                    <p:anim calcmode="lin" valueType="num">
                                      <p:cBhvr>
                                        <p:cTn id="99" dur="1000" fill="hold"/>
                                        <p:tgtEl>
                                          <p:spTgt spid="1035"/>
                                        </p:tgtEl>
                                        <p:attrNameLst>
                                          <p:attrName>ppt_x</p:attrName>
                                        </p:attrNameLst>
                                      </p:cBhvr>
                                      <p:tavLst>
                                        <p:tav tm="0">
                                          <p:val>
                                            <p:strVal val="#ppt_x"/>
                                          </p:val>
                                        </p:tav>
                                        <p:tav tm="100000">
                                          <p:val>
                                            <p:strVal val="#ppt_x"/>
                                          </p:val>
                                        </p:tav>
                                      </p:tavLst>
                                    </p:anim>
                                    <p:anim calcmode="lin" valueType="num">
                                      <p:cBhvr>
                                        <p:cTn id="100"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25">
                                            <p:txEl>
                                              <p:pRg st="0" end="0"/>
                                            </p:txEl>
                                          </p:spTgt>
                                        </p:tgtEl>
                                        <p:attrNameLst>
                                          <p:attrName>style.visibility</p:attrName>
                                        </p:attrNameLst>
                                      </p:cBhvr>
                                      <p:to>
                                        <p:strVal val="visible"/>
                                      </p:to>
                                    </p:set>
                                    <p:animEffect transition="in" filter="fade">
                                      <p:cBhvr>
                                        <p:cTn id="105" dur="1000"/>
                                        <p:tgtEl>
                                          <p:spTgt spid="25">
                                            <p:txEl>
                                              <p:pRg st="0" end="0"/>
                                            </p:txEl>
                                          </p:spTgt>
                                        </p:tgtEl>
                                      </p:cBhvr>
                                    </p:animEffect>
                                    <p:anim calcmode="lin" valueType="num">
                                      <p:cBhvr>
                                        <p:cTn id="106"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107"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041"/>
                                        </p:tgtEl>
                                        <p:attrNameLst>
                                          <p:attrName>style.visibility</p:attrName>
                                        </p:attrNameLst>
                                      </p:cBhvr>
                                      <p:to>
                                        <p:strVal val="visible"/>
                                      </p:to>
                                    </p:set>
                                    <p:animEffect transition="in" filter="fade">
                                      <p:cBhvr>
                                        <p:cTn id="112" dur="1000"/>
                                        <p:tgtEl>
                                          <p:spTgt spid="1041"/>
                                        </p:tgtEl>
                                      </p:cBhvr>
                                    </p:animEffect>
                                    <p:anim calcmode="lin" valueType="num">
                                      <p:cBhvr>
                                        <p:cTn id="113" dur="1000" fill="hold"/>
                                        <p:tgtEl>
                                          <p:spTgt spid="1041"/>
                                        </p:tgtEl>
                                        <p:attrNameLst>
                                          <p:attrName>ppt_x</p:attrName>
                                        </p:attrNameLst>
                                      </p:cBhvr>
                                      <p:tavLst>
                                        <p:tav tm="0">
                                          <p:val>
                                            <p:strVal val="#ppt_x"/>
                                          </p:val>
                                        </p:tav>
                                        <p:tav tm="100000">
                                          <p:val>
                                            <p:strVal val="#ppt_x"/>
                                          </p:val>
                                        </p:tav>
                                      </p:tavLst>
                                    </p:anim>
                                    <p:anim calcmode="lin" valueType="num">
                                      <p:cBhvr>
                                        <p:cTn id="114" dur="1000" fill="hold"/>
                                        <p:tgtEl>
                                          <p:spTgt spid="1041"/>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1037"/>
                                        </p:tgtEl>
                                        <p:attrNameLst>
                                          <p:attrName>style.visibility</p:attrName>
                                        </p:attrNameLst>
                                      </p:cBhvr>
                                      <p:to>
                                        <p:strVal val="visible"/>
                                      </p:to>
                                    </p:set>
                                    <p:animEffect transition="in" filter="fade">
                                      <p:cBhvr>
                                        <p:cTn id="119" dur="1000"/>
                                        <p:tgtEl>
                                          <p:spTgt spid="1037"/>
                                        </p:tgtEl>
                                      </p:cBhvr>
                                    </p:animEffect>
                                    <p:anim calcmode="lin" valueType="num">
                                      <p:cBhvr>
                                        <p:cTn id="120" dur="1000" fill="hold"/>
                                        <p:tgtEl>
                                          <p:spTgt spid="1037"/>
                                        </p:tgtEl>
                                        <p:attrNameLst>
                                          <p:attrName>ppt_x</p:attrName>
                                        </p:attrNameLst>
                                      </p:cBhvr>
                                      <p:tavLst>
                                        <p:tav tm="0">
                                          <p:val>
                                            <p:strVal val="#ppt_x"/>
                                          </p:val>
                                        </p:tav>
                                        <p:tav tm="100000">
                                          <p:val>
                                            <p:strVal val="#ppt_x"/>
                                          </p:val>
                                        </p:tav>
                                      </p:tavLst>
                                    </p:anim>
                                    <p:anim calcmode="lin" valueType="num">
                                      <p:cBhvr>
                                        <p:cTn id="121"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26">
                                            <p:txEl>
                                              <p:pRg st="0" end="0"/>
                                            </p:txEl>
                                          </p:spTgt>
                                        </p:tgtEl>
                                        <p:attrNameLst>
                                          <p:attrName>style.visibility</p:attrName>
                                        </p:attrNameLst>
                                      </p:cBhvr>
                                      <p:to>
                                        <p:strVal val="visible"/>
                                      </p:to>
                                    </p:set>
                                    <p:animEffect transition="in" filter="fade">
                                      <p:cBhvr>
                                        <p:cTn id="126" dur="1000"/>
                                        <p:tgtEl>
                                          <p:spTgt spid="26">
                                            <p:txEl>
                                              <p:pRg st="0" end="0"/>
                                            </p:txEl>
                                          </p:spTgt>
                                        </p:tgtEl>
                                      </p:cBhvr>
                                    </p:animEffect>
                                    <p:anim calcmode="lin" valueType="num">
                                      <p:cBhvr>
                                        <p:cTn id="127"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28"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1040"/>
                                        </p:tgtEl>
                                        <p:attrNameLst>
                                          <p:attrName>style.visibility</p:attrName>
                                        </p:attrNameLst>
                                      </p:cBhvr>
                                      <p:to>
                                        <p:strVal val="visible"/>
                                      </p:to>
                                    </p:set>
                                    <p:animEffect transition="in" filter="fade">
                                      <p:cBhvr>
                                        <p:cTn id="133" dur="1000"/>
                                        <p:tgtEl>
                                          <p:spTgt spid="1040"/>
                                        </p:tgtEl>
                                      </p:cBhvr>
                                    </p:animEffect>
                                    <p:anim calcmode="lin" valueType="num">
                                      <p:cBhvr>
                                        <p:cTn id="134" dur="1000" fill="hold"/>
                                        <p:tgtEl>
                                          <p:spTgt spid="1040"/>
                                        </p:tgtEl>
                                        <p:attrNameLst>
                                          <p:attrName>ppt_x</p:attrName>
                                        </p:attrNameLst>
                                      </p:cBhvr>
                                      <p:tavLst>
                                        <p:tav tm="0">
                                          <p:val>
                                            <p:strVal val="#ppt_x"/>
                                          </p:val>
                                        </p:tav>
                                        <p:tav tm="100000">
                                          <p:val>
                                            <p:strVal val="#ppt_x"/>
                                          </p:val>
                                        </p:tav>
                                      </p:tavLst>
                                    </p:anim>
                                    <p:anim calcmode="lin" valueType="num">
                                      <p:cBhvr>
                                        <p:cTn id="135"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nodeType="clickEffect">
                                  <p:stCondLst>
                                    <p:cond delay="0"/>
                                  </p:stCondLst>
                                  <p:childTnLst>
                                    <p:set>
                                      <p:cBhvr>
                                        <p:cTn id="139" dur="1" fill="hold">
                                          <p:stCondLst>
                                            <p:cond delay="0"/>
                                          </p:stCondLst>
                                        </p:cTn>
                                        <p:tgtEl>
                                          <p:spTgt spid="1042"/>
                                        </p:tgtEl>
                                        <p:attrNameLst>
                                          <p:attrName>style.visibility</p:attrName>
                                        </p:attrNameLst>
                                      </p:cBhvr>
                                      <p:to>
                                        <p:strVal val="visible"/>
                                      </p:to>
                                    </p:set>
                                    <p:animEffect transition="in" filter="fade">
                                      <p:cBhvr>
                                        <p:cTn id="140" dur="1000"/>
                                        <p:tgtEl>
                                          <p:spTgt spid="1042"/>
                                        </p:tgtEl>
                                      </p:cBhvr>
                                    </p:animEffect>
                                    <p:anim calcmode="lin" valueType="num">
                                      <p:cBhvr>
                                        <p:cTn id="141" dur="1000" fill="hold"/>
                                        <p:tgtEl>
                                          <p:spTgt spid="1042"/>
                                        </p:tgtEl>
                                        <p:attrNameLst>
                                          <p:attrName>ppt_x</p:attrName>
                                        </p:attrNameLst>
                                      </p:cBhvr>
                                      <p:tavLst>
                                        <p:tav tm="0">
                                          <p:val>
                                            <p:strVal val="#ppt_x"/>
                                          </p:val>
                                        </p:tav>
                                        <p:tav tm="100000">
                                          <p:val>
                                            <p:strVal val="#ppt_x"/>
                                          </p:val>
                                        </p:tav>
                                      </p:tavLst>
                                    </p:anim>
                                    <p:anim calcmode="lin" valueType="num">
                                      <p:cBhvr>
                                        <p:cTn id="142"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27">
                                            <p:txEl>
                                              <p:pRg st="0" end="0"/>
                                            </p:txEl>
                                          </p:spTgt>
                                        </p:tgtEl>
                                        <p:attrNameLst>
                                          <p:attrName>style.visibility</p:attrName>
                                        </p:attrNameLst>
                                      </p:cBhvr>
                                      <p:to>
                                        <p:strVal val="visible"/>
                                      </p:to>
                                    </p:set>
                                    <p:animEffect transition="in" filter="fade">
                                      <p:cBhvr>
                                        <p:cTn id="147" dur="1000"/>
                                        <p:tgtEl>
                                          <p:spTgt spid="27">
                                            <p:txEl>
                                              <p:pRg st="0" end="0"/>
                                            </p:txEl>
                                          </p:spTgt>
                                        </p:tgtEl>
                                      </p:cBhvr>
                                    </p:animEffect>
                                    <p:anim calcmode="lin" valueType="num">
                                      <p:cBhvr>
                                        <p:cTn id="148" dur="1000" fill="hold"/>
                                        <p:tgtEl>
                                          <p:spTgt spid="27">
                                            <p:txEl>
                                              <p:pRg st="0" end="0"/>
                                            </p:txEl>
                                          </p:spTgt>
                                        </p:tgtEl>
                                        <p:attrNameLst>
                                          <p:attrName>ppt_x</p:attrName>
                                        </p:attrNameLst>
                                      </p:cBhvr>
                                      <p:tavLst>
                                        <p:tav tm="0">
                                          <p:val>
                                            <p:strVal val="#ppt_x"/>
                                          </p:val>
                                        </p:tav>
                                        <p:tav tm="100000">
                                          <p:val>
                                            <p:strVal val="#ppt_x"/>
                                          </p:val>
                                        </p:tav>
                                      </p:tavLst>
                                    </p:anim>
                                    <p:anim calcmode="lin" valueType="num">
                                      <p:cBhvr>
                                        <p:cTn id="149" dur="1000" fill="hold"/>
                                        <p:tgtEl>
                                          <p:spTgt spid="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6" presetClass="entr" presetSubtype="16" fill="hold" grpId="0" nodeType="clickEffect">
                                  <p:stCondLst>
                                    <p:cond delay="0"/>
                                  </p:stCondLst>
                                  <p:childTnLst>
                                    <p:set>
                                      <p:cBhvr>
                                        <p:cTn id="153" dur="1" fill="hold">
                                          <p:stCondLst>
                                            <p:cond delay="0"/>
                                          </p:stCondLst>
                                        </p:cTn>
                                        <p:tgtEl>
                                          <p:spTgt spid="29"/>
                                        </p:tgtEl>
                                        <p:attrNameLst>
                                          <p:attrName>style.visibility</p:attrName>
                                        </p:attrNameLst>
                                      </p:cBhvr>
                                      <p:to>
                                        <p:strVal val="visible"/>
                                      </p:to>
                                    </p:set>
                                    <p:animEffect transition="in" filter="circle(in)">
                                      <p:cBhvr>
                                        <p:cTn id="154"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0" y="545"/>
            <a:ext cx="10515600" cy="1325563"/>
          </a:xfrm>
        </p:spPr>
        <p:txBody>
          <a:bodyPr>
            <a:normAutofit fontScale="90000"/>
          </a:bodyPr>
          <a:lstStyle/>
          <a:p>
            <a:pPr lvl="0" indent="457200">
              <a:lnSpc>
                <a:spcPct val="150000"/>
              </a:lnSpc>
              <a:spcBef>
                <a:spcPts val="0"/>
              </a:spcBef>
            </a:pPr>
            <a:r>
              <a:rPr lang="en-GB" sz="5400" b="1" dirty="0">
                <a:solidFill>
                  <a:srgbClr val="FF0000"/>
                </a:solidFill>
                <a:latin typeface="Times New Roman"/>
                <a:ea typeface="Times New Roman"/>
                <a:cs typeface="+mn-cs"/>
              </a:rPr>
              <a:t>II. </a:t>
            </a:r>
            <a:r>
              <a:rPr lang="en-GB" sz="5400" b="1" dirty="0" err="1">
                <a:solidFill>
                  <a:srgbClr val="FF0000"/>
                </a:solidFill>
                <a:latin typeface="Times New Roman"/>
                <a:ea typeface="Times New Roman"/>
                <a:cs typeface="+mn-cs"/>
              </a:rPr>
              <a:t>Mục</a:t>
            </a:r>
            <a:r>
              <a:rPr lang="en-GB" sz="5400" b="1" dirty="0">
                <a:solidFill>
                  <a:srgbClr val="FF0000"/>
                </a:solidFill>
                <a:latin typeface="Times New Roman"/>
                <a:ea typeface="Times New Roman"/>
                <a:cs typeface="+mn-cs"/>
              </a:rPr>
              <a:t> </a:t>
            </a:r>
            <a:r>
              <a:rPr lang="en-GB" sz="5400" b="1" dirty="0" err="1">
                <a:solidFill>
                  <a:srgbClr val="FF0000"/>
                </a:solidFill>
                <a:latin typeface="Times New Roman"/>
                <a:ea typeface="Times New Roman"/>
                <a:cs typeface="+mn-cs"/>
              </a:rPr>
              <a:t>tiêu</a:t>
            </a:r>
            <a:br>
              <a:rPr lang="en-US" sz="5400" dirty="0">
                <a:solidFill>
                  <a:srgbClr val="FF0000"/>
                </a:solidFill>
                <a:latin typeface="Times New Roman"/>
                <a:ea typeface="Times New Roman"/>
                <a:cs typeface="+mn-cs"/>
              </a:rPr>
            </a:b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0677" y="2946302"/>
            <a:ext cx="3383573" cy="146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4450" y="2609516"/>
            <a:ext cx="2384425" cy="241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3671" y="1518196"/>
            <a:ext cx="2030412"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2820" y="1326108"/>
            <a:ext cx="2182812" cy="4730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5953" y="3002354"/>
            <a:ext cx="3704200" cy="1357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a:extLst>
              <a:ext uri="{FF2B5EF4-FFF2-40B4-BE49-F238E27FC236}">
                <a16:creationId xmlns:a16="http://schemas.microsoft.com/office/drawing/2014/main" id="{60D6B807-83E2-5288-5763-874DB2222A9B}"/>
              </a:ext>
            </a:extLst>
          </p:cNvPr>
          <p:cNvSpPr txBox="1"/>
          <p:nvPr/>
        </p:nvSpPr>
        <p:spPr>
          <a:xfrm>
            <a:off x="4495361" y="3325503"/>
            <a:ext cx="1502605" cy="1077218"/>
          </a:xfrm>
          <a:prstGeom prst="rect">
            <a:avLst/>
          </a:prstGeom>
          <a:noFill/>
        </p:spPr>
        <p:txBody>
          <a:bodyPr wrap="square" rtlCol="0">
            <a:spAutoFit/>
          </a:bodyPr>
          <a:lstStyle/>
          <a:p>
            <a:pPr algn="ctr"/>
            <a:r>
              <a:rPr lang="en-US" sz="3200" b="1" dirty="0">
                <a:ln w="10160">
                  <a:solidFill>
                    <a:prstClr val="black"/>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PHÂN MÔN</a:t>
            </a:r>
          </a:p>
        </p:txBody>
      </p:sp>
      <p:sp>
        <p:nvSpPr>
          <p:cNvPr id="6" name="Striped Right Arrow 5"/>
          <p:cNvSpPr/>
          <p:nvPr/>
        </p:nvSpPr>
        <p:spPr>
          <a:xfrm>
            <a:off x="6389058" y="3438618"/>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44"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4327" y="3390395"/>
            <a:ext cx="1000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4083" y="3418996"/>
            <a:ext cx="10001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Callout 6"/>
          <p:cNvSpPr/>
          <p:nvPr/>
        </p:nvSpPr>
        <p:spPr>
          <a:xfrm>
            <a:off x="8336103" y="4643378"/>
            <a:ext cx="3441506" cy="2107325"/>
          </a:xfrm>
          <a:prstGeom prst="wedgeEllipseCallout">
            <a:avLst>
              <a:gd name="adj1" fmla="val -28721"/>
              <a:gd name="adj2" fmla="val 3673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prstClr val="black"/>
                </a:solidFill>
              </a:rPr>
              <a:t>Kể</a:t>
            </a:r>
            <a:r>
              <a:rPr lang="en-US" sz="4000" dirty="0">
                <a:solidFill>
                  <a:prstClr val="black"/>
                </a:solidFill>
              </a:rPr>
              <a:t> </a:t>
            </a:r>
            <a:r>
              <a:rPr lang="en-US" sz="4000" dirty="0" err="1">
                <a:solidFill>
                  <a:prstClr val="black"/>
                </a:solidFill>
              </a:rPr>
              <a:t>chuyện</a:t>
            </a:r>
            <a:r>
              <a:rPr lang="en-US" sz="4000" dirty="0">
                <a:solidFill>
                  <a:prstClr val="black"/>
                </a:solidFill>
              </a:rPr>
              <a:t> </a:t>
            </a:r>
            <a:r>
              <a:rPr lang="en-US" sz="4000" dirty="0" err="1">
                <a:solidFill>
                  <a:prstClr val="black"/>
                </a:solidFill>
              </a:rPr>
              <a:t>âm</a:t>
            </a:r>
            <a:r>
              <a:rPr lang="en-US" sz="4000" dirty="0">
                <a:solidFill>
                  <a:prstClr val="black"/>
                </a:solidFill>
              </a:rPr>
              <a:t> </a:t>
            </a:r>
            <a:r>
              <a:rPr lang="en-US" sz="4000" dirty="0" err="1">
                <a:solidFill>
                  <a:prstClr val="black"/>
                </a:solidFill>
              </a:rPr>
              <a:t>nhạc</a:t>
            </a:r>
            <a:endParaRPr lang="en-US" sz="4000" dirty="0">
              <a:solidFill>
                <a:prstClr val="black"/>
              </a:solidFill>
            </a:endParaRPr>
          </a:p>
        </p:txBody>
      </p:sp>
      <p:sp>
        <p:nvSpPr>
          <p:cNvPr id="9" name="Down Arrow 8"/>
          <p:cNvSpPr/>
          <p:nvPr/>
        </p:nvSpPr>
        <p:spPr>
          <a:xfrm>
            <a:off x="9999143" y="4201855"/>
            <a:ext cx="105011" cy="436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a:extLst>
              <a:ext uri="{FF2B5EF4-FFF2-40B4-BE49-F238E27FC236}">
                <a16:creationId xmlns:a16="http://schemas.microsoft.com/office/drawing/2014/main" id="{82FE3531-F275-ED7A-1EDA-1A9F38583CDE}"/>
              </a:ext>
            </a:extLst>
          </p:cNvPr>
          <p:cNvSpPr txBox="1"/>
          <p:nvPr/>
        </p:nvSpPr>
        <p:spPr>
          <a:xfrm>
            <a:off x="9461464" y="3298388"/>
            <a:ext cx="2378557" cy="707887"/>
          </a:xfrm>
          <a:prstGeom prst="rect">
            <a:avLst/>
          </a:prstGeom>
          <a:noFill/>
        </p:spPr>
        <p:txBody>
          <a:bodyPr wrap="square" rtlCol="0">
            <a:spAutoFit/>
          </a:bodyPr>
          <a:lstStyle/>
          <a:p>
            <a:r>
              <a:rPr lang="en-US" sz="2000" b="1" spc="50" dirty="0">
                <a:ln w="9525" cmpd="sng">
                  <a:solidFill>
                    <a:prstClr val="black"/>
                  </a:solidFill>
                  <a:prstDash val="solid"/>
                </a:ln>
                <a:solidFill>
                  <a:srgbClr val="FF0000"/>
                </a:solidFill>
                <a:effectLst>
                  <a:glow rad="38100">
                    <a:srgbClr val="4472C4">
                      <a:alpha val="40000"/>
                    </a:srgbClr>
                  </a:glow>
                </a:effectLst>
                <a:latin typeface="Arial" panose="020B0604020202020204" pitchFamily="34" charset="0"/>
                <a:cs typeface="Arial" panose="020B0604020202020204" pitchFamily="34" charset="0"/>
              </a:rPr>
              <a:t>THƯỜNG THỨC ÂM NHẠC</a:t>
            </a:r>
          </a:p>
        </p:txBody>
      </p:sp>
    </p:spTree>
    <p:extLst>
      <p:ext uri="{BB962C8B-B14F-4D97-AF65-F5344CB8AC3E}">
        <p14:creationId xmlns:p14="http://schemas.microsoft.com/office/powerpoint/2010/main" val="336972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barn(inVertical)">
                                      <p:cBhvr>
                                        <p:cTn id="7" dur="500"/>
                                        <p:tgtEl>
                                          <p:spTgt spid="10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anim calcmode="lin" valueType="num">
                                      <p:cBhvr>
                                        <p:cTn id="28" dur="2000" fill="hold"/>
                                        <p:tgtEl>
                                          <p:spTgt spid="7"/>
                                        </p:tgtEl>
                                        <p:attrNameLst>
                                          <p:attrName>ppt_w</p:attrName>
                                        </p:attrNameLst>
                                      </p:cBhvr>
                                      <p:tavLst>
                                        <p:tav tm="0" fmla="#ppt_w*sin(2.5*pi*$)">
                                          <p:val>
                                            <p:fltVal val="0"/>
                                          </p:val>
                                        </p:tav>
                                        <p:tav tm="100000">
                                          <p:val>
                                            <p:fltVal val="1"/>
                                          </p:val>
                                        </p:tav>
                                      </p:tavLst>
                                    </p:anim>
                                    <p:anim calcmode="lin" valueType="num">
                                      <p:cBhvr>
                                        <p:cTn id="2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0" y="152400"/>
            <a:ext cx="4165600" cy="3120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51933" y="3979333"/>
            <a:ext cx="5037667"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err="1">
                <a:latin typeface="Times New Roman" pitchFamily="18" charset="0"/>
                <a:cs typeface="Times New Roman" pitchFamily="18" charset="0"/>
              </a:rPr>
              <a:t>Nhiều</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tình</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tiết</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và</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nhân</a:t>
            </a:r>
            <a:r>
              <a:rPr lang="en-GB" sz="3200" dirty="0">
                <a:latin typeface="Times New Roman" pitchFamily="18" charset="0"/>
                <a:cs typeface="Times New Roman" pitchFamily="18" charset="0"/>
              </a:rPr>
              <a:t> </a:t>
            </a:r>
            <a:r>
              <a:rPr lang="en-GB" sz="3200" dirty="0" err="1">
                <a:latin typeface="Times New Roman" pitchFamily="18" charset="0"/>
                <a:cs typeface="Times New Roman" pitchFamily="18" charset="0"/>
              </a:rPr>
              <a:t>vật</a:t>
            </a:r>
            <a:endParaRPr lang="en-US" sz="3200" dirty="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2" y="5537837"/>
            <a:ext cx="9745131"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560" y="3915833"/>
            <a:ext cx="441084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425560" y="4144145"/>
            <a:ext cx="4677015" cy="584775"/>
          </a:xfrm>
          <a:prstGeom prst="rect">
            <a:avLst/>
          </a:prstGeom>
          <a:noFill/>
        </p:spPr>
        <p:txBody>
          <a:bodyPr wrap="square" rtlCol="0">
            <a:spAutoFit/>
          </a:bodyPr>
          <a:lstStyle/>
          <a:p>
            <a:r>
              <a:rPr lang="en-GB" sz="3200" dirty="0" err="1">
                <a:solidFill>
                  <a:schemeClr val="bg1"/>
                </a:solidFill>
                <a:latin typeface="Times New Roman" pitchFamily="18" charset="0"/>
                <a:cs typeface="Times New Roman" pitchFamily="18" charset="0"/>
              </a:rPr>
              <a:t>Nội</a:t>
            </a:r>
            <a:r>
              <a:rPr lang="en-GB" sz="3200" dirty="0">
                <a:solidFill>
                  <a:schemeClr val="bg1"/>
                </a:solidFill>
                <a:latin typeface="Times New Roman" pitchFamily="18" charset="0"/>
                <a:cs typeface="Times New Roman" pitchFamily="18" charset="0"/>
              </a:rPr>
              <a:t> dung </a:t>
            </a:r>
            <a:r>
              <a:rPr lang="en-GB" sz="3200" dirty="0" err="1">
                <a:solidFill>
                  <a:schemeClr val="bg1"/>
                </a:solidFill>
                <a:latin typeface="Times New Roman" pitchFamily="18" charset="0"/>
                <a:cs typeface="Times New Roman" pitchFamily="18" charset="0"/>
              </a:rPr>
              <a:t>câu</a:t>
            </a:r>
            <a:r>
              <a:rPr lang="en-GB" sz="3200" dirty="0">
                <a:solidFill>
                  <a:schemeClr val="bg1"/>
                </a:solidFill>
                <a:latin typeface="Times New Roman" pitchFamily="18" charset="0"/>
                <a:cs typeface="Times New Roman" pitchFamily="18" charset="0"/>
              </a:rPr>
              <a:t> </a:t>
            </a:r>
            <a:r>
              <a:rPr lang="en-GB" sz="3200" dirty="0" err="1">
                <a:solidFill>
                  <a:schemeClr val="bg1"/>
                </a:solidFill>
                <a:latin typeface="Times New Roman" pitchFamily="18" charset="0"/>
                <a:cs typeface="Times New Roman" pitchFamily="18" charset="0"/>
              </a:rPr>
              <a:t>chuyện</a:t>
            </a:r>
            <a:r>
              <a:rPr lang="en-GB" sz="3200" dirty="0">
                <a:solidFill>
                  <a:schemeClr val="bg1"/>
                </a:solidFill>
                <a:latin typeface="Times New Roman" pitchFamily="18" charset="0"/>
                <a:cs typeface="Times New Roman" pitchFamily="18" charset="0"/>
              </a:rPr>
              <a:t> </a:t>
            </a:r>
            <a:r>
              <a:rPr lang="en-GB" sz="3200" dirty="0" err="1">
                <a:solidFill>
                  <a:schemeClr val="bg1"/>
                </a:solidFill>
                <a:latin typeface="Times New Roman" pitchFamily="18" charset="0"/>
                <a:cs typeface="Times New Roman" pitchFamily="18" charset="0"/>
              </a:rPr>
              <a:t>dài</a:t>
            </a:r>
            <a:endParaRPr lang="en-US" sz="3200" dirty="0">
              <a:solidFill>
                <a:schemeClr val="bg1"/>
              </a:solidFill>
              <a:latin typeface="Times New Roman" pitchFamily="18" charset="0"/>
              <a:cs typeface="Times New Roman" pitchFamily="18" charset="0"/>
            </a:endParaRPr>
          </a:p>
        </p:txBody>
      </p:sp>
      <p:sp>
        <p:nvSpPr>
          <p:cNvPr id="19" name="TextBox 18"/>
          <p:cNvSpPr txBox="1"/>
          <p:nvPr/>
        </p:nvSpPr>
        <p:spPr>
          <a:xfrm>
            <a:off x="1498602" y="5649383"/>
            <a:ext cx="9745131" cy="646331"/>
          </a:xfrm>
          <a:prstGeom prst="rect">
            <a:avLst/>
          </a:prstGeom>
          <a:noFill/>
        </p:spPr>
        <p:txBody>
          <a:bodyPr wrap="square" rtlCol="0">
            <a:spAutoFit/>
          </a:bodyPr>
          <a:lstStyle/>
          <a:p>
            <a:r>
              <a:rPr lang="en-GB" sz="3600" dirty="0" err="1">
                <a:solidFill>
                  <a:schemeClr val="bg1"/>
                </a:solidFill>
                <a:latin typeface="Times New Roman" pitchFamily="18" charset="0"/>
                <a:cs typeface="Times New Roman" pitchFamily="18" charset="0"/>
              </a:rPr>
              <a:t>Hs</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lớp</a:t>
            </a:r>
            <a:r>
              <a:rPr lang="en-GB" sz="3600" dirty="0">
                <a:solidFill>
                  <a:schemeClr val="bg1"/>
                </a:solidFill>
                <a:latin typeface="Times New Roman" pitchFamily="18" charset="0"/>
                <a:cs typeface="Times New Roman" pitchFamily="18" charset="0"/>
              </a:rPr>
              <a:t> 1 </a:t>
            </a:r>
            <a:r>
              <a:rPr lang="en-GB" sz="3600" dirty="0" err="1">
                <a:solidFill>
                  <a:schemeClr val="bg1"/>
                </a:solidFill>
                <a:latin typeface="Times New Roman" pitchFamily="18" charset="0"/>
                <a:cs typeface="Times New Roman" pitchFamily="18" charset="0"/>
              </a:rPr>
              <a:t>còn</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rất</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nhỏ</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nên</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thấy</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khó</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khăn</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để</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ghi</a:t>
            </a:r>
            <a:r>
              <a:rPr lang="en-GB" sz="3600" dirty="0">
                <a:solidFill>
                  <a:schemeClr val="bg1"/>
                </a:solidFill>
                <a:latin typeface="Times New Roman" pitchFamily="18" charset="0"/>
                <a:cs typeface="Times New Roman" pitchFamily="18" charset="0"/>
              </a:rPr>
              <a:t> </a:t>
            </a:r>
            <a:r>
              <a:rPr lang="en-GB" sz="3600" dirty="0" err="1">
                <a:solidFill>
                  <a:schemeClr val="bg1"/>
                </a:solidFill>
                <a:latin typeface="Times New Roman" pitchFamily="18" charset="0"/>
                <a:cs typeface="Times New Roman" pitchFamily="18" charset="0"/>
              </a:rPr>
              <a:t>nhớ</a:t>
            </a:r>
            <a:r>
              <a:rPr lang="en-GB" sz="3600" dirty="0">
                <a:solidFill>
                  <a:schemeClr val="bg1"/>
                </a:solidFill>
                <a:latin typeface="Times New Roman" pitchFamily="18" charset="0"/>
                <a:cs typeface="Times New Roman" pitchFamily="18" charset="0"/>
              </a:rPr>
              <a:t> </a:t>
            </a:r>
            <a:endParaRPr lang="en-US" sz="3600" dirty="0">
              <a:solidFill>
                <a:schemeClr val="bg1"/>
              </a:solidFill>
              <a:latin typeface="Times New Roman" pitchFamily="18" charset="0"/>
              <a:cs typeface="Times New Roman" pitchFamily="18" charset="0"/>
            </a:endParaRPr>
          </a:p>
        </p:txBody>
      </p:sp>
      <p:cxnSp>
        <p:nvCxnSpPr>
          <p:cNvPr id="14" name="Straight Arrow Connector 13"/>
          <p:cNvCxnSpPr/>
          <p:nvPr/>
        </p:nvCxnSpPr>
        <p:spPr>
          <a:xfrm flipH="1">
            <a:off x="3011214" y="2490952"/>
            <a:ext cx="1545021" cy="148838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8108476" y="2456082"/>
            <a:ext cx="1816100" cy="165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51785">
            <a:off x="5385266" y="3653166"/>
            <a:ext cx="1971185" cy="1905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171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53"/>
                                        </p:tgtEl>
                                        <p:attrNameLst>
                                          <p:attrName>style.visibility</p:attrName>
                                        </p:attrNameLst>
                                      </p:cBhvr>
                                      <p:to>
                                        <p:strVal val="visible"/>
                                      </p:to>
                                    </p:set>
                                    <p:animEffect transition="in" filter="fade">
                                      <p:cBhvr>
                                        <p:cTn id="29" dur="1000"/>
                                        <p:tgtEl>
                                          <p:spTgt spid="2053"/>
                                        </p:tgtEl>
                                      </p:cBhvr>
                                    </p:animEffect>
                                    <p:anim calcmode="lin" valueType="num">
                                      <p:cBhvr>
                                        <p:cTn id="30" dur="1000" fill="hold"/>
                                        <p:tgtEl>
                                          <p:spTgt spid="2053"/>
                                        </p:tgtEl>
                                        <p:attrNameLst>
                                          <p:attrName>ppt_x</p:attrName>
                                        </p:attrNameLst>
                                      </p:cBhvr>
                                      <p:tavLst>
                                        <p:tav tm="0">
                                          <p:val>
                                            <p:strVal val="#ppt_x"/>
                                          </p:val>
                                        </p:tav>
                                        <p:tav tm="100000">
                                          <p:val>
                                            <p:strVal val="#ppt_x"/>
                                          </p:val>
                                        </p:tav>
                                      </p:tavLst>
                                    </p:anim>
                                    <p:anim calcmode="lin" valueType="num">
                                      <p:cBhvr>
                                        <p:cTn id="31"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wipe(down)">
                                      <p:cBhvr>
                                        <p:cTn id="36" dur="500"/>
                                        <p:tgtEl>
                                          <p:spTgt spid="10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85" y="-51760"/>
            <a:ext cx="4087077" cy="562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14" y="-51760"/>
            <a:ext cx="4147869" cy="562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213" y="5748080"/>
            <a:ext cx="4070004" cy="461665"/>
          </a:xfrm>
          <a:prstGeom prst="rect">
            <a:avLst/>
          </a:prstGeom>
          <a:noFill/>
        </p:spPr>
        <p:txBody>
          <a:bodyPr wrap="square" rtlCol="0">
            <a:spAutoFit/>
          </a:bodyPr>
          <a:lstStyle/>
          <a:p>
            <a:r>
              <a:rPr lang="en-GB"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em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bị</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nhàm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chán</a:t>
            </a:r>
            <a:r>
              <a:rPr lang="en-GB"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373737" y="5776751"/>
            <a:ext cx="3814492" cy="461665"/>
          </a:xfrm>
          <a:prstGeom prst="rect">
            <a:avLst/>
          </a:prstGeom>
          <a:noFill/>
        </p:spPr>
        <p:txBody>
          <a:bodyPr wrap="square" rtlCol="0">
            <a:spAutoFit/>
          </a:bodyPr>
          <a:lstStyle/>
          <a:p>
            <a:r>
              <a:rPr lang="en-GB" sz="2000" dirty="0"/>
              <a:t>     </a:t>
            </a:r>
            <a:r>
              <a:rPr lang="en-GB" sz="2400" b="1" dirty="0" err="1">
                <a:latin typeface="Times New Roman" panose="02020603050405020304" pitchFamily="18" charset="0"/>
                <a:cs typeface="Times New Roman" panose="02020603050405020304" pitchFamily="18" charset="0"/>
              </a:rPr>
              <a:t>Các</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em</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không</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tập</a:t>
            </a:r>
            <a:r>
              <a:rPr lang="en-GB" sz="2400" b="1" dirty="0">
                <a:latin typeface="Times New Roman" panose="02020603050405020304" pitchFamily="18" charset="0"/>
                <a:cs typeface="Times New Roman" panose="02020603050405020304" pitchFamily="18" charset="0"/>
              </a:rPr>
              <a:t> </a:t>
            </a:r>
            <a:r>
              <a:rPr lang="en-GB" sz="2400" b="1" dirty="0" err="1">
                <a:latin typeface="Times New Roman" panose="02020603050405020304" pitchFamily="18" charset="0"/>
                <a:cs typeface="Times New Roman" panose="02020603050405020304" pitchFamily="18" charset="0"/>
              </a:rPr>
              <a:t>trung</a:t>
            </a:r>
            <a:r>
              <a:rPr lang="en-GB" sz="2400" b="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175186" y="5656400"/>
            <a:ext cx="4301121" cy="830997"/>
          </a:xfrm>
          <a:prstGeom prst="rect">
            <a:avLst/>
          </a:prstGeom>
          <a:noFill/>
        </p:spPr>
        <p:txBody>
          <a:bodyPr wrap="square" rtlCol="0">
            <a:spAutoFit/>
          </a:bodyPr>
          <a:lstStyle/>
          <a:p>
            <a:r>
              <a:rPr lang="pt-BR" sz="2400" b="1" dirty="0">
                <a:solidFill>
                  <a:srgbClr val="FF0000"/>
                </a:solidFill>
                <a:latin typeface="Times New Roman" panose="02020603050405020304" pitchFamily="18" charset="0"/>
                <a:cs typeface="Times New Roman" panose="02020603050405020304" pitchFamily="18" charset="0"/>
              </a:rPr>
              <a:t>Cho nên các em chưa tích cực </a:t>
            </a:r>
          </a:p>
          <a:p>
            <a:r>
              <a:rPr lang="pt-BR" sz="2400" b="1" dirty="0">
                <a:solidFill>
                  <a:srgbClr val="FF0000"/>
                </a:solidFill>
                <a:latin typeface="Times New Roman" panose="02020603050405020304" pitchFamily="18" charset="0"/>
                <a:cs typeface="Times New Roman" panose="02020603050405020304" pitchFamily="18" charset="0"/>
              </a:rPr>
              <a:t>tham gia xây dựng bài. </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2263" y="32984"/>
            <a:ext cx="3925966" cy="5539680"/>
          </a:xfrm>
          <a:prstGeom prst="rect">
            <a:avLst/>
          </a:prstGeom>
        </p:spPr>
      </p:pic>
    </p:spTree>
    <p:extLst>
      <p:ext uri="{BB962C8B-B14F-4D97-AF65-F5344CB8AC3E}">
        <p14:creationId xmlns:p14="http://schemas.microsoft.com/office/powerpoint/2010/main" val="14251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80">
                                          <p:stCondLst>
                                            <p:cond delay="0"/>
                                          </p:stCondLst>
                                        </p:cTn>
                                        <p:tgtEl>
                                          <p:spTgt spid="3">
                                            <p:txEl>
                                              <p:pRg st="0" end="0"/>
                                            </p:txEl>
                                          </p:spTgt>
                                        </p:tgtEl>
                                      </p:cBhvr>
                                    </p:animEffect>
                                    <p:anim calcmode="lin" valueType="num">
                                      <p:cBhvr>
                                        <p:cTn id="2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3">
                                            <p:txEl>
                                              <p:pRg st="0" end="0"/>
                                            </p:txEl>
                                          </p:spTgt>
                                        </p:tgtEl>
                                      </p:cBhvr>
                                      <p:to x="100000" y="60000"/>
                                    </p:animScale>
                                    <p:animScale>
                                      <p:cBhvr>
                                        <p:cTn id="29" dur="166" decel="50000">
                                          <p:stCondLst>
                                            <p:cond delay="676"/>
                                          </p:stCondLst>
                                        </p:cTn>
                                        <p:tgtEl>
                                          <p:spTgt spid="3">
                                            <p:txEl>
                                              <p:pRg st="0" end="0"/>
                                            </p:txEl>
                                          </p:spTgt>
                                        </p:tgtEl>
                                      </p:cBhvr>
                                      <p:to x="100000" y="100000"/>
                                    </p:animScale>
                                    <p:animScale>
                                      <p:cBhvr>
                                        <p:cTn id="30" dur="26">
                                          <p:stCondLst>
                                            <p:cond delay="1312"/>
                                          </p:stCondLst>
                                        </p:cTn>
                                        <p:tgtEl>
                                          <p:spTgt spid="3">
                                            <p:txEl>
                                              <p:pRg st="0" end="0"/>
                                            </p:txEl>
                                          </p:spTgt>
                                        </p:tgtEl>
                                      </p:cBhvr>
                                      <p:to x="100000" y="80000"/>
                                    </p:animScale>
                                    <p:animScale>
                                      <p:cBhvr>
                                        <p:cTn id="31" dur="166" decel="50000">
                                          <p:stCondLst>
                                            <p:cond delay="1338"/>
                                          </p:stCondLst>
                                        </p:cTn>
                                        <p:tgtEl>
                                          <p:spTgt spid="3">
                                            <p:txEl>
                                              <p:pRg st="0" end="0"/>
                                            </p:txEl>
                                          </p:spTgt>
                                        </p:tgtEl>
                                      </p:cBhvr>
                                      <p:to x="100000" y="100000"/>
                                    </p:animScale>
                                    <p:animScale>
                                      <p:cBhvr>
                                        <p:cTn id="32" dur="26">
                                          <p:stCondLst>
                                            <p:cond delay="1642"/>
                                          </p:stCondLst>
                                        </p:cTn>
                                        <p:tgtEl>
                                          <p:spTgt spid="3">
                                            <p:txEl>
                                              <p:pRg st="0" end="0"/>
                                            </p:txEl>
                                          </p:spTgt>
                                        </p:tgtEl>
                                      </p:cBhvr>
                                      <p:to x="100000" y="90000"/>
                                    </p:animScale>
                                    <p:animScale>
                                      <p:cBhvr>
                                        <p:cTn id="33" dur="166" decel="50000">
                                          <p:stCondLst>
                                            <p:cond delay="1668"/>
                                          </p:stCondLst>
                                        </p:cTn>
                                        <p:tgtEl>
                                          <p:spTgt spid="3">
                                            <p:txEl>
                                              <p:pRg st="0" end="0"/>
                                            </p:txEl>
                                          </p:spTgt>
                                        </p:tgtEl>
                                      </p:cBhvr>
                                      <p:to x="100000" y="100000"/>
                                    </p:animScale>
                                    <p:animScale>
                                      <p:cBhvr>
                                        <p:cTn id="34" dur="26">
                                          <p:stCondLst>
                                            <p:cond delay="1808"/>
                                          </p:stCondLst>
                                        </p:cTn>
                                        <p:tgtEl>
                                          <p:spTgt spid="3">
                                            <p:txEl>
                                              <p:pRg st="0" end="0"/>
                                            </p:txEl>
                                          </p:spTgt>
                                        </p:tgtEl>
                                      </p:cBhvr>
                                      <p:to x="100000" y="95000"/>
                                    </p:animScale>
                                    <p:animScale>
                                      <p:cBhvr>
                                        <p:cTn id="35" dur="166" decel="50000">
                                          <p:stCondLst>
                                            <p:cond delay="1834"/>
                                          </p:stCondLst>
                                        </p:cTn>
                                        <p:tgtEl>
                                          <p:spTgt spid="3">
                                            <p:txEl>
                                              <p:pRg st="0" end="0"/>
                                            </p:txEl>
                                          </p:spTgt>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075"/>
                                        </p:tgtEl>
                                        <p:attrNameLst>
                                          <p:attrName>style.visibility</p:attrName>
                                        </p:attrNameLst>
                                      </p:cBhvr>
                                      <p:to>
                                        <p:strVal val="visible"/>
                                      </p:to>
                                    </p:set>
                                    <p:animEffect transition="in" filter="circle(in)">
                                      <p:cBhvr>
                                        <p:cTn id="40" dur="2000"/>
                                        <p:tgtEl>
                                          <p:spTgt spid="3075"/>
                                        </p:tgtEl>
                                      </p:cBhvr>
                                    </p:animEffect>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fade">
                                      <p:cBhvr>
                                        <p:cTn id="45" dur="2000"/>
                                        <p:tgtEl>
                                          <p:spTgt spid="8">
                                            <p:txEl>
                                              <p:pRg st="0" end="0"/>
                                            </p:txEl>
                                          </p:spTgt>
                                        </p:tgtEl>
                                      </p:cBhvr>
                                    </p:animEffect>
                                    <p:anim calcmode="lin" valueType="num">
                                      <p:cBhvr>
                                        <p:cTn id="46"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47" dur="2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fade">
                                      <p:cBhvr>
                                        <p:cTn id="52" dur="2000"/>
                                        <p:tgtEl>
                                          <p:spTgt spid="8">
                                            <p:txEl>
                                              <p:pRg st="1" end="1"/>
                                            </p:txEl>
                                          </p:spTgt>
                                        </p:tgtEl>
                                      </p:cBhvr>
                                    </p:animEffect>
                                    <p:anim calcmode="lin" valueType="num">
                                      <p:cBhvr>
                                        <p:cTn id="53"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54" dur="20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Flowchart: Decision 2"/>
          <p:cNvSpPr/>
          <p:nvPr/>
        </p:nvSpPr>
        <p:spPr>
          <a:xfrm>
            <a:off x="655092" y="300249"/>
            <a:ext cx="11259403" cy="6359857"/>
          </a:xfrm>
          <a:prstGeom prst="flowChartDecisi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4000" b="1" dirty="0" err="1">
                <a:solidFill>
                  <a:schemeClr val="tx1"/>
                </a:solidFill>
                <a:latin typeface="Times New Roman" pitchFamily="18" charset="0"/>
                <a:cs typeface="Times New Roman" pitchFamily="18" charset="0"/>
              </a:rPr>
              <a:t>Từ</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đó</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khi</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được</a:t>
            </a:r>
            <a:r>
              <a:rPr lang="en-GB" sz="4000" b="1" dirty="0">
                <a:solidFill>
                  <a:schemeClr val="tx1"/>
                </a:solidFill>
                <a:latin typeface="Times New Roman" pitchFamily="18" charset="0"/>
                <a:cs typeface="Times New Roman" pitchFamily="18" charset="0"/>
              </a:rPr>
              <a:t> GV </a:t>
            </a:r>
            <a:r>
              <a:rPr lang="en-GB" sz="4000" b="1" dirty="0" err="1">
                <a:solidFill>
                  <a:schemeClr val="tx1"/>
                </a:solidFill>
                <a:latin typeface="Times New Roman" pitchFamily="18" charset="0"/>
                <a:cs typeface="Times New Roman" pitchFamily="18" charset="0"/>
              </a:rPr>
              <a:t>yêu</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cầu</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kể</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lại</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theo</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tranh</a:t>
            </a:r>
            <a:r>
              <a:rPr lang="en-GB" sz="4000" b="1" dirty="0">
                <a:solidFill>
                  <a:schemeClr val="tx1"/>
                </a:solidFill>
                <a:latin typeface="Times New Roman" pitchFamily="18" charset="0"/>
                <a:cs typeface="Times New Roman" pitchFamily="18" charset="0"/>
              </a:rPr>
              <a:t> minh </a:t>
            </a:r>
            <a:r>
              <a:rPr lang="en-GB" sz="4000" b="1" dirty="0" err="1">
                <a:solidFill>
                  <a:schemeClr val="tx1"/>
                </a:solidFill>
                <a:latin typeface="Times New Roman" pitchFamily="18" charset="0"/>
                <a:cs typeface="Times New Roman" pitchFamily="18" charset="0"/>
              </a:rPr>
              <a:t>họa</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câu</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chuyện</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thì</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các</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em</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bị</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lúng</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túng</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khi</a:t>
            </a:r>
            <a:r>
              <a:rPr lang="en-GB" sz="4000" b="1" dirty="0">
                <a:solidFill>
                  <a:schemeClr val="tx1"/>
                </a:solidFill>
                <a:latin typeface="Times New Roman" pitchFamily="18" charset="0"/>
                <a:cs typeface="Times New Roman" pitchFamily="18" charset="0"/>
              </a:rPr>
              <a:t> </a:t>
            </a:r>
            <a:r>
              <a:rPr lang="en-GB" sz="4000" b="1" dirty="0" err="1">
                <a:solidFill>
                  <a:schemeClr val="tx1"/>
                </a:solidFill>
                <a:latin typeface="Times New Roman" pitchFamily="18" charset="0"/>
                <a:cs typeface="Times New Roman" pitchFamily="18" charset="0"/>
              </a:rPr>
              <a:t>kể</a:t>
            </a:r>
            <a:r>
              <a:rPr lang="en-GB" sz="4000" b="1" dirty="0">
                <a:solidFill>
                  <a:schemeClr val="tx1"/>
                </a:solidFill>
                <a:latin typeface="Times New Roman" pitchFamily="18" charset="0"/>
                <a:cs typeface="Times New Roman" pitchFamily="18" charset="0"/>
              </a:rPr>
              <a:t>.</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70659551"/>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2054</TotalTime>
  <Words>1637</Words>
  <Application>Microsoft Office PowerPoint</Application>
  <PresentationFormat>Widescreen</PresentationFormat>
  <Paragraphs>203</Paragraphs>
  <Slides>35</Slides>
  <Notes>30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Roboto</vt:lpstr>
      <vt:lpstr>Times New Roman</vt:lpstr>
      <vt:lpstr>Wingdings</vt:lpstr>
      <vt:lpstr>Office Theme</vt:lpstr>
      <vt:lpstr>PowerPoint Presentation</vt:lpstr>
      <vt:lpstr>PowerPoint Presentation</vt:lpstr>
      <vt:lpstr>PowerPoint Presentation</vt:lpstr>
      <vt:lpstr>PowerPoint Presentation</vt:lpstr>
      <vt:lpstr>II. Mục tiêu </vt:lpstr>
      <vt:lpstr>II. Mục tiêu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TRUNG TIN</dc:creator>
  <cp:lastModifiedBy>Admin</cp:lastModifiedBy>
  <cp:revision>265</cp:revision>
  <dcterms:created xsi:type="dcterms:W3CDTF">2023-02-04T12:31:47Z</dcterms:created>
  <dcterms:modified xsi:type="dcterms:W3CDTF">2024-10-14T02:51:55Z</dcterms:modified>
</cp:coreProperties>
</file>