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2" r:id="rId2"/>
    <p:sldId id="311" r:id="rId3"/>
    <p:sldId id="264" r:id="rId4"/>
    <p:sldId id="256" r:id="rId5"/>
    <p:sldId id="293" r:id="rId6"/>
    <p:sldId id="299" r:id="rId7"/>
    <p:sldId id="305" r:id="rId8"/>
    <p:sldId id="260" r:id="rId9"/>
    <p:sldId id="267" r:id="rId10"/>
    <p:sldId id="304" r:id="rId11"/>
    <p:sldId id="320" r:id="rId12"/>
    <p:sldId id="259" r:id="rId13"/>
    <p:sldId id="323" r:id="rId14"/>
    <p:sldId id="324" r:id="rId15"/>
    <p:sldId id="268" r:id="rId16"/>
    <p:sldId id="273" r:id="rId17"/>
    <p:sldId id="308" r:id="rId18"/>
    <p:sldId id="307" r:id="rId19"/>
    <p:sldId id="289" r:id="rId20"/>
    <p:sldId id="295" r:id="rId21"/>
    <p:sldId id="3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3300"/>
    <a:srgbClr val="FFDC5F"/>
    <a:srgbClr val="FFFFFF"/>
    <a:srgbClr val="CC0000"/>
    <a:srgbClr val="CAD5DB"/>
    <a:srgbClr val="256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8F0FE-37A4-4CE5-B93E-D1303FF06F29}" v="21" dt="2023-12-13T11:50:19.7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2" autoAdjust="0"/>
    <p:restoredTop sz="86726" autoAdjust="0"/>
  </p:normalViewPr>
  <p:slideViewPr>
    <p:cSldViewPr snapToGrid="0">
      <p:cViewPr varScale="1">
        <p:scale>
          <a:sx n="55" d="100"/>
          <a:sy n="55" d="100"/>
        </p:scale>
        <p:origin x="692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sanghotunoi1980@gmail.com" userId="8b6af90418cd6306" providerId="LiveId" clId="{A918F0FE-37A4-4CE5-B93E-D1303FF06F29}"/>
    <pc:docChg chg="custSel addSld delSld modSld">
      <pc:chgData name="minhsanghotunoi1980@gmail.com" userId="8b6af90418cd6306" providerId="LiveId" clId="{A918F0FE-37A4-4CE5-B93E-D1303FF06F29}" dt="2023-12-13T11:56:25.379" v="388" actId="20577"/>
      <pc:docMkLst>
        <pc:docMk/>
      </pc:docMkLst>
      <pc:sldChg chg="del">
        <pc:chgData name="minhsanghotunoi1980@gmail.com" userId="8b6af90418cd6306" providerId="LiveId" clId="{A918F0FE-37A4-4CE5-B93E-D1303FF06F29}" dt="2023-12-13T11:43:30.651" v="330" actId="47"/>
        <pc:sldMkLst>
          <pc:docMk/>
          <pc:sldMk cId="390429436" sldId="262"/>
        </pc:sldMkLst>
      </pc:sldChg>
      <pc:sldChg chg="modSp mod">
        <pc:chgData name="minhsanghotunoi1980@gmail.com" userId="8b6af90418cd6306" providerId="LiveId" clId="{A918F0FE-37A4-4CE5-B93E-D1303FF06F29}" dt="2023-12-13T11:41:19.615" v="321" actId="255"/>
        <pc:sldMkLst>
          <pc:docMk/>
          <pc:sldMk cId="738047226" sldId="263"/>
        </pc:sldMkLst>
        <pc:spChg chg="mod">
          <ac:chgData name="minhsanghotunoi1980@gmail.com" userId="8b6af90418cd6306" providerId="LiveId" clId="{A918F0FE-37A4-4CE5-B93E-D1303FF06F29}" dt="2023-12-13T11:41:19.615" v="321" actId="255"/>
          <ac:spMkLst>
            <pc:docMk/>
            <pc:sldMk cId="738047226" sldId="263"/>
            <ac:spMk id="10" creationId="{00000000-0000-0000-0000-000000000000}"/>
          </ac:spMkLst>
        </pc:spChg>
      </pc:sldChg>
      <pc:sldChg chg="addSp modSp mod">
        <pc:chgData name="minhsanghotunoi1980@gmail.com" userId="8b6af90418cd6306" providerId="LiveId" clId="{A918F0FE-37A4-4CE5-B93E-D1303FF06F29}" dt="2023-12-13T11:53:53.366" v="386" actId="14734"/>
        <pc:sldMkLst>
          <pc:docMk/>
          <pc:sldMk cId="2071866500" sldId="272"/>
        </pc:sldMkLst>
        <pc:spChg chg="add mod">
          <ac:chgData name="minhsanghotunoi1980@gmail.com" userId="8b6af90418cd6306" providerId="LiveId" clId="{A918F0FE-37A4-4CE5-B93E-D1303FF06F29}" dt="2023-12-13T11:51:11.383" v="363" actId="255"/>
          <ac:spMkLst>
            <pc:docMk/>
            <pc:sldMk cId="2071866500" sldId="272"/>
            <ac:spMk id="3" creationId="{826F1EC8-59F6-4B3D-BD3A-97D78CDC81B5}"/>
          </ac:spMkLst>
        </pc:spChg>
        <pc:graphicFrameChg chg="add mod modGraphic">
          <ac:chgData name="minhsanghotunoi1980@gmail.com" userId="8b6af90418cd6306" providerId="LiveId" clId="{A918F0FE-37A4-4CE5-B93E-D1303FF06F29}" dt="2023-12-13T11:53:53.366" v="386" actId="14734"/>
          <ac:graphicFrameMkLst>
            <pc:docMk/>
            <pc:sldMk cId="2071866500" sldId="272"/>
            <ac:graphicFrameMk id="2" creationId="{74908721-0AF8-70CA-9D1C-2BAA983775DA}"/>
          </ac:graphicFrameMkLst>
        </pc:graphicFrameChg>
      </pc:sldChg>
      <pc:sldChg chg="delSp new mod">
        <pc:chgData name="minhsanghotunoi1980@gmail.com" userId="8b6af90418cd6306" providerId="LiveId" clId="{A918F0FE-37A4-4CE5-B93E-D1303FF06F29}" dt="2023-12-13T11:40:26.817" v="303" actId="478"/>
        <pc:sldMkLst>
          <pc:docMk/>
          <pc:sldMk cId="3665585161" sldId="276"/>
        </pc:sldMkLst>
        <pc:spChg chg="del">
          <ac:chgData name="minhsanghotunoi1980@gmail.com" userId="8b6af90418cd6306" providerId="LiveId" clId="{A918F0FE-37A4-4CE5-B93E-D1303FF06F29}" dt="2023-12-13T11:40:26.817" v="303" actId="478"/>
          <ac:spMkLst>
            <pc:docMk/>
            <pc:sldMk cId="3665585161" sldId="276"/>
            <ac:spMk id="2" creationId="{FDAFC476-F2B8-DE9C-9AFD-1F3C47F8B388}"/>
          </ac:spMkLst>
        </pc:spChg>
        <pc:spChg chg="del">
          <ac:chgData name="minhsanghotunoi1980@gmail.com" userId="8b6af90418cd6306" providerId="LiveId" clId="{A918F0FE-37A4-4CE5-B93E-D1303FF06F29}" dt="2023-12-13T11:40:24.674" v="302" actId="478"/>
          <ac:spMkLst>
            <pc:docMk/>
            <pc:sldMk cId="3665585161" sldId="276"/>
            <ac:spMk id="3" creationId="{2AF61A29-F4C3-868C-D1C8-7FF4DE5569A5}"/>
          </ac:spMkLst>
        </pc:spChg>
      </pc:sldChg>
      <pc:sldChg chg="delSp new del mod">
        <pc:chgData name="minhsanghotunoi1980@gmail.com" userId="8b6af90418cd6306" providerId="LiveId" clId="{A918F0FE-37A4-4CE5-B93E-D1303FF06F29}" dt="2023-12-13T11:35:06.659" v="19" actId="47"/>
        <pc:sldMkLst>
          <pc:docMk/>
          <pc:sldMk cId="590550572" sldId="277"/>
        </pc:sldMkLst>
        <pc:spChg chg="del">
          <ac:chgData name="minhsanghotunoi1980@gmail.com" userId="8b6af90418cd6306" providerId="LiveId" clId="{A918F0FE-37A4-4CE5-B93E-D1303FF06F29}" dt="2023-12-13T11:32:28.886" v="2" actId="478"/>
          <ac:spMkLst>
            <pc:docMk/>
            <pc:sldMk cId="590550572" sldId="277"/>
            <ac:spMk id="2" creationId="{978610F7-4EF6-EDBF-EDCD-8FCC295DC7F6}"/>
          </ac:spMkLst>
        </pc:spChg>
        <pc:spChg chg="del">
          <ac:chgData name="minhsanghotunoi1980@gmail.com" userId="8b6af90418cd6306" providerId="LiveId" clId="{A918F0FE-37A4-4CE5-B93E-D1303FF06F29}" dt="2023-12-13T11:32:31.714" v="3" actId="478"/>
          <ac:spMkLst>
            <pc:docMk/>
            <pc:sldMk cId="590550572" sldId="277"/>
            <ac:spMk id="3" creationId="{7A90D980-FA89-2372-0A85-6749D7ACB698}"/>
          </ac:spMkLst>
        </pc:spChg>
      </pc:sldChg>
      <pc:sldChg chg="addSp modSp add mod">
        <pc:chgData name="minhsanghotunoi1980@gmail.com" userId="8b6af90418cd6306" providerId="LiveId" clId="{A918F0FE-37A4-4CE5-B93E-D1303FF06F29}" dt="2023-12-13T11:40:14.845" v="301" actId="1076"/>
        <pc:sldMkLst>
          <pc:docMk/>
          <pc:sldMk cId="3683016677" sldId="278"/>
        </pc:sldMkLst>
        <pc:spChg chg="add mod">
          <ac:chgData name="minhsanghotunoi1980@gmail.com" userId="8b6af90418cd6306" providerId="LiveId" clId="{A918F0FE-37A4-4CE5-B93E-D1303FF06F29}" dt="2023-12-13T11:40:04.160" v="289" actId="255"/>
          <ac:spMkLst>
            <pc:docMk/>
            <pc:sldMk cId="3683016677" sldId="278"/>
            <ac:spMk id="2" creationId="{9BFE8828-94F4-C319-B92F-F2B936275629}"/>
          </ac:spMkLst>
        </pc:spChg>
        <pc:spChg chg="mod">
          <ac:chgData name="minhsanghotunoi1980@gmail.com" userId="8b6af90418cd6306" providerId="LiveId" clId="{A918F0FE-37A4-4CE5-B93E-D1303FF06F29}" dt="2023-12-13T11:40:14.845" v="301" actId="1076"/>
          <ac:spMkLst>
            <pc:docMk/>
            <pc:sldMk cId="3683016677" sldId="278"/>
            <ac:spMk id="6" creationId="{70A1D6B4-DDF7-3CAA-701B-FED23D9F49B9}"/>
          </ac:spMkLst>
        </pc:spChg>
        <pc:spChg chg="mod">
          <ac:chgData name="minhsanghotunoi1980@gmail.com" userId="8b6af90418cd6306" providerId="LiveId" clId="{A918F0FE-37A4-4CE5-B93E-D1303FF06F29}" dt="2023-12-13T11:36:48.623" v="149" actId="1037"/>
          <ac:spMkLst>
            <pc:docMk/>
            <pc:sldMk cId="3683016677" sldId="278"/>
            <ac:spMk id="7" creationId="{B3E8A458-F8A9-DDFC-A4C9-3650CD0E2F67}"/>
          </ac:spMkLst>
        </pc:spChg>
        <pc:spChg chg="mod">
          <ac:chgData name="minhsanghotunoi1980@gmail.com" userId="8b6af90418cd6306" providerId="LiveId" clId="{A918F0FE-37A4-4CE5-B93E-D1303FF06F29}" dt="2023-12-13T11:40:12.761" v="300" actId="1036"/>
          <ac:spMkLst>
            <pc:docMk/>
            <pc:sldMk cId="3683016677" sldId="278"/>
            <ac:spMk id="8" creationId="{D831105B-C971-6438-8803-E4F45AE481A2}"/>
          </ac:spMkLst>
        </pc:spChg>
        <pc:picChg chg="mod">
          <ac:chgData name="minhsanghotunoi1980@gmail.com" userId="8b6af90418cd6306" providerId="LiveId" clId="{A918F0FE-37A4-4CE5-B93E-D1303FF06F29}" dt="2023-12-13T11:39:15.392" v="285" actId="1076"/>
          <ac:picMkLst>
            <pc:docMk/>
            <pc:sldMk cId="3683016677" sldId="278"/>
            <ac:picMk id="3074" creationId="{8D5866B3-1CB1-1D0A-CA5C-D3FDE8182AFD}"/>
          </ac:picMkLst>
        </pc:picChg>
      </pc:sldChg>
      <pc:sldChg chg="addSp delSp modSp new mod">
        <pc:chgData name="minhsanghotunoi1980@gmail.com" userId="8b6af90418cd6306" providerId="LiveId" clId="{A918F0FE-37A4-4CE5-B93E-D1303FF06F29}" dt="2023-12-13T11:43:11.291" v="329" actId="14100"/>
        <pc:sldMkLst>
          <pc:docMk/>
          <pc:sldMk cId="2423858194" sldId="279"/>
        </pc:sldMkLst>
        <pc:spChg chg="del">
          <ac:chgData name="minhsanghotunoi1980@gmail.com" userId="8b6af90418cd6306" providerId="LiveId" clId="{A918F0FE-37A4-4CE5-B93E-D1303FF06F29}" dt="2023-12-13T11:41:45.100" v="324" actId="478"/>
          <ac:spMkLst>
            <pc:docMk/>
            <pc:sldMk cId="2423858194" sldId="279"/>
            <ac:spMk id="2" creationId="{6DDEF26B-8290-BF5F-72E3-B113C34C511E}"/>
          </ac:spMkLst>
        </pc:spChg>
        <pc:spChg chg="del">
          <ac:chgData name="minhsanghotunoi1980@gmail.com" userId="8b6af90418cd6306" providerId="LiveId" clId="{A918F0FE-37A4-4CE5-B93E-D1303FF06F29}" dt="2023-12-13T11:41:42.985" v="323" actId="478"/>
          <ac:spMkLst>
            <pc:docMk/>
            <pc:sldMk cId="2423858194" sldId="279"/>
            <ac:spMk id="3" creationId="{AA045019-3BA8-9955-E20C-2169183C3C09}"/>
          </ac:spMkLst>
        </pc:spChg>
        <pc:picChg chg="add mod">
          <ac:chgData name="minhsanghotunoi1980@gmail.com" userId="8b6af90418cd6306" providerId="LiveId" clId="{A918F0FE-37A4-4CE5-B93E-D1303FF06F29}" dt="2023-12-13T11:43:11.291" v="329" actId="14100"/>
          <ac:picMkLst>
            <pc:docMk/>
            <pc:sldMk cId="2423858194" sldId="279"/>
            <ac:picMk id="5" creationId="{5BE3F8D2-5DB5-46E2-A3A5-36A19FD9C85E}"/>
          </ac:picMkLst>
        </pc:picChg>
      </pc:sldChg>
      <pc:sldChg chg="delSp new del mod">
        <pc:chgData name="minhsanghotunoi1980@gmail.com" userId="8b6af90418cd6306" providerId="LiveId" clId="{A918F0FE-37A4-4CE5-B93E-D1303FF06F29}" dt="2023-12-13T11:33:45.831" v="9" actId="47"/>
        <pc:sldMkLst>
          <pc:docMk/>
          <pc:sldMk cId="4026279111" sldId="279"/>
        </pc:sldMkLst>
        <pc:spChg chg="del">
          <ac:chgData name="minhsanghotunoi1980@gmail.com" userId="8b6af90418cd6306" providerId="LiveId" clId="{A918F0FE-37A4-4CE5-B93E-D1303FF06F29}" dt="2023-12-13T11:33:30.441" v="6" actId="478"/>
          <ac:spMkLst>
            <pc:docMk/>
            <pc:sldMk cId="4026279111" sldId="279"/>
            <ac:spMk id="2" creationId="{6281A42E-B1B1-A721-6455-003ED31CEA47}"/>
          </ac:spMkLst>
        </pc:spChg>
        <pc:spChg chg="del">
          <ac:chgData name="minhsanghotunoi1980@gmail.com" userId="8b6af90418cd6306" providerId="LiveId" clId="{A918F0FE-37A4-4CE5-B93E-D1303FF06F29}" dt="2023-12-13T11:33:33.246" v="7" actId="478"/>
          <ac:spMkLst>
            <pc:docMk/>
            <pc:sldMk cId="4026279111" sldId="279"/>
            <ac:spMk id="3" creationId="{54E3D3E5-A79A-FC5D-4EE2-F491E840B060}"/>
          </ac:spMkLst>
        </pc:spChg>
      </pc:sldChg>
      <pc:sldChg chg="addSp modSp add mod modAnim">
        <pc:chgData name="minhsanghotunoi1980@gmail.com" userId="8b6af90418cd6306" providerId="LiveId" clId="{A918F0FE-37A4-4CE5-B93E-D1303FF06F29}" dt="2023-12-13T11:56:25.379" v="388" actId="20577"/>
        <pc:sldMkLst>
          <pc:docMk/>
          <pc:sldMk cId="2044618922" sldId="280"/>
        </pc:sldMkLst>
        <pc:spChg chg="mod">
          <ac:chgData name="minhsanghotunoi1980@gmail.com" userId="8b6af90418cd6306" providerId="LiveId" clId="{A918F0FE-37A4-4CE5-B93E-D1303FF06F29}" dt="2023-12-13T11:56:25.379" v="388" actId="20577"/>
          <ac:spMkLst>
            <pc:docMk/>
            <pc:sldMk cId="2044618922" sldId="280"/>
            <ac:spMk id="2" creationId="{9BFE8828-94F4-C319-B92F-F2B936275629}"/>
          </ac:spMkLst>
        </pc:spChg>
        <pc:picChg chg="add mod">
          <ac:chgData name="minhsanghotunoi1980@gmail.com" userId="8b6af90418cd6306" providerId="LiveId" clId="{A918F0FE-37A4-4CE5-B93E-D1303FF06F29}" dt="2023-12-13T11:45:24.492" v="336" actId="1076"/>
          <ac:picMkLst>
            <pc:docMk/>
            <pc:sldMk cId="2044618922" sldId="280"/>
            <ac:picMk id="3" creationId="{016028BD-9BA7-3227-FB8D-F5E5EE26D42B}"/>
          </ac:picMkLst>
        </pc:picChg>
      </pc:sldChg>
      <pc:sldChg chg="addSp delSp modSp add del mod modAnim">
        <pc:chgData name="minhsanghotunoi1980@gmail.com" userId="8b6af90418cd6306" providerId="LiveId" clId="{A918F0FE-37A4-4CE5-B93E-D1303FF06F29}" dt="2023-12-13T11:34:49.080" v="17" actId="47"/>
        <pc:sldMkLst>
          <pc:docMk/>
          <pc:sldMk cId="3138087543" sldId="280"/>
        </pc:sldMkLst>
        <pc:spChg chg="del">
          <ac:chgData name="minhsanghotunoi1980@gmail.com" userId="8b6af90418cd6306" providerId="LiveId" clId="{A918F0FE-37A4-4CE5-B93E-D1303FF06F29}" dt="2023-12-13T11:33:53.695" v="11" actId="478"/>
          <ac:spMkLst>
            <pc:docMk/>
            <pc:sldMk cId="3138087543" sldId="280"/>
            <ac:spMk id="5" creationId="{BC95707C-6371-898B-A37C-30901BA5CB53}"/>
          </ac:spMkLst>
        </pc:spChg>
        <pc:spChg chg="del">
          <ac:chgData name="minhsanghotunoi1980@gmail.com" userId="8b6af90418cd6306" providerId="LiveId" clId="{A918F0FE-37A4-4CE5-B93E-D1303FF06F29}" dt="2023-12-13T11:33:49.383" v="10" actId="478"/>
          <ac:spMkLst>
            <pc:docMk/>
            <pc:sldMk cId="3138087543" sldId="280"/>
            <ac:spMk id="6" creationId="{70A1D6B4-DDF7-3CAA-701B-FED23D9F49B9}"/>
          </ac:spMkLst>
        </pc:spChg>
        <pc:spChg chg="del">
          <ac:chgData name="minhsanghotunoi1980@gmail.com" userId="8b6af90418cd6306" providerId="LiveId" clId="{A918F0FE-37A4-4CE5-B93E-D1303FF06F29}" dt="2023-12-13T11:33:56.362" v="12" actId="478"/>
          <ac:spMkLst>
            <pc:docMk/>
            <pc:sldMk cId="3138087543" sldId="280"/>
            <ac:spMk id="7" creationId="{B3E8A458-F8A9-DDFC-A4C9-3650CD0E2F67}"/>
          </ac:spMkLst>
        </pc:spChg>
        <pc:spChg chg="del">
          <ac:chgData name="minhsanghotunoi1980@gmail.com" userId="8b6af90418cd6306" providerId="LiveId" clId="{A918F0FE-37A4-4CE5-B93E-D1303FF06F29}" dt="2023-12-13T11:33:59.839" v="13" actId="478"/>
          <ac:spMkLst>
            <pc:docMk/>
            <pc:sldMk cId="3138087543" sldId="280"/>
            <ac:spMk id="8" creationId="{D831105B-C971-6438-8803-E4F45AE481A2}"/>
          </ac:spMkLst>
        </pc:spChg>
        <pc:picChg chg="add mod">
          <ac:chgData name="minhsanghotunoi1980@gmail.com" userId="8b6af90418cd6306" providerId="LiveId" clId="{A918F0FE-37A4-4CE5-B93E-D1303FF06F29}" dt="2023-12-13T11:34:30.313" v="16"/>
          <ac:picMkLst>
            <pc:docMk/>
            <pc:sldMk cId="3138087543" sldId="280"/>
            <ac:picMk id="2" creationId="{DDEE2398-7C19-29B5-6A4D-7EAC843B104A}"/>
          </ac:picMkLst>
        </pc:picChg>
      </pc:sldChg>
      <pc:sldChg chg="delSp new mod">
        <pc:chgData name="minhsanghotunoi1980@gmail.com" userId="8b6af90418cd6306" providerId="LiveId" clId="{A918F0FE-37A4-4CE5-B93E-D1303FF06F29}" dt="2023-12-13T11:44:39.444" v="334" actId="478"/>
        <pc:sldMkLst>
          <pc:docMk/>
          <pc:sldMk cId="3064581945" sldId="281"/>
        </pc:sldMkLst>
        <pc:spChg chg="del">
          <ac:chgData name="minhsanghotunoi1980@gmail.com" userId="8b6af90418cd6306" providerId="LiveId" clId="{A918F0FE-37A4-4CE5-B93E-D1303FF06F29}" dt="2023-12-13T11:44:36.997" v="333" actId="478"/>
          <ac:spMkLst>
            <pc:docMk/>
            <pc:sldMk cId="3064581945" sldId="281"/>
            <ac:spMk id="2" creationId="{5039FE20-2846-97C3-0297-D9CFA3F9E273}"/>
          </ac:spMkLst>
        </pc:spChg>
        <pc:spChg chg="del">
          <ac:chgData name="minhsanghotunoi1980@gmail.com" userId="8b6af90418cd6306" providerId="LiveId" clId="{A918F0FE-37A4-4CE5-B93E-D1303FF06F29}" dt="2023-12-13T11:44:39.444" v="334" actId="478"/>
          <ac:spMkLst>
            <pc:docMk/>
            <pc:sldMk cId="3064581945" sldId="281"/>
            <ac:spMk id="3" creationId="{BF962361-5C04-E021-359B-C8E39FEA695C}"/>
          </ac:spMkLst>
        </pc:spChg>
      </pc:sldChg>
      <pc:sldChg chg="modSp add del mod">
        <pc:chgData name="minhsanghotunoi1980@gmail.com" userId="8b6af90418cd6306" providerId="LiveId" clId="{A918F0FE-37A4-4CE5-B93E-D1303FF06F29}" dt="2023-12-13T11:34:51.437" v="18" actId="47"/>
        <pc:sldMkLst>
          <pc:docMk/>
          <pc:sldMk cId="3537434079" sldId="281"/>
        </pc:sldMkLst>
        <pc:picChg chg="mod">
          <ac:chgData name="minhsanghotunoi1980@gmail.com" userId="8b6af90418cd6306" providerId="LiveId" clId="{A918F0FE-37A4-4CE5-B93E-D1303FF06F29}" dt="2023-12-13T11:34:18.791" v="15" actId="14100"/>
          <ac:picMkLst>
            <pc:docMk/>
            <pc:sldMk cId="3537434079" sldId="281"/>
            <ac:picMk id="4" creationId="{00000000-0000-0000-0000-000000000000}"/>
          </ac:picMkLst>
        </pc:picChg>
      </pc:sldChg>
      <pc:sldChg chg="delSp new mod">
        <pc:chgData name="minhsanghotunoi1980@gmail.com" userId="8b6af90418cd6306" providerId="LiveId" clId="{A918F0FE-37A4-4CE5-B93E-D1303FF06F29}" dt="2023-12-13T11:46:30.719" v="339" actId="478"/>
        <pc:sldMkLst>
          <pc:docMk/>
          <pc:sldMk cId="1163853833" sldId="282"/>
        </pc:sldMkLst>
        <pc:spChg chg="del">
          <ac:chgData name="minhsanghotunoi1980@gmail.com" userId="8b6af90418cd6306" providerId="LiveId" clId="{A918F0FE-37A4-4CE5-B93E-D1303FF06F29}" dt="2023-12-13T11:46:28.486" v="338" actId="478"/>
          <ac:spMkLst>
            <pc:docMk/>
            <pc:sldMk cId="1163853833" sldId="282"/>
            <ac:spMk id="2" creationId="{37721D57-AFCA-60C2-197B-AB1A36F13026}"/>
          </ac:spMkLst>
        </pc:spChg>
        <pc:spChg chg="del">
          <ac:chgData name="minhsanghotunoi1980@gmail.com" userId="8b6af90418cd6306" providerId="LiveId" clId="{A918F0FE-37A4-4CE5-B93E-D1303FF06F29}" dt="2023-12-13T11:46:30.719" v="339" actId="478"/>
          <ac:spMkLst>
            <pc:docMk/>
            <pc:sldMk cId="1163853833" sldId="282"/>
            <ac:spMk id="3" creationId="{5AAFE364-F646-1126-8151-1F601701B5FA}"/>
          </ac:spMkLst>
        </pc:spChg>
      </pc:sldChg>
      <pc:sldChg chg="addSp delSp modSp new mod">
        <pc:chgData name="minhsanghotunoi1980@gmail.com" userId="8b6af90418cd6306" providerId="LiveId" clId="{A918F0FE-37A4-4CE5-B93E-D1303FF06F29}" dt="2023-12-13T11:48:12.260" v="353" actId="14100"/>
        <pc:sldMkLst>
          <pc:docMk/>
          <pc:sldMk cId="3368422682" sldId="283"/>
        </pc:sldMkLst>
        <pc:spChg chg="del mod">
          <ac:chgData name="minhsanghotunoi1980@gmail.com" userId="8b6af90418cd6306" providerId="LiveId" clId="{A918F0FE-37A4-4CE5-B93E-D1303FF06F29}" dt="2023-12-13T11:47:37.296" v="344" actId="478"/>
          <ac:spMkLst>
            <pc:docMk/>
            <pc:sldMk cId="3368422682" sldId="283"/>
            <ac:spMk id="2" creationId="{D0AF241A-E368-0CA9-0BA1-D2A7C35C9CCB}"/>
          </ac:spMkLst>
        </pc:spChg>
        <pc:spChg chg="del">
          <ac:chgData name="minhsanghotunoi1980@gmail.com" userId="8b6af90418cd6306" providerId="LiveId" clId="{A918F0FE-37A4-4CE5-B93E-D1303FF06F29}" dt="2023-12-13T11:47:30.972" v="341" actId="931"/>
          <ac:spMkLst>
            <pc:docMk/>
            <pc:sldMk cId="3368422682" sldId="283"/>
            <ac:spMk id="3" creationId="{F9F2FCE9-1C84-6BAD-0E0D-50EF72D401D3}"/>
          </ac:spMkLst>
        </pc:spChg>
        <pc:picChg chg="add mod">
          <ac:chgData name="minhsanghotunoi1980@gmail.com" userId="8b6af90418cd6306" providerId="LiveId" clId="{A918F0FE-37A4-4CE5-B93E-D1303FF06F29}" dt="2023-12-13T11:48:12.260" v="353" actId="14100"/>
          <ac:picMkLst>
            <pc:docMk/>
            <pc:sldMk cId="3368422682" sldId="283"/>
            <ac:picMk id="5" creationId="{F334E8DD-4B45-E6C0-6B57-41829FA07976}"/>
          </ac:picMkLst>
        </pc:picChg>
      </pc:sldChg>
      <pc:sldChg chg="delSp new mod">
        <pc:chgData name="minhsanghotunoi1980@gmail.com" userId="8b6af90418cd6306" providerId="LiveId" clId="{A918F0FE-37A4-4CE5-B93E-D1303FF06F29}" dt="2023-12-13T11:48:27.578" v="356" actId="478"/>
        <pc:sldMkLst>
          <pc:docMk/>
          <pc:sldMk cId="2944555892" sldId="284"/>
        </pc:sldMkLst>
        <pc:spChg chg="del">
          <ac:chgData name="minhsanghotunoi1980@gmail.com" userId="8b6af90418cd6306" providerId="LiveId" clId="{A918F0FE-37A4-4CE5-B93E-D1303FF06F29}" dt="2023-12-13T11:48:25.048" v="355" actId="478"/>
          <ac:spMkLst>
            <pc:docMk/>
            <pc:sldMk cId="2944555892" sldId="284"/>
            <ac:spMk id="2" creationId="{9A447C6C-6D01-0004-26D4-B57090C740BD}"/>
          </ac:spMkLst>
        </pc:spChg>
        <pc:spChg chg="del">
          <ac:chgData name="minhsanghotunoi1980@gmail.com" userId="8b6af90418cd6306" providerId="LiveId" clId="{A918F0FE-37A4-4CE5-B93E-D1303FF06F29}" dt="2023-12-13T11:48:27.578" v="356" actId="478"/>
          <ac:spMkLst>
            <pc:docMk/>
            <pc:sldMk cId="2944555892" sldId="284"/>
            <ac:spMk id="3" creationId="{95EE753C-A89D-5E55-5F0C-A596997D27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ECEDF-1070-4404-949B-134C6EA1E65F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E8539-90C1-4CA0-836D-46FA18224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9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7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3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3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7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AFD48-E438-4DE6-934F-67DB2B0D86C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5681A2-38AC-B334-2D4F-79FE73665AE3}"/>
              </a:ext>
            </a:extLst>
          </p:cNvPr>
          <p:cNvSpPr/>
          <p:nvPr/>
        </p:nvSpPr>
        <p:spPr>
          <a:xfrm>
            <a:off x="-2" y="77773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4">
                  <a:lumMod val="0"/>
                  <a:lumOff val="100000"/>
                </a:schemeClr>
              </a:gs>
              <a:gs pos="77000">
                <a:srgbClr val="FFE080"/>
              </a:gs>
              <a:gs pos="54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52400"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37CCF4-A68B-2259-80C2-D00B811DDAEC}"/>
              </a:ext>
            </a:extLst>
          </p:cNvPr>
          <p:cNvSpPr txBox="1"/>
          <p:nvPr/>
        </p:nvSpPr>
        <p:spPr>
          <a:xfrm>
            <a:off x="320349" y="2612172"/>
            <a:ext cx="1155129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vi-VN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</a:t>
            </a:r>
            <a:endParaRPr lang="en-US" sz="3200" b="1" dirty="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085D2-7313-C19B-664E-AF15C4258895}"/>
              </a:ext>
            </a:extLst>
          </p:cNvPr>
          <p:cNvSpPr txBox="1"/>
          <p:nvPr/>
        </p:nvSpPr>
        <p:spPr>
          <a:xfrm>
            <a:off x="448242" y="4636478"/>
            <a:ext cx="1155129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5F41BFD-2118-7E9F-591B-4FE4C0A6189C}"/>
              </a:ext>
            </a:extLst>
          </p:cNvPr>
          <p:cNvSpPr/>
          <p:nvPr/>
        </p:nvSpPr>
        <p:spPr>
          <a:xfrm>
            <a:off x="10016836" y="5294528"/>
            <a:ext cx="2335338" cy="1644547"/>
          </a:xfrm>
          <a:custGeom>
            <a:avLst/>
            <a:gdLst/>
            <a:ahLst/>
            <a:cxnLst/>
            <a:rect l="l" t="t" r="r" b="b"/>
            <a:pathLst>
              <a:path w="7334631" h="8229600">
                <a:moveTo>
                  <a:pt x="0" y="0"/>
                </a:moveTo>
                <a:lnTo>
                  <a:pt x="7334632" y="0"/>
                </a:lnTo>
                <a:lnTo>
                  <a:pt x="7334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77670556-91B4-E32F-AA2E-B3176C20A5E4}"/>
              </a:ext>
            </a:extLst>
          </p:cNvPr>
          <p:cNvSpPr/>
          <p:nvPr/>
        </p:nvSpPr>
        <p:spPr>
          <a:xfrm rot="5400000" flipH="1">
            <a:off x="-493764" y="212549"/>
            <a:ext cx="2323641" cy="1656468"/>
          </a:xfrm>
          <a:custGeom>
            <a:avLst/>
            <a:gdLst/>
            <a:ahLst/>
            <a:cxnLst/>
            <a:rect l="l" t="t" r="r" b="b"/>
            <a:pathLst>
              <a:path w="7334631" h="8229600">
                <a:moveTo>
                  <a:pt x="0" y="0"/>
                </a:moveTo>
                <a:lnTo>
                  <a:pt x="7334632" y="0"/>
                </a:lnTo>
                <a:lnTo>
                  <a:pt x="7334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150AF-D502-BFAC-AC62-61201FE08A9D}"/>
              </a:ext>
            </a:extLst>
          </p:cNvPr>
          <p:cNvSpPr txBox="1"/>
          <p:nvPr/>
        </p:nvSpPr>
        <p:spPr>
          <a:xfrm>
            <a:off x="2354898" y="369130"/>
            <a:ext cx="7737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 TIÊN LÃNG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698275-C3B2-7B64-4E6C-24E08D670BDE}"/>
              </a:ext>
            </a:extLst>
          </p:cNvPr>
          <p:cNvSpPr txBox="1"/>
          <p:nvPr/>
        </p:nvSpPr>
        <p:spPr>
          <a:xfrm>
            <a:off x="1165409" y="1563472"/>
            <a:ext cx="9861176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UTM Americana EB" panose="020406030505060202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UTM Americana EB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UTM Americana EB" panose="020406030505060202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UTM Americana EB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UTM Americana EB" panose="020406030505060202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UTM Americana EB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UTM Americana EB" panose="02040603050506020204" pitchFamily="18" charset="0"/>
                <a:cs typeface="Times New Roman" panose="02020603050405020304" pitchFamily="18" charset="0"/>
              </a:rPr>
              <a:t>HUYỆN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chemeClr val="bg1"/>
                </a:solidFill>
              </a:ln>
              <a:solidFill>
                <a:srgbClr val="FF3300"/>
              </a:solidFill>
              <a:effectLst/>
              <a:uLnTx/>
              <a:uFillTx/>
              <a:latin typeface="UTM Americana EB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1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C6A3E-C0E2-0AFF-D305-E7055B90A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EEA6D-B5F3-2724-D804-CA917C6C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642" r="1903" b="19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70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</a:blip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9554" y="3232469"/>
            <a:ext cx="9619302" cy="3668952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68569" y="4024255"/>
            <a:ext cx="607571" cy="404311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5800" y="1525121"/>
            <a:ext cx="10820400" cy="11060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8"/>
              </a:lnSpc>
            </a:pPr>
            <a:r>
              <a:rPr lang="en-US" sz="96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96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9600" b="1" dirty="0">
              <a:ln w="95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CD16E22-EC29-A2AA-FDAC-D0A44A19FC8E}"/>
              </a:ext>
            </a:extLst>
          </p:cNvPr>
          <p:cNvSpPr/>
          <p:nvPr/>
        </p:nvSpPr>
        <p:spPr>
          <a:xfrm>
            <a:off x="-728407" y="-336273"/>
            <a:ext cx="12820003" cy="847842"/>
          </a:xfrm>
          <a:custGeom>
            <a:avLst/>
            <a:gdLst/>
            <a:ahLst/>
            <a:cxnLst/>
            <a:rect l="l" t="t" r="r" b="b"/>
            <a:pathLst>
              <a:path w="16230600" h="3509867">
                <a:moveTo>
                  <a:pt x="0" y="0"/>
                </a:moveTo>
                <a:lnTo>
                  <a:pt x="16230600" y="0"/>
                </a:lnTo>
                <a:lnTo>
                  <a:pt x="16230600" y="3509868"/>
                </a:lnTo>
                <a:lnTo>
                  <a:pt x="0" y="35098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8" name="Nhạc trao quà">
            <a:hlinkClick r:id="" action="ppaction://media"/>
            <a:extLst>
              <a:ext uri="{FF2B5EF4-FFF2-40B4-BE49-F238E27FC236}">
                <a16:creationId xmlns:a16="http://schemas.microsoft.com/office/drawing/2014/main" id="{4632B04A-1CF2-7AE0-C630-E797BFBA1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75194" y="33654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07528" y="145472"/>
            <a:ext cx="8827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và kế hoạch hoạt động tuần 1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0E2686-1488-7113-D0E2-D90498E5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7" y="837910"/>
            <a:ext cx="11368061" cy="54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6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54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ải 84 Background Powerpoint Đẹp Chuyên Nghiệp Miễn Phí - Slidemal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87179" y="163708"/>
            <a:ext cx="8629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2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12 năm 2023</a:t>
            </a:r>
            <a:endParaRPr lang="en-US" sz="36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FBE85-E69B-196C-0D70-388D77DD18D4}"/>
              </a:ext>
            </a:extLst>
          </p:cNvPr>
          <p:cNvSpPr txBox="1"/>
          <p:nvPr/>
        </p:nvSpPr>
        <p:spPr>
          <a:xfrm>
            <a:off x="352678" y="810039"/>
            <a:ext cx="1155129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vi-VN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</a:t>
            </a:r>
            <a:endParaRPr lang="en-US" sz="3200" b="1" dirty="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90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3A1EB1-159A-CF8F-39FF-39AD9D4E4693}"/>
              </a:ext>
            </a:extLst>
          </p:cNvPr>
          <p:cNvSpPr/>
          <p:nvPr/>
        </p:nvSpPr>
        <p:spPr>
          <a:xfrm>
            <a:off x="68094" y="1"/>
            <a:ext cx="12192000" cy="6857999"/>
          </a:xfrm>
          <a:prstGeom prst="rect">
            <a:avLst/>
          </a:prstGeom>
          <a:solidFill>
            <a:schemeClr val="bg1"/>
          </a:solidFill>
          <a:ln w="152400">
            <a:solidFill>
              <a:schemeClr val="bg2">
                <a:lumMod val="9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FA294-651C-315F-3D95-8AE976EAE90B}"/>
              </a:ext>
            </a:extLst>
          </p:cNvPr>
          <p:cNvSpPr txBox="1"/>
          <p:nvPr/>
        </p:nvSpPr>
        <p:spPr>
          <a:xfrm>
            <a:off x="478276" y="959982"/>
            <a:ext cx="11548353" cy="27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</a:rPr>
              <a:t>- Nội dung tìm hiểu đã đầy đủ chưa?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</a:rPr>
              <a:t>- Cảm xúc của em khi tham gia tìm hiểu?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</a:rPr>
              <a:t>- Em thấy ấn tượng, xúc động nhất với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vi-VN" sz="4000" dirty="0">
                <a:latin typeface="+mj-lt"/>
              </a:rPr>
              <a:t> nào?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370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A6A4AB-96A9-264C-8488-4C9682B7FFEE}"/>
              </a:ext>
            </a:extLst>
          </p:cNvPr>
          <p:cNvCxnSpPr>
            <a:cxnSpLocks/>
          </p:cNvCxnSpPr>
          <p:nvPr/>
        </p:nvCxnSpPr>
        <p:spPr>
          <a:xfrm flipV="1">
            <a:off x="6759386" y="5477434"/>
            <a:ext cx="89647" cy="89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DAF762-7EEC-91FF-A348-6A40579753C9}"/>
              </a:ext>
            </a:extLst>
          </p:cNvPr>
          <p:cNvCxnSpPr>
            <a:cxnSpLocks/>
          </p:cNvCxnSpPr>
          <p:nvPr/>
        </p:nvCxnSpPr>
        <p:spPr>
          <a:xfrm flipH="1" flipV="1">
            <a:off x="6849033" y="5477434"/>
            <a:ext cx="62753" cy="89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462F267-9FE4-E6D2-FBDB-209EF703B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782" b="530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06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664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3A1EB1-159A-CF8F-39FF-39AD9D4E469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52400">
            <a:solidFill>
              <a:schemeClr val="bg2">
                <a:lumMod val="9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0B02D-A166-FD70-4C28-293CEFFD25C6}"/>
              </a:ext>
            </a:extLst>
          </p:cNvPr>
          <p:cNvSpPr txBox="1"/>
          <p:nvPr/>
        </p:nvSpPr>
        <p:spPr>
          <a:xfrm>
            <a:off x="478276" y="959982"/>
            <a:ext cx="11548353" cy="27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</a:rPr>
              <a:t>- Nội dung tìm hiểu đã đầy đủ chưa?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</a:rPr>
              <a:t>- Cảm xúc của em khi tham gia tìm hiểu?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</a:rPr>
              <a:t>- Em thấy ấn tượng, xúc động nhất với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vi-VN" sz="4000" dirty="0">
                <a:latin typeface="+mj-lt"/>
              </a:rPr>
              <a:t> nào?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3464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39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2ED7-410E-7BDD-3C34-B53A7908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107E8-1970-DF81-10C4-814201A2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8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76C57A-C1C6-18FD-9B3F-89B5C8521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15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34737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35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ải 84 Background Powerpoint Đẹp Chuyên Nghiệp Miễn Phí - Slidemal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87179" y="163708"/>
            <a:ext cx="8629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2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12 năm 2023</a:t>
            </a:r>
            <a:endParaRPr lang="en-US" sz="36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FBE85-E69B-196C-0D70-388D77DD18D4}"/>
              </a:ext>
            </a:extLst>
          </p:cNvPr>
          <p:cNvSpPr txBox="1"/>
          <p:nvPr/>
        </p:nvSpPr>
        <p:spPr>
          <a:xfrm>
            <a:off x="352678" y="810039"/>
            <a:ext cx="1155129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vi-VN" sz="3200" b="1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</a:t>
            </a:r>
            <a:endParaRPr lang="en-US" sz="3200" b="1" dirty="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9554" y="3232469"/>
            <a:ext cx="9619302" cy="3668952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68569" y="4024255"/>
            <a:ext cx="607571" cy="404311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5800" y="1525121"/>
            <a:ext cx="10820400" cy="11060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8"/>
              </a:lnSpc>
            </a:pPr>
            <a:r>
              <a:rPr lang="en-US" sz="96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96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9600" b="1" dirty="0">
              <a:ln w="95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CD16E22-EC29-A2AA-FDAC-D0A44A19FC8E}"/>
              </a:ext>
            </a:extLst>
          </p:cNvPr>
          <p:cNvSpPr/>
          <p:nvPr/>
        </p:nvSpPr>
        <p:spPr>
          <a:xfrm>
            <a:off x="-728407" y="-336273"/>
            <a:ext cx="12820003" cy="847842"/>
          </a:xfrm>
          <a:custGeom>
            <a:avLst/>
            <a:gdLst/>
            <a:ahLst/>
            <a:cxnLst/>
            <a:rect l="l" t="t" r="r" b="b"/>
            <a:pathLst>
              <a:path w="16230600" h="3509867">
                <a:moveTo>
                  <a:pt x="0" y="0"/>
                </a:moveTo>
                <a:lnTo>
                  <a:pt x="16230600" y="0"/>
                </a:lnTo>
                <a:lnTo>
                  <a:pt x="16230600" y="3509868"/>
                </a:lnTo>
                <a:lnTo>
                  <a:pt x="0" y="35098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184" y="187297"/>
            <a:ext cx="10927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Phương hướng và kế hoạch hoạt động tuần 1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84E81-E020-0084-2C40-AAA28C144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84" y="772072"/>
            <a:ext cx="10262440" cy="53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6DABF8-7EAE-09DF-9836-E67811FBC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19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9C7D20-DF6B-1B18-9649-979006A2F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190</Words>
  <Application>Microsoft Office PowerPoint</Application>
  <PresentationFormat>Widescreen</PresentationFormat>
  <Paragraphs>23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Americana EB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139</cp:revision>
  <dcterms:created xsi:type="dcterms:W3CDTF">2023-12-11T06:51:08Z</dcterms:created>
  <dcterms:modified xsi:type="dcterms:W3CDTF">2024-05-03T06:34:25Z</dcterms:modified>
</cp:coreProperties>
</file>