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12" r:id="rId2"/>
    <p:sldId id="317" r:id="rId3"/>
    <p:sldId id="322" r:id="rId4"/>
    <p:sldId id="266" r:id="rId5"/>
    <p:sldId id="301" r:id="rId6"/>
    <p:sldId id="303" r:id="rId7"/>
    <p:sldId id="289" r:id="rId8"/>
    <p:sldId id="304" r:id="rId9"/>
    <p:sldId id="305" r:id="rId10"/>
    <p:sldId id="306" r:id="rId11"/>
    <p:sldId id="309" r:id="rId12"/>
    <p:sldId id="32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128C-16AA-4655-BA2E-4B8CFEEECD5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70525-C35B-4EFC-8438-02802B6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9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245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5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8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4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8A2BFDD1-F9C6-C682-05D0-41084A3CA5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50" y="333373"/>
            <a:ext cx="1533526" cy="15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9.sv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jpeg"/><Relationship Id="rId5" Type="http://schemas.openxmlformats.org/officeDocument/2006/relationships/image" Target="../media/image44.svg"/><Relationship Id="rId15" Type="http://schemas.openxmlformats.org/officeDocument/2006/relationships/image" Target="../media/image51.sv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32.sv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svg"/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9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svg"/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9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1" y="1430589"/>
            <a:ext cx="49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ĐOÀN LẬP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2509" y="3294508"/>
            <a:ext cx="372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0473" y="2630191"/>
            <a:ext cx="372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3982" y="4144217"/>
            <a:ext cx="461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88330">
            <a:off x="-561719" y="4066593"/>
            <a:ext cx="13315437" cy="134870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pic>
        <p:nvPicPr>
          <p:cNvPr id="5" name="Picture 4" descr="C:\Users\HP\Desktop\SOAN BAI PPT\EDUFIVE CHIA SE TAI NGUYEN\4. Phieu viet cho HS - Edufive\1.jpg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0400" y="127000"/>
            <a:ext cx="4463627" cy="4749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B1F2C-E725-0100-774A-012D6799CF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06" y="5226076"/>
            <a:ext cx="1019949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8638">
            <a:off x="11501321" y="-731227"/>
            <a:ext cx="1381359" cy="18946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765" y="557478"/>
            <a:ext cx="4022035" cy="4988742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725320" y="1306086"/>
            <a:ext cx="2842827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defTabSz="609630"/>
            <a:r>
              <a:rPr lang="vi-V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Các hoạt động được sắp xếp theo trình tự hợp lí.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DB0FA51-7D24-7865-2ECA-581C957EE2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257262" y="398452"/>
            <a:ext cx="4022035" cy="4988742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77D22063-638D-70B0-9584-A5575405250B}"/>
              </a:ext>
            </a:extLst>
          </p:cNvPr>
          <p:cNvSpPr txBox="1"/>
          <p:nvPr/>
        </p:nvSpPr>
        <p:spPr>
          <a:xfrm>
            <a:off x="4929574" y="1296147"/>
            <a:ext cx="2842827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defTabSz="609630"/>
            <a:r>
              <a:rPr lang="vi-V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Nêu rõ kết quả của các hoạt động, việc làm.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B901870-48A8-1F9B-C992-F7EFBF6D8D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21756" y="636991"/>
            <a:ext cx="4022035" cy="4988742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BEEB9BFA-729B-E8E8-54F1-46B6BA565550}"/>
              </a:ext>
            </a:extLst>
          </p:cNvPr>
          <p:cNvSpPr txBox="1"/>
          <p:nvPr/>
        </p:nvSpPr>
        <p:spPr>
          <a:xfrm>
            <a:off x="9133824" y="1465113"/>
            <a:ext cx="2842827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defTabSz="609630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</a:t>
            </a:r>
            <a:r>
              <a:rPr lang="vi-V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hể </a:t>
            </a:r>
            <a:r>
              <a:rPr lang="vi-V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hiện suy nghĩ, cảm xúc khi tham gia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37452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/>
      <p:bldP spid="4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3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52217">
            <a:off x="39308" y="2892"/>
            <a:ext cx="4971997" cy="4787197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252217">
            <a:off x="688782" y="612672"/>
            <a:ext cx="3681411" cy="3681397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6"/>
              <a:stretch>
                <a:fillRect l="-62960" t="-28512" r="-57044" b="-18158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7677" y="612826"/>
            <a:ext cx="1183629" cy="8995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58969">
            <a:off x="-3231965" y="4411282"/>
            <a:ext cx="5474204" cy="55345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8638">
            <a:off x="11501321" y="-731227"/>
            <a:ext cx="1381359" cy="1894633"/>
          </a:xfrm>
          <a:prstGeom prst="rect">
            <a:avLst/>
          </a:prstGeom>
        </p:spPr>
      </p:pic>
      <p:grpSp>
        <p:nvGrpSpPr>
          <p:cNvPr id="14" name="Group 6"/>
          <p:cNvGrpSpPr>
            <a:grpSpLocks noChangeAspect="1"/>
          </p:cNvGrpSpPr>
          <p:nvPr/>
        </p:nvGrpSpPr>
        <p:grpSpPr>
          <a:xfrm rot="120569">
            <a:off x="7276428" y="550051"/>
            <a:ext cx="3923030" cy="3662680"/>
            <a:chOff x="-275581" y="-185347"/>
            <a:chExt cx="7509629" cy="7011228"/>
          </a:xfrm>
        </p:grpSpPr>
        <p:sp>
          <p:nvSpPr>
            <p:cNvPr id="15" name="Freeform 7"/>
            <p:cNvSpPr/>
            <p:nvPr/>
          </p:nvSpPr>
          <p:spPr>
            <a:xfrm>
              <a:off x="-275581" y="-185347"/>
              <a:ext cx="7509629" cy="7011228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11"/>
              <a:stretch>
                <a:fillRect l="-39742" r="-10256"/>
              </a:stretch>
            </a:blipFill>
          </p:spPr>
        </p:sp>
      </p:grpSp>
      <p:pic>
        <p:nvPicPr>
          <p:cNvPr id="16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0569">
            <a:off x="9765454" y="3158067"/>
            <a:ext cx="1020657" cy="775970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279430">
            <a:off x="7286060" y="114230"/>
            <a:ext cx="4119880" cy="45343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612ADE-3D4B-09F3-ED14-3FFEEFD6FE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593" y="4403036"/>
            <a:ext cx="10014970" cy="2371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9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8330">
            <a:off x="-561719" y="3764757"/>
            <a:ext cx="13315437" cy="134870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0430">
            <a:off x="-931554" y="204803"/>
            <a:ext cx="12942297" cy="59202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8952" y="832129"/>
            <a:ext cx="1300570" cy="1502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883927" y="4851400"/>
            <a:ext cx="274320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38C704-6B1B-D9D7-4EC0-88943A2DF68C}"/>
              </a:ext>
            </a:extLst>
          </p:cNvPr>
          <p:cNvSpPr txBox="1"/>
          <p:nvPr/>
        </p:nvSpPr>
        <p:spPr>
          <a:xfrm>
            <a:off x="105874" y="2444791"/>
            <a:ext cx="119449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6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8330">
            <a:off x="-561719" y="3764757"/>
            <a:ext cx="13315437" cy="134870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0430">
            <a:off x="-931554" y="204803"/>
            <a:ext cx="12942297" cy="59202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8952" y="832129"/>
            <a:ext cx="1300570" cy="1502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883927" y="4851400"/>
            <a:ext cx="274320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38C704-6B1B-D9D7-4EC0-88943A2DF68C}"/>
              </a:ext>
            </a:extLst>
          </p:cNvPr>
          <p:cNvSpPr txBox="1"/>
          <p:nvPr/>
        </p:nvSpPr>
        <p:spPr>
          <a:xfrm>
            <a:off x="105874" y="2444791"/>
            <a:ext cx="119449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896177" y="2993454"/>
            <a:ext cx="2396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04770" y="3635080"/>
            <a:ext cx="2367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572000" y="2993454"/>
            <a:ext cx="7353701" cy="9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09985" y="3635080"/>
            <a:ext cx="5197644" cy="4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88330">
            <a:off x="-561719" y="4066593"/>
            <a:ext cx="13315437" cy="134870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pic>
        <p:nvPicPr>
          <p:cNvPr id="5" name="Picture 4" descr="C:\Users\HP\Desktop\SOAN BAI PPT\EDUFIVE CHIA SE TAI NGUYEN\4. Phieu viet cho HS - Edufive\1.jpg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0400" y="127000"/>
            <a:ext cx="4463627" cy="4749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3763E-D05B-1DA6-A4FE-D8549798CB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2010" y="4545668"/>
            <a:ext cx="7474344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88330">
            <a:off x="-561719" y="4066593"/>
            <a:ext cx="13315437" cy="134870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pic>
        <p:nvPicPr>
          <p:cNvPr id="5" name="Picture 4" descr="C:\Users\HP\Desktop\SOAN BAI PPT\EDUFIVE CHIA SE TAI NGUYEN\4. Phieu viet cho HS - Edufive\1.jpg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0400" y="127000"/>
            <a:ext cx="4463627" cy="4749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C48DB-2928-BB05-6CB7-3FA5D36A6E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233" y="4632479"/>
            <a:ext cx="836443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8638">
            <a:off x="10760175" y="24064"/>
            <a:ext cx="1381359" cy="1894633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321983" y="1024986"/>
            <a:ext cx="11300883" cy="1200329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defTabSz="609630">
              <a:spcBef>
                <a:spcPct val="50000"/>
              </a:spcBef>
            </a:pPr>
            <a:r>
              <a:rPr lang="vi-VN" altLang="en-US" sz="36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Dựa vào nội dung đã chuẩn bị, lập dàn ý theo hướng dẫn dưới đây:</a:t>
            </a:r>
            <a:endParaRPr lang="en-US" altLang="en-US" sz="3600" b="1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A3C90716-1C1D-0C2B-DDDC-F9F8F2BE5B07}"/>
              </a:ext>
            </a:extLst>
          </p:cNvPr>
          <p:cNvSpPr/>
          <p:nvPr/>
        </p:nvSpPr>
        <p:spPr>
          <a:xfrm>
            <a:off x="479904" y="3609159"/>
            <a:ext cx="3508513" cy="166977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Mở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endParaRPr lang="en-US" sz="2800" b="1" dirty="0"/>
          </a:p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Giới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thiệu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hoạt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động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trải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nghiệm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B7F8A4-D4CE-A407-41BA-EFB7257E6E2C}"/>
              </a:ext>
            </a:extLst>
          </p:cNvPr>
          <p:cNvCxnSpPr>
            <a:stCxn id="8" idx="3"/>
          </p:cNvCxnSpPr>
          <p:nvPr/>
        </p:nvCxnSpPr>
        <p:spPr>
          <a:xfrm flipV="1">
            <a:off x="3988417" y="3470011"/>
            <a:ext cx="725556" cy="9740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D9563D-FCF5-9566-61F6-23E26E5DD9E6}"/>
              </a:ext>
            </a:extLst>
          </p:cNvPr>
          <p:cNvSpPr/>
          <p:nvPr/>
        </p:nvSpPr>
        <p:spPr>
          <a:xfrm>
            <a:off x="4753730" y="2823967"/>
            <a:ext cx="6112565" cy="1222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</a:rPr>
              <a:t>Cách</a:t>
            </a:r>
            <a:r>
              <a:rPr lang="en-US" sz="2800" b="1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Giới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thiệu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hoạt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động</a:t>
            </a:r>
            <a:r>
              <a:rPr lang="en-US" sz="2800" b="1" dirty="0">
                <a:solidFill>
                  <a:srgbClr val="002060"/>
                </a:solidFill>
              </a:rPr>
              <a:t> (</a:t>
            </a:r>
            <a:r>
              <a:rPr lang="en-US" sz="2800" b="1" dirty="0" err="1">
                <a:solidFill>
                  <a:srgbClr val="002060"/>
                </a:solidFill>
              </a:rPr>
              <a:t>tên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hoạt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động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gian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địa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điểm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diễn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hoạt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động</a:t>
            </a:r>
            <a:r>
              <a:rPr lang="en-US" sz="2800" b="1" dirty="0">
                <a:solidFill>
                  <a:srgbClr val="002060"/>
                </a:solidFill>
              </a:rPr>
              <a:t>,..).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C40CAB-EA96-D2D7-1F66-9B61ADDA449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988417" y="4444046"/>
            <a:ext cx="954156" cy="7752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40CE0D-5F42-7F4F-1CBC-6D111DF02D85}"/>
              </a:ext>
            </a:extLst>
          </p:cNvPr>
          <p:cNvSpPr/>
          <p:nvPr/>
        </p:nvSpPr>
        <p:spPr>
          <a:xfrm>
            <a:off x="4912756" y="4523559"/>
            <a:ext cx="6112565" cy="1162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</a:rPr>
              <a:t>Cách</a:t>
            </a:r>
            <a:r>
              <a:rPr lang="en-US" sz="2800" b="1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hoạt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lí</a:t>
            </a:r>
            <a:r>
              <a:rPr lang="en-US" sz="2800" b="1" dirty="0">
                <a:solidFill>
                  <a:srgbClr val="002060"/>
                </a:solidFill>
              </a:rPr>
              <a:t> do </a:t>
            </a: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muốn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hoạt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động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8638">
            <a:off x="11501321" y="-731227"/>
            <a:ext cx="1381359" cy="1894633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58969">
            <a:off x="-3668845" y="3940659"/>
            <a:ext cx="5474204" cy="5534581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6D05FDF5-5ACB-E352-8F4F-07F61E7335D1}"/>
              </a:ext>
            </a:extLst>
          </p:cNvPr>
          <p:cNvSpPr/>
          <p:nvPr/>
        </p:nvSpPr>
        <p:spPr>
          <a:xfrm>
            <a:off x="159026" y="2723321"/>
            <a:ext cx="3508513" cy="1669774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Kể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hoạt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trải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nghiệm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0591E5-07D3-8F3D-C630-4FB1B3DDC361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667539" y="3558208"/>
            <a:ext cx="1143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DBECF-792B-7909-7332-DD9B8CD255FF}"/>
              </a:ext>
            </a:extLst>
          </p:cNvPr>
          <p:cNvSpPr/>
          <p:nvPr/>
        </p:nvSpPr>
        <p:spPr>
          <a:xfrm>
            <a:off x="4810539" y="453120"/>
            <a:ext cx="7096539" cy="5933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Kể lần lượt các hoạt động theo trình tự (sử dụng các từ ngữ: đầu tiên, tiếp theo, sau đó, trong khi đó, bên cạnh đó, cuối cùng,...).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Mỗi hoạt động cần nêu cụ thể (hoạt động diễn ra trong bao lâu, ở địa điểm nào, em tham gia cùng với ai,...).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Có thể kết hợp nêu nhận xét, đánh giá về hoạt động (hoạt động ấn tượng nhất, thú vị nhất,...).</a:t>
            </a:r>
          </a:p>
        </p:txBody>
      </p:sp>
    </p:spTree>
    <p:extLst>
      <p:ext uri="{BB962C8B-B14F-4D97-AF65-F5344CB8AC3E}">
        <p14:creationId xmlns:p14="http://schemas.microsoft.com/office/powerpoint/2010/main" val="410978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8638">
            <a:off x="11501321" y="-731227"/>
            <a:ext cx="1381359" cy="1894633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58969">
            <a:off x="-3668845" y="3940659"/>
            <a:ext cx="5474204" cy="5534581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6D05FDF5-5ACB-E352-8F4F-07F61E7335D1}"/>
              </a:ext>
            </a:extLst>
          </p:cNvPr>
          <p:cNvSpPr/>
          <p:nvPr/>
        </p:nvSpPr>
        <p:spPr>
          <a:xfrm>
            <a:off x="159026" y="2166730"/>
            <a:ext cx="3508513" cy="2226365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</a:rPr>
              <a:t>sẻ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suy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nghĩ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cảm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xúc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về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hoạt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trải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nghiệm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0591E5-07D3-8F3D-C630-4FB1B3DDC361}"/>
              </a:ext>
            </a:extLst>
          </p:cNvPr>
          <p:cNvCxnSpPr>
            <a:cxnSpLocks/>
          </p:cNvCxnSpPr>
          <p:nvPr/>
        </p:nvCxnSpPr>
        <p:spPr>
          <a:xfrm flipV="1">
            <a:off x="3697357" y="3304763"/>
            <a:ext cx="1133062" cy="49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DBECF-792B-7909-7332-DD9B8CD255FF}"/>
              </a:ext>
            </a:extLst>
          </p:cNvPr>
          <p:cNvSpPr/>
          <p:nvPr/>
        </p:nvSpPr>
        <p:spPr>
          <a:xfrm>
            <a:off x="4800601" y="2087219"/>
            <a:ext cx="7096539" cy="23754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Nêu kết quả của hoạt động (hiểu thêm về di tích, làng nghề,...).</a:t>
            </a:r>
          </a:p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 tỏ suy nghĩ, cảm xúc đối với hoạt động (yêu thích, thú vị, tự hào,...).</a:t>
            </a:r>
          </a:p>
        </p:txBody>
      </p:sp>
    </p:spTree>
    <p:extLst>
      <p:ext uri="{BB962C8B-B14F-4D97-AF65-F5344CB8AC3E}">
        <p14:creationId xmlns:p14="http://schemas.microsoft.com/office/powerpoint/2010/main" val="244198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336</Words>
  <Application>Microsoft Office PowerPoint</Application>
  <PresentationFormat>Widescreen</PresentationFormat>
  <Paragraphs>23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54</cp:revision>
  <dcterms:created xsi:type="dcterms:W3CDTF">2023-07-16T12:19:53Z</dcterms:created>
  <dcterms:modified xsi:type="dcterms:W3CDTF">2024-05-04T06:29:37Z</dcterms:modified>
</cp:coreProperties>
</file>