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708" r:id="rId3"/>
  </p:sldMasterIdLst>
  <p:notesMasterIdLst>
    <p:notesMasterId r:id="rId27"/>
  </p:notesMasterIdLst>
  <p:sldIdLst>
    <p:sldId id="257" r:id="rId4"/>
    <p:sldId id="290" r:id="rId5"/>
    <p:sldId id="260" r:id="rId6"/>
    <p:sldId id="274" r:id="rId7"/>
    <p:sldId id="275" r:id="rId8"/>
    <p:sldId id="276" r:id="rId9"/>
    <p:sldId id="291" r:id="rId10"/>
    <p:sldId id="288" r:id="rId11"/>
    <p:sldId id="292" r:id="rId12"/>
    <p:sldId id="293" r:id="rId13"/>
    <p:sldId id="294" r:id="rId14"/>
    <p:sldId id="295" r:id="rId15"/>
    <p:sldId id="296" r:id="rId16"/>
    <p:sldId id="297" r:id="rId17"/>
    <p:sldId id="298" r:id="rId18"/>
    <p:sldId id="299" r:id="rId19"/>
    <p:sldId id="445" r:id="rId20"/>
    <p:sldId id="446" r:id="rId21"/>
    <p:sldId id="447" r:id="rId22"/>
    <p:sldId id="448" r:id="rId23"/>
    <p:sldId id="451" r:id="rId24"/>
    <p:sldId id="450" r:id="rId25"/>
    <p:sldId id="44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640" autoAdjust="0"/>
  </p:normalViewPr>
  <p:slideViewPr>
    <p:cSldViewPr snapToGrid="0">
      <p:cViewPr varScale="1">
        <p:scale>
          <a:sx n="74" d="100"/>
          <a:sy n="74" d="100"/>
        </p:scale>
        <p:origin x="72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69628A-FC89-46DE-921F-37D27C67346B}" type="datetimeFigureOut">
              <a:rPr lang="en-US" smtClean="0"/>
              <a:t>12/26/2023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4056B7-353F-4605-A0A2-46AB4DCF1893}" type="slidenum">
              <a:rPr lang="en-US" smtClean="0"/>
              <a:t>‹#›</a:t>
            </a:fld>
            <a:endParaRPr lang="en-US"/>
          </a:p>
        </p:txBody>
      </p:sp>
    </p:spTree>
    <p:extLst>
      <p:ext uri="{BB962C8B-B14F-4D97-AF65-F5344CB8AC3E}">
        <p14:creationId xmlns:p14="http://schemas.microsoft.com/office/powerpoint/2010/main" val="1534135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Icon cỏ chăm chỉ quay về màn hình chính.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862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A04056B7-353F-4605-A0A2-46AB4DCF1893}" type="slidenum">
              <a:rPr lang="en-US" smtClean="0"/>
              <a:t>22</a:t>
            </a:fld>
            <a:endParaRPr lang="en-US"/>
          </a:p>
        </p:txBody>
      </p:sp>
    </p:spTree>
    <p:extLst>
      <p:ext uri="{BB962C8B-B14F-4D97-AF65-F5344CB8AC3E}">
        <p14:creationId xmlns:p14="http://schemas.microsoft.com/office/powerpoint/2010/main" val="367383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24448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PHẦN KHỞI ĐỘNG</a:t>
            </a:r>
          </a:p>
          <a:p>
            <a:r>
              <a:rPr lang="en-US" dirty="0" err="1"/>
              <a:t>Hướng</a:t>
            </a:r>
            <a:r>
              <a:rPr lang="en-US" dirty="0"/>
              <a:t> </a:t>
            </a:r>
            <a:r>
              <a:rPr lang="en-US" dirty="0" err="1"/>
              <a:t>dẫn</a:t>
            </a:r>
            <a:r>
              <a:rPr lang="en-US" dirty="0"/>
              <a:t>: </a:t>
            </a:r>
            <a:r>
              <a:rPr lang="en-US" dirty="0" err="1"/>
              <a:t>Các</a:t>
            </a:r>
            <a:r>
              <a:rPr lang="en-US" dirty="0"/>
              <a:t> </a:t>
            </a:r>
            <a:r>
              <a:rPr lang="en-US" dirty="0" err="1"/>
              <a:t>thầy</a:t>
            </a:r>
            <a:r>
              <a:rPr lang="en-US" dirty="0"/>
              <a:t> </a:t>
            </a:r>
            <a:r>
              <a:rPr lang="en-US" dirty="0" err="1"/>
              <a:t>cô</a:t>
            </a:r>
            <a:r>
              <a:rPr lang="en-US" dirty="0"/>
              <a:t> </a:t>
            </a:r>
            <a:r>
              <a:rPr lang="en-US" dirty="0" err="1"/>
              <a:t>kích</a:t>
            </a:r>
            <a:r>
              <a:rPr lang="en-US" dirty="0"/>
              <a:t> </a:t>
            </a:r>
            <a:r>
              <a:rPr lang="en-US" dirty="0" err="1"/>
              <a:t>vào</a:t>
            </a:r>
            <a:r>
              <a:rPr lang="en-US" dirty="0"/>
              <a:t> </a:t>
            </a:r>
            <a:r>
              <a:rPr lang="en-US" dirty="0" err="1"/>
              <a:t>từng</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mở</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tương</a:t>
            </a:r>
            <a:r>
              <a:rPr lang="en-US" dirty="0"/>
              <a:t> </a:t>
            </a:r>
            <a:r>
              <a:rPr lang="en-US" dirty="0" err="1"/>
              <a:t>ứng</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rồi</a:t>
            </a:r>
            <a:r>
              <a:rPr lang="en-US" dirty="0"/>
              <a:t> </a:t>
            </a:r>
            <a:r>
              <a:rPr lang="en-US" dirty="0" err="1"/>
              <a:t>bấm</a:t>
            </a:r>
            <a:r>
              <a:rPr lang="en-US" dirty="0"/>
              <a:t> enter </a:t>
            </a:r>
            <a:r>
              <a:rPr lang="en-US" dirty="0" err="1"/>
              <a:t>để</a:t>
            </a:r>
            <a:r>
              <a:rPr lang="en-US" dirty="0"/>
              <a:t> </a:t>
            </a:r>
            <a:r>
              <a:rPr lang="en-US" dirty="0" err="1"/>
              <a:t>mất</a:t>
            </a:r>
            <a:r>
              <a:rPr lang="en-US" dirty="0"/>
              <a:t> </a:t>
            </a:r>
            <a:r>
              <a:rPr lang="en-US" dirty="0" err="1"/>
              <a:t>bông</a:t>
            </a:r>
            <a:r>
              <a:rPr lang="en-US" dirty="0"/>
              <a:t> </a:t>
            </a:r>
            <a:r>
              <a:rPr lang="en-US" dirty="0" err="1"/>
              <a:t>hoa</a:t>
            </a:r>
            <a:endParaRPr lang="en-US" dirty="0"/>
          </a:p>
          <a:p>
            <a:r>
              <a:rPr lang="en-US" dirty="0"/>
              <a:t>+ </a:t>
            </a:r>
            <a:r>
              <a:rPr lang="en-US" dirty="0" err="1"/>
              <a:t>Ấn</a:t>
            </a:r>
            <a:r>
              <a:rPr lang="en-US" dirty="0"/>
              <a:t> </a:t>
            </a:r>
            <a:r>
              <a:rPr lang="en-US" dirty="0" err="1"/>
              <a:t>nút</a:t>
            </a:r>
            <a:r>
              <a:rPr lang="en-US" dirty="0"/>
              <a:t> </a:t>
            </a:r>
            <a:r>
              <a:rPr lang="en-US" dirty="0" err="1"/>
              <a:t>mũi</a:t>
            </a:r>
            <a:r>
              <a:rPr lang="en-US" dirty="0"/>
              <a:t> </a:t>
            </a:r>
            <a:r>
              <a:rPr lang="en-US" dirty="0" err="1"/>
              <a:t>tên</a:t>
            </a:r>
            <a:r>
              <a:rPr lang="en-US" dirty="0"/>
              <a:t> </a:t>
            </a:r>
            <a:r>
              <a:rPr lang="en-US" dirty="0" err="1"/>
              <a:t>sau</a:t>
            </a:r>
            <a:r>
              <a:rPr lang="en-US" dirty="0"/>
              <a:t> </a:t>
            </a:r>
            <a:r>
              <a:rPr lang="en-US" dirty="0" err="1"/>
              <a:t>khi</a:t>
            </a:r>
            <a:r>
              <a:rPr lang="en-US" dirty="0"/>
              <a:t> </a:t>
            </a:r>
            <a:r>
              <a:rPr lang="en-US" dirty="0" err="1"/>
              <a:t>trả</a:t>
            </a:r>
            <a:r>
              <a:rPr lang="en-US" dirty="0"/>
              <a:t> </a:t>
            </a:r>
            <a:r>
              <a:rPr lang="en-US" dirty="0" err="1"/>
              <a:t>lời</a:t>
            </a:r>
            <a:r>
              <a:rPr lang="en-US" dirty="0"/>
              <a:t> </a:t>
            </a:r>
            <a:r>
              <a:rPr lang="en-US" dirty="0" err="1"/>
              <a:t>hết</a:t>
            </a:r>
            <a:r>
              <a:rPr lang="en-US" dirty="0"/>
              <a:t> 3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064-4581-4A73-BF17-04E0158E85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89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MŨI TÊN ĐỂ QUAY LẠI SL3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B0385C-F8E3-4F2B-99AE-58BE85DDF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925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CÁC THẦY CÔ ẤN MŨI TÊN ĐỂ QUAY LẠI SL3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B0385C-F8E3-4F2B-99AE-58BE85DDF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687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MŨI TÊN ĐỂ QUAY LẠI SL3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B0385C-F8E3-4F2B-99AE-58BE85DDF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200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A04056B7-353F-4605-A0A2-46AB4DCF1893}" type="slidenum">
              <a:rPr lang="en-US" smtClean="0"/>
              <a:t>7</a:t>
            </a:fld>
            <a:endParaRPr lang="en-US"/>
          </a:p>
        </p:txBody>
      </p:sp>
    </p:spTree>
    <p:extLst>
      <p:ext uri="{BB962C8B-B14F-4D97-AF65-F5344CB8AC3E}">
        <p14:creationId xmlns:p14="http://schemas.microsoft.com/office/powerpoint/2010/main" val="1553147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A04056B7-353F-4605-A0A2-46AB4DCF1893}" type="slidenum">
              <a:rPr lang="en-US" smtClean="0"/>
              <a:t>10</a:t>
            </a:fld>
            <a:endParaRPr lang="en-US"/>
          </a:p>
        </p:txBody>
      </p:sp>
    </p:spTree>
    <p:extLst>
      <p:ext uri="{BB962C8B-B14F-4D97-AF65-F5344CB8AC3E}">
        <p14:creationId xmlns:p14="http://schemas.microsoft.com/office/powerpoint/2010/main" val="3005606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a:t>
            </a:r>
            <a:r>
              <a:rPr lang="en-US"/>
              <a:t>ng dẫn: Nhấn vào lần lượt từng cây cỏ để đến câu hỏi. Kết thúc nhấn Cỏ chăm chỉ để end game.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745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5433014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848941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4982324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17647650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3955727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95381371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09434704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55750874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6238129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5597403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31410544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2178387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318477825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3002868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5865705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5130788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4712081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1847524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66692732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7108274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54654431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6115796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409144158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153576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4300730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98367053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26931164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95862055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3701576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138500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7752551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876362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3267898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65069798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6513879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837172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8577051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7852557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9298333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5285552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1026082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2023/12/26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4438724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794033"/>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2023/12/26</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Tree>
    <p:extLst>
      <p:ext uri="{BB962C8B-B14F-4D97-AF65-F5344CB8AC3E}">
        <p14:creationId xmlns:p14="http://schemas.microsoft.com/office/powerpoint/2010/main" val="325516357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498489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46423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B99CF5-97DA-4CDC-A50D-887EDDB23E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6F7299-78C8-4BB0-92D1-C81BF4FFFC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AD3D2B-98B1-496A-8030-CCF2D5215B8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2023/12/26</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4" name="页脚占位符 3">
            <a:extLst>
              <a:ext uri="{FF2B5EF4-FFF2-40B4-BE49-F238E27FC236}">
                <a16:creationId xmlns:a16="http://schemas.microsoft.com/office/drawing/2014/main" id="{EFAA3B12-76BE-45E8-8A0E-C4F17716124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灯片编号占位符 4">
            <a:extLst>
              <a:ext uri="{FF2B5EF4-FFF2-40B4-BE49-F238E27FC236}">
                <a16:creationId xmlns:a16="http://schemas.microsoft.com/office/drawing/2014/main" id="{A54B6F7D-DC4C-4A81-9B6D-8AA3B1B451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24332-3F40-44C2-8984-A38FEB5556CC}"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104507312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1525931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93835164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00666996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385339094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2.jpe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3.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A133FC3-1B47-F7EE-C2F2-7BF340AEBECB}"/>
              </a:ext>
            </a:extLst>
          </p:cNvPr>
          <p:cNvPicPr>
            <a:picLocks noChangeAspect="1"/>
          </p:cNvPicPr>
          <p:nvPr userDrawn="1"/>
        </p:nvPicPr>
        <p:blipFill>
          <a:blip r:embed="rId36" cstate="hqprint">
            <a:extLst>
              <a:ext uri="{28A0092B-C50C-407E-A947-70E740481C1C}">
                <a14:useLocalDpi xmlns:a14="http://schemas.microsoft.com/office/drawing/2010/main" val="0"/>
              </a:ext>
            </a:extLst>
          </a:blip>
          <a:stretch>
            <a:fillRect/>
          </a:stretch>
        </p:blipFill>
        <p:spPr>
          <a:xfrm>
            <a:off x="12458699" y="295275"/>
            <a:ext cx="1171575" cy="11715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C53A9D82-C952-4331-60F5-59DF8E2D44BA}"/>
              </a:ext>
            </a:extLst>
          </p:cNvPr>
          <p:cNvPicPr>
            <a:picLocks noChangeAspect="1"/>
          </p:cNvPicPr>
          <p:nvPr userDrawn="1"/>
        </p:nvPicPr>
        <p:blipFill>
          <a:blip r:embed="rId36" cstate="hqprint">
            <a:extLst>
              <a:ext uri="{28A0092B-C50C-407E-A947-70E740481C1C}">
                <a14:useLocalDpi xmlns:a14="http://schemas.microsoft.com/office/drawing/2010/main" val="0"/>
              </a:ext>
            </a:extLst>
          </a:blip>
          <a:stretch>
            <a:fillRect/>
          </a:stretch>
        </p:blipFill>
        <p:spPr>
          <a:xfrm>
            <a:off x="5945605" y="8075696"/>
            <a:ext cx="1171575" cy="1171575"/>
          </a:xfrm>
          <a:prstGeom prst="rect">
            <a:avLst/>
          </a:prstGeom>
        </p:spPr>
      </p:pic>
    </p:spTree>
    <p:extLst>
      <p:ext uri="{BB962C8B-B14F-4D97-AF65-F5344CB8AC3E}">
        <p14:creationId xmlns:p14="http://schemas.microsoft.com/office/powerpoint/2010/main" val="340010481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54975586"/>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圆角 10">
            <a:extLst>
              <a:ext uri="{FF2B5EF4-FFF2-40B4-BE49-F238E27FC236}">
                <a16:creationId xmlns:a16="http://schemas.microsoft.com/office/drawing/2014/main" id="{8412E2C9-82C5-4B91-9C70-78A97EE48304}"/>
              </a:ext>
            </a:extLst>
          </p:cNvPr>
          <p:cNvSpPr/>
          <p:nvPr userDrawn="1"/>
        </p:nvSpPr>
        <p:spPr>
          <a:xfrm>
            <a:off x="515257" y="493487"/>
            <a:ext cx="11161486" cy="5871028"/>
          </a:xfrm>
          <a:prstGeom prst="roundRect">
            <a:avLst>
              <a:gd name="adj" fmla="val 9786"/>
            </a:avLst>
          </a:prstGeom>
          <a:solidFill>
            <a:schemeClr val="bg1"/>
          </a:solidFill>
          <a:ln w="19050">
            <a:solidFill>
              <a:srgbClr val="5E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spTree>
    <p:extLst>
      <p:ext uri="{BB962C8B-B14F-4D97-AF65-F5344CB8AC3E}">
        <p14:creationId xmlns:p14="http://schemas.microsoft.com/office/powerpoint/2010/main" val="31115083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emf"/><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jpg"/><Relationship Id="rId14"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Layout" Target="../slideLayouts/slideLayout11.xml"/><Relationship Id="rId5" Type="http://schemas.openxmlformats.org/officeDocument/2006/relationships/image" Target="../media/image47.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1.png"/><Relationship Id="rId18" Type="http://schemas.microsoft.com/office/2007/relationships/hdphoto" Target="../media/hdphoto7.wdp"/><Relationship Id="rId3" Type="http://schemas.openxmlformats.org/officeDocument/2006/relationships/slide" Target="slide18.xml"/><Relationship Id="rId7" Type="http://schemas.openxmlformats.org/officeDocument/2006/relationships/image" Target="../media/image49.png"/><Relationship Id="rId12" Type="http://schemas.openxmlformats.org/officeDocument/2006/relationships/slide" Target="slide21.xml"/><Relationship Id="rId17" Type="http://schemas.openxmlformats.org/officeDocument/2006/relationships/image" Target="../media/image53.png"/><Relationship Id="rId2" Type="http://schemas.openxmlformats.org/officeDocument/2006/relationships/notesSlide" Target="../notesSlides/notesSlide9.xml"/><Relationship Id="rId16" Type="http://schemas.microsoft.com/office/2007/relationships/hdphoto" Target="../media/hdphoto6.wdp"/><Relationship Id="rId1" Type="http://schemas.openxmlformats.org/officeDocument/2006/relationships/slideLayout" Target="../slideLayouts/slideLayout47.xml"/><Relationship Id="rId6" Type="http://schemas.openxmlformats.org/officeDocument/2006/relationships/slide" Target="slide19.xml"/><Relationship Id="rId11" Type="http://schemas.microsoft.com/office/2007/relationships/hdphoto" Target="../media/hdphoto4.wdp"/><Relationship Id="rId5" Type="http://schemas.microsoft.com/office/2007/relationships/hdphoto" Target="../media/hdphoto2.wdp"/><Relationship Id="rId15" Type="http://schemas.openxmlformats.org/officeDocument/2006/relationships/image" Target="../media/image52.png"/><Relationship Id="rId10" Type="http://schemas.openxmlformats.org/officeDocument/2006/relationships/image" Target="../media/image50.png"/><Relationship Id="rId4" Type="http://schemas.openxmlformats.org/officeDocument/2006/relationships/image" Target="../media/image48.png"/><Relationship Id="rId9" Type="http://schemas.openxmlformats.org/officeDocument/2006/relationships/slide" Target="slide20.xml"/><Relationship Id="rId1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50.xml"/><Relationship Id="rId6" Type="http://schemas.openxmlformats.org/officeDocument/2006/relationships/image" Target="../media/image48.png"/><Relationship Id="rId5" Type="http://schemas.openxmlformats.org/officeDocument/2006/relationships/slide" Target="slide17.xml"/><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47.xml"/><Relationship Id="rId6" Type="http://schemas.microsoft.com/office/2007/relationships/hdphoto" Target="../media/hdphoto3.wdp"/><Relationship Id="rId5" Type="http://schemas.openxmlformats.org/officeDocument/2006/relationships/image" Target="../media/image49.png"/><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50.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slide" Target="slide17.xml"/></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1.svg"/><Relationship Id="rId18" Type="http://schemas.openxmlformats.org/officeDocument/2006/relationships/image" Target="../media/image25.svg"/><Relationship Id="rId3" Type="http://schemas.openxmlformats.org/officeDocument/2006/relationships/image" Target="../media/image11.png"/><Relationship Id="rId21" Type="http://schemas.openxmlformats.org/officeDocument/2006/relationships/slide" Target="slide5.xml"/><Relationship Id="rId7" Type="http://schemas.openxmlformats.org/officeDocument/2006/relationships/image" Target="../media/image13.png"/><Relationship Id="rId12" Type="http://schemas.openxmlformats.org/officeDocument/2006/relationships/image" Target="../media/image16.pn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slide" Target="slide6.xml"/><Relationship Id="rId20" Type="http://schemas.openxmlformats.org/officeDocument/2006/relationships/image" Target="../media/image27.svg"/><Relationship Id="rId1" Type="http://schemas.openxmlformats.org/officeDocument/2006/relationships/slideLayout" Target="../slideLayouts/slideLayout31.xml"/><Relationship Id="rId6" Type="http://schemas.openxmlformats.org/officeDocument/2006/relationships/slide" Target="slide7.xml"/><Relationship Id="rId11" Type="http://schemas.openxmlformats.org/officeDocument/2006/relationships/slide" Target="slide4.xml"/><Relationship Id="rId5" Type="http://schemas.openxmlformats.org/officeDocument/2006/relationships/image" Target="../media/image15.svg"/><Relationship Id="rId15" Type="http://schemas.openxmlformats.org/officeDocument/2006/relationships/image" Target="../media/image23.svg"/><Relationship Id="rId23" Type="http://schemas.openxmlformats.org/officeDocument/2006/relationships/image" Target="../media/image29.svg"/><Relationship Id="rId10" Type="http://schemas.openxmlformats.org/officeDocument/2006/relationships/image" Target="../media/image19.svg"/><Relationship Id="rId19"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17.png"/><Relationship Id="rId22"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21.sv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22.png"/><Relationship Id="rId5" Type="http://schemas.openxmlformats.org/officeDocument/2006/relationships/image" Target="../media/image19.svg"/><Relationship Id="rId4" Type="http://schemas.openxmlformats.org/officeDocument/2006/relationships/image" Target="../media/image21.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7.sv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slide" Target="slide3.xml"/><Relationship Id="rId9" Type="http://schemas.openxmlformats.org/officeDocument/2006/relationships/image" Target="../media/image29.sv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25.sv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27.png"/><Relationship Id="rId5" Type="http://schemas.openxmlformats.org/officeDocument/2006/relationships/image" Target="../media/image23.svg"/><Relationship Id="rId4" Type="http://schemas.openxmlformats.org/officeDocument/2006/relationships/image" Target="../media/image26.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9.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pic>
        <p:nvPicPr>
          <p:cNvPr id="241" name="Picture 2">
            <a:extLst>
              <a:ext uri="{FF2B5EF4-FFF2-40B4-BE49-F238E27FC236}">
                <a16:creationId xmlns:a16="http://schemas.microsoft.com/office/drawing/2014/main" id="{A1616732-960A-405A-A1C7-5452559EC9D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5915883">
            <a:off x="-614213" y="3881797"/>
            <a:ext cx="2596065" cy="4114800"/>
          </a:xfrm>
          <a:prstGeom prst="rect">
            <a:avLst/>
          </a:prstGeom>
        </p:spPr>
      </p:pic>
      <p:grpSp>
        <p:nvGrpSpPr>
          <p:cNvPr id="6426" name="Google Shape;6426;p41"/>
          <p:cNvGrpSpPr/>
          <p:nvPr/>
        </p:nvGrpSpPr>
        <p:grpSpPr>
          <a:xfrm>
            <a:off x="9488068" y="3852134"/>
            <a:ext cx="1597033" cy="1387367"/>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79" name="Google Shape;6479;p41"/>
          <p:cNvGrpSpPr/>
          <p:nvPr/>
        </p:nvGrpSpPr>
        <p:grpSpPr>
          <a:xfrm>
            <a:off x="851201" y="3718252"/>
            <a:ext cx="1506033" cy="1521233"/>
            <a:chOff x="6677925" y="6815450"/>
            <a:chExt cx="1129525" cy="1140925"/>
          </a:xfrm>
        </p:grpSpPr>
        <p:sp>
          <p:nvSpPr>
            <p:cNvPr id="6480" name="Google Shape;6480;p41"/>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1" name="Google Shape;6481;p41"/>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4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2" name="Google Shape;6482;p41"/>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3" name="Google Shape;6483;p41"/>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4" name="Google Shape;6484;p41"/>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5" name="Google Shape;6485;p41"/>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6" name="Google Shape;6486;p41"/>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7" name="Google Shape;6487;p41"/>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8" name="Google Shape;6488;p41"/>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9" name="Google Shape;6489;p41"/>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0" name="Google Shape;6490;p41"/>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1" name="Google Shape;6491;p41"/>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2" name="Google Shape;6492;p41"/>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3" name="Google Shape;6493;p41"/>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4" name="Google Shape;6494;p41"/>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5" name="Google Shape;6495;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6" name="Google Shape;6496;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7" name="Google Shape;6497;p41"/>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8" name="Google Shape;6498;p41"/>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9" name="Google Shape;6499;p41"/>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0" name="Google Shape;6500;p41"/>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1" name="Google Shape;6501;p41"/>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2" name="Google Shape;6502;p41"/>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3" name="Google Shape;6503;p41"/>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4" name="Google Shape;6504;p41"/>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5" name="Google Shape;6505;p41"/>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6" name="Google Shape;6506;p41"/>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7" name="Google Shape;6507;p41"/>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8" name="Google Shape;6508;p41"/>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9" name="Google Shape;6509;p41"/>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0" name="Google Shape;6510;p41"/>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1" name="Google Shape;6511;p41"/>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2" name="Google Shape;6512;p41"/>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3" name="Google Shape;6513;p41"/>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4" name="Google Shape;6514;p41"/>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5" name="Google Shape;6515;p41"/>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6" name="Google Shape;6516;p41"/>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7" name="Google Shape;6517;p41"/>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518" name="Google Shape;6518;p41"/>
          <p:cNvSpPr/>
          <p:nvPr/>
        </p:nvSpPr>
        <p:spPr>
          <a:xfrm>
            <a:off x="2715001" y="6467434"/>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1"/>
          <p:cNvSpPr/>
          <p:nvPr/>
        </p:nvSpPr>
        <p:spPr>
          <a:xfrm>
            <a:off x="2808401" y="6545268"/>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0" name="Google Shape;6520;p41"/>
          <p:cNvSpPr/>
          <p:nvPr/>
        </p:nvSpPr>
        <p:spPr>
          <a:xfrm>
            <a:off x="10125400" y="5369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1" name="Google Shape;6521;p41"/>
          <p:cNvSpPr/>
          <p:nvPr/>
        </p:nvSpPr>
        <p:spPr>
          <a:xfrm>
            <a:off x="960000" y="5420134"/>
            <a:ext cx="367600" cy="330433"/>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7" name="Google Shape;8597;p62">
            <a:extLst>
              <a:ext uri="{FF2B5EF4-FFF2-40B4-BE49-F238E27FC236}">
                <a16:creationId xmlns:a16="http://schemas.microsoft.com/office/drawing/2014/main" id="{56154CE8-99D1-405A-A7E3-D73482E8A2F0}"/>
              </a:ext>
            </a:extLst>
          </p:cNvPr>
          <p:cNvGrpSpPr/>
          <p:nvPr/>
        </p:nvGrpSpPr>
        <p:grpSpPr>
          <a:xfrm flipH="1">
            <a:off x="366275" y="503128"/>
            <a:ext cx="1373125" cy="987675"/>
            <a:chOff x="5785950" y="1653700"/>
            <a:chExt cx="1373125" cy="987675"/>
          </a:xfrm>
        </p:grpSpPr>
        <p:grpSp>
          <p:nvGrpSpPr>
            <p:cNvPr id="148" name="Google Shape;8598;p62">
              <a:extLst>
                <a:ext uri="{FF2B5EF4-FFF2-40B4-BE49-F238E27FC236}">
                  <a16:creationId xmlns:a16="http://schemas.microsoft.com/office/drawing/2014/main" id="{E6EEE3C7-F14A-4ED6-A6D6-EBBB8008FD67}"/>
                </a:ext>
              </a:extLst>
            </p:cNvPr>
            <p:cNvGrpSpPr/>
            <p:nvPr/>
          </p:nvGrpSpPr>
          <p:grpSpPr>
            <a:xfrm>
              <a:off x="5785950" y="1653700"/>
              <a:ext cx="1373125" cy="987675"/>
              <a:chOff x="5785950" y="1653700"/>
              <a:chExt cx="1373125" cy="987675"/>
            </a:xfrm>
          </p:grpSpPr>
          <p:sp>
            <p:nvSpPr>
              <p:cNvPr id="159" name="Google Shape;8599;p62">
                <a:extLst>
                  <a:ext uri="{FF2B5EF4-FFF2-40B4-BE49-F238E27FC236}">
                    <a16:creationId xmlns:a16="http://schemas.microsoft.com/office/drawing/2014/main" id="{95E1163A-4ED6-471E-834E-F9A388D5D91D}"/>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0" name="Google Shape;8600;p62">
                <a:extLst>
                  <a:ext uri="{FF2B5EF4-FFF2-40B4-BE49-F238E27FC236}">
                    <a16:creationId xmlns:a16="http://schemas.microsoft.com/office/drawing/2014/main" id="{8D18E14A-59A9-468D-A6E2-40B796231002}"/>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1" name="Google Shape;8601;p62">
                <a:extLst>
                  <a:ext uri="{FF2B5EF4-FFF2-40B4-BE49-F238E27FC236}">
                    <a16:creationId xmlns:a16="http://schemas.microsoft.com/office/drawing/2014/main" id="{0F95D77A-0166-40C6-9A4C-B74A97DA9BCA}"/>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2" name="Google Shape;8602;p62">
                <a:extLst>
                  <a:ext uri="{FF2B5EF4-FFF2-40B4-BE49-F238E27FC236}">
                    <a16:creationId xmlns:a16="http://schemas.microsoft.com/office/drawing/2014/main" id="{4461D459-B535-4277-A0CA-198273AA894C}"/>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434343"/>
                  </a:solidFill>
                  <a:effectLst/>
                  <a:uLnTx/>
                  <a:uFillTx/>
                  <a:latin typeface="Arial"/>
                  <a:ea typeface="+mn-ea"/>
                  <a:cs typeface="+mn-cs"/>
                </a:endParaRPr>
              </a:p>
            </p:txBody>
          </p:sp>
          <p:sp>
            <p:nvSpPr>
              <p:cNvPr id="163" name="Google Shape;8603;p62">
                <a:extLst>
                  <a:ext uri="{FF2B5EF4-FFF2-40B4-BE49-F238E27FC236}">
                    <a16:creationId xmlns:a16="http://schemas.microsoft.com/office/drawing/2014/main" id="{62DD048C-DA48-4964-AB68-EE8A974E667E}"/>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4" name="Google Shape;8604;p62">
                <a:extLst>
                  <a:ext uri="{FF2B5EF4-FFF2-40B4-BE49-F238E27FC236}">
                    <a16:creationId xmlns:a16="http://schemas.microsoft.com/office/drawing/2014/main" id="{5F189F0F-6566-4970-97A1-2565188E94B3}"/>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5" name="Google Shape;8605;p62">
                <a:extLst>
                  <a:ext uri="{FF2B5EF4-FFF2-40B4-BE49-F238E27FC236}">
                    <a16:creationId xmlns:a16="http://schemas.microsoft.com/office/drawing/2014/main" id="{A7B1AFAF-BBA6-4555-8143-8445DEB773F5}"/>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6" name="Google Shape;8606;p62">
                <a:extLst>
                  <a:ext uri="{FF2B5EF4-FFF2-40B4-BE49-F238E27FC236}">
                    <a16:creationId xmlns:a16="http://schemas.microsoft.com/office/drawing/2014/main" id="{0DAE4246-8232-4D85-8300-E57DD5CD71D9}"/>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7" name="Google Shape;8607;p62">
                <a:extLst>
                  <a:ext uri="{FF2B5EF4-FFF2-40B4-BE49-F238E27FC236}">
                    <a16:creationId xmlns:a16="http://schemas.microsoft.com/office/drawing/2014/main" id="{4E378F8B-6368-4A8E-BBB3-72B58D549AC3}"/>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8" name="Google Shape;8608;p62">
                <a:extLst>
                  <a:ext uri="{FF2B5EF4-FFF2-40B4-BE49-F238E27FC236}">
                    <a16:creationId xmlns:a16="http://schemas.microsoft.com/office/drawing/2014/main" id="{954F744B-1444-4612-8CEB-486E0BBD22AF}"/>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grpSp>
          <p:nvGrpSpPr>
            <p:cNvPr id="149" name="Google Shape;8609;p62">
              <a:extLst>
                <a:ext uri="{FF2B5EF4-FFF2-40B4-BE49-F238E27FC236}">
                  <a16:creationId xmlns:a16="http://schemas.microsoft.com/office/drawing/2014/main" id="{736D6FC4-CD8D-4B3A-8BC3-D1ACE2683C55}"/>
                </a:ext>
              </a:extLst>
            </p:cNvPr>
            <p:cNvGrpSpPr/>
            <p:nvPr/>
          </p:nvGrpSpPr>
          <p:grpSpPr>
            <a:xfrm>
              <a:off x="5891858" y="1901182"/>
              <a:ext cx="135420" cy="69561"/>
              <a:chOff x="2330525" y="2356200"/>
              <a:chExt cx="229525" cy="117900"/>
            </a:xfrm>
          </p:grpSpPr>
          <p:sp>
            <p:nvSpPr>
              <p:cNvPr id="151" name="Google Shape;8610;p62">
                <a:extLst>
                  <a:ext uri="{FF2B5EF4-FFF2-40B4-BE49-F238E27FC236}">
                    <a16:creationId xmlns:a16="http://schemas.microsoft.com/office/drawing/2014/main" id="{63413F0A-F864-4A29-A2A7-9D8814147EE4}"/>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2" name="Google Shape;8611;p62">
                <a:extLst>
                  <a:ext uri="{FF2B5EF4-FFF2-40B4-BE49-F238E27FC236}">
                    <a16:creationId xmlns:a16="http://schemas.microsoft.com/office/drawing/2014/main" id="{757A7DF3-1CA9-4570-8C5C-B9C7C63F17F2}"/>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3" name="Google Shape;8612;p62">
                <a:extLst>
                  <a:ext uri="{FF2B5EF4-FFF2-40B4-BE49-F238E27FC236}">
                    <a16:creationId xmlns:a16="http://schemas.microsoft.com/office/drawing/2014/main" id="{3B4414E8-DDD3-4408-B367-2B3BC6B45E7C}"/>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4" name="Google Shape;8613;p62">
                <a:extLst>
                  <a:ext uri="{FF2B5EF4-FFF2-40B4-BE49-F238E27FC236}">
                    <a16:creationId xmlns:a16="http://schemas.microsoft.com/office/drawing/2014/main" id="{9C8C0A76-ECC6-4DB8-B6A7-F54FFC6B7E73}"/>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5" name="Google Shape;8614;p62">
                <a:extLst>
                  <a:ext uri="{FF2B5EF4-FFF2-40B4-BE49-F238E27FC236}">
                    <a16:creationId xmlns:a16="http://schemas.microsoft.com/office/drawing/2014/main" id="{853AD4C0-88EB-474A-8CFC-5A47A8FBA728}"/>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6" name="Google Shape;8615;p62">
                <a:extLst>
                  <a:ext uri="{FF2B5EF4-FFF2-40B4-BE49-F238E27FC236}">
                    <a16:creationId xmlns:a16="http://schemas.microsoft.com/office/drawing/2014/main" id="{1AA79924-22F0-415F-A0D0-0CFD0119D133}"/>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7" name="Google Shape;8616;p62">
                <a:extLst>
                  <a:ext uri="{FF2B5EF4-FFF2-40B4-BE49-F238E27FC236}">
                    <a16:creationId xmlns:a16="http://schemas.microsoft.com/office/drawing/2014/main" id="{1C58DC0B-8CE6-4D81-B9BC-E190511E1450}"/>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8" name="Google Shape;8617;p62">
                <a:extLst>
                  <a:ext uri="{FF2B5EF4-FFF2-40B4-BE49-F238E27FC236}">
                    <a16:creationId xmlns:a16="http://schemas.microsoft.com/office/drawing/2014/main" id="{75FCB24D-7C06-4763-9B62-A845738BFA25}"/>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150" name="Google Shape;8618;p62">
              <a:extLst>
                <a:ext uri="{FF2B5EF4-FFF2-40B4-BE49-F238E27FC236}">
                  <a16:creationId xmlns:a16="http://schemas.microsoft.com/office/drawing/2014/main" id="{79E7CE04-C521-447C-B8B2-3C1BB3C0DCAD}"/>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pic>
        <p:nvPicPr>
          <p:cNvPr id="13" name="Picture 12">
            <a:extLst>
              <a:ext uri="{FF2B5EF4-FFF2-40B4-BE49-F238E27FC236}">
                <a16:creationId xmlns:a16="http://schemas.microsoft.com/office/drawing/2014/main" id="{BA05812F-1D9B-4DEF-A7A5-6B41F63F84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45538" flipH="1">
            <a:off x="4143522" y="-2513789"/>
            <a:ext cx="11107524" cy="6247983"/>
          </a:xfrm>
          <a:prstGeom prst="rect">
            <a:avLst/>
          </a:prstGeom>
        </p:spPr>
      </p:pic>
      <p:pic>
        <p:nvPicPr>
          <p:cNvPr id="242" name="Picture 2">
            <a:extLst>
              <a:ext uri="{FF2B5EF4-FFF2-40B4-BE49-F238E27FC236}">
                <a16:creationId xmlns:a16="http://schemas.microsoft.com/office/drawing/2014/main" id="{0B9B5007-E116-46C2-8174-1F284BE3C29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78501" y="-1342052"/>
            <a:ext cx="2596065" cy="4114800"/>
          </a:xfrm>
          <a:prstGeom prst="rect">
            <a:avLst/>
          </a:prstGeom>
        </p:spPr>
      </p:pic>
      <p:pic>
        <p:nvPicPr>
          <p:cNvPr id="247" name="Picture 2">
            <a:extLst>
              <a:ext uri="{FF2B5EF4-FFF2-40B4-BE49-F238E27FC236}">
                <a16:creationId xmlns:a16="http://schemas.microsoft.com/office/drawing/2014/main" id="{704C757E-BCAF-468D-9A23-C8924204A30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7659465">
            <a:off x="6427128" y="-2563419"/>
            <a:ext cx="2596065" cy="4114800"/>
          </a:xfrm>
          <a:prstGeom prst="rect">
            <a:avLst/>
          </a:prstGeom>
        </p:spPr>
      </p:pic>
      <p:pic>
        <p:nvPicPr>
          <p:cNvPr id="3" name="Picture 2">
            <a:extLst>
              <a:ext uri="{FF2B5EF4-FFF2-40B4-BE49-F238E27FC236}">
                <a16:creationId xmlns:a16="http://schemas.microsoft.com/office/drawing/2014/main" id="{3A5F6225-B849-66D2-A7C9-552F54A1C834}"/>
              </a:ext>
            </a:extLst>
          </p:cNvPr>
          <p:cNvPicPr>
            <a:picLocks noChangeAspect="1"/>
          </p:cNvPicPr>
          <p:nvPr/>
        </p:nvPicPr>
        <p:blipFill>
          <a:blip r:embed="rId6"/>
          <a:stretch>
            <a:fillRect/>
          </a:stretch>
        </p:blipFill>
        <p:spPr>
          <a:xfrm>
            <a:off x="4422115" y="772274"/>
            <a:ext cx="3109229" cy="1457070"/>
          </a:xfrm>
          <a:prstGeom prst="rect">
            <a:avLst/>
          </a:prstGeom>
        </p:spPr>
      </p:pic>
      <p:pic>
        <p:nvPicPr>
          <p:cNvPr id="5" name="Picture 4">
            <a:extLst>
              <a:ext uri="{FF2B5EF4-FFF2-40B4-BE49-F238E27FC236}">
                <a16:creationId xmlns:a16="http://schemas.microsoft.com/office/drawing/2014/main" id="{ED7C2089-B053-60EC-1492-3327C4EA0031}"/>
              </a:ext>
            </a:extLst>
          </p:cNvPr>
          <p:cNvPicPr>
            <a:picLocks noChangeAspect="1"/>
          </p:cNvPicPr>
          <p:nvPr/>
        </p:nvPicPr>
        <p:blipFill>
          <a:blip r:embed="rId7"/>
          <a:stretch>
            <a:fillRect/>
          </a:stretch>
        </p:blipFill>
        <p:spPr>
          <a:xfrm>
            <a:off x="2190121" y="1951406"/>
            <a:ext cx="7632854" cy="2517866"/>
          </a:xfrm>
          <a:prstGeom prst="rect">
            <a:avLst/>
          </a:prstGeom>
        </p:spPr>
      </p:pic>
      <p:sp>
        <p:nvSpPr>
          <p:cNvPr id="6" name="TextBox 5">
            <a:extLst>
              <a:ext uri="{FF2B5EF4-FFF2-40B4-BE49-F238E27FC236}">
                <a16:creationId xmlns:a16="http://schemas.microsoft.com/office/drawing/2014/main" id="{12E97BE9-0E73-CF19-1159-C2CAFB6C36F6}"/>
              </a:ext>
            </a:extLst>
          </p:cNvPr>
          <p:cNvSpPr txBox="1"/>
          <p:nvPr/>
        </p:nvSpPr>
        <p:spPr>
          <a:xfrm>
            <a:off x="5198165" y="4154557"/>
            <a:ext cx="2037522"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7FF0BEE3-C8A7-16F6-4A77-2DCBC7356D66}"/>
              </a:ext>
            </a:extLst>
          </p:cNvPr>
          <p:cNvGrpSpPr/>
          <p:nvPr/>
        </p:nvGrpSpPr>
        <p:grpSpPr>
          <a:xfrm>
            <a:off x="452074" y="127011"/>
            <a:ext cx="11145194" cy="1657184"/>
            <a:chOff x="5569152" y="4815954"/>
            <a:chExt cx="11145194" cy="1657184"/>
          </a:xfrm>
        </p:grpSpPr>
        <p:grpSp>
          <p:nvGrpSpPr>
            <p:cNvPr id="7" name="Group 6">
              <a:extLst>
                <a:ext uri="{FF2B5EF4-FFF2-40B4-BE49-F238E27FC236}">
                  <a16:creationId xmlns:a16="http://schemas.microsoft.com/office/drawing/2014/main" id="{8BEF5B12-C69F-007A-390A-3170B82546BA}"/>
                </a:ext>
              </a:extLst>
            </p:cNvPr>
            <p:cNvGrpSpPr/>
            <p:nvPr/>
          </p:nvGrpSpPr>
          <p:grpSpPr>
            <a:xfrm>
              <a:off x="5569152" y="4815954"/>
              <a:ext cx="11122891" cy="1657184"/>
              <a:chOff x="7698203" y="4402256"/>
              <a:chExt cx="10328198" cy="1657184"/>
            </a:xfrm>
          </p:grpSpPr>
          <p:sp>
            <p:nvSpPr>
              <p:cNvPr id="9" name="Flowchart: Manual Input 8">
                <a:extLst>
                  <a:ext uri="{FF2B5EF4-FFF2-40B4-BE49-F238E27FC236}">
                    <a16:creationId xmlns:a16="http://schemas.microsoft.com/office/drawing/2014/main" id="{FC8235E1-C251-C790-44BD-1977B79D8926}"/>
                  </a:ext>
                </a:extLst>
              </p:cNvPr>
              <p:cNvSpPr/>
              <p:nvPr/>
            </p:nvSpPr>
            <p:spPr>
              <a:xfrm>
                <a:off x="7970293" y="4685092"/>
                <a:ext cx="10056108" cy="1374348"/>
              </a:xfrm>
              <a:prstGeom prst="flowChartManualInput">
                <a:avLst/>
              </a:prstGeom>
              <a:solidFill>
                <a:srgbClr val="FFC000">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73B7BBB-5610-01C4-E85B-CAB1AF872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8" name="TextBox 7">
              <a:extLst>
                <a:ext uri="{FF2B5EF4-FFF2-40B4-BE49-F238E27FC236}">
                  <a16:creationId xmlns:a16="http://schemas.microsoft.com/office/drawing/2014/main" id="{0845E531-CCAA-566F-790B-5FB0800AF7A7}"/>
                </a:ext>
              </a:extLst>
            </p:cNvPr>
            <p:cNvSpPr txBox="1"/>
            <p:nvPr/>
          </p:nvSpPr>
          <p:spPr>
            <a:xfrm>
              <a:off x="6109865" y="5302591"/>
              <a:ext cx="1060448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Vẽ và chia sẻ với bạn sơ đồ thể hiện sự trao đổi nước và chất khoáng của thực vật với môi trường theo gợi ý sau:</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4" name="Oval 3">
            <a:extLst>
              <a:ext uri="{FF2B5EF4-FFF2-40B4-BE49-F238E27FC236}">
                <a16:creationId xmlns:a16="http://schemas.microsoft.com/office/drawing/2014/main" id="{00E04580-A73C-ED1B-A681-E4D6F8447BE4}"/>
              </a:ext>
            </a:extLst>
          </p:cNvPr>
          <p:cNvSpPr>
            <a:spLocks noChangeArrowheads="1"/>
          </p:cNvSpPr>
          <p:nvPr/>
        </p:nvSpPr>
        <p:spPr bwMode="auto">
          <a:xfrm>
            <a:off x="5029200" y="3511357"/>
            <a:ext cx="2174488" cy="1082946"/>
          </a:xfrm>
          <a:prstGeom prst="ellipse">
            <a:avLst/>
          </a:prstGeom>
          <a:solidFill>
            <a:srgbClr val="66FF33"/>
          </a:solidFill>
          <a:ln w="38100">
            <a:solidFill>
              <a:srgbClr val="0033CC"/>
            </a:solidFill>
            <a:round/>
            <a:headEnd/>
            <a:tailEnd/>
          </a:ln>
        </p:spPr>
        <p:txBody>
          <a:bodyPr wrap="square" anchor="ctr">
            <a:noAutofit/>
          </a:bodyPr>
          <a:lstStyle/>
          <a:p>
            <a:pPr marL="0" marR="0" algn="ctr" eaLnBrk="0" hangingPunct="0">
              <a:spcBef>
                <a:spcPts val="0"/>
              </a:spcBef>
              <a:spcAft>
                <a:spcPts val="0"/>
              </a:spcAft>
            </a:pPr>
            <a:r>
              <a:rPr lang="en-US" sz="2800" b="1" kern="1200" dirty="0">
                <a:solidFill>
                  <a:srgbClr val="CC0000"/>
                </a:solidFill>
                <a:effectLst/>
                <a:latin typeface="Times New Roman" panose="02020603050405020304" pitchFamily="18" charset="0"/>
                <a:ea typeface="MS Mincho" panose="02020609040205080304" pitchFamily="49" charset="-128"/>
                <a:cs typeface="Times New Roman" panose="02020603050405020304" pitchFamily="18" charset="0"/>
              </a:rPr>
              <a:t>THỰC VẬT</a:t>
            </a:r>
            <a:endParaRPr lang="en-US" sz="2800" dirty="0">
              <a:effectLst/>
              <a:latin typeface="Times New Roman" panose="02020603050405020304" pitchFamily="18" charset="0"/>
              <a:ea typeface="MS Mincho" panose="02020609040205080304" pitchFamily="49" charset="-128"/>
            </a:endParaRPr>
          </a:p>
        </p:txBody>
      </p:sp>
      <p:sp>
        <p:nvSpPr>
          <p:cNvPr id="15" name="AutoShape 28">
            <a:extLst>
              <a:ext uri="{FF2B5EF4-FFF2-40B4-BE49-F238E27FC236}">
                <a16:creationId xmlns:a16="http://schemas.microsoft.com/office/drawing/2014/main" id="{4B4F1CA1-2031-7989-7654-9F2B281C4B9A}"/>
              </a:ext>
            </a:extLst>
          </p:cNvPr>
          <p:cNvSpPr>
            <a:spLocks noChangeArrowheads="1"/>
          </p:cNvSpPr>
          <p:nvPr/>
        </p:nvSpPr>
        <p:spPr bwMode="auto">
          <a:xfrm>
            <a:off x="2631688" y="2665141"/>
            <a:ext cx="2043987" cy="862183"/>
          </a:xfrm>
          <a:prstGeom prst="flowChartPreparation">
            <a:avLst/>
          </a:prstGeom>
          <a:solidFill>
            <a:srgbClr val="CCECFF"/>
          </a:solidFill>
          <a:ln w="38100">
            <a:solidFill>
              <a:srgbClr val="FF0066"/>
            </a:solidFill>
            <a:miter lim="800000"/>
            <a:headEnd/>
            <a:tailEnd/>
          </a:ln>
        </p:spPr>
        <p:txBody>
          <a:bodyPr wrap="square" anchor="ctr">
            <a:noAutofit/>
          </a:bodyPr>
          <a:lstStyle/>
          <a:p>
            <a:pPr marL="0" marR="0" algn="ctr" eaLnBrk="0" hangingPunct="0">
              <a:spcBef>
                <a:spcPts val="0"/>
              </a:spcBef>
              <a:spcAft>
                <a:spcPts val="0"/>
              </a:spcAft>
            </a:pP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Nước</a:t>
            </a:r>
            <a:endParaRPr lang="en-US" sz="3200" dirty="0">
              <a:effectLst/>
              <a:latin typeface="Times New Roman" panose="02020603050405020304" pitchFamily="18" charset="0"/>
              <a:ea typeface="MS Mincho" panose="02020609040205080304" pitchFamily="49" charset="-128"/>
            </a:endParaRPr>
          </a:p>
        </p:txBody>
      </p:sp>
      <p:sp>
        <p:nvSpPr>
          <p:cNvPr id="16" name="AutoShape 28">
            <a:extLst>
              <a:ext uri="{FF2B5EF4-FFF2-40B4-BE49-F238E27FC236}">
                <a16:creationId xmlns:a16="http://schemas.microsoft.com/office/drawing/2014/main" id="{1BA43AF9-833B-08BF-E78A-BA259C951B58}"/>
              </a:ext>
            </a:extLst>
          </p:cNvPr>
          <p:cNvSpPr>
            <a:spLocks noChangeArrowheads="1"/>
          </p:cNvSpPr>
          <p:nvPr/>
        </p:nvSpPr>
        <p:spPr bwMode="auto">
          <a:xfrm>
            <a:off x="2308303" y="4641254"/>
            <a:ext cx="2490036" cy="1012128"/>
          </a:xfrm>
          <a:prstGeom prst="flowChartPreparation">
            <a:avLst/>
          </a:prstGeom>
          <a:solidFill>
            <a:srgbClr val="CCECFF"/>
          </a:solidFill>
          <a:ln w="38100">
            <a:solidFill>
              <a:srgbClr val="FF0066"/>
            </a:solidFill>
            <a:miter lim="800000"/>
            <a:headEnd/>
            <a:tailEnd/>
          </a:ln>
        </p:spPr>
        <p:txBody>
          <a:bodyPr wrap="square" anchor="ctr">
            <a:noAutofit/>
          </a:bodyPr>
          <a:lstStyle/>
          <a:p>
            <a:pPr marL="0" marR="0" algn="ctr" eaLnBrk="0" hangingPunct="0">
              <a:spcBef>
                <a:spcPts val="0"/>
              </a:spcBef>
              <a:spcAft>
                <a:spcPts val="0"/>
              </a:spcAft>
            </a:pP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Chất</a:t>
            </a:r>
            <a:r>
              <a:rPr lang="en-US" sz="3200" b="1" kern="1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khoáng</a:t>
            </a:r>
            <a:endParaRPr lang="en-US" sz="3200" dirty="0">
              <a:effectLst/>
              <a:latin typeface="Times New Roman" panose="02020603050405020304" pitchFamily="18" charset="0"/>
              <a:ea typeface="MS Mincho" panose="02020609040205080304" pitchFamily="49" charset="-128"/>
            </a:endParaRPr>
          </a:p>
        </p:txBody>
      </p:sp>
      <p:cxnSp>
        <p:nvCxnSpPr>
          <p:cNvPr id="17" name="Line 36">
            <a:extLst>
              <a:ext uri="{FF2B5EF4-FFF2-40B4-BE49-F238E27FC236}">
                <a16:creationId xmlns:a16="http://schemas.microsoft.com/office/drawing/2014/main" id="{12C04859-2205-14C5-546E-DA608BFC001C}"/>
              </a:ext>
            </a:extLst>
          </p:cNvPr>
          <p:cNvCxnSpPr>
            <a:cxnSpLocks/>
            <a:stCxn id="16" idx="3"/>
            <a:endCxn id="4" idx="3"/>
          </p:cNvCxnSpPr>
          <p:nvPr/>
        </p:nvCxnSpPr>
        <p:spPr bwMode="auto">
          <a:xfrm flipV="1">
            <a:off x="4798339" y="4435709"/>
            <a:ext cx="549307" cy="71160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8" name="Line 36">
            <a:extLst>
              <a:ext uri="{FF2B5EF4-FFF2-40B4-BE49-F238E27FC236}">
                <a16:creationId xmlns:a16="http://schemas.microsoft.com/office/drawing/2014/main" id="{B082C01E-0798-9EE6-CD4E-EACC4CD1EF04}"/>
              </a:ext>
            </a:extLst>
          </p:cNvPr>
          <p:cNvCxnSpPr>
            <a:cxnSpLocks/>
            <a:endCxn id="4" idx="1"/>
          </p:cNvCxnSpPr>
          <p:nvPr/>
        </p:nvCxnSpPr>
        <p:spPr bwMode="auto">
          <a:xfrm>
            <a:off x="4683512" y="3133492"/>
            <a:ext cx="664134" cy="53645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 name="TextBox 25">
            <a:extLst>
              <a:ext uri="{FF2B5EF4-FFF2-40B4-BE49-F238E27FC236}">
                <a16:creationId xmlns:a16="http://schemas.microsoft.com/office/drawing/2014/main" id="{D7BA7525-3374-464E-04FF-A830118899F5}"/>
              </a:ext>
            </a:extLst>
          </p:cNvPr>
          <p:cNvSpPr txBox="1"/>
          <p:nvPr/>
        </p:nvSpPr>
        <p:spPr>
          <a:xfrm>
            <a:off x="2921620" y="3824868"/>
            <a:ext cx="1962614" cy="584775"/>
          </a:xfrm>
          <a:prstGeom prst="rect">
            <a:avLst/>
          </a:prstGeom>
          <a:noFill/>
        </p:spPr>
        <p:txBody>
          <a:bodyPr wrap="square" rtlCol="0">
            <a:spAutoFit/>
          </a:bodyPr>
          <a:lstStyle/>
          <a:p>
            <a:r>
              <a:rPr lang="en-US" sz="3200" b="1" dirty="0" err="1">
                <a:solidFill>
                  <a:srgbClr val="FF0000"/>
                </a:solidFill>
              </a:rPr>
              <a:t>Lấy</a:t>
            </a:r>
            <a:r>
              <a:rPr lang="en-US" sz="3200" b="1" dirty="0">
                <a:solidFill>
                  <a:srgbClr val="FF0000"/>
                </a:solidFill>
              </a:rPr>
              <a:t> </a:t>
            </a:r>
            <a:r>
              <a:rPr lang="en-US" sz="3200" b="1" dirty="0" err="1">
                <a:solidFill>
                  <a:srgbClr val="FF0000"/>
                </a:solidFill>
              </a:rPr>
              <a:t>vào</a:t>
            </a:r>
            <a:endParaRPr lang="en-US" sz="3200" b="1" dirty="0">
              <a:solidFill>
                <a:srgbClr val="FF0000"/>
              </a:solidFill>
            </a:endParaRPr>
          </a:p>
        </p:txBody>
      </p:sp>
      <p:cxnSp>
        <p:nvCxnSpPr>
          <p:cNvPr id="27" name="Line 36">
            <a:extLst>
              <a:ext uri="{FF2B5EF4-FFF2-40B4-BE49-F238E27FC236}">
                <a16:creationId xmlns:a16="http://schemas.microsoft.com/office/drawing/2014/main" id="{137AEFC3-AC8D-20E9-BEA8-7375AA0E41A8}"/>
              </a:ext>
            </a:extLst>
          </p:cNvPr>
          <p:cNvCxnSpPr>
            <a:cxnSpLocks/>
          </p:cNvCxnSpPr>
          <p:nvPr/>
        </p:nvCxnSpPr>
        <p:spPr bwMode="auto">
          <a:xfrm>
            <a:off x="7181385" y="4003287"/>
            <a:ext cx="122663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9" name="AutoShape 28">
            <a:extLst>
              <a:ext uri="{FF2B5EF4-FFF2-40B4-BE49-F238E27FC236}">
                <a16:creationId xmlns:a16="http://schemas.microsoft.com/office/drawing/2014/main" id="{4B2CD9D4-1907-D2AF-A32C-1E9D56B96A09}"/>
              </a:ext>
            </a:extLst>
          </p:cNvPr>
          <p:cNvSpPr>
            <a:spLocks noChangeArrowheads="1"/>
          </p:cNvSpPr>
          <p:nvPr/>
        </p:nvSpPr>
        <p:spPr bwMode="auto">
          <a:xfrm>
            <a:off x="8441474" y="3512634"/>
            <a:ext cx="2043987" cy="862183"/>
          </a:xfrm>
          <a:prstGeom prst="flowChartPreparation">
            <a:avLst/>
          </a:prstGeom>
          <a:solidFill>
            <a:srgbClr val="CCECFF"/>
          </a:solidFill>
          <a:ln w="38100">
            <a:solidFill>
              <a:srgbClr val="FF0066"/>
            </a:solidFill>
            <a:miter lim="800000"/>
            <a:headEnd/>
            <a:tailEnd/>
          </a:ln>
        </p:spPr>
        <p:txBody>
          <a:bodyPr wrap="square" anchor="ctr">
            <a:noAutofit/>
          </a:bodyPr>
          <a:lstStyle/>
          <a:p>
            <a:pPr marL="0" marR="0" algn="ctr" eaLnBrk="0" hangingPunct="0">
              <a:spcBef>
                <a:spcPts val="0"/>
              </a:spcBef>
              <a:spcAft>
                <a:spcPts val="0"/>
              </a:spcAft>
            </a:pP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Hơi</a:t>
            </a:r>
            <a:r>
              <a:rPr lang="en-US" sz="3200" b="1" kern="1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nước</a:t>
            </a:r>
            <a:endParaRPr lang="en-US" sz="3200" dirty="0">
              <a:effectLst/>
              <a:latin typeface="Times New Roman" panose="02020603050405020304" pitchFamily="18" charset="0"/>
              <a:ea typeface="MS Mincho" panose="02020609040205080304" pitchFamily="49" charset="-128"/>
            </a:endParaRPr>
          </a:p>
        </p:txBody>
      </p:sp>
      <p:sp>
        <p:nvSpPr>
          <p:cNvPr id="30" name="TextBox 29">
            <a:extLst>
              <a:ext uri="{FF2B5EF4-FFF2-40B4-BE49-F238E27FC236}">
                <a16:creationId xmlns:a16="http://schemas.microsoft.com/office/drawing/2014/main" id="{AA01D53E-0994-C691-DC6E-53FDC695FC71}"/>
              </a:ext>
            </a:extLst>
          </p:cNvPr>
          <p:cNvSpPr txBox="1"/>
          <p:nvPr/>
        </p:nvSpPr>
        <p:spPr>
          <a:xfrm>
            <a:off x="7092175" y="3233853"/>
            <a:ext cx="1962614" cy="584775"/>
          </a:xfrm>
          <a:prstGeom prst="rect">
            <a:avLst/>
          </a:prstGeom>
          <a:noFill/>
        </p:spPr>
        <p:txBody>
          <a:bodyPr wrap="square" rtlCol="0">
            <a:spAutoFit/>
          </a:bodyPr>
          <a:lstStyle/>
          <a:p>
            <a:r>
              <a:rPr lang="en-US" sz="3200" b="1" dirty="0" err="1">
                <a:solidFill>
                  <a:srgbClr val="FF0000"/>
                </a:solidFill>
              </a:rPr>
              <a:t>Thải</a:t>
            </a:r>
            <a:r>
              <a:rPr lang="en-US" sz="3200" b="1" dirty="0">
                <a:solidFill>
                  <a:srgbClr val="FF0000"/>
                </a:solidFill>
              </a:rPr>
              <a:t> </a:t>
            </a:r>
            <a:r>
              <a:rPr lang="en-US" sz="3200" b="1" dirty="0" err="1">
                <a:solidFill>
                  <a:srgbClr val="FF0000"/>
                </a:solidFill>
              </a:rPr>
              <a:t>ra</a:t>
            </a:r>
            <a:endParaRPr lang="en-US" sz="3200" b="1" dirty="0">
              <a:solidFill>
                <a:srgbClr val="FF0000"/>
              </a:solidFill>
            </a:endParaRPr>
          </a:p>
        </p:txBody>
      </p:sp>
    </p:spTree>
    <p:extLst>
      <p:ext uri="{BB962C8B-B14F-4D97-AF65-F5344CB8AC3E}">
        <p14:creationId xmlns:p14="http://schemas.microsoft.com/office/powerpoint/2010/main" val="194786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22" presetClass="entr" presetSubtype="8"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par>
                                <p:cTn id="31" presetID="22" presetClass="entr" presetSubtype="8"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P spid="26" grpId="0"/>
      <p:bldP spid="29" grpId="0" animBg="1"/>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7504F9E7-DEE6-3874-D371-8882E5EDDAFA}"/>
              </a:ext>
            </a:extLst>
          </p:cNvPr>
          <p:cNvGrpSpPr/>
          <p:nvPr/>
        </p:nvGrpSpPr>
        <p:grpSpPr>
          <a:xfrm>
            <a:off x="1184300" y="2445745"/>
            <a:ext cx="2913974" cy="2733187"/>
            <a:chOff x="5021490" y="2462034"/>
            <a:chExt cx="3152954" cy="3010683"/>
          </a:xfrm>
        </p:grpSpPr>
        <p:pic>
          <p:nvPicPr>
            <p:cNvPr id="3" name="Graphic 2">
              <a:extLst>
                <a:ext uri="{FF2B5EF4-FFF2-40B4-BE49-F238E27FC236}">
                  <a16:creationId xmlns:a16="http://schemas.microsoft.com/office/drawing/2014/main" id="{F5F06AA8-28CC-41EF-E29B-6E18F1B4CE6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021490" y="2462034"/>
              <a:ext cx="3152954" cy="2890208"/>
            </a:xfrm>
            <a:prstGeom prst="rect">
              <a:avLst/>
            </a:prstGeom>
          </p:spPr>
        </p:pic>
        <p:sp>
          <p:nvSpPr>
            <p:cNvPr id="11" name="TextBox 10">
              <a:extLst>
                <a:ext uri="{FF2B5EF4-FFF2-40B4-BE49-F238E27FC236}">
                  <a16:creationId xmlns:a16="http://schemas.microsoft.com/office/drawing/2014/main" id="{116DDFBC-611D-171F-96F6-FA841BB7976F}"/>
                </a:ext>
              </a:extLst>
            </p:cNvPr>
            <p:cNvSpPr txBox="1"/>
            <p:nvPr/>
          </p:nvSpPr>
          <p:spPr>
            <a:xfrm>
              <a:off x="5171440" y="3594462"/>
              <a:ext cx="3003004" cy="1878255"/>
            </a:xfrm>
            <a:prstGeom prst="rect">
              <a:avLst/>
            </a:prstGeom>
            <a:noFill/>
          </p:spPr>
          <p:txBody>
            <a:bodyPr wrap="square" rtlCol="0">
              <a:spAutoFit/>
            </a:bodyPr>
            <a:lstStyle/>
            <a:p>
              <a:pPr algn="ctr" defTabSz="914400">
                <a:lnSpc>
                  <a:spcPct val="130000"/>
                </a:lnSpc>
              </a:pPr>
              <a:r>
                <a:rPr lang="en-US" sz="3600" dirty="0">
                  <a:ln>
                    <a:solidFill>
                      <a:srgbClr val="108539"/>
                    </a:solidFill>
                  </a:ln>
                  <a:solidFill>
                    <a:srgbClr val="03C400"/>
                  </a:solidFill>
                  <a:latin typeface="Cambria" panose="02040503050406030204" pitchFamily="18" charset="0"/>
                  <a:ea typeface="Cambria" panose="02040503050406030204" pitchFamily="18" charset="0"/>
                </a:rPr>
                <a:t>THẢO LUẬN NHÓM BỐN</a:t>
              </a:r>
            </a:p>
          </p:txBody>
        </p:sp>
      </p:grpSp>
      <p:sp>
        <p:nvSpPr>
          <p:cNvPr id="12" name="Speech Bubble: Rectangle with Corners Rounded 11">
            <a:extLst>
              <a:ext uri="{FF2B5EF4-FFF2-40B4-BE49-F238E27FC236}">
                <a16:creationId xmlns:a16="http://schemas.microsoft.com/office/drawing/2014/main" id="{0669C549-FEF0-CB2F-59CD-C3447306807E}"/>
              </a:ext>
            </a:extLst>
          </p:cNvPr>
          <p:cNvSpPr/>
          <p:nvPr/>
        </p:nvSpPr>
        <p:spPr>
          <a:xfrm>
            <a:off x="4690569" y="1487278"/>
            <a:ext cx="5797488" cy="1747008"/>
          </a:xfrm>
          <a:prstGeom prst="wedgeRoundRectCallout">
            <a:avLst>
              <a:gd name="adj1" fmla="val -59189"/>
              <a:gd name="adj2" fmla="val 25424"/>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rPr>
              <a:t>Vì sao trong những trưa nắng mùa hè đứng dưới bóng cây lại cảm thấy mát mẻ?</a:t>
            </a:r>
            <a:endParaRPr lang="en-US" sz="3200" dirty="0">
              <a:solidFill>
                <a:srgbClr val="002060"/>
              </a:solidFill>
            </a:endParaRPr>
          </a:p>
        </p:txBody>
      </p:sp>
      <p:sp>
        <p:nvSpPr>
          <p:cNvPr id="13" name="Speech Bubble: Rectangle with Corners Rounded 12">
            <a:extLst>
              <a:ext uri="{FF2B5EF4-FFF2-40B4-BE49-F238E27FC236}">
                <a16:creationId xmlns:a16="http://schemas.microsoft.com/office/drawing/2014/main" id="{E48CF538-6BD6-2698-2ACD-F5987C984088}"/>
              </a:ext>
            </a:extLst>
          </p:cNvPr>
          <p:cNvSpPr/>
          <p:nvPr/>
        </p:nvSpPr>
        <p:spPr>
          <a:xfrm>
            <a:off x="4877856" y="4021157"/>
            <a:ext cx="5797488" cy="2038120"/>
          </a:xfrm>
          <a:prstGeom prst="wedgeRoundRectCallout">
            <a:avLst>
              <a:gd name="adj1" fmla="val -62610"/>
              <a:gd name="adj2" fmla="val 5875"/>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rPr>
              <a:t>Vì sao trong những ngày nắng nóng vào sáng sớm và chiều tối cần phải tưới nhiều nước hơn cho cây trồng?</a:t>
            </a:r>
            <a:endParaRPr lang="en-US" sz="3200" dirty="0">
              <a:solidFill>
                <a:srgbClr val="002060"/>
              </a:solidFill>
            </a:endParaRPr>
          </a:p>
        </p:txBody>
      </p:sp>
    </p:spTree>
    <p:extLst>
      <p:ext uri="{BB962C8B-B14F-4D97-AF65-F5344CB8AC3E}">
        <p14:creationId xmlns:p14="http://schemas.microsoft.com/office/powerpoint/2010/main" val="1491055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2025" y="20748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4" name="Text Box 17">
            <a:extLst>
              <a:ext uri="{FF2B5EF4-FFF2-40B4-BE49-F238E27FC236}">
                <a16:creationId xmlns:a16="http://schemas.microsoft.com/office/drawing/2014/main" id="{872E1362-3E5A-0371-0B09-B2EF439B92BE}"/>
              </a:ext>
            </a:extLst>
          </p:cNvPr>
          <p:cNvSpPr txBox="1">
            <a:spLocks noChangeArrowheads="1"/>
          </p:cNvSpPr>
          <p:nvPr/>
        </p:nvSpPr>
        <p:spPr bwMode="auto">
          <a:xfrm>
            <a:off x="1410159" y="991229"/>
            <a:ext cx="9199084" cy="120032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Vì sao trong những trưa nắng mùa hè đứng dưới bóng cây lại cảm thấy mát mẻ?</a:t>
            </a:r>
          </a:p>
        </p:txBody>
      </p:sp>
      <p:sp>
        <p:nvSpPr>
          <p:cNvPr id="6" name="TextBox 5">
            <a:extLst>
              <a:ext uri="{FF2B5EF4-FFF2-40B4-BE49-F238E27FC236}">
                <a16:creationId xmlns:a16="http://schemas.microsoft.com/office/drawing/2014/main" id="{B09FEA08-8F6B-1BB6-2324-9AF97F803C75}"/>
              </a:ext>
            </a:extLst>
          </p:cNvPr>
          <p:cNvSpPr txBox="1"/>
          <p:nvPr/>
        </p:nvSpPr>
        <p:spPr>
          <a:xfrm>
            <a:off x="2596046" y="2778150"/>
            <a:ext cx="8288619" cy="2862322"/>
          </a:xfrm>
          <a:custGeom>
            <a:avLst/>
            <a:gdLst>
              <a:gd name="connsiteX0" fmla="*/ 0 w 8288619"/>
              <a:gd name="connsiteY0" fmla="*/ 0 h 2862322"/>
              <a:gd name="connsiteX1" fmla="*/ 8288619 w 8288619"/>
              <a:gd name="connsiteY1" fmla="*/ 0 h 2862322"/>
              <a:gd name="connsiteX2" fmla="*/ 8288619 w 8288619"/>
              <a:gd name="connsiteY2" fmla="*/ 2862322 h 2862322"/>
              <a:gd name="connsiteX3" fmla="*/ 0 w 8288619"/>
              <a:gd name="connsiteY3" fmla="*/ 2862322 h 2862322"/>
              <a:gd name="connsiteX4" fmla="*/ 0 w 8288619"/>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8619" h="2862322" fill="none" extrusionOk="0">
                <a:moveTo>
                  <a:pt x="0" y="0"/>
                </a:moveTo>
                <a:cubicBezTo>
                  <a:pt x="2062840" y="5222"/>
                  <a:pt x="5446693" y="24918"/>
                  <a:pt x="8288619" y="0"/>
                </a:cubicBezTo>
                <a:cubicBezTo>
                  <a:pt x="8127374" y="942177"/>
                  <a:pt x="8244859" y="1869700"/>
                  <a:pt x="8288619" y="2862322"/>
                </a:cubicBezTo>
                <a:cubicBezTo>
                  <a:pt x="4455579" y="2697561"/>
                  <a:pt x="874797" y="2980472"/>
                  <a:pt x="0" y="2862322"/>
                </a:cubicBezTo>
                <a:cubicBezTo>
                  <a:pt x="-55725" y="1471564"/>
                  <a:pt x="17072" y="1108071"/>
                  <a:pt x="0" y="0"/>
                </a:cubicBezTo>
                <a:close/>
              </a:path>
              <a:path w="8288619" h="2862322" stroke="0" extrusionOk="0">
                <a:moveTo>
                  <a:pt x="0" y="0"/>
                </a:moveTo>
                <a:cubicBezTo>
                  <a:pt x="926028" y="11849"/>
                  <a:pt x="5980739" y="-161459"/>
                  <a:pt x="8288619" y="0"/>
                </a:cubicBezTo>
                <a:cubicBezTo>
                  <a:pt x="8291749" y="1124090"/>
                  <a:pt x="8187443" y="1755093"/>
                  <a:pt x="8288619" y="2862322"/>
                </a:cubicBezTo>
                <a:cubicBezTo>
                  <a:pt x="6681633" y="2716462"/>
                  <a:pt x="3140857"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Vì cây có sự thoát hơi nước trao đổi với môi trường qua lá. Trời càng nắng sự thoát hơi nước càng mạnh, hơi nước làm cho không khí xung quanh trở nên mát mẻ hơn.</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AFDBA029-369E-67AA-DE18-B9DE3F820210}"/>
              </a:ext>
            </a:extLst>
          </p:cNvPr>
          <p:cNvSpPr/>
          <p:nvPr/>
        </p:nvSpPr>
        <p:spPr>
          <a:xfrm>
            <a:off x="1458938" y="2216687"/>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093383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4" name="Text Box 17">
            <a:extLst>
              <a:ext uri="{FF2B5EF4-FFF2-40B4-BE49-F238E27FC236}">
                <a16:creationId xmlns:a16="http://schemas.microsoft.com/office/drawing/2014/main" id="{872E1362-3E5A-0371-0B09-B2EF439B92BE}"/>
              </a:ext>
            </a:extLst>
          </p:cNvPr>
          <p:cNvSpPr txBox="1">
            <a:spLocks noChangeArrowheads="1"/>
          </p:cNvSpPr>
          <p:nvPr/>
        </p:nvSpPr>
        <p:spPr bwMode="auto">
          <a:xfrm>
            <a:off x="1189822" y="616655"/>
            <a:ext cx="9199084" cy="1754326"/>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Vì sao trong những ngày nắng nóng vào sáng sớm và chiều tối cần phải tưới nhiều nước hơn cho cây trồng?</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B09FEA08-8F6B-1BB6-2324-9AF97F803C75}"/>
              </a:ext>
            </a:extLst>
          </p:cNvPr>
          <p:cNvSpPr txBox="1"/>
          <p:nvPr/>
        </p:nvSpPr>
        <p:spPr>
          <a:xfrm>
            <a:off x="2243506" y="2811201"/>
            <a:ext cx="8949631" cy="2862322"/>
          </a:xfrm>
          <a:custGeom>
            <a:avLst/>
            <a:gdLst>
              <a:gd name="connsiteX0" fmla="*/ 0 w 8949631"/>
              <a:gd name="connsiteY0" fmla="*/ 0 h 2862322"/>
              <a:gd name="connsiteX1" fmla="*/ 8949631 w 8949631"/>
              <a:gd name="connsiteY1" fmla="*/ 0 h 2862322"/>
              <a:gd name="connsiteX2" fmla="*/ 8949631 w 8949631"/>
              <a:gd name="connsiteY2" fmla="*/ 2862322 h 2862322"/>
              <a:gd name="connsiteX3" fmla="*/ 0 w 8949631"/>
              <a:gd name="connsiteY3" fmla="*/ 2862322 h 2862322"/>
              <a:gd name="connsiteX4" fmla="*/ 0 w 894963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2862322" fill="none" extrusionOk="0">
                <a:moveTo>
                  <a:pt x="0" y="0"/>
                </a:moveTo>
                <a:cubicBezTo>
                  <a:pt x="3581328" y="5222"/>
                  <a:pt x="5324968" y="24918"/>
                  <a:pt x="8949631" y="0"/>
                </a:cubicBezTo>
                <a:cubicBezTo>
                  <a:pt x="8788386" y="942177"/>
                  <a:pt x="8905871" y="1869700"/>
                  <a:pt x="8949631" y="2862322"/>
                </a:cubicBezTo>
                <a:cubicBezTo>
                  <a:pt x="7436663" y="2697561"/>
                  <a:pt x="4164690" y="2980472"/>
                  <a:pt x="0" y="2862322"/>
                </a:cubicBezTo>
                <a:cubicBezTo>
                  <a:pt x="-55725" y="1471564"/>
                  <a:pt x="17072" y="1108071"/>
                  <a:pt x="0" y="0"/>
                </a:cubicBezTo>
                <a:close/>
              </a:path>
              <a:path w="8949631" h="2862322" stroke="0" extrusionOk="0">
                <a:moveTo>
                  <a:pt x="0" y="0"/>
                </a:moveTo>
                <a:cubicBezTo>
                  <a:pt x="1318866" y="11849"/>
                  <a:pt x="6530415" y="-161459"/>
                  <a:pt x="8949631" y="0"/>
                </a:cubicBezTo>
                <a:cubicBezTo>
                  <a:pt x="8952761" y="1124090"/>
                  <a:pt x="8848455" y="1755093"/>
                  <a:pt x="8949631" y="2862322"/>
                </a:cubicBezTo>
                <a:cubicBezTo>
                  <a:pt x="4585242" y="2716462"/>
                  <a:pt x="3195561"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Vì khi nắng nóng cây thoát hơi nước nhiều nên mất hơi nước nhiều, vì vậy cần tưới nhiều nước cho cây. Tưới vào sáng sớm và chiều tối để nước không bị bốc hơi nhiều do nắng.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AFDBA029-369E-67AA-DE18-B9DE3F820210}"/>
              </a:ext>
            </a:extLst>
          </p:cNvPr>
          <p:cNvSpPr/>
          <p:nvPr/>
        </p:nvSpPr>
        <p:spPr>
          <a:xfrm>
            <a:off x="1117415" y="240397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791113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pic>
        <p:nvPicPr>
          <p:cNvPr id="10" name="图片 4">
            <a:extLst>
              <a:ext uri="{FF2B5EF4-FFF2-40B4-BE49-F238E27FC236}">
                <a16:creationId xmlns:a16="http://schemas.microsoft.com/office/drawing/2014/main" id="{3C9C326E-5593-5942-3674-C99FB1802905}"/>
              </a:ext>
            </a:extLst>
          </p:cNvPr>
          <p:cNvPicPr>
            <a:picLocks noChangeAspect="1"/>
          </p:cNvPicPr>
          <p:nvPr/>
        </p:nvPicPr>
        <p:blipFill rotWithShape="1">
          <a:blip r:embed="rId2"/>
          <a:srcRect l="8537" t="9279" b="12603"/>
          <a:stretch/>
        </p:blipFill>
        <p:spPr>
          <a:xfrm>
            <a:off x="9757895" y="3393195"/>
            <a:ext cx="2145356" cy="3304358"/>
          </a:xfrm>
          <a:prstGeom prst="rect">
            <a:avLst/>
          </a:prstGeom>
        </p:spPr>
      </p:pic>
      <p:pic>
        <p:nvPicPr>
          <p:cNvPr id="11" name="图片 10">
            <a:extLst>
              <a:ext uri="{FF2B5EF4-FFF2-40B4-BE49-F238E27FC236}">
                <a16:creationId xmlns:a16="http://schemas.microsoft.com/office/drawing/2014/main" id="{596ECB7C-9147-5DA8-21BC-3F4691A1430F}"/>
              </a:ext>
            </a:extLst>
          </p:cNvPr>
          <p:cNvPicPr>
            <a:picLocks noChangeAspect="1"/>
          </p:cNvPicPr>
          <p:nvPr/>
        </p:nvPicPr>
        <p:blipFill rotWithShape="1">
          <a:blip r:embed="rId3"/>
          <a:srcRect t="8771" r="39144" b="11847"/>
          <a:stretch/>
        </p:blipFill>
        <p:spPr>
          <a:xfrm>
            <a:off x="226889" y="3400695"/>
            <a:ext cx="2615463" cy="3411643"/>
          </a:xfrm>
          <a:prstGeom prst="rect">
            <a:avLst/>
          </a:prstGeom>
        </p:spPr>
      </p:pic>
      <p:grpSp>
        <p:nvGrpSpPr>
          <p:cNvPr id="13" name="Group 12">
            <a:extLst>
              <a:ext uri="{FF2B5EF4-FFF2-40B4-BE49-F238E27FC236}">
                <a16:creationId xmlns:a16="http://schemas.microsoft.com/office/drawing/2014/main" id="{70EED949-7E89-B349-7670-A8BCBC57BDA2}"/>
              </a:ext>
            </a:extLst>
          </p:cNvPr>
          <p:cNvGrpSpPr/>
          <p:nvPr/>
        </p:nvGrpSpPr>
        <p:grpSpPr>
          <a:xfrm>
            <a:off x="150991" y="-82537"/>
            <a:ext cx="4173124" cy="980933"/>
            <a:chOff x="5569152" y="4815954"/>
            <a:chExt cx="3712040" cy="980933"/>
          </a:xfrm>
        </p:grpSpPr>
        <p:grpSp>
          <p:nvGrpSpPr>
            <p:cNvPr id="14" name="Group 13">
              <a:extLst>
                <a:ext uri="{FF2B5EF4-FFF2-40B4-BE49-F238E27FC236}">
                  <a16:creationId xmlns:a16="http://schemas.microsoft.com/office/drawing/2014/main" id="{683B51C1-6A9F-E9F2-5C5E-9B53B569F802}"/>
                </a:ext>
              </a:extLst>
            </p:cNvPr>
            <p:cNvGrpSpPr/>
            <p:nvPr/>
          </p:nvGrpSpPr>
          <p:grpSpPr>
            <a:xfrm>
              <a:off x="5569152" y="4815954"/>
              <a:ext cx="3438370" cy="980933"/>
              <a:chOff x="7698203" y="4402256"/>
              <a:chExt cx="3192710" cy="980933"/>
            </a:xfrm>
          </p:grpSpPr>
          <p:sp>
            <p:nvSpPr>
              <p:cNvPr id="16" name="Flowchart: Manual Input 15">
                <a:extLst>
                  <a:ext uri="{FF2B5EF4-FFF2-40B4-BE49-F238E27FC236}">
                    <a16:creationId xmlns:a16="http://schemas.microsoft.com/office/drawing/2014/main" id="{C3522872-0431-FA21-B962-0170606D670C}"/>
                  </a:ext>
                </a:extLst>
              </p:cNvPr>
              <p:cNvSpPr/>
              <p:nvPr/>
            </p:nvSpPr>
            <p:spPr>
              <a:xfrm>
                <a:off x="7970293" y="4685092"/>
                <a:ext cx="2920620" cy="631847"/>
              </a:xfrm>
              <a:prstGeom prst="flowChartManualInp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83D06BE3-695C-66C3-E0A4-3739C5C29D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15" name="TextBox 14">
              <a:extLst>
                <a:ext uri="{FF2B5EF4-FFF2-40B4-BE49-F238E27FC236}">
                  <a16:creationId xmlns:a16="http://schemas.microsoft.com/office/drawing/2014/main" id="{2E5F1068-9FBC-1A61-E44B-C006323BF31D}"/>
                </a:ext>
              </a:extLst>
            </p:cNvPr>
            <p:cNvSpPr txBox="1"/>
            <p:nvPr/>
          </p:nvSpPr>
          <p:spPr>
            <a:xfrm>
              <a:off x="6258212" y="5070296"/>
              <a:ext cx="302298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biết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 name="TextBox 17">
            <a:extLst>
              <a:ext uri="{FF2B5EF4-FFF2-40B4-BE49-F238E27FC236}">
                <a16:creationId xmlns:a16="http://schemas.microsoft.com/office/drawing/2014/main" id="{591BEAF2-20D5-D3BB-0662-06B859229FC2}"/>
              </a:ext>
            </a:extLst>
          </p:cNvPr>
          <p:cNvSpPr txBox="1"/>
          <p:nvPr/>
        </p:nvSpPr>
        <p:spPr>
          <a:xfrm>
            <a:off x="1399142" y="1355075"/>
            <a:ext cx="10025350" cy="2308324"/>
          </a:xfrm>
          <a:prstGeom prst="rect">
            <a:avLst/>
          </a:prstGeom>
          <a:noFill/>
        </p:spPr>
        <p:txBody>
          <a:bodyPr wrap="square" rtlCol="0">
            <a:spAutoFit/>
          </a:bodyPr>
          <a:lstStyle/>
          <a:p>
            <a:pPr algn="just" rtl="0">
              <a:spcBef>
                <a:spcPts val="0"/>
              </a:spcBef>
              <a:spcAft>
                <a:spcPts val="500"/>
              </a:spcAft>
            </a:pPr>
            <a:r>
              <a:rPr lang="vi-VN" sz="3600" b="1" i="0" u="none" strike="noStrike" dirty="0">
                <a:solidFill>
                  <a:srgbClr val="002060"/>
                </a:solidFill>
                <a:effectLst/>
                <a:latin typeface="Cambria" panose="02040503050406030204" pitchFamily="18" charset="0"/>
                <a:ea typeface="Cambria" panose="02040503050406030204" pitchFamily="18" charset="0"/>
              </a:rPr>
              <a:t>Đất trồng tốt, màu mỡ khi chứa nước, không khí và chất khoảng,... với tỉ lệ thích hợp. Việc bón phân nhằm cung cấp thêm các chất khoáng cần thiết cho cây phát triển tốt.</a:t>
            </a:r>
            <a:endParaRPr lang="vi-VN" sz="36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93787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barn(inVertical)">
                                      <p:cBhvr>
                                        <p:cTn id="2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547661" y="1026250"/>
            <a:ext cx="9063259" cy="4575950"/>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pic>
        <p:nvPicPr>
          <p:cNvPr id="12" name="Picture 4">
            <a:extLst>
              <a:ext uri="{FF2B5EF4-FFF2-40B4-BE49-F238E27FC236}">
                <a16:creationId xmlns:a16="http://schemas.microsoft.com/office/drawing/2014/main" id="{6074C5CE-72B6-4E24-BEAF-6ACD529100D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68119" y="1846993"/>
            <a:ext cx="2912480" cy="6401055"/>
          </a:xfrm>
          <a:prstGeom prst="rect">
            <a:avLst/>
          </a:prstGeom>
        </p:spPr>
      </p:pic>
      <p:grpSp>
        <p:nvGrpSpPr>
          <p:cNvPr id="65" name="Google Shape;7561;p54">
            <a:extLst>
              <a:ext uri="{FF2B5EF4-FFF2-40B4-BE49-F238E27FC236}">
                <a16:creationId xmlns:a16="http://schemas.microsoft.com/office/drawing/2014/main" id="{D64FD698-5A90-4121-A2BC-35FF50309B0A}"/>
              </a:ext>
            </a:extLst>
          </p:cNvPr>
          <p:cNvGrpSpPr/>
          <p:nvPr/>
        </p:nvGrpSpPr>
        <p:grpSpPr>
          <a:xfrm>
            <a:off x="0" y="161729"/>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3" name="Rectangle 2">
            <a:extLst>
              <a:ext uri="{FF2B5EF4-FFF2-40B4-BE49-F238E27FC236}">
                <a16:creationId xmlns:a16="http://schemas.microsoft.com/office/drawing/2014/main" id="{5913C65C-C818-4093-B6FC-8BDA14387832}"/>
              </a:ext>
            </a:extLst>
          </p:cNvPr>
          <p:cNvSpPr/>
          <p:nvPr/>
        </p:nvSpPr>
        <p:spPr>
          <a:xfrm>
            <a:off x="1225812" y="4145098"/>
            <a:ext cx="2334638" cy="1489043"/>
          </a:xfrm>
          <a:custGeom>
            <a:avLst/>
            <a:gdLst>
              <a:gd name="connsiteX0" fmla="*/ 0 w 1971709"/>
              <a:gd name="connsiteY0" fmla="*/ 0 h 1275034"/>
              <a:gd name="connsiteX1" fmla="*/ 1971709 w 1971709"/>
              <a:gd name="connsiteY1" fmla="*/ 0 h 1275034"/>
              <a:gd name="connsiteX2" fmla="*/ 1971709 w 1971709"/>
              <a:gd name="connsiteY2" fmla="*/ 1275034 h 1275034"/>
              <a:gd name="connsiteX3" fmla="*/ 0 w 1971709"/>
              <a:gd name="connsiteY3" fmla="*/ 1275034 h 1275034"/>
              <a:gd name="connsiteX4" fmla="*/ 0 w 1971709"/>
              <a:gd name="connsiteY4" fmla="*/ 0 h 1275034"/>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1971708 w 2010619"/>
              <a:gd name="connsiteY1" fmla="*/ 0 h 1372311"/>
              <a:gd name="connsiteX2" fmla="*/ 2010619 w 2010619"/>
              <a:gd name="connsiteY2" fmla="*/ 1372311 h 1372311"/>
              <a:gd name="connsiteX3" fmla="*/ 38910 w 2010619"/>
              <a:gd name="connsiteY3" fmla="*/ 1372311 h 1372311"/>
              <a:gd name="connsiteX4" fmla="*/ 0 w 2010619"/>
              <a:gd name="connsiteY4" fmla="*/ 0 h 1372311"/>
              <a:gd name="connsiteX0" fmla="*/ 0 w 2037708"/>
              <a:gd name="connsiteY0" fmla="*/ 0 h 1372311"/>
              <a:gd name="connsiteX1" fmla="*/ 1971708 w 2037708"/>
              <a:gd name="connsiteY1" fmla="*/ 0 h 1372311"/>
              <a:gd name="connsiteX2" fmla="*/ 2010619 w 2037708"/>
              <a:gd name="connsiteY2" fmla="*/ 1372311 h 1372311"/>
              <a:gd name="connsiteX3" fmla="*/ 38910 w 2037708"/>
              <a:gd name="connsiteY3" fmla="*/ 1372311 h 1372311"/>
              <a:gd name="connsiteX4" fmla="*/ 0 w 2037708"/>
              <a:gd name="connsiteY4" fmla="*/ 0 h 1372311"/>
              <a:gd name="connsiteX0" fmla="*/ 0 w 2166261"/>
              <a:gd name="connsiteY0" fmla="*/ 0 h 1469588"/>
              <a:gd name="connsiteX1" fmla="*/ 1971708 w 2166261"/>
              <a:gd name="connsiteY1" fmla="*/ 0 h 1469588"/>
              <a:gd name="connsiteX2" fmla="*/ 2166261 w 2166261"/>
              <a:gd name="connsiteY2" fmla="*/ 1469588 h 1469588"/>
              <a:gd name="connsiteX3" fmla="*/ 38910 w 2166261"/>
              <a:gd name="connsiteY3" fmla="*/ 1372311 h 1469588"/>
              <a:gd name="connsiteX4" fmla="*/ 0 w 2166261"/>
              <a:gd name="connsiteY4" fmla="*/ 0 h 1469588"/>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539" h="1489043">
                <a:moveTo>
                  <a:pt x="97278" y="0"/>
                </a:moveTo>
                <a:lnTo>
                  <a:pt x="2068986" y="0"/>
                </a:lnTo>
                <a:cubicBezTo>
                  <a:pt x="2198687" y="437982"/>
                  <a:pt x="2250569" y="1012151"/>
                  <a:pt x="2263539" y="1469588"/>
                </a:cubicBezTo>
                <a:lnTo>
                  <a:pt x="0" y="1489043"/>
                </a:lnTo>
                <a:cubicBezTo>
                  <a:pt x="6486" y="992695"/>
                  <a:pt x="71336" y="496348"/>
                  <a:pt x="97278" y="0"/>
                </a:cubicBezTo>
                <a:close/>
              </a:path>
            </a:pathLst>
          </a:custGeom>
          <a:solidFill>
            <a:srgbClr val="F9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228CBEC4-260F-4110-B759-3232E1044269}"/>
              </a:ext>
            </a:extLst>
          </p:cNvPr>
          <p:cNvPicPr>
            <a:picLocks noChangeAspect="1"/>
          </p:cNvPicPr>
          <p:nvPr/>
        </p:nvPicPr>
        <p:blipFill>
          <a:blip r:embed="rId4"/>
          <a:stretch>
            <a:fillRect/>
          </a:stretch>
        </p:blipFill>
        <p:spPr>
          <a:xfrm>
            <a:off x="1558665" y="4114701"/>
            <a:ext cx="1524132" cy="1694835"/>
          </a:xfrm>
          <a:prstGeom prst="rect">
            <a:avLst/>
          </a:prstGeom>
        </p:spPr>
      </p:pic>
      <p:pic>
        <p:nvPicPr>
          <p:cNvPr id="5" name="Picture 4">
            <a:extLst>
              <a:ext uri="{FF2B5EF4-FFF2-40B4-BE49-F238E27FC236}">
                <a16:creationId xmlns:a16="http://schemas.microsoft.com/office/drawing/2014/main" id="{B61F56A8-F494-7424-83DC-1B29C7DE1A2D}"/>
              </a:ext>
            </a:extLst>
          </p:cNvPr>
          <p:cNvPicPr>
            <a:picLocks noChangeAspect="1"/>
          </p:cNvPicPr>
          <p:nvPr/>
        </p:nvPicPr>
        <p:blipFill>
          <a:blip r:embed="rId5"/>
          <a:stretch>
            <a:fillRect/>
          </a:stretch>
        </p:blipFill>
        <p:spPr>
          <a:xfrm>
            <a:off x="3081383" y="1368373"/>
            <a:ext cx="6712278" cy="4121253"/>
          </a:xfrm>
          <a:prstGeom prst="rect">
            <a:avLst/>
          </a:prstGeom>
        </p:spPr>
      </p:pic>
    </p:spTree>
    <p:extLst>
      <p:ext uri="{BB962C8B-B14F-4D97-AF65-F5344CB8AC3E}">
        <p14:creationId xmlns:p14="http://schemas.microsoft.com/office/powerpoint/2010/main" val="3618360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ction="ppaction://hlinksldjump"/>
            <a:extLst>
              <a:ext uri="{FF2B5EF4-FFF2-40B4-BE49-F238E27FC236}">
                <a16:creationId xmlns:a16="http://schemas.microsoft.com/office/drawing/2014/main" id="{F6C3A562-E0FD-6763-340E-ED58B7FBAA9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483408" y="2671009"/>
            <a:ext cx="2613320" cy="3253318"/>
          </a:xfrm>
          <a:prstGeom prst="rect">
            <a:avLst/>
          </a:prstGeom>
        </p:spPr>
      </p:pic>
      <p:pic>
        <p:nvPicPr>
          <p:cNvPr id="16" name="Picture 15">
            <a:hlinkClick r:id="rId6" action="ppaction://hlinksldjump"/>
            <a:extLst>
              <a:ext uri="{FF2B5EF4-FFF2-40B4-BE49-F238E27FC236}">
                <a16:creationId xmlns:a16="http://schemas.microsoft.com/office/drawing/2014/main" id="{FC6B7000-82D8-C990-7758-CAC150EB4CB2}"/>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422816" y="2959414"/>
            <a:ext cx="2649545" cy="3308058"/>
          </a:xfrm>
          <a:prstGeom prst="rect">
            <a:avLst/>
          </a:prstGeom>
        </p:spPr>
      </p:pic>
      <p:pic>
        <p:nvPicPr>
          <p:cNvPr id="17" name="Picture 16">
            <a:hlinkClick r:id="rId9" action="ppaction://hlinksldjump"/>
            <a:extLst>
              <a:ext uri="{FF2B5EF4-FFF2-40B4-BE49-F238E27FC236}">
                <a16:creationId xmlns:a16="http://schemas.microsoft.com/office/drawing/2014/main" id="{E34C162D-E3CB-846D-B6AF-4F7521569B49}"/>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7418770" y="2769520"/>
            <a:ext cx="2723980" cy="3391078"/>
          </a:xfrm>
          <a:prstGeom prst="rect">
            <a:avLst/>
          </a:prstGeom>
        </p:spPr>
      </p:pic>
      <p:pic>
        <p:nvPicPr>
          <p:cNvPr id="19" name="Picture 18">
            <a:hlinkClick r:id="rId12" action="ppaction://hlinksldjump"/>
            <a:extLst>
              <a:ext uri="{FF2B5EF4-FFF2-40B4-BE49-F238E27FC236}">
                <a16:creationId xmlns:a16="http://schemas.microsoft.com/office/drawing/2014/main" id="{C9182792-4725-4B15-CC88-A616339677A6}"/>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414772" y="1202642"/>
            <a:ext cx="9656064" cy="1311044"/>
          </a:xfrm>
          <a:prstGeom prst="rect">
            <a:avLst/>
          </a:prstGeom>
        </p:spPr>
      </p:pic>
      <p:grpSp>
        <p:nvGrpSpPr>
          <p:cNvPr id="20" name="Group 19">
            <a:extLst>
              <a:ext uri="{FF2B5EF4-FFF2-40B4-BE49-F238E27FC236}">
                <a16:creationId xmlns:a16="http://schemas.microsoft.com/office/drawing/2014/main" id="{EF06C614-0B19-860E-F95E-ECEB7D643DCF}"/>
              </a:ext>
            </a:extLst>
          </p:cNvPr>
          <p:cNvGrpSpPr/>
          <p:nvPr/>
        </p:nvGrpSpPr>
        <p:grpSpPr>
          <a:xfrm rot="20669035">
            <a:off x="-537653" y="-86662"/>
            <a:ext cx="4657771" cy="2143954"/>
            <a:chOff x="2152191" y="2295860"/>
            <a:chExt cx="3866191" cy="1860883"/>
          </a:xfrm>
          <a:solidFill>
            <a:schemeClr val="accent6">
              <a:lumMod val="20000"/>
              <a:lumOff val="80000"/>
            </a:schemeClr>
          </a:solidFill>
        </p:grpSpPr>
        <p:sp>
          <p:nvSpPr>
            <p:cNvPr id="21" name="Freeform: Shape 20">
              <a:extLst>
                <a:ext uri="{FF2B5EF4-FFF2-40B4-BE49-F238E27FC236}">
                  <a16:creationId xmlns:a16="http://schemas.microsoft.com/office/drawing/2014/main" id="{8FBC43EA-CBB9-DF2B-5A69-7531F7270A2C}"/>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400" b="1" i="0" u="none" strike="noStrike" kern="1200" cap="none" spc="0" normalizeH="0" baseline="0" noProof="0">
                <a:ln>
                  <a:noFill/>
                </a:ln>
                <a:solidFill>
                  <a:srgbClr val="5B9BD5"/>
                </a:solidFill>
                <a:effectLst/>
                <a:uLnTx/>
                <a:uFillTx/>
                <a:latin typeface="UTM Avo" panose="02040603050506020204" pitchFamily="18" charset="0"/>
                <a:ea typeface="+mn-ea"/>
                <a:cs typeface="+mn-cs"/>
              </a:endParaRPr>
            </a:p>
          </p:txBody>
        </p:sp>
        <p:sp>
          <p:nvSpPr>
            <p:cNvPr id="22" name="TextBox 21">
              <a:extLst>
                <a:ext uri="{FF2B5EF4-FFF2-40B4-BE49-F238E27FC236}">
                  <a16:creationId xmlns:a16="http://schemas.microsoft.com/office/drawing/2014/main" id="{9E5BF1BA-2C3E-A3E7-A93E-808AF3087B48}"/>
                </a:ext>
              </a:extLst>
            </p:cNvPr>
            <p:cNvSpPr txBox="1"/>
            <p:nvPr/>
          </p:nvSpPr>
          <p:spPr>
            <a:xfrm rot="21373733">
              <a:off x="2152191" y="2871724"/>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rPr>
                <a:t>Trò chơi</a:t>
              </a:r>
              <a:endParaRPr kumimoji="0" lang="vi-VN"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id="{D1C0A69F-A289-A207-7B52-F0E0643A8244}"/>
              </a:ext>
            </a:extLst>
          </p:cNvPr>
          <p:cNvPicPr>
            <a:picLocks noChangeAspect="1"/>
          </p:cNvPicPr>
          <p:nvPr/>
        </p:nvPicPr>
        <p:blipFill>
          <a:blip r:embed="rId15" cstate="print">
            <a:extLst>
              <a:ext uri="{BEBA8EAE-BF5A-486C-A8C5-ECC9F3942E4B}">
                <a14:imgProps xmlns:a14="http://schemas.microsoft.com/office/drawing/2010/main">
                  <a14:imgLayer r:embed="rId16">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9977338" y="844594"/>
            <a:ext cx="1707951" cy="1534136"/>
          </a:xfrm>
          <a:prstGeom prst="rect">
            <a:avLst/>
          </a:prstGeom>
        </p:spPr>
      </p:pic>
      <p:pic>
        <p:nvPicPr>
          <p:cNvPr id="24" name="Picture 23">
            <a:extLst>
              <a:ext uri="{FF2B5EF4-FFF2-40B4-BE49-F238E27FC236}">
                <a16:creationId xmlns:a16="http://schemas.microsoft.com/office/drawing/2014/main" id="{80CB82FC-20AD-1198-C1D4-F416E07B2DBB}"/>
              </a:ext>
            </a:extLst>
          </p:cNvPr>
          <p:cNvPicPr>
            <a:picLocks noChangeAspect="1"/>
          </p:cNvPicPr>
          <p:nvPr/>
        </p:nvPicPr>
        <p:blipFill>
          <a:blip r:embed="rId17" cstate="print">
            <a:extLst>
              <a:ext uri="{BEBA8EAE-BF5A-486C-A8C5-ECC9F3942E4B}">
                <a14:imgProps xmlns:a14="http://schemas.microsoft.com/office/drawing/2010/main">
                  <a14:imgLayer r:embed="rId18">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856028" flipH="1">
            <a:off x="1637648" y="1591182"/>
            <a:ext cx="1604381" cy="1275855"/>
          </a:xfrm>
          <a:prstGeom prst="rect">
            <a:avLst/>
          </a:prstGeom>
        </p:spPr>
      </p:pic>
    </p:spTree>
    <p:extLst>
      <p:ext uri="{BB962C8B-B14F-4D97-AF65-F5344CB8AC3E}">
        <p14:creationId xmlns:p14="http://schemas.microsoft.com/office/powerpoint/2010/main" val="1184930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1800" decel="100000" fill="hold"/>
                                        <p:tgtEl>
                                          <p:spTgt spid="16"/>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anim calcmode="lin" valueType="num">
                                      <p:cBhvr>
                                        <p:cTn id="14" dur="2000" fill="hold"/>
                                        <p:tgtEl>
                                          <p:spTgt spid="15"/>
                                        </p:tgtEl>
                                        <p:attrNameLst>
                                          <p:attrName>ppt_x</p:attrName>
                                        </p:attrNameLst>
                                      </p:cBhvr>
                                      <p:tavLst>
                                        <p:tav tm="0">
                                          <p:val>
                                            <p:strVal val="#ppt_x"/>
                                          </p:val>
                                        </p:tav>
                                        <p:tav tm="100000">
                                          <p:val>
                                            <p:strVal val="#ppt_x"/>
                                          </p:val>
                                        </p:tav>
                                      </p:tavLst>
                                    </p:anim>
                                    <p:anim calcmode="lin" valueType="num">
                                      <p:cBhvr>
                                        <p:cTn id="15" dur="1800" decel="100000" fill="hold"/>
                                        <p:tgtEl>
                                          <p:spTgt spid="15"/>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anim calcmode="lin" valueType="num">
                                      <p:cBhvr>
                                        <p:cTn id="20" dur="2000" fill="hold"/>
                                        <p:tgtEl>
                                          <p:spTgt spid="17"/>
                                        </p:tgtEl>
                                        <p:attrNameLst>
                                          <p:attrName>ppt_x</p:attrName>
                                        </p:attrNameLst>
                                      </p:cBhvr>
                                      <p:tavLst>
                                        <p:tav tm="0">
                                          <p:val>
                                            <p:strVal val="#ppt_x"/>
                                          </p:val>
                                        </p:tav>
                                        <p:tav tm="100000">
                                          <p:val>
                                            <p:strVal val="#ppt_x"/>
                                          </p:val>
                                        </p:tav>
                                      </p:tavLst>
                                    </p:anim>
                                    <p:anim calcmode="lin" valueType="num">
                                      <p:cBhvr>
                                        <p:cTn id="21" dur="1800" decel="100000" fill="hold"/>
                                        <p:tgtEl>
                                          <p:spTgt spid="17"/>
                                        </p:tgtEl>
                                        <p:attrNameLst>
                                          <p:attrName>ppt_y</p:attrName>
                                        </p:attrNameLst>
                                      </p:cBhvr>
                                      <p:tavLst>
                                        <p:tav tm="0">
                                          <p:val>
                                            <p:strVal val="#ppt_y+1"/>
                                          </p:val>
                                        </p:tav>
                                        <p:tav tm="100000">
                                          <p:val>
                                            <p:strVal val="#ppt_y-.03"/>
                                          </p:val>
                                        </p:tav>
                                      </p:tavLst>
                                    </p:anim>
                                    <p:anim calcmode="lin" valueType="num">
                                      <p:cBhvr>
                                        <p:cTn id="22" dur="1" accel="100000" fill="hold">
                                          <p:stCondLst>
                                            <p:cond delay="1999"/>
                                          </p:stCondLst>
                                        </p:cTn>
                                        <p:tgtEl>
                                          <p:spTgt spid="17"/>
                                        </p:tgtEl>
                                        <p:attrNameLst>
                                          <p:attrName>ppt_y</p:attrName>
                                        </p:attrNameLst>
                                      </p:cBhvr>
                                      <p:tavLst>
                                        <p:tav tm="0">
                                          <p:val>
                                            <p:strVal val="#ppt_y-.03"/>
                                          </p:val>
                                        </p:tav>
                                        <p:tav tm="100000">
                                          <p:val>
                                            <p:strVal val="#ppt_y"/>
                                          </p:val>
                                        </p:tav>
                                      </p:tavLst>
                                    </p:anim>
                                  </p:childTnLst>
                                </p:cTn>
                              </p:par>
                              <p:par>
                                <p:cTn id="23" presetID="32" presetClass="emph" presetSubtype="0" fill="hold" nodeType="withEffect">
                                  <p:stCondLst>
                                    <p:cond delay="0"/>
                                  </p:stCondLst>
                                  <p:childTnLst>
                                    <p:animRot by="120000">
                                      <p:cBhvr>
                                        <p:cTn id="24" dur="200" fill="hold">
                                          <p:stCondLst>
                                            <p:cond delay="0"/>
                                          </p:stCondLst>
                                        </p:cTn>
                                        <p:tgtEl>
                                          <p:spTgt spid="16"/>
                                        </p:tgtEl>
                                        <p:attrNameLst>
                                          <p:attrName>r</p:attrName>
                                        </p:attrNameLst>
                                      </p:cBhvr>
                                    </p:animRot>
                                    <p:animRot by="-240000">
                                      <p:cBhvr>
                                        <p:cTn id="25" dur="400" fill="hold">
                                          <p:stCondLst>
                                            <p:cond delay="400"/>
                                          </p:stCondLst>
                                        </p:cTn>
                                        <p:tgtEl>
                                          <p:spTgt spid="16"/>
                                        </p:tgtEl>
                                        <p:attrNameLst>
                                          <p:attrName>r</p:attrName>
                                        </p:attrNameLst>
                                      </p:cBhvr>
                                    </p:animRot>
                                    <p:animRot by="240000">
                                      <p:cBhvr>
                                        <p:cTn id="26" dur="400" fill="hold">
                                          <p:stCondLst>
                                            <p:cond delay="800"/>
                                          </p:stCondLst>
                                        </p:cTn>
                                        <p:tgtEl>
                                          <p:spTgt spid="16"/>
                                        </p:tgtEl>
                                        <p:attrNameLst>
                                          <p:attrName>r</p:attrName>
                                        </p:attrNameLst>
                                      </p:cBhvr>
                                    </p:animRot>
                                    <p:animRot by="-240000">
                                      <p:cBhvr>
                                        <p:cTn id="27" dur="400" fill="hold">
                                          <p:stCondLst>
                                            <p:cond delay="1200"/>
                                          </p:stCondLst>
                                        </p:cTn>
                                        <p:tgtEl>
                                          <p:spTgt spid="16"/>
                                        </p:tgtEl>
                                        <p:attrNameLst>
                                          <p:attrName>r</p:attrName>
                                        </p:attrNameLst>
                                      </p:cBhvr>
                                    </p:animRot>
                                    <p:animRot by="120000">
                                      <p:cBhvr>
                                        <p:cTn id="28" dur="400" fill="hold">
                                          <p:stCondLst>
                                            <p:cond delay="1600"/>
                                          </p:stCondLst>
                                        </p:cTn>
                                        <p:tgtEl>
                                          <p:spTgt spid="16"/>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17"/>
                                        </p:tgtEl>
                                        <p:attrNameLst>
                                          <p:attrName>r</p:attrName>
                                        </p:attrNameLst>
                                      </p:cBhvr>
                                    </p:animRot>
                                    <p:animRot by="-240000">
                                      <p:cBhvr>
                                        <p:cTn id="31" dur="400" fill="hold">
                                          <p:stCondLst>
                                            <p:cond delay="400"/>
                                          </p:stCondLst>
                                        </p:cTn>
                                        <p:tgtEl>
                                          <p:spTgt spid="17"/>
                                        </p:tgtEl>
                                        <p:attrNameLst>
                                          <p:attrName>r</p:attrName>
                                        </p:attrNameLst>
                                      </p:cBhvr>
                                    </p:animRot>
                                    <p:animRot by="240000">
                                      <p:cBhvr>
                                        <p:cTn id="32" dur="400" fill="hold">
                                          <p:stCondLst>
                                            <p:cond delay="800"/>
                                          </p:stCondLst>
                                        </p:cTn>
                                        <p:tgtEl>
                                          <p:spTgt spid="17"/>
                                        </p:tgtEl>
                                        <p:attrNameLst>
                                          <p:attrName>r</p:attrName>
                                        </p:attrNameLst>
                                      </p:cBhvr>
                                    </p:animRot>
                                    <p:animRot by="-240000">
                                      <p:cBhvr>
                                        <p:cTn id="33" dur="400" fill="hold">
                                          <p:stCondLst>
                                            <p:cond delay="1200"/>
                                          </p:stCondLst>
                                        </p:cTn>
                                        <p:tgtEl>
                                          <p:spTgt spid="17"/>
                                        </p:tgtEl>
                                        <p:attrNameLst>
                                          <p:attrName>r</p:attrName>
                                        </p:attrNameLst>
                                      </p:cBhvr>
                                    </p:animRot>
                                    <p:animRot by="120000">
                                      <p:cBhvr>
                                        <p:cTn id="34" dur="400" fill="hold">
                                          <p:stCondLst>
                                            <p:cond delay="1600"/>
                                          </p:stCondLst>
                                        </p:cTn>
                                        <p:tgtEl>
                                          <p:spTgt spid="17"/>
                                        </p:tgtEl>
                                        <p:attrNameLst>
                                          <p:attrName>r</p:attrName>
                                        </p:attrNameLst>
                                      </p:cBhvr>
                                    </p:animRot>
                                  </p:childTnLst>
                                </p:cTn>
                              </p:par>
                            </p:childTnLst>
                          </p:cTn>
                        </p:par>
                        <p:par>
                          <p:cTn id="35" fill="hold">
                            <p:stCondLst>
                              <p:cond delay="2000"/>
                            </p:stCondLst>
                            <p:childTnLst>
                              <p:par>
                                <p:cTn id="36" presetID="50" presetClass="entr" presetSubtype="0" decel="10000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strVal val="#ppt_w+.3"/>
                                          </p:val>
                                        </p:tav>
                                        <p:tav tm="100000">
                                          <p:val>
                                            <p:strVal val="#ppt_w"/>
                                          </p:val>
                                        </p:tav>
                                      </p:tavLst>
                                    </p:anim>
                                    <p:anim calcmode="lin" valueType="num">
                                      <p:cBhvr>
                                        <p:cTn id="39" dur="1000" fill="hold"/>
                                        <p:tgtEl>
                                          <p:spTgt spid="19"/>
                                        </p:tgtEl>
                                        <p:attrNameLst>
                                          <p:attrName>ppt_h</p:attrName>
                                        </p:attrNameLst>
                                      </p:cBhvr>
                                      <p:tavLst>
                                        <p:tav tm="0">
                                          <p:val>
                                            <p:strVal val="#ppt_h"/>
                                          </p:val>
                                        </p:tav>
                                        <p:tav tm="100000">
                                          <p:val>
                                            <p:strVal val="#ppt_h"/>
                                          </p:val>
                                        </p:tav>
                                      </p:tavLst>
                                    </p:anim>
                                    <p:animEffect transition="in" filter="fade">
                                      <p:cBhvr>
                                        <p:cTn id="40" dur="1000"/>
                                        <p:tgtEl>
                                          <p:spTgt spid="19"/>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cTn>
                              </p:par>
                              <p:par>
                                <p:cTn id="47" presetID="3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 calcmode="lin" valueType="num">
                                      <p:cBhvr>
                                        <p:cTn id="51" dur="1000" fill="hold"/>
                                        <p:tgtEl>
                                          <p:spTgt spid="24"/>
                                        </p:tgtEl>
                                        <p:attrNameLst>
                                          <p:attrName>style.rotation</p:attrName>
                                        </p:attrNameLst>
                                      </p:cBhvr>
                                      <p:tavLst>
                                        <p:tav tm="0">
                                          <p:val>
                                            <p:fltVal val="90"/>
                                          </p:val>
                                        </p:tav>
                                        <p:tav tm="100000">
                                          <p:val>
                                            <p:fltVal val="0"/>
                                          </p:val>
                                        </p:tav>
                                      </p:tavLst>
                                    </p:anim>
                                    <p:animEffect transition="in" filter="fade">
                                      <p:cBhvr>
                                        <p:cTn id="52" dur="1000"/>
                                        <p:tgtEl>
                                          <p:spTgt spid="24"/>
                                        </p:tgtEl>
                                      </p:cBhvr>
                                    </p:animEffect>
                                  </p:childTnLst>
                                </p:cTn>
                              </p:par>
                              <p:par>
                                <p:cTn id="53" presetID="3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1000" fill="hold"/>
                                        <p:tgtEl>
                                          <p:spTgt spid="23"/>
                                        </p:tgtEl>
                                        <p:attrNameLst>
                                          <p:attrName>ppt_w</p:attrName>
                                        </p:attrNameLst>
                                      </p:cBhvr>
                                      <p:tavLst>
                                        <p:tav tm="0">
                                          <p:val>
                                            <p:fltVal val="0"/>
                                          </p:val>
                                        </p:tav>
                                        <p:tav tm="100000">
                                          <p:val>
                                            <p:strVal val="#ppt_w"/>
                                          </p:val>
                                        </p:tav>
                                      </p:tavLst>
                                    </p:anim>
                                    <p:anim calcmode="lin" valueType="num">
                                      <p:cBhvr>
                                        <p:cTn id="56" dur="1000" fill="hold"/>
                                        <p:tgtEl>
                                          <p:spTgt spid="23"/>
                                        </p:tgtEl>
                                        <p:attrNameLst>
                                          <p:attrName>ppt_h</p:attrName>
                                        </p:attrNameLst>
                                      </p:cBhvr>
                                      <p:tavLst>
                                        <p:tav tm="0">
                                          <p:val>
                                            <p:fltVal val="0"/>
                                          </p:val>
                                        </p:tav>
                                        <p:tav tm="100000">
                                          <p:val>
                                            <p:strVal val="#ppt_h"/>
                                          </p:val>
                                        </p:tav>
                                      </p:tavLst>
                                    </p:anim>
                                    <p:anim calcmode="lin" valueType="num">
                                      <p:cBhvr>
                                        <p:cTn id="57" dur="1000" fill="hold"/>
                                        <p:tgtEl>
                                          <p:spTgt spid="23"/>
                                        </p:tgtEl>
                                        <p:attrNameLst>
                                          <p:attrName>style.rotation</p:attrName>
                                        </p:attrNameLst>
                                      </p:cBhvr>
                                      <p:tavLst>
                                        <p:tav tm="0">
                                          <p:val>
                                            <p:fltVal val="90"/>
                                          </p:val>
                                        </p:tav>
                                        <p:tav tm="100000">
                                          <p:val>
                                            <p:fltVal val="0"/>
                                          </p:val>
                                        </p:tav>
                                      </p:tavLst>
                                    </p:anim>
                                    <p:animEffect transition="in" filter="fade">
                                      <p:cBhvr>
                                        <p:cTn id="5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500"/>
                                        <p:tgtEl>
                                          <p:spTgt spid="16"/>
                                        </p:tgtEl>
                                        <p:attrNameLst>
                                          <p:attrName>ppt_w</p:attrName>
                                        </p:attrNameLst>
                                      </p:cBhvr>
                                      <p:tavLst>
                                        <p:tav tm="0">
                                          <p:val>
                                            <p:strVal val="ppt_w"/>
                                          </p:val>
                                        </p:tav>
                                        <p:tav tm="100000">
                                          <p:val>
                                            <p:fltVal val="0"/>
                                          </p:val>
                                        </p:tav>
                                      </p:tavLst>
                                    </p:anim>
                                    <p:anim calcmode="lin" valueType="num">
                                      <p:cBhvr>
                                        <p:cTn id="72" dur="500"/>
                                        <p:tgtEl>
                                          <p:spTgt spid="16"/>
                                        </p:tgtEl>
                                        <p:attrNameLst>
                                          <p:attrName>ppt_h</p:attrName>
                                        </p:attrNameLst>
                                      </p:cBhvr>
                                      <p:tavLst>
                                        <p:tav tm="0">
                                          <p:val>
                                            <p:strVal val="ppt_h"/>
                                          </p:val>
                                        </p:tav>
                                        <p:tav tm="100000">
                                          <p:val>
                                            <p:fltVal val="0"/>
                                          </p:val>
                                        </p:tav>
                                      </p:tavLst>
                                    </p:anim>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53" presetClass="exit" presetSubtype="32" fill="hold" nodeType="clickEffect">
                                  <p:stCondLst>
                                    <p:cond delay="0"/>
                                  </p:stCondLst>
                                  <p:childTnLst>
                                    <p:anim calcmode="lin" valueType="num">
                                      <p:cBhvr>
                                        <p:cTn id="79" dur="500"/>
                                        <p:tgtEl>
                                          <p:spTgt spid="17"/>
                                        </p:tgtEl>
                                        <p:attrNameLst>
                                          <p:attrName>ppt_w</p:attrName>
                                        </p:attrNameLst>
                                      </p:cBhvr>
                                      <p:tavLst>
                                        <p:tav tm="0">
                                          <p:val>
                                            <p:strVal val="ppt_w"/>
                                          </p:val>
                                        </p:tav>
                                        <p:tav tm="100000">
                                          <p:val>
                                            <p:fltVal val="0"/>
                                          </p:val>
                                        </p:tav>
                                      </p:tavLst>
                                    </p:anim>
                                    <p:anim calcmode="lin" valueType="num">
                                      <p:cBhvr>
                                        <p:cTn id="80" dur="500"/>
                                        <p:tgtEl>
                                          <p:spTgt spid="17"/>
                                        </p:tgtEl>
                                        <p:attrNameLst>
                                          <p:attrName>ppt_h</p:attrName>
                                        </p:attrNameLst>
                                      </p:cBhvr>
                                      <p:tavLst>
                                        <p:tav tm="0">
                                          <p:val>
                                            <p:strVal val="ppt_h"/>
                                          </p:val>
                                        </p:tav>
                                        <p:tav tm="100000">
                                          <p:val>
                                            <p:fltVal val="0"/>
                                          </p:val>
                                        </p:tav>
                                      </p:tavLst>
                                    </p:anim>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 name="Group 214">
            <a:extLst>
              <a:ext uri="{FF2B5EF4-FFF2-40B4-BE49-F238E27FC236}">
                <a16:creationId xmlns:a16="http://schemas.microsoft.com/office/drawing/2014/main" id="{752DE730-BCF3-BA8A-5D58-FA6B371B6B5D}"/>
              </a:ext>
            </a:extLst>
          </p:cNvPr>
          <p:cNvGrpSpPr/>
          <p:nvPr/>
        </p:nvGrpSpPr>
        <p:grpSpPr>
          <a:xfrm>
            <a:off x="-693571" y="150873"/>
            <a:ext cx="13579140" cy="2481393"/>
            <a:chOff x="-693571" y="150873"/>
            <a:chExt cx="13579140" cy="2481393"/>
          </a:xfrm>
        </p:grpSpPr>
        <p:sp>
          <p:nvSpPr>
            <p:cNvPr id="14" name="Rectangle 13">
              <a:extLst>
                <a:ext uri="{FF2B5EF4-FFF2-40B4-BE49-F238E27FC236}">
                  <a16:creationId xmlns:a16="http://schemas.microsoft.com/office/drawing/2014/main" id="{18AADB9A-A95C-884C-5CCA-1ABEC885DA5C}"/>
                </a:ext>
              </a:extLst>
            </p:cNvPr>
            <p:cNvSpPr/>
            <p:nvPr/>
          </p:nvSpPr>
          <p:spPr>
            <a:xfrm>
              <a:off x="-693571" y="258857"/>
              <a:ext cx="13579140" cy="1719865"/>
            </a:xfrm>
            <a:prstGeom prst="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8F94FB-0DF1-8F15-172B-E40A0E96B477}"/>
                </a:ext>
              </a:extLst>
            </p:cNvPr>
            <p:cNvSpPr txBox="1"/>
            <p:nvPr/>
          </p:nvSpPr>
          <p:spPr>
            <a:xfrm>
              <a:off x="2060154" y="524089"/>
              <a:ext cx="9740050" cy="160043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quá trình hô hấp, thực vật hấp thụ khí nào sau đây?</a:t>
              </a:r>
            </a:p>
          </p:txBody>
        </p:sp>
        <p:pic>
          <p:nvPicPr>
            <p:cNvPr id="16" name="Picture 15">
              <a:hlinkClick r:id="rId5" action="ppaction://hlinksldjump"/>
              <a:extLst>
                <a:ext uri="{FF2B5EF4-FFF2-40B4-BE49-F238E27FC236}">
                  <a16:creationId xmlns:a16="http://schemas.microsoft.com/office/drawing/2014/main" id="{AB47D43D-1950-51ED-D4A8-373F8D7BC33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857" y="150873"/>
              <a:ext cx="2164532" cy="2481393"/>
            </a:xfrm>
            <a:prstGeom prst="rect">
              <a:avLst/>
            </a:prstGeom>
          </p:spPr>
        </p:pic>
      </p:grpSp>
      <p:grpSp>
        <p:nvGrpSpPr>
          <p:cNvPr id="211" name="Group 210">
            <a:extLst>
              <a:ext uri="{FF2B5EF4-FFF2-40B4-BE49-F238E27FC236}">
                <a16:creationId xmlns:a16="http://schemas.microsoft.com/office/drawing/2014/main" id="{E678A712-A920-F12A-1FD7-4F015E49E559}"/>
              </a:ext>
            </a:extLst>
          </p:cNvPr>
          <p:cNvGrpSpPr/>
          <p:nvPr/>
        </p:nvGrpSpPr>
        <p:grpSpPr>
          <a:xfrm>
            <a:off x="285195" y="3826939"/>
            <a:ext cx="8546543" cy="1364750"/>
            <a:chOff x="2098496" y="3659454"/>
            <a:chExt cx="8546543" cy="1198789"/>
          </a:xfrm>
        </p:grpSpPr>
        <p:sp>
          <p:nvSpPr>
            <p:cNvPr id="20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5"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86;p27">
                <a:extLst>
                  <a:ext uri="{FF2B5EF4-FFF2-40B4-BE49-F238E27FC236}">
                    <a16:creationId xmlns:a16="http://schemas.microsoft.com/office/drawing/2014/main" id="{CED07893-5A17-D638-247E-236164C445D6}"/>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7" name="TextBox 206">
              <a:extLst>
                <a:ext uri="{FF2B5EF4-FFF2-40B4-BE49-F238E27FC236}">
                  <a16:creationId xmlns:a16="http://schemas.microsoft.com/office/drawing/2014/main" id="{24AC993B-554E-CC2D-0060-47F597751116}"/>
                </a:ext>
              </a:extLst>
            </p:cNvPr>
            <p:cNvSpPr txBox="1"/>
            <p:nvPr/>
          </p:nvSpPr>
          <p:spPr>
            <a:xfrm>
              <a:off x="3223940" y="3859296"/>
              <a:ext cx="5692805" cy="80759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bô</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níc</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10" name="Group 209">
            <a:extLst>
              <a:ext uri="{FF2B5EF4-FFF2-40B4-BE49-F238E27FC236}">
                <a16:creationId xmlns:a16="http://schemas.microsoft.com/office/drawing/2014/main" id="{1F27C772-953E-D932-D4B0-B43A2F14DBBA}"/>
              </a:ext>
            </a:extLst>
          </p:cNvPr>
          <p:cNvGrpSpPr/>
          <p:nvPr/>
        </p:nvGrpSpPr>
        <p:grpSpPr>
          <a:xfrm>
            <a:off x="1946972" y="2130587"/>
            <a:ext cx="8541915" cy="1482664"/>
            <a:chOff x="1000675" y="2134893"/>
            <a:chExt cx="8541915" cy="1249990"/>
          </a:xfrm>
        </p:grpSpPr>
        <p:sp>
          <p:nvSpPr>
            <p:cNvPr id="204" name="Rectangle: Rounded Corners 203">
              <a:extLst>
                <a:ext uri="{FF2B5EF4-FFF2-40B4-BE49-F238E27FC236}">
                  <a16:creationId xmlns:a16="http://schemas.microsoft.com/office/drawing/2014/main" id="{9A41D3E4-6944-A4B9-7BE4-E0C1E2FE9939}"/>
                </a:ext>
              </a:extLst>
            </p:cNvPr>
            <p:cNvSpPr/>
            <p:nvPr/>
          </p:nvSpPr>
          <p:spPr>
            <a:xfrm>
              <a:off x="1062440" y="2307015"/>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3" name="Google Shape;438;p31">
              <a:extLst>
                <a:ext uri="{FF2B5EF4-FFF2-40B4-BE49-F238E27FC236}">
                  <a16:creationId xmlns:a16="http://schemas.microsoft.com/office/drawing/2014/main" id="{503C3DB9-F09C-22B9-75F4-9F7C17600536}"/>
                </a:ext>
              </a:extLst>
            </p:cNvPr>
            <p:cNvGrpSpPr/>
            <p:nvPr/>
          </p:nvGrpSpPr>
          <p:grpSpPr>
            <a:xfrm>
              <a:off x="1000675" y="2134893"/>
              <a:ext cx="1368067" cy="1249990"/>
              <a:chOff x="1376340" y="1359262"/>
              <a:chExt cx="518515" cy="649586"/>
            </a:xfrm>
          </p:grpSpPr>
          <p:sp>
            <p:nvSpPr>
              <p:cNvPr id="134"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452;p31">
                <a:extLst>
                  <a:ext uri="{FF2B5EF4-FFF2-40B4-BE49-F238E27FC236}">
                    <a16:creationId xmlns:a16="http://schemas.microsoft.com/office/drawing/2014/main" id="{DE1E5802-97F3-F4D7-A100-61B18AD9A1F4}"/>
                  </a:ext>
                </a:extLst>
              </p:cNvPr>
              <p:cNvSpPr/>
              <p:nvPr/>
            </p:nvSpPr>
            <p:spPr>
              <a:xfrm>
                <a:off x="1376340" y="1459593"/>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453;p31">
                <a:extLst>
                  <a:ext uri="{FF2B5EF4-FFF2-40B4-BE49-F238E27FC236}">
                    <a16:creationId xmlns:a16="http://schemas.microsoft.com/office/drawing/2014/main" id="{53E8A02F-AD11-63C3-55AC-CDBE275D9A9A}"/>
                  </a:ext>
                </a:extLst>
              </p:cNvPr>
              <p:cNvSpPr/>
              <p:nvPr/>
            </p:nvSpPr>
            <p:spPr>
              <a:xfrm>
                <a:off x="1413277" y="148971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8" name="TextBox 207">
              <a:extLst>
                <a:ext uri="{FF2B5EF4-FFF2-40B4-BE49-F238E27FC236}">
                  <a16:creationId xmlns:a16="http://schemas.microsoft.com/office/drawing/2014/main" id="{F80F56AF-4931-0BED-1F77-B3545920AC09}"/>
                </a:ext>
              </a:extLst>
            </p:cNvPr>
            <p:cNvSpPr txBox="1"/>
            <p:nvPr/>
          </p:nvSpPr>
          <p:spPr>
            <a:xfrm>
              <a:off x="2069673" y="2266910"/>
              <a:ext cx="7472917" cy="86124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ô xi</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2" name="Group 211">
            <a:extLst>
              <a:ext uri="{FF2B5EF4-FFF2-40B4-BE49-F238E27FC236}">
                <a16:creationId xmlns:a16="http://schemas.microsoft.com/office/drawing/2014/main" id="{06A29FF7-77FB-84D4-9327-1EBCED451235}"/>
              </a:ext>
            </a:extLst>
          </p:cNvPr>
          <p:cNvGrpSpPr/>
          <p:nvPr/>
        </p:nvGrpSpPr>
        <p:grpSpPr>
          <a:xfrm>
            <a:off x="2104240" y="5231377"/>
            <a:ext cx="8973766" cy="1625766"/>
            <a:chOff x="1612674" y="5184381"/>
            <a:chExt cx="8973766" cy="1409055"/>
          </a:xfrm>
        </p:grpSpPr>
        <p:sp>
          <p:nvSpPr>
            <p:cNvPr id="20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5"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176"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298;p27">
                <a:extLst>
                  <a:ext uri="{FF2B5EF4-FFF2-40B4-BE49-F238E27FC236}">
                    <a16:creationId xmlns:a16="http://schemas.microsoft.com/office/drawing/2014/main" id="{96DB1D9A-2776-E916-722C-B2B5C4724E93}"/>
                  </a:ext>
                </a:extLst>
              </p:cNvPr>
              <p:cNvSpPr/>
              <p:nvPr/>
            </p:nvSpPr>
            <p:spPr>
              <a:xfrm>
                <a:off x="3915358" y="1453863"/>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9" name="TextBox 208">
              <a:extLst>
                <a:ext uri="{FF2B5EF4-FFF2-40B4-BE49-F238E27FC236}">
                  <a16:creationId xmlns:a16="http://schemas.microsoft.com/office/drawing/2014/main" id="{361E7C29-2C7F-79BD-B8E9-EE91E0A1544C}"/>
                </a:ext>
              </a:extLst>
            </p:cNvPr>
            <p:cNvSpPr txBox="1"/>
            <p:nvPr/>
          </p:nvSpPr>
          <p:spPr>
            <a:xfrm>
              <a:off x="3511589" y="5590579"/>
              <a:ext cx="5628998" cy="88538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tơ</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49" name="Google Shape;1408;p39">
            <a:extLst>
              <a:ext uri="{FF2B5EF4-FFF2-40B4-BE49-F238E27FC236}">
                <a16:creationId xmlns:a16="http://schemas.microsoft.com/office/drawing/2014/main" id="{AC3EB7E7-6058-FACE-2896-CBF8EFA4941E}"/>
              </a:ext>
            </a:extLst>
          </p:cNvPr>
          <p:cNvGrpSpPr/>
          <p:nvPr/>
        </p:nvGrpSpPr>
        <p:grpSpPr>
          <a:xfrm flipH="1">
            <a:off x="10546426" y="2202900"/>
            <a:ext cx="1805754" cy="1610631"/>
            <a:chOff x="2178000" y="1370575"/>
            <a:chExt cx="1417475" cy="1417450"/>
          </a:xfrm>
        </p:grpSpPr>
        <p:sp>
          <p:nvSpPr>
            <p:cNvPr id="150"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3" name="Google Shape;118;p4">
            <a:extLst>
              <a:ext uri="{FF2B5EF4-FFF2-40B4-BE49-F238E27FC236}">
                <a16:creationId xmlns:a16="http://schemas.microsoft.com/office/drawing/2014/main" id="{66F04F1B-FAFF-4B67-6691-8383BEE2A393}"/>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18;p4">
            <a:extLst>
              <a:ext uri="{FF2B5EF4-FFF2-40B4-BE49-F238E27FC236}">
                <a16:creationId xmlns:a16="http://schemas.microsoft.com/office/drawing/2014/main" id="{488F3532-9D55-1B46-E972-02247F9E28B9}"/>
              </a:ext>
            </a:extLst>
          </p:cNvPr>
          <p:cNvSpPr/>
          <p:nvPr/>
        </p:nvSpPr>
        <p:spPr>
          <a:xfrm rot="19980337">
            <a:off x="6867429" y="3879254"/>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8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p:cTn id="7" dur="1000" fill="hold"/>
                                        <p:tgtEl>
                                          <p:spTgt spid="215"/>
                                        </p:tgtEl>
                                        <p:attrNameLst>
                                          <p:attrName>ppt_w</p:attrName>
                                        </p:attrNameLst>
                                      </p:cBhvr>
                                      <p:tavLst>
                                        <p:tav tm="0">
                                          <p:val>
                                            <p:strVal val="#ppt_w+.3"/>
                                          </p:val>
                                        </p:tav>
                                        <p:tav tm="100000">
                                          <p:val>
                                            <p:strVal val="#ppt_w"/>
                                          </p:val>
                                        </p:tav>
                                      </p:tavLst>
                                    </p:anim>
                                    <p:anim calcmode="lin" valueType="num">
                                      <p:cBhvr>
                                        <p:cTn id="8" dur="1000" fill="hold"/>
                                        <p:tgtEl>
                                          <p:spTgt spid="215"/>
                                        </p:tgtEl>
                                        <p:attrNameLst>
                                          <p:attrName>ppt_h</p:attrName>
                                        </p:attrNameLst>
                                      </p:cBhvr>
                                      <p:tavLst>
                                        <p:tav tm="0">
                                          <p:val>
                                            <p:strVal val="#ppt_h"/>
                                          </p:val>
                                        </p:tav>
                                        <p:tav tm="100000">
                                          <p:val>
                                            <p:strVal val="#ppt_h"/>
                                          </p:val>
                                        </p:tav>
                                      </p:tavLst>
                                    </p:anim>
                                    <p:animEffect transition="in" filter="fade">
                                      <p:cBhvr>
                                        <p:cTn id="9" dur="1000"/>
                                        <p:tgtEl>
                                          <p:spTgt spid="21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500" fill="hold"/>
                                        <p:tgtEl>
                                          <p:spTgt spid="210"/>
                                        </p:tgtEl>
                                        <p:attrNameLst>
                                          <p:attrName>ppt_w</p:attrName>
                                        </p:attrNameLst>
                                      </p:cBhvr>
                                      <p:tavLst>
                                        <p:tav tm="0">
                                          <p:val>
                                            <p:fltVal val="0"/>
                                          </p:val>
                                        </p:tav>
                                        <p:tav tm="100000">
                                          <p:val>
                                            <p:strVal val="#ppt_w"/>
                                          </p:val>
                                        </p:tav>
                                      </p:tavLst>
                                    </p:anim>
                                    <p:anim calcmode="lin" valueType="num">
                                      <p:cBhvr>
                                        <p:cTn id="14" dur="500" fill="hold"/>
                                        <p:tgtEl>
                                          <p:spTgt spid="210"/>
                                        </p:tgtEl>
                                        <p:attrNameLst>
                                          <p:attrName>ppt_h</p:attrName>
                                        </p:attrNameLst>
                                      </p:cBhvr>
                                      <p:tavLst>
                                        <p:tav tm="0">
                                          <p:val>
                                            <p:fltVal val="0"/>
                                          </p:val>
                                        </p:tav>
                                        <p:tav tm="100000">
                                          <p:val>
                                            <p:strVal val="#ppt_h"/>
                                          </p:val>
                                        </p:tav>
                                      </p:tavLst>
                                    </p:anim>
                                    <p:animEffect transition="in" filter="fade">
                                      <p:cBhvr>
                                        <p:cTn id="15" dur="500"/>
                                        <p:tgtEl>
                                          <p:spTgt spid="210"/>
                                        </p:tgtEl>
                                      </p:cBhvr>
                                    </p:animEffect>
                                  </p:childTnLst>
                                </p:cTn>
                              </p:par>
                              <p:par>
                                <p:cTn id="16" presetID="53" presetClass="entr" presetSubtype="16" fill="hold" nodeType="withEffect">
                                  <p:stCondLst>
                                    <p:cond delay="0"/>
                                  </p:stCondLst>
                                  <p:childTnLst>
                                    <p:set>
                                      <p:cBhvr>
                                        <p:cTn id="17" dur="1" fill="hold">
                                          <p:stCondLst>
                                            <p:cond delay="0"/>
                                          </p:stCondLst>
                                        </p:cTn>
                                        <p:tgtEl>
                                          <p:spTgt spid="211"/>
                                        </p:tgtEl>
                                        <p:attrNameLst>
                                          <p:attrName>style.visibility</p:attrName>
                                        </p:attrNameLst>
                                      </p:cBhvr>
                                      <p:to>
                                        <p:strVal val="visible"/>
                                      </p:to>
                                    </p:set>
                                    <p:anim calcmode="lin" valueType="num">
                                      <p:cBhvr>
                                        <p:cTn id="18" dur="500" fill="hold"/>
                                        <p:tgtEl>
                                          <p:spTgt spid="211"/>
                                        </p:tgtEl>
                                        <p:attrNameLst>
                                          <p:attrName>ppt_w</p:attrName>
                                        </p:attrNameLst>
                                      </p:cBhvr>
                                      <p:tavLst>
                                        <p:tav tm="0">
                                          <p:val>
                                            <p:fltVal val="0"/>
                                          </p:val>
                                        </p:tav>
                                        <p:tav tm="100000">
                                          <p:val>
                                            <p:strVal val="#ppt_w"/>
                                          </p:val>
                                        </p:tav>
                                      </p:tavLst>
                                    </p:anim>
                                    <p:anim calcmode="lin" valueType="num">
                                      <p:cBhvr>
                                        <p:cTn id="19" dur="500" fill="hold"/>
                                        <p:tgtEl>
                                          <p:spTgt spid="211"/>
                                        </p:tgtEl>
                                        <p:attrNameLst>
                                          <p:attrName>ppt_h</p:attrName>
                                        </p:attrNameLst>
                                      </p:cBhvr>
                                      <p:tavLst>
                                        <p:tav tm="0">
                                          <p:val>
                                            <p:fltVal val="0"/>
                                          </p:val>
                                        </p:tav>
                                        <p:tav tm="100000">
                                          <p:val>
                                            <p:strVal val="#ppt_h"/>
                                          </p:val>
                                        </p:tav>
                                      </p:tavLst>
                                    </p:anim>
                                    <p:animEffect transition="in" filter="fade">
                                      <p:cBhvr>
                                        <p:cTn id="20" dur="500"/>
                                        <p:tgtEl>
                                          <p:spTgt spid="211"/>
                                        </p:tgtEl>
                                      </p:cBhvr>
                                    </p:animEffect>
                                  </p:childTnLst>
                                </p:cTn>
                              </p:par>
                              <p:par>
                                <p:cTn id="21" presetID="53" presetClass="entr" presetSubtype="16" fill="hold" nodeType="withEffect">
                                  <p:stCondLst>
                                    <p:cond delay="0"/>
                                  </p:stCondLst>
                                  <p:childTnLst>
                                    <p:set>
                                      <p:cBhvr>
                                        <p:cTn id="22" dur="1" fill="hold">
                                          <p:stCondLst>
                                            <p:cond delay="0"/>
                                          </p:stCondLst>
                                        </p:cTn>
                                        <p:tgtEl>
                                          <p:spTgt spid="212"/>
                                        </p:tgtEl>
                                        <p:attrNameLst>
                                          <p:attrName>style.visibility</p:attrName>
                                        </p:attrNameLst>
                                      </p:cBhvr>
                                      <p:to>
                                        <p:strVal val="visible"/>
                                      </p:to>
                                    </p:set>
                                    <p:anim calcmode="lin" valueType="num">
                                      <p:cBhvr>
                                        <p:cTn id="23" dur="500" fill="hold"/>
                                        <p:tgtEl>
                                          <p:spTgt spid="212"/>
                                        </p:tgtEl>
                                        <p:attrNameLst>
                                          <p:attrName>ppt_w</p:attrName>
                                        </p:attrNameLst>
                                      </p:cBhvr>
                                      <p:tavLst>
                                        <p:tav tm="0">
                                          <p:val>
                                            <p:fltVal val="0"/>
                                          </p:val>
                                        </p:tav>
                                        <p:tav tm="100000">
                                          <p:val>
                                            <p:strVal val="#ppt_w"/>
                                          </p:val>
                                        </p:tav>
                                      </p:tavLst>
                                    </p:anim>
                                    <p:anim calcmode="lin" valueType="num">
                                      <p:cBhvr>
                                        <p:cTn id="24" dur="500" fill="hold"/>
                                        <p:tgtEl>
                                          <p:spTgt spid="212"/>
                                        </p:tgtEl>
                                        <p:attrNameLst>
                                          <p:attrName>ppt_h</p:attrName>
                                        </p:attrNameLst>
                                      </p:cBhvr>
                                      <p:tavLst>
                                        <p:tav tm="0">
                                          <p:val>
                                            <p:fltVal val="0"/>
                                          </p:val>
                                        </p:tav>
                                        <p:tav tm="100000">
                                          <p:val>
                                            <p:strVal val="#ppt_h"/>
                                          </p:val>
                                        </p:tav>
                                      </p:tavLst>
                                    </p:anim>
                                    <p:animEffect transition="in" filter="fade">
                                      <p:cBhvr>
                                        <p:cTn id="25" dur="5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10"/>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49"/>
                                        </p:tgtEl>
                                        <p:attrNameLst>
                                          <p:attrName>style.visibility</p:attrName>
                                        </p:attrNameLst>
                                      </p:cBhvr>
                                      <p:to>
                                        <p:strVal val="visible"/>
                                      </p:to>
                                    </p:set>
                                    <p:animEffect transition="in" filter="fade">
                                      <p:cBhvr>
                                        <p:cTn id="31" dur="1000"/>
                                        <p:tgtEl>
                                          <p:spTgt spid="149"/>
                                        </p:tgtEl>
                                      </p:cBhvr>
                                    </p:animEffect>
                                    <p:anim calcmode="lin" valueType="num">
                                      <p:cBhvr>
                                        <p:cTn id="32" dur="1000" fill="hold"/>
                                        <p:tgtEl>
                                          <p:spTgt spid="149"/>
                                        </p:tgtEl>
                                        <p:attrNameLst>
                                          <p:attrName>ppt_x</p:attrName>
                                        </p:attrNameLst>
                                      </p:cBhvr>
                                      <p:tavLst>
                                        <p:tav tm="0">
                                          <p:val>
                                            <p:strVal val="#ppt_x"/>
                                          </p:val>
                                        </p:tav>
                                        <p:tav tm="100000">
                                          <p:val>
                                            <p:strVal val="#ppt_x"/>
                                          </p:val>
                                        </p:tav>
                                      </p:tavLst>
                                    </p:anim>
                                    <p:anim calcmode="lin" valueType="num">
                                      <p:cBhvr>
                                        <p:cTn id="33" dur="900" decel="100000" fill="hold"/>
                                        <p:tgtEl>
                                          <p:spTgt spid="1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0"/>
                  </p:tgtEl>
                </p:cond>
              </p:nextCondLst>
            </p:seq>
            <p:seq concurrent="1" nextAc="seek">
              <p:cTn id="35" restart="whenNotActive" fill="hold" evtFilter="cancelBubble" nodeType="interactiveSeq">
                <p:stCondLst>
                  <p:cond evt="onClick" delay="0">
                    <p:tgtEl>
                      <p:spTgt spid="211"/>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14"/>
                                        </p:tgtEl>
                                        <p:attrNameLst>
                                          <p:attrName>style.visibility</p:attrName>
                                        </p:attrNameLst>
                                      </p:cBhvr>
                                      <p:to>
                                        <p:strVal val="visible"/>
                                      </p:to>
                                    </p:set>
                                    <p:animEffect transition="in" filter="fade">
                                      <p:cBhvr>
                                        <p:cTn id="40" dur="1000"/>
                                        <p:tgtEl>
                                          <p:spTgt spid="214"/>
                                        </p:tgtEl>
                                      </p:cBhvr>
                                    </p:animEffect>
                                    <p:anim calcmode="lin" valueType="num">
                                      <p:cBhvr>
                                        <p:cTn id="41" dur="1000" fill="hold"/>
                                        <p:tgtEl>
                                          <p:spTgt spid="214"/>
                                        </p:tgtEl>
                                        <p:attrNameLst>
                                          <p:attrName>ppt_x</p:attrName>
                                        </p:attrNameLst>
                                      </p:cBhvr>
                                      <p:tavLst>
                                        <p:tav tm="0">
                                          <p:val>
                                            <p:strVal val="#ppt_x"/>
                                          </p:val>
                                        </p:tav>
                                        <p:tav tm="100000">
                                          <p:val>
                                            <p:strVal val="#ppt_x"/>
                                          </p:val>
                                        </p:tav>
                                      </p:tavLst>
                                    </p:anim>
                                    <p:anim calcmode="lin" valueType="num">
                                      <p:cBhvr>
                                        <p:cTn id="42" dur="900" decel="100000" fill="hold"/>
                                        <p:tgtEl>
                                          <p:spTgt spid="21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1"/>
                  </p:tgtEl>
                </p:cond>
              </p:nextCondLst>
            </p:seq>
            <p:seq concurrent="1" nextAc="seek">
              <p:cTn id="44" restart="whenNotActive" fill="hold" evtFilter="cancelBubble" nodeType="interactiveSeq">
                <p:stCondLst>
                  <p:cond evt="onClick" delay="0">
                    <p:tgtEl>
                      <p:spTgt spid="212"/>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213"/>
                                        </p:tgtEl>
                                        <p:attrNameLst>
                                          <p:attrName>style.visibility</p:attrName>
                                        </p:attrNameLst>
                                      </p:cBhvr>
                                      <p:to>
                                        <p:strVal val="visible"/>
                                      </p:to>
                                    </p:set>
                                    <p:animEffect transition="in" filter="fade">
                                      <p:cBhvr>
                                        <p:cTn id="49" dur="1000"/>
                                        <p:tgtEl>
                                          <p:spTgt spid="213"/>
                                        </p:tgtEl>
                                      </p:cBhvr>
                                    </p:animEffect>
                                    <p:anim calcmode="lin" valueType="num">
                                      <p:cBhvr>
                                        <p:cTn id="50" dur="1000" fill="hold"/>
                                        <p:tgtEl>
                                          <p:spTgt spid="213"/>
                                        </p:tgtEl>
                                        <p:attrNameLst>
                                          <p:attrName>ppt_x</p:attrName>
                                        </p:attrNameLst>
                                      </p:cBhvr>
                                      <p:tavLst>
                                        <p:tav tm="0">
                                          <p:val>
                                            <p:strVal val="#ppt_x"/>
                                          </p:val>
                                        </p:tav>
                                        <p:tav tm="100000">
                                          <p:val>
                                            <p:strVal val="#ppt_x"/>
                                          </p:val>
                                        </p:tav>
                                      </p:tavLst>
                                    </p:anim>
                                    <p:anim calcmode="lin" valueType="num">
                                      <p:cBhvr>
                                        <p:cTn id="51" dur="900" decel="100000" fill="hold"/>
                                        <p:tgtEl>
                                          <p:spTgt spid="213"/>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2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2"/>
                  </p:tgtEl>
                </p:cond>
              </p:nextCondLst>
            </p:seq>
          </p:childTnLst>
        </p:cTn>
      </p:par>
    </p:tnLst>
    <p:bldLst>
      <p:bldP spid="213" grpId="0" animBg="1"/>
      <p:bldP spid="2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1B5AFD3-5981-F001-A767-DB1D415D8BAA}"/>
              </a:ext>
            </a:extLst>
          </p:cNvPr>
          <p:cNvGrpSpPr/>
          <p:nvPr/>
        </p:nvGrpSpPr>
        <p:grpSpPr>
          <a:xfrm>
            <a:off x="285195" y="3826939"/>
            <a:ext cx="8546543" cy="1364750"/>
            <a:chOff x="2098496" y="3659454"/>
            <a:chExt cx="8546543" cy="1198789"/>
          </a:xfrm>
        </p:grpSpPr>
        <p:sp>
          <p:nvSpPr>
            <p:cNvPr id="21" name="Rectangle: Rounded Corners 20">
              <a:extLst>
                <a:ext uri="{FF2B5EF4-FFF2-40B4-BE49-F238E27FC236}">
                  <a16:creationId xmlns:a16="http://schemas.microsoft.com/office/drawing/2014/main" id="{9DC61915-0E62-E5EB-1653-923765C5B38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oogle Shape;282;p27">
              <a:extLst>
                <a:ext uri="{FF2B5EF4-FFF2-40B4-BE49-F238E27FC236}">
                  <a16:creationId xmlns:a16="http://schemas.microsoft.com/office/drawing/2014/main" id="{B3FB99B9-B318-4CC1-1E1E-4E3BAE806252}"/>
                </a:ext>
              </a:extLst>
            </p:cNvPr>
            <p:cNvGrpSpPr/>
            <p:nvPr/>
          </p:nvGrpSpPr>
          <p:grpSpPr>
            <a:xfrm rot="-488383">
              <a:off x="2098496" y="3659454"/>
              <a:ext cx="1094690" cy="1171482"/>
              <a:chOff x="2769810" y="1396779"/>
              <a:chExt cx="508124" cy="605419"/>
            </a:xfrm>
          </p:grpSpPr>
          <p:sp>
            <p:nvSpPr>
              <p:cNvPr id="24" name="Google Shape;283;p27">
                <a:extLst>
                  <a:ext uri="{FF2B5EF4-FFF2-40B4-BE49-F238E27FC236}">
                    <a16:creationId xmlns:a16="http://schemas.microsoft.com/office/drawing/2014/main" id="{6C6B4BBF-96BE-9247-E1D6-B0C7340DCD7B}"/>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84;p27">
                <a:extLst>
                  <a:ext uri="{FF2B5EF4-FFF2-40B4-BE49-F238E27FC236}">
                    <a16:creationId xmlns:a16="http://schemas.microsoft.com/office/drawing/2014/main" id="{8B0343B1-73D7-3F5F-1410-B498EB3266DD}"/>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5;p27">
                <a:extLst>
                  <a:ext uri="{FF2B5EF4-FFF2-40B4-BE49-F238E27FC236}">
                    <a16:creationId xmlns:a16="http://schemas.microsoft.com/office/drawing/2014/main" id="{32959414-B562-7EA6-977E-2504BD1BE2D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6;p27">
                <a:extLst>
                  <a:ext uri="{FF2B5EF4-FFF2-40B4-BE49-F238E27FC236}">
                    <a16:creationId xmlns:a16="http://schemas.microsoft.com/office/drawing/2014/main" id="{7E7281FF-3D7A-636C-D4E0-7608925A909E}"/>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7;p27">
                <a:extLst>
                  <a:ext uri="{FF2B5EF4-FFF2-40B4-BE49-F238E27FC236}">
                    <a16:creationId xmlns:a16="http://schemas.microsoft.com/office/drawing/2014/main" id="{79BA692C-97B0-5A73-1D5F-44FC0EFFFFBB}"/>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8;p27">
                <a:extLst>
                  <a:ext uri="{FF2B5EF4-FFF2-40B4-BE49-F238E27FC236}">
                    <a16:creationId xmlns:a16="http://schemas.microsoft.com/office/drawing/2014/main" id="{901FAD18-C0F8-5CB3-D420-99FE5C26B06B}"/>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9;p27">
                <a:extLst>
                  <a:ext uri="{FF2B5EF4-FFF2-40B4-BE49-F238E27FC236}">
                    <a16:creationId xmlns:a16="http://schemas.microsoft.com/office/drawing/2014/main" id="{8E01A9B7-2736-4622-DD22-69968A288811}"/>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90;p27">
                <a:extLst>
                  <a:ext uri="{FF2B5EF4-FFF2-40B4-BE49-F238E27FC236}">
                    <a16:creationId xmlns:a16="http://schemas.microsoft.com/office/drawing/2014/main" id="{4841AE55-D889-B046-48F3-A2F55DD33E41}"/>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1;p27">
                <a:extLst>
                  <a:ext uri="{FF2B5EF4-FFF2-40B4-BE49-F238E27FC236}">
                    <a16:creationId xmlns:a16="http://schemas.microsoft.com/office/drawing/2014/main" id="{8CBDC81F-8878-301D-3FA8-5E906DB71970}"/>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2;p27">
                <a:extLst>
                  <a:ext uri="{FF2B5EF4-FFF2-40B4-BE49-F238E27FC236}">
                    <a16:creationId xmlns:a16="http://schemas.microsoft.com/office/drawing/2014/main" id="{9FFF0CF0-8AAA-29EB-E4E1-26D8BC962560}"/>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TextBox 22">
              <a:extLst>
                <a:ext uri="{FF2B5EF4-FFF2-40B4-BE49-F238E27FC236}">
                  <a16:creationId xmlns:a16="http://schemas.microsoft.com/office/drawing/2014/main" id="{E0449302-55B8-5159-512B-AC19A442E2FF}"/>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Khí</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các</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bô</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níc</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4" name="Group 33">
            <a:extLst>
              <a:ext uri="{FF2B5EF4-FFF2-40B4-BE49-F238E27FC236}">
                <a16:creationId xmlns:a16="http://schemas.microsoft.com/office/drawing/2014/main" id="{34E0A765-4243-5ACC-1606-ED36C165E155}"/>
              </a:ext>
            </a:extLst>
          </p:cNvPr>
          <p:cNvGrpSpPr/>
          <p:nvPr/>
        </p:nvGrpSpPr>
        <p:grpSpPr>
          <a:xfrm>
            <a:off x="2808020" y="2130585"/>
            <a:ext cx="8819884" cy="1507248"/>
            <a:chOff x="1861723" y="2134893"/>
            <a:chExt cx="8819884" cy="1270717"/>
          </a:xfrm>
        </p:grpSpPr>
        <p:sp>
          <p:nvSpPr>
            <p:cNvPr id="35" name="Rectangle: Rounded Corners 34">
              <a:extLst>
                <a:ext uri="{FF2B5EF4-FFF2-40B4-BE49-F238E27FC236}">
                  <a16:creationId xmlns:a16="http://schemas.microsoft.com/office/drawing/2014/main" id="{D3BE5D83-7848-BB4E-DBA0-05BB2E6D7E85}"/>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 name="Google Shape;438;p31">
              <a:extLst>
                <a:ext uri="{FF2B5EF4-FFF2-40B4-BE49-F238E27FC236}">
                  <a16:creationId xmlns:a16="http://schemas.microsoft.com/office/drawing/2014/main" id="{39AEA930-711D-272F-1B63-693E6881697D}"/>
                </a:ext>
              </a:extLst>
            </p:cNvPr>
            <p:cNvGrpSpPr/>
            <p:nvPr/>
          </p:nvGrpSpPr>
          <p:grpSpPr>
            <a:xfrm>
              <a:off x="1861723" y="2134893"/>
              <a:ext cx="1371125" cy="1248645"/>
              <a:chOff x="1702688" y="1359262"/>
              <a:chExt cx="519674" cy="648887"/>
            </a:xfrm>
          </p:grpSpPr>
          <p:sp>
            <p:nvSpPr>
              <p:cNvPr id="38" name="Google Shape;439;p31">
                <a:extLst>
                  <a:ext uri="{FF2B5EF4-FFF2-40B4-BE49-F238E27FC236}">
                    <a16:creationId xmlns:a16="http://schemas.microsoft.com/office/drawing/2014/main" id="{95517F3F-CF3C-C608-CB34-F5FE052C2B6A}"/>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40;p31">
                <a:extLst>
                  <a:ext uri="{FF2B5EF4-FFF2-40B4-BE49-F238E27FC236}">
                    <a16:creationId xmlns:a16="http://schemas.microsoft.com/office/drawing/2014/main" id="{A9EDE623-D571-014E-E5F4-72C72953700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1;p31">
                <a:extLst>
                  <a:ext uri="{FF2B5EF4-FFF2-40B4-BE49-F238E27FC236}">
                    <a16:creationId xmlns:a16="http://schemas.microsoft.com/office/drawing/2014/main" id="{24B2005D-5DE5-7C23-3BA8-C47D050CEE49}"/>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2;p31">
                <a:extLst>
                  <a:ext uri="{FF2B5EF4-FFF2-40B4-BE49-F238E27FC236}">
                    <a16:creationId xmlns:a16="http://schemas.microsoft.com/office/drawing/2014/main" id="{E208CCF5-7E53-25C3-F94D-B2D90D247738}"/>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3;p31">
                <a:extLst>
                  <a:ext uri="{FF2B5EF4-FFF2-40B4-BE49-F238E27FC236}">
                    <a16:creationId xmlns:a16="http://schemas.microsoft.com/office/drawing/2014/main" id="{D7EC82A6-F0DF-A911-6A45-00A88BB2227F}"/>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4;p31">
                <a:extLst>
                  <a:ext uri="{FF2B5EF4-FFF2-40B4-BE49-F238E27FC236}">
                    <a16:creationId xmlns:a16="http://schemas.microsoft.com/office/drawing/2014/main" id="{C61E89D1-6AFE-AED9-A170-098541FA01D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5;p31">
                <a:extLst>
                  <a:ext uri="{FF2B5EF4-FFF2-40B4-BE49-F238E27FC236}">
                    <a16:creationId xmlns:a16="http://schemas.microsoft.com/office/drawing/2014/main" id="{EF2C1908-9766-FD20-6C3A-35091126916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6;p31">
                <a:extLst>
                  <a:ext uri="{FF2B5EF4-FFF2-40B4-BE49-F238E27FC236}">
                    <a16:creationId xmlns:a16="http://schemas.microsoft.com/office/drawing/2014/main" id="{7695CD6F-81BB-5BB6-0F3E-FF9259C3FC80}"/>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7;p31">
                <a:extLst>
                  <a:ext uri="{FF2B5EF4-FFF2-40B4-BE49-F238E27FC236}">
                    <a16:creationId xmlns:a16="http://schemas.microsoft.com/office/drawing/2014/main" id="{772D4E9F-D9DE-86BE-86E3-DE93F8297F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8;p31">
                <a:extLst>
                  <a:ext uri="{FF2B5EF4-FFF2-40B4-BE49-F238E27FC236}">
                    <a16:creationId xmlns:a16="http://schemas.microsoft.com/office/drawing/2014/main" id="{A491D992-2C96-87D2-ACD5-24B801BFE4CE}"/>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9;p31">
                <a:extLst>
                  <a:ext uri="{FF2B5EF4-FFF2-40B4-BE49-F238E27FC236}">
                    <a16:creationId xmlns:a16="http://schemas.microsoft.com/office/drawing/2014/main" id="{C916ECB8-2C9E-466C-5B04-E6B8560B574F}"/>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50;p31">
                <a:extLst>
                  <a:ext uri="{FF2B5EF4-FFF2-40B4-BE49-F238E27FC236}">
                    <a16:creationId xmlns:a16="http://schemas.microsoft.com/office/drawing/2014/main" id="{20DDEA54-F1AF-AD22-2FB0-9DE13AAD626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1;p31">
                <a:extLst>
                  <a:ext uri="{FF2B5EF4-FFF2-40B4-BE49-F238E27FC236}">
                    <a16:creationId xmlns:a16="http://schemas.microsoft.com/office/drawing/2014/main" id="{3929919B-6069-297B-6554-7679F50D6350}"/>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2;p31">
                <a:extLst>
                  <a:ext uri="{FF2B5EF4-FFF2-40B4-BE49-F238E27FC236}">
                    <a16:creationId xmlns:a16="http://schemas.microsoft.com/office/drawing/2014/main" id="{D411A46E-C5F5-3E37-F82C-EF55EA4F4D18}"/>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3;p31">
                <a:extLst>
                  <a:ext uri="{FF2B5EF4-FFF2-40B4-BE49-F238E27FC236}">
                    <a16:creationId xmlns:a16="http://schemas.microsoft.com/office/drawing/2014/main" id="{5A338685-9948-1841-6130-54E63BC6686F}"/>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 name="TextBox 36">
              <a:extLst>
                <a:ext uri="{FF2B5EF4-FFF2-40B4-BE49-F238E27FC236}">
                  <a16:creationId xmlns:a16="http://schemas.microsoft.com/office/drawing/2014/main" id="{3E03E25C-E3D4-F050-0A70-F53C2687B0C6}"/>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Khí</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ô xi</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3" name="Group 52">
            <a:extLst>
              <a:ext uri="{FF2B5EF4-FFF2-40B4-BE49-F238E27FC236}">
                <a16:creationId xmlns:a16="http://schemas.microsoft.com/office/drawing/2014/main" id="{AAC7D656-9B6C-CD51-B57C-98EF6B9266D5}"/>
              </a:ext>
            </a:extLst>
          </p:cNvPr>
          <p:cNvGrpSpPr/>
          <p:nvPr/>
        </p:nvGrpSpPr>
        <p:grpSpPr>
          <a:xfrm>
            <a:off x="2104240" y="5232171"/>
            <a:ext cx="8973766" cy="1624977"/>
            <a:chOff x="1612674" y="5184381"/>
            <a:chExt cx="8973766" cy="1409055"/>
          </a:xfrm>
        </p:grpSpPr>
        <p:sp>
          <p:nvSpPr>
            <p:cNvPr id="54" name="Rectangle: Rounded Corners 53">
              <a:extLst>
                <a:ext uri="{FF2B5EF4-FFF2-40B4-BE49-F238E27FC236}">
                  <a16:creationId xmlns:a16="http://schemas.microsoft.com/office/drawing/2014/main" id="{E7999CD0-C3E4-A374-9E38-DB6E4754300E}"/>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5" name="Google Shape;293;p27">
              <a:extLst>
                <a:ext uri="{FF2B5EF4-FFF2-40B4-BE49-F238E27FC236}">
                  <a16:creationId xmlns:a16="http://schemas.microsoft.com/office/drawing/2014/main" id="{59D4F3E0-1221-8B63-251C-62A63D3133AE}"/>
                </a:ext>
              </a:extLst>
            </p:cNvPr>
            <p:cNvGrpSpPr/>
            <p:nvPr/>
          </p:nvGrpSpPr>
          <p:grpSpPr>
            <a:xfrm rot="21403310">
              <a:off x="1612674" y="5184381"/>
              <a:ext cx="1724419" cy="1409055"/>
              <a:chOff x="3676506" y="1404273"/>
              <a:chExt cx="792384" cy="610489"/>
            </a:xfrm>
          </p:grpSpPr>
          <p:sp>
            <p:nvSpPr>
              <p:cNvPr id="57" name="Google Shape;294;p27">
                <a:extLst>
                  <a:ext uri="{FF2B5EF4-FFF2-40B4-BE49-F238E27FC236}">
                    <a16:creationId xmlns:a16="http://schemas.microsoft.com/office/drawing/2014/main" id="{ECE855B9-87AB-8B2D-EA22-C166CFE7D5D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95;p27">
                <a:extLst>
                  <a:ext uri="{FF2B5EF4-FFF2-40B4-BE49-F238E27FC236}">
                    <a16:creationId xmlns:a16="http://schemas.microsoft.com/office/drawing/2014/main" id="{EE65A1CA-F1DD-6102-EB6A-DA0508880F38}"/>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6;p27">
                <a:extLst>
                  <a:ext uri="{FF2B5EF4-FFF2-40B4-BE49-F238E27FC236}">
                    <a16:creationId xmlns:a16="http://schemas.microsoft.com/office/drawing/2014/main" id="{82CB9922-86A4-D3EB-4D1C-5BE28F3933F2}"/>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7;p27">
                <a:extLst>
                  <a:ext uri="{FF2B5EF4-FFF2-40B4-BE49-F238E27FC236}">
                    <a16:creationId xmlns:a16="http://schemas.microsoft.com/office/drawing/2014/main" id="{B1A056D7-7F56-37F3-6AE7-D232E500DA5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8;p27">
                <a:extLst>
                  <a:ext uri="{FF2B5EF4-FFF2-40B4-BE49-F238E27FC236}">
                    <a16:creationId xmlns:a16="http://schemas.microsoft.com/office/drawing/2014/main" id="{B0A3B9FF-4A40-162E-FEC6-0C8B5DDCED48}"/>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9;p27">
                <a:extLst>
                  <a:ext uri="{FF2B5EF4-FFF2-40B4-BE49-F238E27FC236}">
                    <a16:creationId xmlns:a16="http://schemas.microsoft.com/office/drawing/2014/main" id="{B8B66864-EECB-8887-E40A-2C4A15A27B03}"/>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300;p27">
                <a:extLst>
                  <a:ext uri="{FF2B5EF4-FFF2-40B4-BE49-F238E27FC236}">
                    <a16:creationId xmlns:a16="http://schemas.microsoft.com/office/drawing/2014/main" id="{6DAE620E-9633-F022-E52F-11F181F2B414}"/>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1;p27">
                <a:extLst>
                  <a:ext uri="{FF2B5EF4-FFF2-40B4-BE49-F238E27FC236}">
                    <a16:creationId xmlns:a16="http://schemas.microsoft.com/office/drawing/2014/main" id="{B063B58B-D7B2-AA23-F74A-9B578370A4E3}"/>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2;p27">
                <a:extLst>
                  <a:ext uri="{FF2B5EF4-FFF2-40B4-BE49-F238E27FC236}">
                    <a16:creationId xmlns:a16="http://schemas.microsoft.com/office/drawing/2014/main" id="{A08495FF-DB6C-6104-FAEE-6D6657CB370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3;p27">
                <a:extLst>
                  <a:ext uri="{FF2B5EF4-FFF2-40B4-BE49-F238E27FC236}">
                    <a16:creationId xmlns:a16="http://schemas.microsoft.com/office/drawing/2014/main" id="{1C4FB3DA-8F08-E220-29DC-16F5DED9A4D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4;p27">
                <a:extLst>
                  <a:ext uri="{FF2B5EF4-FFF2-40B4-BE49-F238E27FC236}">
                    <a16:creationId xmlns:a16="http://schemas.microsoft.com/office/drawing/2014/main" id="{E82F6A72-642C-F5CD-E109-BA078A192F14}"/>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5;p27">
                <a:extLst>
                  <a:ext uri="{FF2B5EF4-FFF2-40B4-BE49-F238E27FC236}">
                    <a16:creationId xmlns:a16="http://schemas.microsoft.com/office/drawing/2014/main" id="{383A865B-6984-250B-646D-73754EF2ECAB}"/>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6;p27">
                <a:extLst>
                  <a:ext uri="{FF2B5EF4-FFF2-40B4-BE49-F238E27FC236}">
                    <a16:creationId xmlns:a16="http://schemas.microsoft.com/office/drawing/2014/main" id="{64F8D1E2-F302-1BAC-A6D8-80622A61A4CC}"/>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7;p27">
                <a:extLst>
                  <a:ext uri="{FF2B5EF4-FFF2-40B4-BE49-F238E27FC236}">
                    <a16:creationId xmlns:a16="http://schemas.microsoft.com/office/drawing/2014/main" id="{175090D6-598D-16B8-2ADD-4E489A4B7BA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8;p27">
                <a:extLst>
                  <a:ext uri="{FF2B5EF4-FFF2-40B4-BE49-F238E27FC236}">
                    <a16:creationId xmlns:a16="http://schemas.microsoft.com/office/drawing/2014/main" id="{1A3C3D8F-B94E-507E-D582-E699324B2128}"/>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9;p27">
                <a:extLst>
                  <a:ext uri="{FF2B5EF4-FFF2-40B4-BE49-F238E27FC236}">
                    <a16:creationId xmlns:a16="http://schemas.microsoft.com/office/drawing/2014/main" id="{D4634E0E-A227-A24A-5E41-D13EB1777E2B}"/>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10;p27">
                <a:extLst>
                  <a:ext uri="{FF2B5EF4-FFF2-40B4-BE49-F238E27FC236}">
                    <a16:creationId xmlns:a16="http://schemas.microsoft.com/office/drawing/2014/main" id="{7F4E4A9F-5AE1-158D-BF44-56DCCFC27014}"/>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1;p27">
                <a:extLst>
                  <a:ext uri="{FF2B5EF4-FFF2-40B4-BE49-F238E27FC236}">
                    <a16:creationId xmlns:a16="http://schemas.microsoft.com/office/drawing/2014/main" id="{A303C753-297A-09D6-C4CB-3D124DFD419B}"/>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2;p27">
                <a:extLst>
                  <a:ext uri="{FF2B5EF4-FFF2-40B4-BE49-F238E27FC236}">
                    <a16:creationId xmlns:a16="http://schemas.microsoft.com/office/drawing/2014/main" id="{1A2D576B-F57F-A443-5829-DE3B9B59EDFA}"/>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3;p27">
                <a:extLst>
                  <a:ext uri="{FF2B5EF4-FFF2-40B4-BE49-F238E27FC236}">
                    <a16:creationId xmlns:a16="http://schemas.microsoft.com/office/drawing/2014/main" id="{7D9BD3AB-C870-FC50-AD27-D9988E56A2B7}"/>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4;p27">
                <a:extLst>
                  <a:ext uri="{FF2B5EF4-FFF2-40B4-BE49-F238E27FC236}">
                    <a16:creationId xmlns:a16="http://schemas.microsoft.com/office/drawing/2014/main" id="{EDFAC28A-C724-6004-8E74-FB7D9E8DB154}"/>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6" name="TextBox 55">
              <a:extLst>
                <a:ext uri="{FF2B5EF4-FFF2-40B4-BE49-F238E27FC236}">
                  <a16:creationId xmlns:a16="http://schemas.microsoft.com/office/drawing/2014/main" id="{42804AD4-1F31-50BE-AF90-0B7ABE2385E9}"/>
                </a:ext>
              </a:extLst>
            </p:cNvPr>
            <p:cNvSpPr txBox="1"/>
            <p:nvPr/>
          </p:nvSpPr>
          <p:spPr>
            <a:xfrm>
              <a:off x="3877638" y="5564860"/>
              <a:ext cx="5306047" cy="82676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Khí</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ni</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tơ</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78" name="Google Shape;1408;p39">
            <a:extLst>
              <a:ext uri="{FF2B5EF4-FFF2-40B4-BE49-F238E27FC236}">
                <a16:creationId xmlns:a16="http://schemas.microsoft.com/office/drawing/2014/main" id="{C2478A37-2BF7-8F3F-2FAE-9BDF35EBD811}"/>
              </a:ext>
            </a:extLst>
          </p:cNvPr>
          <p:cNvGrpSpPr/>
          <p:nvPr/>
        </p:nvGrpSpPr>
        <p:grpSpPr>
          <a:xfrm flipH="1">
            <a:off x="6822963" y="3829908"/>
            <a:ext cx="1805754" cy="1610631"/>
            <a:chOff x="2178000" y="1370575"/>
            <a:chExt cx="1417475" cy="1417450"/>
          </a:xfrm>
        </p:grpSpPr>
        <p:sp>
          <p:nvSpPr>
            <p:cNvPr id="79"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3" name="Google Shape;118;p4">
            <a:extLst>
              <a:ext uri="{FF2B5EF4-FFF2-40B4-BE49-F238E27FC236}">
                <a16:creationId xmlns:a16="http://schemas.microsoft.com/office/drawing/2014/main" id="{69468DFF-D0E2-CAB3-DAAE-B36296DF8590}"/>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18;p4">
            <a:extLst>
              <a:ext uri="{FF2B5EF4-FFF2-40B4-BE49-F238E27FC236}">
                <a16:creationId xmlns:a16="http://schemas.microsoft.com/office/drawing/2014/main" id="{1E0F6780-2ABA-DF79-611B-5BF2C3008B53}"/>
              </a:ext>
            </a:extLst>
          </p:cNvPr>
          <p:cNvSpPr/>
          <p:nvPr/>
        </p:nvSpPr>
        <p:spPr>
          <a:xfrm rot="19980337">
            <a:off x="9657703" y="222242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5FBE8033-E0B7-318A-C12A-A6116D6A19FA}"/>
              </a:ext>
            </a:extLst>
          </p:cNvPr>
          <p:cNvGrpSpPr/>
          <p:nvPr/>
        </p:nvGrpSpPr>
        <p:grpSpPr>
          <a:xfrm>
            <a:off x="-693571" y="141735"/>
            <a:ext cx="13579140" cy="2452152"/>
            <a:chOff x="-693571" y="141735"/>
            <a:chExt cx="13579140" cy="2452152"/>
          </a:xfrm>
        </p:grpSpPr>
        <p:sp>
          <p:nvSpPr>
            <p:cNvPr id="17" name="Rectangle 16">
              <a:extLst>
                <a:ext uri="{FF2B5EF4-FFF2-40B4-BE49-F238E27FC236}">
                  <a16:creationId xmlns:a16="http://schemas.microsoft.com/office/drawing/2014/main" id="{D4371CF6-959F-296A-DCCC-51765A410DAB}"/>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1686775-3806-8442-230F-77AD4AE6E993}"/>
                </a:ext>
              </a:extLst>
            </p:cNvPr>
            <p:cNvSpPr txBox="1"/>
            <p:nvPr/>
          </p:nvSpPr>
          <p:spPr>
            <a:xfrm>
              <a:off x="2032567" y="627717"/>
              <a:ext cx="9502824" cy="13280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quá trình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quang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hợp</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thực vật hấp thụ khí nào sau đây?</a:t>
              </a:r>
            </a:p>
          </p:txBody>
        </p:sp>
        <p:pic>
          <p:nvPicPr>
            <p:cNvPr id="95" name="Picture 94">
              <a:hlinkClick r:id="rId4" action="ppaction://hlinksldjump"/>
              <a:extLst>
                <a:ext uri="{FF2B5EF4-FFF2-40B4-BE49-F238E27FC236}">
                  <a16:creationId xmlns:a16="http://schemas.microsoft.com/office/drawing/2014/main" id="{892FEB64-772E-4754-0D04-1726D5206FC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60556" y="141735"/>
              <a:ext cx="1990020" cy="2452152"/>
            </a:xfrm>
            <a:prstGeom prst="rect">
              <a:avLst/>
            </a:prstGeom>
          </p:spPr>
        </p:pic>
      </p:grpSp>
    </p:spTree>
    <p:extLst>
      <p:ext uri="{BB962C8B-B14F-4D97-AF65-F5344CB8AC3E}">
        <p14:creationId xmlns:p14="http://schemas.microsoft.com/office/powerpoint/2010/main" val="3040231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strVal val="#ppt_w+.3"/>
                                          </p:val>
                                        </p:tav>
                                        <p:tav tm="100000">
                                          <p:val>
                                            <p:strVal val="#ppt_w"/>
                                          </p:val>
                                        </p:tav>
                                      </p:tavLst>
                                    </p:anim>
                                    <p:anim calcmode="lin" valueType="num">
                                      <p:cBhvr>
                                        <p:cTn id="8" dur="1000" fill="hold"/>
                                        <p:tgtEl>
                                          <p:spTgt spid="96"/>
                                        </p:tgtEl>
                                        <p:attrNameLst>
                                          <p:attrName>ppt_h</p:attrName>
                                        </p:attrNameLst>
                                      </p:cBhvr>
                                      <p:tavLst>
                                        <p:tav tm="0">
                                          <p:val>
                                            <p:strVal val="#ppt_h"/>
                                          </p:val>
                                        </p:tav>
                                        <p:tav tm="100000">
                                          <p:val>
                                            <p:strVal val="#ppt_h"/>
                                          </p:val>
                                        </p:tav>
                                      </p:tavLst>
                                    </p:anim>
                                    <p:animEffect transition="in" filter="fade">
                                      <p:cBhvr>
                                        <p:cTn id="9" dur="1000"/>
                                        <p:tgtEl>
                                          <p:spTgt spid="96"/>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1000" fill="hold"/>
                                        <p:tgtEl>
                                          <p:spTgt spid="94"/>
                                        </p:tgtEl>
                                        <p:attrNameLst>
                                          <p:attrName>ppt_w</p:attrName>
                                        </p:attrNameLst>
                                      </p:cBhvr>
                                      <p:tavLst>
                                        <p:tav tm="0">
                                          <p:val>
                                            <p:strVal val="#ppt_w+.3"/>
                                          </p:val>
                                        </p:tav>
                                        <p:tav tm="100000">
                                          <p:val>
                                            <p:strVal val="#ppt_w"/>
                                          </p:val>
                                        </p:tav>
                                      </p:tavLst>
                                    </p:anim>
                                    <p:anim calcmode="lin" valueType="num">
                                      <p:cBhvr>
                                        <p:cTn id="26" dur="1000" fill="hold"/>
                                        <p:tgtEl>
                                          <p:spTgt spid="94"/>
                                        </p:tgtEl>
                                        <p:attrNameLst>
                                          <p:attrName>ppt_h</p:attrName>
                                        </p:attrNameLst>
                                      </p:cBhvr>
                                      <p:tavLst>
                                        <p:tav tm="0">
                                          <p:val>
                                            <p:strVal val="#ppt_h"/>
                                          </p:val>
                                        </p:tav>
                                        <p:tav tm="100000">
                                          <p:val>
                                            <p:strVal val="#ppt_h"/>
                                          </p:val>
                                        </p:tav>
                                      </p:tavLst>
                                    </p:anim>
                                    <p:animEffect transition="in" filter="fade">
                                      <p:cBhvr>
                                        <p:cTn id="27" dur="1000"/>
                                        <p:tgtEl>
                                          <p:spTgt spid="94"/>
                                        </p:tgtEl>
                                      </p:cBhvr>
                                    </p:animEffect>
                                  </p:childTnLst>
                                  <p:subTnLst>
                                    <p:audio>
                                      <p:cMediaNode>
                                        <p:cTn display="0" masterRel="sameClick">
                                          <p:stCondLst>
                                            <p:cond evt="begin" delay="0">
                                              <p:tn val="2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p:cTn id="33" dur="1000" fill="hold"/>
                                        <p:tgtEl>
                                          <p:spTgt spid="78"/>
                                        </p:tgtEl>
                                        <p:attrNameLst>
                                          <p:attrName>ppt_w</p:attrName>
                                        </p:attrNameLst>
                                      </p:cBhvr>
                                      <p:tavLst>
                                        <p:tav tm="0">
                                          <p:val>
                                            <p:strVal val="#ppt_w+.3"/>
                                          </p:val>
                                        </p:tav>
                                        <p:tav tm="100000">
                                          <p:val>
                                            <p:strVal val="#ppt_w"/>
                                          </p:val>
                                        </p:tav>
                                      </p:tavLst>
                                    </p:anim>
                                    <p:anim calcmode="lin" valueType="num">
                                      <p:cBhvr>
                                        <p:cTn id="34" dur="1000" fill="hold"/>
                                        <p:tgtEl>
                                          <p:spTgt spid="78"/>
                                        </p:tgtEl>
                                        <p:attrNameLst>
                                          <p:attrName>ppt_h</p:attrName>
                                        </p:attrNameLst>
                                      </p:cBhvr>
                                      <p:tavLst>
                                        <p:tav tm="0">
                                          <p:val>
                                            <p:strVal val="#ppt_h"/>
                                          </p:val>
                                        </p:tav>
                                        <p:tav tm="100000">
                                          <p:val>
                                            <p:strVal val="#ppt_h"/>
                                          </p:val>
                                        </p:tav>
                                      </p:tavLst>
                                    </p:anim>
                                    <p:animEffect transition="in" filter="fade">
                                      <p:cBhvr>
                                        <p:cTn id="35" dur="1000"/>
                                        <p:tgtEl>
                                          <p:spTgt spid="78"/>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93"/>
                                        </p:tgtEl>
                                        <p:attrNameLst>
                                          <p:attrName>style.visibility</p:attrName>
                                        </p:attrNameLst>
                                      </p:cBhvr>
                                      <p:to>
                                        <p:strVal val="visible"/>
                                      </p:to>
                                    </p:set>
                                    <p:anim calcmode="lin" valueType="num">
                                      <p:cBhvr>
                                        <p:cTn id="41" dur="1000" fill="hold"/>
                                        <p:tgtEl>
                                          <p:spTgt spid="93"/>
                                        </p:tgtEl>
                                        <p:attrNameLst>
                                          <p:attrName>ppt_w</p:attrName>
                                        </p:attrNameLst>
                                      </p:cBhvr>
                                      <p:tavLst>
                                        <p:tav tm="0">
                                          <p:val>
                                            <p:strVal val="#ppt_w+.3"/>
                                          </p:val>
                                        </p:tav>
                                        <p:tav tm="100000">
                                          <p:val>
                                            <p:strVal val="#ppt_w"/>
                                          </p:val>
                                        </p:tav>
                                      </p:tavLst>
                                    </p:anim>
                                    <p:anim calcmode="lin" valueType="num">
                                      <p:cBhvr>
                                        <p:cTn id="42" dur="1000" fill="hold"/>
                                        <p:tgtEl>
                                          <p:spTgt spid="93"/>
                                        </p:tgtEl>
                                        <p:attrNameLst>
                                          <p:attrName>ppt_h</p:attrName>
                                        </p:attrNameLst>
                                      </p:cBhvr>
                                      <p:tavLst>
                                        <p:tav tm="0">
                                          <p:val>
                                            <p:strVal val="#ppt_h"/>
                                          </p:val>
                                        </p:tav>
                                        <p:tav tm="100000">
                                          <p:val>
                                            <p:strVal val="#ppt_h"/>
                                          </p:val>
                                        </p:tav>
                                      </p:tavLst>
                                    </p:anim>
                                    <p:animEffect transition="in" filter="fade">
                                      <p:cBhvr>
                                        <p:cTn id="43" dur="1000"/>
                                        <p:tgtEl>
                                          <p:spTgt spid="93"/>
                                        </p:tgtEl>
                                      </p:cBhvr>
                                    </p:animEffect>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3"/>
                  </p:tgtEl>
                </p:cond>
              </p:nextCondLst>
            </p:seq>
          </p:childTnLst>
        </p:cTn>
      </p:par>
    </p:tnLst>
    <p:bldLst>
      <p:bldP spid="93" grpId="0" animBg="1"/>
      <p:bldP spid="9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547661" y="1026250"/>
            <a:ext cx="9063259" cy="4575950"/>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pic>
        <p:nvPicPr>
          <p:cNvPr id="12" name="Picture 4">
            <a:extLst>
              <a:ext uri="{FF2B5EF4-FFF2-40B4-BE49-F238E27FC236}">
                <a16:creationId xmlns:a16="http://schemas.microsoft.com/office/drawing/2014/main" id="{6074C5CE-72B6-4E24-BEAF-6ACD529100D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68119" y="1846993"/>
            <a:ext cx="2912480" cy="6401055"/>
          </a:xfrm>
          <a:prstGeom prst="rect">
            <a:avLst/>
          </a:prstGeom>
        </p:spPr>
      </p:pic>
      <p:grpSp>
        <p:nvGrpSpPr>
          <p:cNvPr id="65" name="Google Shape;7561;p54">
            <a:extLst>
              <a:ext uri="{FF2B5EF4-FFF2-40B4-BE49-F238E27FC236}">
                <a16:creationId xmlns:a16="http://schemas.microsoft.com/office/drawing/2014/main" id="{D64FD698-5A90-4121-A2BC-35FF50309B0A}"/>
              </a:ext>
            </a:extLst>
          </p:cNvPr>
          <p:cNvGrpSpPr/>
          <p:nvPr/>
        </p:nvGrpSpPr>
        <p:grpSpPr>
          <a:xfrm>
            <a:off x="0" y="161729"/>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3" name="Rectangle 2">
            <a:extLst>
              <a:ext uri="{FF2B5EF4-FFF2-40B4-BE49-F238E27FC236}">
                <a16:creationId xmlns:a16="http://schemas.microsoft.com/office/drawing/2014/main" id="{5913C65C-C818-4093-B6FC-8BDA14387832}"/>
              </a:ext>
            </a:extLst>
          </p:cNvPr>
          <p:cNvSpPr/>
          <p:nvPr/>
        </p:nvSpPr>
        <p:spPr>
          <a:xfrm>
            <a:off x="1225812" y="4145098"/>
            <a:ext cx="2334638" cy="1489043"/>
          </a:xfrm>
          <a:custGeom>
            <a:avLst/>
            <a:gdLst>
              <a:gd name="connsiteX0" fmla="*/ 0 w 1971709"/>
              <a:gd name="connsiteY0" fmla="*/ 0 h 1275034"/>
              <a:gd name="connsiteX1" fmla="*/ 1971709 w 1971709"/>
              <a:gd name="connsiteY1" fmla="*/ 0 h 1275034"/>
              <a:gd name="connsiteX2" fmla="*/ 1971709 w 1971709"/>
              <a:gd name="connsiteY2" fmla="*/ 1275034 h 1275034"/>
              <a:gd name="connsiteX3" fmla="*/ 0 w 1971709"/>
              <a:gd name="connsiteY3" fmla="*/ 1275034 h 1275034"/>
              <a:gd name="connsiteX4" fmla="*/ 0 w 1971709"/>
              <a:gd name="connsiteY4" fmla="*/ 0 h 1275034"/>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1971708 w 2010619"/>
              <a:gd name="connsiteY1" fmla="*/ 0 h 1372311"/>
              <a:gd name="connsiteX2" fmla="*/ 2010619 w 2010619"/>
              <a:gd name="connsiteY2" fmla="*/ 1372311 h 1372311"/>
              <a:gd name="connsiteX3" fmla="*/ 38910 w 2010619"/>
              <a:gd name="connsiteY3" fmla="*/ 1372311 h 1372311"/>
              <a:gd name="connsiteX4" fmla="*/ 0 w 2010619"/>
              <a:gd name="connsiteY4" fmla="*/ 0 h 1372311"/>
              <a:gd name="connsiteX0" fmla="*/ 0 w 2037708"/>
              <a:gd name="connsiteY0" fmla="*/ 0 h 1372311"/>
              <a:gd name="connsiteX1" fmla="*/ 1971708 w 2037708"/>
              <a:gd name="connsiteY1" fmla="*/ 0 h 1372311"/>
              <a:gd name="connsiteX2" fmla="*/ 2010619 w 2037708"/>
              <a:gd name="connsiteY2" fmla="*/ 1372311 h 1372311"/>
              <a:gd name="connsiteX3" fmla="*/ 38910 w 2037708"/>
              <a:gd name="connsiteY3" fmla="*/ 1372311 h 1372311"/>
              <a:gd name="connsiteX4" fmla="*/ 0 w 2037708"/>
              <a:gd name="connsiteY4" fmla="*/ 0 h 1372311"/>
              <a:gd name="connsiteX0" fmla="*/ 0 w 2166261"/>
              <a:gd name="connsiteY0" fmla="*/ 0 h 1469588"/>
              <a:gd name="connsiteX1" fmla="*/ 1971708 w 2166261"/>
              <a:gd name="connsiteY1" fmla="*/ 0 h 1469588"/>
              <a:gd name="connsiteX2" fmla="*/ 2166261 w 2166261"/>
              <a:gd name="connsiteY2" fmla="*/ 1469588 h 1469588"/>
              <a:gd name="connsiteX3" fmla="*/ 38910 w 2166261"/>
              <a:gd name="connsiteY3" fmla="*/ 1372311 h 1469588"/>
              <a:gd name="connsiteX4" fmla="*/ 0 w 2166261"/>
              <a:gd name="connsiteY4" fmla="*/ 0 h 1469588"/>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539" h="1489043">
                <a:moveTo>
                  <a:pt x="97278" y="0"/>
                </a:moveTo>
                <a:lnTo>
                  <a:pt x="2068986" y="0"/>
                </a:lnTo>
                <a:cubicBezTo>
                  <a:pt x="2198687" y="437982"/>
                  <a:pt x="2250569" y="1012151"/>
                  <a:pt x="2263539" y="1469588"/>
                </a:cubicBezTo>
                <a:lnTo>
                  <a:pt x="0" y="1489043"/>
                </a:lnTo>
                <a:cubicBezTo>
                  <a:pt x="6486" y="992695"/>
                  <a:pt x="71336" y="496348"/>
                  <a:pt x="97278" y="0"/>
                </a:cubicBezTo>
                <a:close/>
              </a:path>
            </a:pathLst>
          </a:custGeom>
          <a:solidFill>
            <a:srgbClr val="F9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228CBEC4-260F-4110-B759-3232E1044269}"/>
              </a:ext>
            </a:extLst>
          </p:cNvPr>
          <p:cNvPicPr>
            <a:picLocks noChangeAspect="1"/>
          </p:cNvPicPr>
          <p:nvPr/>
        </p:nvPicPr>
        <p:blipFill>
          <a:blip r:embed="rId4"/>
          <a:stretch>
            <a:fillRect/>
          </a:stretch>
        </p:blipFill>
        <p:spPr>
          <a:xfrm>
            <a:off x="1558665" y="4114701"/>
            <a:ext cx="1524132" cy="1694835"/>
          </a:xfrm>
          <a:prstGeom prst="rect">
            <a:avLst/>
          </a:prstGeom>
        </p:spPr>
      </p:pic>
      <p:pic>
        <p:nvPicPr>
          <p:cNvPr id="5" name="Picture 4">
            <a:extLst>
              <a:ext uri="{FF2B5EF4-FFF2-40B4-BE49-F238E27FC236}">
                <a16:creationId xmlns:a16="http://schemas.microsoft.com/office/drawing/2014/main" id="{722DF0AD-9BCD-13B8-6ED3-692253171ED1}"/>
              </a:ext>
            </a:extLst>
          </p:cNvPr>
          <p:cNvPicPr>
            <a:picLocks noChangeAspect="1"/>
          </p:cNvPicPr>
          <p:nvPr/>
        </p:nvPicPr>
        <p:blipFill>
          <a:blip r:embed="rId5"/>
          <a:stretch>
            <a:fillRect/>
          </a:stretch>
        </p:blipFill>
        <p:spPr>
          <a:xfrm>
            <a:off x="2993249" y="1525657"/>
            <a:ext cx="6712278" cy="4115157"/>
          </a:xfrm>
          <a:prstGeom prst="rect">
            <a:avLst/>
          </a:prstGeom>
        </p:spPr>
      </p:pic>
    </p:spTree>
    <p:extLst>
      <p:ext uri="{BB962C8B-B14F-4D97-AF65-F5344CB8AC3E}">
        <p14:creationId xmlns:p14="http://schemas.microsoft.com/office/powerpoint/2010/main" val="1254411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1D243B2-748F-559A-C2C1-282EC8A3B486}"/>
              </a:ext>
            </a:extLst>
          </p:cNvPr>
          <p:cNvGrpSpPr/>
          <p:nvPr/>
        </p:nvGrpSpPr>
        <p:grpSpPr>
          <a:xfrm>
            <a:off x="3440388" y="3841659"/>
            <a:ext cx="8546543" cy="1364750"/>
            <a:chOff x="2098496" y="3659454"/>
            <a:chExt cx="8546543" cy="1198789"/>
          </a:xfrm>
        </p:grpSpPr>
        <p:sp>
          <p:nvSpPr>
            <p:cNvPr id="22" name="Rectangle: Rounded Corners 21">
              <a:extLst>
                <a:ext uri="{FF2B5EF4-FFF2-40B4-BE49-F238E27FC236}">
                  <a16:creationId xmlns:a16="http://schemas.microsoft.com/office/drawing/2014/main" id="{B116C137-75AB-72D2-DA99-317994BC811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oogle Shape;282;p27">
              <a:extLst>
                <a:ext uri="{FF2B5EF4-FFF2-40B4-BE49-F238E27FC236}">
                  <a16:creationId xmlns:a16="http://schemas.microsoft.com/office/drawing/2014/main" id="{1F5BE7CA-7E8E-576E-1981-AD71AFFAE4D9}"/>
                </a:ext>
              </a:extLst>
            </p:cNvPr>
            <p:cNvGrpSpPr/>
            <p:nvPr/>
          </p:nvGrpSpPr>
          <p:grpSpPr>
            <a:xfrm rot="-488383">
              <a:off x="2098496" y="3659454"/>
              <a:ext cx="1094690" cy="1171482"/>
              <a:chOff x="2769810" y="1396779"/>
              <a:chExt cx="508124" cy="605419"/>
            </a:xfrm>
          </p:grpSpPr>
          <p:sp>
            <p:nvSpPr>
              <p:cNvPr id="25" name="Google Shape;283;p27">
                <a:extLst>
                  <a:ext uri="{FF2B5EF4-FFF2-40B4-BE49-F238E27FC236}">
                    <a16:creationId xmlns:a16="http://schemas.microsoft.com/office/drawing/2014/main" id="{0A4C761D-A579-0CD1-A969-454CE28550C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4;p27">
                <a:extLst>
                  <a:ext uri="{FF2B5EF4-FFF2-40B4-BE49-F238E27FC236}">
                    <a16:creationId xmlns:a16="http://schemas.microsoft.com/office/drawing/2014/main" id="{8297E678-27AE-048C-05DF-18E2A0564194}"/>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5;p27">
                <a:extLst>
                  <a:ext uri="{FF2B5EF4-FFF2-40B4-BE49-F238E27FC236}">
                    <a16:creationId xmlns:a16="http://schemas.microsoft.com/office/drawing/2014/main" id="{6052E752-0B84-94F8-0312-B4D180C2541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6;p27">
                <a:extLst>
                  <a:ext uri="{FF2B5EF4-FFF2-40B4-BE49-F238E27FC236}">
                    <a16:creationId xmlns:a16="http://schemas.microsoft.com/office/drawing/2014/main" id="{0E501726-6A44-01E1-3207-BC700EEDDE83}"/>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7;p27">
                <a:extLst>
                  <a:ext uri="{FF2B5EF4-FFF2-40B4-BE49-F238E27FC236}">
                    <a16:creationId xmlns:a16="http://schemas.microsoft.com/office/drawing/2014/main" id="{10E070EE-7039-6F1E-959C-A5BADFFBC7DD}"/>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8;p27">
                <a:extLst>
                  <a:ext uri="{FF2B5EF4-FFF2-40B4-BE49-F238E27FC236}">
                    <a16:creationId xmlns:a16="http://schemas.microsoft.com/office/drawing/2014/main" id="{A5F4193E-8000-BE02-62B4-26D53D4A332C}"/>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89;p27">
                <a:extLst>
                  <a:ext uri="{FF2B5EF4-FFF2-40B4-BE49-F238E27FC236}">
                    <a16:creationId xmlns:a16="http://schemas.microsoft.com/office/drawing/2014/main" id="{401A2BB8-0187-85D0-0560-137F9B6F2477}"/>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0;p27">
                <a:extLst>
                  <a:ext uri="{FF2B5EF4-FFF2-40B4-BE49-F238E27FC236}">
                    <a16:creationId xmlns:a16="http://schemas.microsoft.com/office/drawing/2014/main" id="{BF9C5157-F41E-4485-4DEF-F109E3385B3C}"/>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1;p27">
                <a:extLst>
                  <a:ext uri="{FF2B5EF4-FFF2-40B4-BE49-F238E27FC236}">
                    <a16:creationId xmlns:a16="http://schemas.microsoft.com/office/drawing/2014/main" id="{FDBEB4E4-1FD5-8BCC-008A-4EBC4DDA8706}"/>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92;p27">
                <a:extLst>
                  <a:ext uri="{FF2B5EF4-FFF2-40B4-BE49-F238E27FC236}">
                    <a16:creationId xmlns:a16="http://schemas.microsoft.com/office/drawing/2014/main" id="{01F2EB89-3C14-5473-AFAE-DA8FC8086F34}"/>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AD0FD5D8-A7C3-6F46-A212-A20077D9FD75}"/>
                </a:ext>
              </a:extLst>
            </p:cNvPr>
            <p:cNvSpPr txBox="1"/>
            <p:nvPr/>
          </p:nvSpPr>
          <p:spPr>
            <a:xfrm>
              <a:off x="3183925" y="3935286"/>
              <a:ext cx="5999762" cy="56830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70AD47">
                      <a:lumMod val="50000"/>
                    </a:srgbClr>
                  </a:solidFill>
                  <a:latin typeface="Cambria" panose="02040503050406030204" pitchFamily="18" charset="0"/>
                  <a:ea typeface="Cambria" panose="02040503050406030204" pitchFamily="18" charset="0"/>
                </a:rPr>
                <a:t>Nước</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và</a:t>
              </a:r>
              <a:r>
                <a:rPr lang="en-US" sz="3200" b="1" dirty="0">
                  <a:solidFill>
                    <a:srgbClr val="70AD47">
                      <a:lumMod val="50000"/>
                    </a:srgbClr>
                  </a:solidFill>
                  <a:latin typeface="Cambria" panose="02040503050406030204" pitchFamily="18" charset="0"/>
                  <a:ea typeface="Cambria" panose="02040503050406030204" pitchFamily="18" charset="0"/>
                </a:rPr>
                <a:t> c</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hất</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khoáng</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5" name="Group 34">
            <a:extLst>
              <a:ext uri="{FF2B5EF4-FFF2-40B4-BE49-F238E27FC236}">
                <a16:creationId xmlns:a16="http://schemas.microsoft.com/office/drawing/2014/main" id="{05CD5CE6-7705-1DEB-93FE-5CF567542DEC}"/>
              </a:ext>
            </a:extLst>
          </p:cNvPr>
          <p:cNvGrpSpPr/>
          <p:nvPr/>
        </p:nvGrpSpPr>
        <p:grpSpPr>
          <a:xfrm>
            <a:off x="196294" y="2197017"/>
            <a:ext cx="9140764" cy="1526429"/>
            <a:chOff x="1861723" y="2134893"/>
            <a:chExt cx="9140764" cy="1286888"/>
          </a:xfrm>
        </p:grpSpPr>
        <p:sp>
          <p:nvSpPr>
            <p:cNvPr id="36" name="Rectangle: Rounded Corners 35">
              <a:extLst>
                <a:ext uri="{FF2B5EF4-FFF2-40B4-BE49-F238E27FC236}">
                  <a16:creationId xmlns:a16="http://schemas.microsoft.com/office/drawing/2014/main" id="{FD590951-796E-9CCE-EE18-42E3A86889A3}"/>
                </a:ext>
              </a:extLst>
            </p:cNvPr>
            <p:cNvSpPr/>
            <p:nvPr/>
          </p:nvSpPr>
          <p:spPr>
            <a:xfrm>
              <a:off x="2586136" y="2364857"/>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oogle Shape;438;p31">
              <a:extLst>
                <a:ext uri="{FF2B5EF4-FFF2-40B4-BE49-F238E27FC236}">
                  <a16:creationId xmlns:a16="http://schemas.microsoft.com/office/drawing/2014/main" id="{5AD131C6-AFA7-81DC-EFC6-7D0580B52271}"/>
                </a:ext>
              </a:extLst>
            </p:cNvPr>
            <p:cNvGrpSpPr/>
            <p:nvPr/>
          </p:nvGrpSpPr>
          <p:grpSpPr>
            <a:xfrm>
              <a:off x="1861723" y="2134893"/>
              <a:ext cx="1371125" cy="1248645"/>
              <a:chOff x="1702688" y="1359262"/>
              <a:chExt cx="519674" cy="648887"/>
            </a:xfrm>
          </p:grpSpPr>
          <p:sp>
            <p:nvSpPr>
              <p:cNvPr id="39" name="Google Shape;439;p31">
                <a:extLst>
                  <a:ext uri="{FF2B5EF4-FFF2-40B4-BE49-F238E27FC236}">
                    <a16:creationId xmlns:a16="http://schemas.microsoft.com/office/drawing/2014/main" id="{654093A8-DAD0-6E70-FEAC-523AD7C73B86}"/>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0;p31">
                <a:extLst>
                  <a:ext uri="{FF2B5EF4-FFF2-40B4-BE49-F238E27FC236}">
                    <a16:creationId xmlns:a16="http://schemas.microsoft.com/office/drawing/2014/main" id="{D9A58BB4-0BE0-CDF9-6097-A008A489794D}"/>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1;p31">
                <a:extLst>
                  <a:ext uri="{FF2B5EF4-FFF2-40B4-BE49-F238E27FC236}">
                    <a16:creationId xmlns:a16="http://schemas.microsoft.com/office/drawing/2014/main" id="{57D90EA6-44C8-0DAD-32C6-D4288C73C1F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2;p31">
                <a:extLst>
                  <a:ext uri="{FF2B5EF4-FFF2-40B4-BE49-F238E27FC236}">
                    <a16:creationId xmlns:a16="http://schemas.microsoft.com/office/drawing/2014/main" id="{8F7D06EC-F1EC-F235-CE0C-695765DD9DE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3;p31">
                <a:extLst>
                  <a:ext uri="{FF2B5EF4-FFF2-40B4-BE49-F238E27FC236}">
                    <a16:creationId xmlns:a16="http://schemas.microsoft.com/office/drawing/2014/main" id="{79A93F92-5558-717E-F5BE-5F4F97D8E110}"/>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4;p31">
                <a:extLst>
                  <a:ext uri="{FF2B5EF4-FFF2-40B4-BE49-F238E27FC236}">
                    <a16:creationId xmlns:a16="http://schemas.microsoft.com/office/drawing/2014/main" id="{C3E9A8D3-1F70-1D2D-B64E-E31004373EB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5;p31">
                <a:extLst>
                  <a:ext uri="{FF2B5EF4-FFF2-40B4-BE49-F238E27FC236}">
                    <a16:creationId xmlns:a16="http://schemas.microsoft.com/office/drawing/2014/main" id="{1D795A98-ED7D-FA7F-A798-6D6B51D469CD}"/>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6;p31">
                <a:extLst>
                  <a:ext uri="{FF2B5EF4-FFF2-40B4-BE49-F238E27FC236}">
                    <a16:creationId xmlns:a16="http://schemas.microsoft.com/office/drawing/2014/main" id="{27349DDA-5032-37E9-5EF6-598DC6855DBA}"/>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7;p31">
                <a:extLst>
                  <a:ext uri="{FF2B5EF4-FFF2-40B4-BE49-F238E27FC236}">
                    <a16:creationId xmlns:a16="http://schemas.microsoft.com/office/drawing/2014/main" id="{5BE4FA1F-8F6D-D8DC-B7F9-62172DBA591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8;p31">
                <a:extLst>
                  <a:ext uri="{FF2B5EF4-FFF2-40B4-BE49-F238E27FC236}">
                    <a16:creationId xmlns:a16="http://schemas.microsoft.com/office/drawing/2014/main" id="{2ECEAFEF-6852-A33B-0FB1-AE08C9A26318}"/>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49;p31">
                <a:extLst>
                  <a:ext uri="{FF2B5EF4-FFF2-40B4-BE49-F238E27FC236}">
                    <a16:creationId xmlns:a16="http://schemas.microsoft.com/office/drawing/2014/main" id="{2CF2D8C1-AD36-50E5-2901-654088485E48}"/>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0;p31">
                <a:extLst>
                  <a:ext uri="{FF2B5EF4-FFF2-40B4-BE49-F238E27FC236}">
                    <a16:creationId xmlns:a16="http://schemas.microsoft.com/office/drawing/2014/main" id="{0EF9CB73-13F0-192B-81A1-DC12C175B94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1;p31">
                <a:extLst>
                  <a:ext uri="{FF2B5EF4-FFF2-40B4-BE49-F238E27FC236}">
                    <a16:creationId xmlns:a16="http://schemas.microsoft.com/office/drawing/2014/main" id="{6674E2B8-CCBD-01EB-AB06-8C8C4E672BE3}"/>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2;p31">
                <a:extLst>
                  <a:ext uri="{FF2B5EF4-FFF2-40B4-BE49-F238E27FC236}">
                    <a16:creationId xmlns:a16="http://schemas.microsoft.com/office/drawing/2014/main" id="{9267773E-3881-3D95-17CC-8ECF5F8FE8B5}"/>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53;p31">
                <a:extLst>
                  <a:ext uri="{FF2B5EF4-FFF2-40B4-BE49-F238E27FC236}">
                    <a16:creationId xmlns:a16="http://schemas.microsoft.com/office/drawing/2014/main" id="{7B2EF4BB-C833-FF53-0CD8-77B20C514DB6}"/>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8" name="TextBox 37">
              <a:extLst>
                <a:ext uri="{FF2B5EF4-FFF2-40B4-BE49-F238E27FC236}">
                  <a16:creationId xmlns:a16="http://schemas.microsoft.com/office/drawing/2014/main" id="{ABA69331-7FCB-BEC3-E92F-EA285263B32D}"/>
                </a:ext>
              </a:extLst>
            </p:cNvPr>
            <p:cNvSpPr txBox="1"/>
            <p:nvPr/>
          </p:nvSpPr>
          <p:spPr>
            <a:xfrm>
              <a:off x="3354295" y="2621007"/>
              <a:ext cx="6246948" cy="54545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70AD47">
                      <a:lumMod val="50000"/>
                    </a:srgbClr>
                  </a:solidFill>
                  <a:latin typeface="Cambria" panose="02040503050406030204" pitchFamily="18" charset="0"/>
                  <a:ea typeface="Cambria" panose="02040503050406030204" pitchFamily="18" charset="0"/>
                </a:rPr>
                <a:t>Ánh</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sáng</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và</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nhiệt</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độ</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4" name="Group 53">
            <a:extLst>
              <a:ext uri="{FF2B5EF4-FFF2-40B4-BE49-F238E27FC236}">
                <a16:creationId xmlns:a16="http://schemas.microsoft.com/office/drawing/2014/main" id="{0CFDA4EC-A277-F10A-2771-117F04601AAB}"/>
              </a:ext>
            </a:extLst>
          </p:cNvPr>
          <p:cNvGrpSpPr/>
          <p:nvPr/>
        </p:nvGrpSpPr>
        <p:grpSpPr>
          <a:xfrm>
            <a:off x="364803" y="5097554"/>
            <a:ext cx="8973766" cy="1626618"/>
            <a:chOff x="1612674" y="5184381"/>
            <a:chExt cx="8973766" cy="1409055"/>
          </a:xfrm>
        </p:grpSpPr>
        <p:sp>
          <p:nvSpPr>
            <p:cNvPr id="55" name="Rectangle: Rounded Corners 54">
              <a:extLst>
                <a:ext uri="{FF2B5EF4-FFF2-40B4-BE49-F238E27FC236}">
                  <a16:creationId xmlns:a16="http://schemas.microsoft.com/office/drawing/2014/main" id="{9BCEB223-BBFC-039C-0E5B-7C349C320707}"/>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oogle Shape;293;p27">
              <a:extLst>
                <a:ext uri="{FF2B5EF4-FFF2-40B4-BE49-F238E27FC236}">
                  <a16:creationId xmlns:a16="http://schemas.microsoft.com/office/drawing/2014/main" id="{B38CC949-5A8F-FBF2-2724-6B274FFD5872}"/>
                </a:ext>
              </a:extLst>
            </p:cNvPr>
            <p:cNvGrpSpPr/>
            <p:nvPr/>
          </p:nvGrpSpPr>
          <p:grpSpPr>
            <a:xfrm rot="21403310">
              <a:off x="1612674" y="5184381"/>
              <a:ext cx="1724419" cy="1409055"/>
              <a:chOff x="3676506" y="1404273"/>
              <a:chExt cx="792384" cy="610489"/>
            </a:xfrm>
          </p:grpSpPr>
          <p:sp>
            <p:nvSpPr>
              <p:cNvPr id="58" name="Google Shape;294;p27">
                <a:extLst>
                  <a:ext uri="{FF2B5EF4-FFF2-40B4-BE49-F238E27FC236}">
                    <a16:creationId xmlns:a16="http://schemas.microsoft.com/office/drawing/2014/main" id="{5445B8A5-8E71-9E7B-6A66-09F29937C07A}"/>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5;p27">
                <a:extLst>
                  <a:ext uri="{FF2B5EF4-FFF2-40B4-BE49-F238E27FC236}">
                    <a16:creationId xmlns:a16="http://schemas.microsoft.com/office/drawing/2014/main" id="{9EEE9F9F-D655-1B30-13F3-B5425978D73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6;p27">
                <a:extLst>
                  <a:ext uri="{FF2B5EF4-FFF2-40B4-BE49-F238E27FC236}">
                    <a16:creationId xmlns:a16="http://schemas.microsoft.com/office/drawing/2014/main" id="{22380462-FAF3-A75E-46E0-2AEAFA216527}"/>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7;p27">
                <a:extLst>
                  <a:ext uri="{FF2B5EF4-FFF2-40B4-BE49-F238E27FC236}">
                    <a16:creationId xmlns:a16="http://schemas.microsoft.com/office/drawing/2014/main" id="{93D0F105-7B11-0D15-6ABC-E32F4E4DE5A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8;p27">
                <a:extLst>
                  <a:ext uri="{FF2B5EF4-FFF2-40B4-BE49-F238E27FC236}">
                    <a16:creationId xmlns:a16="http://schemas.microsoft.com/office/drawing/2014/main" id="{22449808-B52E-57B1-D3AC-750D562C62A3}"/>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99;p27">
                <a:extLst>
                  <a:ext uri="{FF2B5EF4-FFF2-40B4-BE49-F238E27FC236}">
                    <a16:creationId xmlns:a16="http://schemas.microsoft.com/office/drawing/2014/main" id="{987AB54E-F596-F312-7384-958823E42375}"/>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0;p27">
                <a:extLst>
                  <a:ext uri="{FF2B5EF4-FFF2-40B4-BE49-F238E27FC236}">
                    <a16:creationId xmlns:a16="http://schemas.microsoft.com/office/drawing/2014/main" id="{C99FF2D7-AEDB-E8AA-D96C-B0831D9F0B2E}"/>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1;p27">
                <a:extLst>
                  <a:ext uri="{FF2B5EF4-FFF2-40B4-BE49-F238E27FC236}">
                    <a16:creationId xmlns:a16="http://schemas.microsoft.com/office/drawing/2014/main" id="{A2DDAAEE-D088-561E-1BDB-ED07EB38E91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2;p27">
                <a:extLst>
                  <a:ext uri="{FF2B5EF4-FFF2-40B4-BE49-F238E27FC236}">
                    <a16:creationId xmlns:a16="http://schemas.microsoft.com/office/drawing/2014/main" id="{07621602-8F5C-D40D-B3D9-0D0FFA8B6C82}"/>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3;p27">
                <a:extLst>
                  <a:ext uri="{FF2B5EF4-FFF2-40B4-BE49-F238E27FC236}">
                    <a16:creationId xmlns:a16="http://schemas.microsoft.com/office/drawing/2014/main" id="{E9C6D847-17E5-72E9-2FAC-72E324C449CD}"/>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4;p27">
                <a:extLst>
                  <a:ext uri="{FF2B5EF4-FFF2-40B4-BE49-F238E27FC236}">
                    <a16:creationId xmlns:a16="http://schemas.microsoft.com/office/drawing/2014/main" id="{3CC276B9-C69E-3552-4465-F18ED642D03A}"/>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5;p27">
                <a:extLst>
                  <a:ext uri="{FF2B5EF4-FFF2-40B4-BE49-F238E27FC236}">
                    <a16:creationId xmlns:a16="http://schemas.microsoft.com/office/drawing/2014/main" id="{26D31304-E984-A156-EFE6-28C16C6ABFE6}"/>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6;p27">
                <a:extLst>
                  <a:ext uri="{FF2B5EF4-FFF2-40B4-BE49-F238E27FC236}">
                    <a16:creationId xmlns:a16="http://schemas.microsoft.com/office/drawing/2014/main" id="{E98ABBB1-18A8-35B9-3860-5C9C14DD6D7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7;p27">
                <a:extLst>
                  <a:ext uri="{FF2B5EF4-FFF2-40B4-BE49-F238E27FC236}">
                    <a16:creationId xmlns:a16="http://schemas.microsoft.com/office/drawing/2014/main" id="{54175451-D514-C055-90A4-203ACE0D804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8;p27">
                <a:extLst>
                  <a:ext uri="{FF2B5EF4-FFF2-40B4-BE49-F238E27FC236}">
                    <a16:creationId xmlns:a16="http://schemas.microsoft.com/office/drawing/2014/main" id="{794F76E6-F9B9-009C-FB11-AFEF729C4E3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09;p27">
                <a:extLst>
                  <a:ext uri="{FF2B5EF4-FFF2-40B4-BE49-F238E27FC236}">
                    <a16:creationId xmlns:a16="http://schemas.microsoft.com/office/drawing/2014/main" id="{50CC958B-A41E-E411-DD4B-7A50D912F278}"/>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0;p27">
                <a:extLst>
                  <a:ext uri="{FF2B5EF4-FFF2-40B4-BE49-F238E27FC236}">
                    <a16:creationId xmlns:a16="http://schemas.microsoft.com/office/drawing/2014/main" id="{F2737650-0A22-3F17-EC6D-B3DE1AC85E5D}"/>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1;p27">
                <a:extLst>
                  <a:ext uri="{FF2B5EF4-FFF2-40B4-BE49-F238E27FC236}">
                    <a16:creationId xmlns:a16="http://schemas.microsoft.com/office/drawing/2014/main" id="{F6408E10-FCBB-3BE6-6FB2-B15743887AA4}"/>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2;p27">
                <a:extLst>
                  <a:ext uri="{FF2B5EF4-FFF2-40B4-BE49-F238E27FC236}">
                    <a16:creationId xmlns:a16="http://schemas.microsoft.com/office/drawing/2014/main" id="{4B4AD3FA-EFD3-7F10-EC91-598EDFD040C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3;p27">
                <a:extLst>
                  <a:ext uri="{FF2B5EF4-FFF2-40B4-BE49-F238E27FC236}">
                    <a16:creationId xmlns:a16="http://schemas.microsoft.com/office/drawing/2014/main" id="{2BE6A232-4057-49D8-5E98-80064C70F3E2}"/>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314;p27">
                <a:extLst>
                  <a:ext uri="{FF2B5EF4-FFF2-40B4-BE49-F238E27FC236}">
                    <a16:creationId xmlns:a16="http://schemas.microsoft.com/office/drawing/2014/main" id="{8142CA0F-805E-E6B3-D8DC-D8DD9622B79B}"/>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 name="TextBox 56">
              <a:extLst>
                <a:ext uri="{FF2B5EF4-FFF2-40B4-BE49-F238E27FC236}">
                  <a16:creationId xmlns:a16="http://schemas.microsoft.com/office/drawing/2014/main" id="{F17F94FC-A3B1-8B1A-249E-7C18AF058245}"/>
                </a:ext>
              </a:extLst>
            </p:cNvPr>
            <p:cNvSpPr txBox="1"/>
            <p:nvPr/>
          </p:nvSpPr>
          <p:spPr>
            <a:xfrm>
              <a:off x="3696329" y="5716165"/>
              <a:ext cx="5306047" cy="56045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Cả</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2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đáp</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án</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trên</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đều</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đúng</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79" name="Google Shape;1408;p39">
            <a:extLst>
              <a:ext uri="{FF2B5EF4-FFF2-40B4-BE49-F238E27FC236}">
                <a16:creationId xmlns:a16="http://schemas.microsoft.com/office/drawing/2014/main" id="{35C9ED2D-3065-1429-522E-9A75A0CC80BF}"/>
              </a:ext>
            </a:extLst>
          </p:cNvPr>
          <p:cNvGrpSpPr/>
          <p:nvPr/>
        </p:nvGrpSpPr>
        <p:grpSpPr>
          <a:xfrm flipH="1">
            <a:off x="7950103" y="5209538"/>
            <a:ext cx="1805754" cy="1610631"/>
            <a:chOff x="2178000" y="1370575"/>
            <a:chExt cx="1417475" cy="1417450"/>
          </a:xfrm>
        </p:grpSpPr>
        <p:sp>
          <p:nvSpPr>
            <p:cNvPr id="80" name="Google Shape;1409;p39">
              <a:extLst>
                <a:ext uri="{FF2B5EF4-FFF2-40B4-BE49-F238E27FC236}">
                  <a16:creationId xmlns:a16="http://schemas.microsoft.com/office/drawing/2014/main" id="{9BC4F281-F2DE-9434-CE29-21D094A3851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0;p39">
              <a:extLst>
                <a:ext uri="{FF2B5EF4-FFF2-40B4-BE49-F238E27FC236}">
                  <a16:creationId xmlns:a16="http://schemas.microsoft.com/office/drawing/2014/main" id="{7CBDEB4E-FB39-4F32-6B18-2FDDF368C8D8}"/>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1;p39">
              <a:extLst>
                <a:ext uri="{FF2B5EF4-FFF2-40B4-BE49-F238E27FC236}">
                  <a16:creationId xmlns:a16="http://schemas.microsoft.com/office/drawing/2014/main" id="{DD2A5313-519F-17A8-0BD9-97CF3D16DFE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2;p39">
              <a:extLst>
                <a:ext uri="{FF2B5EF4-FFF2-40B4-BE49-F238E27FC236}">
                  <a16:creationId xmlns:a16="http://schemas.microsoft.com/office/drawing/2014/main" id="{80B67492-4BDB-CE50-DF7E-74363D67320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3;p39">
              <a:extLst>
                <a:ext uri="{FF2B5EF4-FFF2-40B4-BE49-F238E27FC236}">
                  <a16:creationId xmlns:a16="http://schemas.microsoft.com/office/drawing/2014/main" id="{4B8F8EAE-4563-E7CA-465E-CF932451D454}"/>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4;p39">
              <a:extLst>
                <a:ext uri="{FF2B5EF4-FFF2-40B4-BE49-F238E27FC236}">
                  <a16:creationId xmlns:a16="http://schemas.microsoft.com/office/drawing/2014/main" id="{39BF3084-BED9-863C-BB10-3DD4CED884FF}"/>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5;p39">
              <a:extLst>
                <a:ext uri="{FF2B5EF4-FFF2-40B4-BE49-F238E27FC236}">
                  <a16:creationId xmlns:a16="http://schemas.microsoft.com/office/drawing/2014/main" id="{A75EE300-E1E1-83E4-8F1B-017349E9F5BF}"/>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6;p39">
              <a:extLst>
                <a:ext uri="{FF2B5EF4-FFF2-40B4-BE49-F238E27FC236}">
                  <a16:creationId xmlns:a16="http://schemas.microsoft.com/office/drawing/2014/main" id="{AA857DC8-B523-585E-5CD3-E05C0CB010C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7;p39">
              <a:extLst>
                <a:ext uri="{FF2B5EF4-FFF2-40B4-BE49-F238E27FC236}">
                  <a16:creationId xmlns:a16="http://schemas.microsoft.com/office/drawing/2014/main" id="{27475FEB-9744-424F-CDE8-2C33A9EFA12A}"/>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8;p39">
              <a:extLst>
                <a:ext uri="{FF2B5EF4-FFF2-40B4-BE49-F238E27FC236}">
                  <a16:creationId xmlns:a16="http://schemas.microsoft.com/office/drawing/2014/main" id="{65239C90-10D3-3056-C902-E5DD967B984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19;p39">
              <a:extLst>
                <a:ext uri="{FF2B5EF4-FFF2-40B4-BE49-F238E27FC236}">
                  <a16:creationId xmlns:a16="http://schemas.microsoft.com/office/drawing/2014/main" id="{1169E778-573E-F039-51A6-8F3D67CB7FF4}"/>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0;p39">
              <a:extLst>
                <a:ext uri="{FF2B5EF4-FFF2-40B4-BE49-F238E27FC236}">
                  <a16:creationId xmlns:a16="http://schemas.microsoft.com/office/drawing/2014/main" id="{38EA7D83-3334-766B-7B16-A75816BDF782}"/>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1;p39">
              <a:extLst>
                <a:ext uri="{FF2B5EF4-FFF2-40B4-BE49-F238E27FC236}">
                  <a16:creationId xmlns:a16="http://schemas.microsoft.com/office/drawing/2014/main" id="{78365350-64EA-F694-86EE-EB8CF488AFC7}"/>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422;p39">
              <a:extLst>
                <a:ext uri="{FF2B5EF4-FFF2-40B4-BE49-F238E27FC236}">
                  <a16:creationId xmlns:a16="http://schemas.microsoft.com/office/drawing/2014/main" id="{09893285-86B9-2DDE-E877-C2F2A6127E18}"/>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4" name="Google Shape;118;p4">
            <a:extLst>
              <a:ext uri="{FF2B5EF4-FFF2-40B4-BE49-F238E27FC236}">
                <a16:creationId xmlns:a16="http://schemas.microsoft.com/office/drawing/2014/main" id="{21A53009-AF69-C48E-E688-E9ECE216F03D}"/>
              </a:ext>
            </a:extLst>
          </p:cNvPr>
          <p:cNvSpPr/>
          <p:nvPr/>
        </p:nvSpPr>
        <p:spPr>
          <a:xfrm rot="19980337">
            <a:off x="10291971" y="3748886"/>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9" name="Group 98">
            <a:extLst>
              <a:ext uri="{FF2B5EF4-FFF2-40B4-BE49-F238E27FC236}">
                <a16:creationId xmlns:a16="http://schemas.microsoft.com/office/drawing/2014/main" id="{9E6FC00E-EB73-4CD7-A805-52C164B9C4C9}"/>
              </a:ext>
            </a:extLst>
          </p:cNvPr>
          <p:cNvGrpSpPr/>
          <p:nvPr/>
        </p:nvGrpSpPr>
        <p:grpSpPr>
          <a:xfrm>
            <a:off x="-693571" y="178312"/>
            <a:ext cx="13579140" cy="2441764"/>
            <a:chOff x="-693571" y="178312"/>
            <a:chExt cx="13579140" cy="2441764"/>
          </a:xfrm>
        </p:grpSpPr>
        <p:sp>
          <p:nvSpPr>
            <p:cNvPr id="19" name="Rectangle 18">
              <a:extLst>
                <a:ext uri="{FF2B5EF4-FFF2-40B4-BE49-F238E27FC236}">
                  <a16:creationId xmlns:a16="http://schemas.microsoft.com/office/drawing/2014/main" id="{0B513573-BCD9-445B-BAC8-6557DDE11B53}"/>
                </a:ext>
              </a:extLst>
            </p:cNvPr>
            <p:cNvSpPr/>
            <p:nvPr/>
          </p:nvSpPr>
          <p:spPr>
            <a:xfrm>
              <a:off x="-693571" y="258857"/>
              <a:ext cx="13579140" cy="1719865"/>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BA8EDF4F-38F1-0B74-B2C7-0F492A67D527}"/>
                </a:ext>
              </a:extLst>
            </p:cNvPr>
            <p:cNvSpPr txBox="1"/>
            <p:nvPr/>
          </p:nvSpPr>
          <p:spPr>
            <a:xfrm>
              <a:off x="1856305" y="654714"/>
              <a:ext cx="10117817"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algn="ctr">
                <a:spcBef>
                  <a:spcPts val="0"/>
                </a:spcBef>
                <a:spcAft>
                  <a:spcPts val="0"/>
                </a:spcAft>
              </a:pP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Trong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rau</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cải</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sống</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phát</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triển</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cần</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yếu</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tố</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nào</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p:txBody>
        </p:sp>
        <p:pic>
          <p:nvPicPr>
            <p:cNvPr id="96" name="Picture 95">
              <a:hlinkClick r:id="rId4" action="ppaction://hlinksldjump"/>
              <a:extLst>
                <a:ext uri="{FF2B5EF4-FFF2-40B4-BE49-F238E27FC236}">
                  <a16:creationId xmlns:a16="http://schemas.microsoft.com/office/drawing/2014/main" id="{336DA2D6-C22D-E747-DEF3-588F280E592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20144" y="178312"/>
              <a:ext cx="2134160" cy="2441764"/>
            </a:xfrm>
            <a:prstGeom prst="rect">
              <a:avLst/>
            </a:prstGeom>
          </p:spPr>
        </p:pic>
      </p:grpSp>
      <p:sp>
        <p:nvSpPr>
          <p:cNvPr id="97" name="Google Shape;118;p4">
            <a:extLst>
              <a:ext uri="{FF2B5EF4-FFF2-40B4-BE49-F238E27FC236}">
                <a16:creationId xmlns:a16="http://schemas.microsoft.com/office/drawing/2014/main" id="{04343CA0-0DB8-ED8F-B49C-E3DFD4AF16B2}"/>
              </a:ext>
            </a:extLst>
          </p:cNvPr>
          <p:cNvSpPr/>
          <p:nvPr/>
        </p:nvSpPr>
        <p:spPr>
          <a:xfrm rot="19980337">
            <a:off x="7814585" y="2318707"/>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809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strVal val="#ppt_w+.3"/>
                                          </p:val>
                                        </p:tav>
                                        <p:tav tm="100000">
                                          <p:val>
                                            <p:strVal val="#ppt_w"/>
                                          </p:val>
                                        </p:tav>
                                      </p:tavLst>
                                    </p:anim>
                                    <p:anim calcmode="lin" valueType="num">
                                      <p:cBhvr>
                                        <p:cTn id="8" dur="1000" fill="hold"/>
                                        <p:tgtEl>
                                          <p:spTgt spid="99"/>
                                        </p:tgtEl>
                                        <p:attrNameLst>
                                          <p:attrName>ppt_h</p:attrName>
                                        </p:attrNameLst>
                                      </p:cBhvr>
                                      <p:tavLst>
                                        <p:tav tm="0">
                                          <p:val>
                                            <p:strVal val="#ppt_h"/>
                                          </p:val>
                                        </p:tav>
                                        <p:tav tm="100000">
                                          <p:val>
                                            <p:strVal val="#ppt_h"/>
                                          </p:val>
                                        </p:tav>
                                      </p:tavLst>
                                    </p:anim>
                                    <p:animEffect transition="in" filter="fade">
                                      <p:cBhvr>
                                        <p:cTn id="9" dur="1000"/>
                                        <p:tgtEl>
                                          <p:spTgt spid="9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1+#ppt_w/2"/>
                                          </p:val>
                                        </p:tav>
                                        <p:tav tm="100000">
                                          <p:val>
                                            <p:strVal val="#ppt_x"/>
                                          </p:val>
                                        </p:tav>
                                      </p:tavLst>
                                    </p:anim>
                                    <p:anim calcmode="lin" valueType="num">
                                      <p:cBhvr additive="base">
                                        <p:cTn id="32" dur="500" fill="hold"/>
                                        <p:tgtEl>
                                          <p:spTgt spid="9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5"/>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94"/>
                                        </p:tgtEl>
                                        <p:attrNameLst>
                                          <p:attrName>style.visibility</p:attrName>
                                        </p:attrNameLst>
                                      </p:cBhvr>
                                      <p:to>
                                        <p:strVal val="visible"/>
                                      </p:to>
                                    </p:set>
                                    <p:anim calcmode="lin" valueType="num">
                                      <p:cBhvr additive="base">
                                        <p:cTn id="38" dur="500" fill="hold"/>
                                        <p:tgtEl>
                                          <p:spTgt spid="94"/>
                                        </p:tgtEl>
                                        <p:attrNameLst>
                                          <p:attrName>ppt_x</p:attrName>
                                        </p:attrNameLst>
                                      </p:cBhvr>
                                      <p:tavLst>
                                        <p:tav tm="0">
                                          <p:val>
                                            <p:strVal val="0-#ppt_w/2"/>
                                          </p:val>
                                        </p:tav>
                                        <p:tav tm="100000">
                                          <p:val>
                                            <p:strVal val="#ppt_x"/>
                                          </p:val>
                                        </p:tav>
                                      </p:tavLst>
                                    </p:anim>
                                    <p:anim calcmode="lin" valueType="num">
                                      <p:cBhvr additive="base">
                                        <p:cTn id="39" dur="500" fill="hold"/>
                                        <p:tgtEl>
                                          <p:spTgt spid="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2" presetClass="entr" presetSubtype="3"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1+#ppt_w/2"/>
                                          </p:val>
                                        </p:tav>
                                        <p:tav tm="100000">
                                          <p:val>
                                            <p:strVal val="#ppt_x"/>
                                          </p:val>
                                        </p:tav>
                                      </p:tavLst>
                                    </p:anim>
                                    <p:anim calcmode="lin" valueType="num">
                                      <p:cBhvr additive="base">
                                        <p:cTn id="46"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4"/>
                  </p:tgtEl>
                </p:cond>
              </p:nextCondLst>
            </p:seq>
          </p:childTnLst>
        </p:cTn>
      </p:par>
    </p:tnLst>
    <p:bldLst>
      <p:bldP spid="94" grpId="0" animBg="1"/>
      <p:bldP spid="9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2" name="TextBox 10">
            <a:extLst>
              <a:ext uri="{FF2B5EF4-FFF2-40B4-BE49-F238E27FC236}">
                <a16:creationId xmlns:a16="http://schemas.microsoft.com/office/drawing/2014/main" id="{3E1C8DFB-6C5E-430E-2F18-C7951B617B04}"/>
              </a:ext>
            </a:extLst>
          </p:cNvPr>
          <p:cNvSpPr txBox="1"/>
          <p:nvPr/>
        </p:nvSpPr>
        <p:spPr>
          <a:xfrm>
            <a:off x="1822551" y="1646286"/>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Dặn dò</a:t>
            </a:r>
            <a:endParaRPr kumimoji="0" lang="zh-CN" altLang="en-US"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3" name="TextBox 2">
            <a:extLst>
              <a:ext uri="{FF2B5EF4-FFF2-40B4-BE49-F238E27FC236}">
                <a16:creationId xmlns:a16="http://schemas.microsoft.com/office/drawing/2014/main" id="{36FE4EE6-D7F8-A24E-8080-BA1A76A3B1A6}"/>
              </a:ext>
            </a:extLst>
          </p:cNvPr>
          <p:cNvSpPr txBox="1"/>
          <p:nvPr/>
        </p:nvSpPr>
        <p:spPr>
          <a:xfrm>
            <a:off x="1467787" y="3133773"/>
            <a:ext cx="9523301"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Ôn tập kiến thức đã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Đọc trước nội dung bài 16.</a:t>
            </a:r>
          </a:p>
        </p:txBody>
      </p:sp>
      <p:pic>
        <p:nvPicPr>
          <p:cNvPr id="4" name="图片 14">
            <a:extLst>
              <a:ext uri="{FF2B5EF4-FFF2-40B4-BE49-F238E27FC236}">
                <a16:creationId xmlns:a16="http://schemas.microsoft.com/office/drawing/2014/main" id="{B250F500-94A5-D0FE-66AD-429416889D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64740" y="1296884"/>
            <a:ext cx="2083592" cy="1686544"/>
          </a:xfrm>
          <a:prstGeom prst="rect">
            <a:avLst/>
          </a:prstGeom>
        </p:spPr>
      </p:pic>
    </p:spTree>
    <p:extLst>
      <p:ext uri="{BB962C8B-B14F-4D97-AF65-F5344CB8AC3E}">
        <p14:creationId xmlns:p14="http://schemas.microsoft.com/office/powerpoint/2010/main" val="1326180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6" name="Rectangle: Rounded Corners 5">
            <a:extLst>
              <a:ext uri="{FF2B5EF4-FFF2-40B4-BE49-F238E27FC236}">
                <a16:creationId xmlns:a16="http://schemas.microsoft.com/office/drawing/2014/main" id="{74974D39-36AA-EA69-9ABA-A705961AF8DA}"/>
              </a:ext>
            </a:extLst>
          </p:cNvPr>
          <p:cNvSpPr/>
          <p:nvPr/>
        </p:nvSpPr>
        <p:spPr>
          <a:xfrm>
            <a:off x="374820" y="3435427"/>
            <a:ext cx="2765675" cy="103822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Calibri" panose="020F0502020204030204" pitchFamily="34" charset="0"/>
                <a:cs typeface="Calibri" panose="020F0502020204030204" pitchFamily="34" charset="0"/>
              </a:rPr>
              <a:t>Em</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đã</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học</a:t>
            </a:r>
            <a:endParaRPr lang="en-US" sz="4400" dirty="0">
              <a:latin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0C321A10-4114-1E43-E470-4799225DD640}"/>
              </a:ext>
            </a:extLst>
          </p:cNvPr>
          <p:cNvCxnSpPr>
            <a:cxnSpLocks/>
            <a:stCxn id="6" idx="3"/>
            <a:endCxn id="8" idx="1"/>
          </p:cNvCxnSpPr>
          <p:nvPr/>
        </p:nvCxnSpPr>
        <p:spPr>
          <a:xfrm flipV="1">
            <a:off x="3140495" y="1694533"/>
            <a:ext cx="1085850" cy="226000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99E56790-42E8-9C9D-9C42-C31D0C0D408B}"/>
              </a:ext>
            </a:extLst>
          </p:cNvPr>
          <p:cNvSpPr/>
          <p:nvPr/>
        </p:nvSpPr>
        <p:spPr>
          <a:xfrm>
            <a:off x="4226345" y="1134738"/>
            <a:ext cx="7172325" cy="1119589"/>
          </a:xfrm>
          <a:prstGeom prst="roundRect">
            <a:avLst/>
          </a:prstGeom>
          <a:solidFill>
            <a:schemeClr val="accent5">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dirty="0">
                <a:solidFill>
                  <a:srgbClr val="002060"/>
                </a:solidFill>
              </a:rPr>
              <a:t>Thực vật cần đủ nước, chất khoáng, không khí, ánh sáng và nhiệt độ thích hợp để sống và phát triển.</a:t>
            </a:r>
          </a:p>
        </p:txBody>
      </p:sp>
      <p:cxnSp>
        <p:nvCxnSpPr>
          <p:cNvPr id="9" name="Straight Connector 8">
            <a:extLst>
              <a:ext uri="{FF2B5EF4-FFF2-40B4-BE49-F238E27FC236}">
                <a16:creationId xmlns:a16="http://schemas.microsoft.com/office/drawing/2014/main" id="{C83B80E0-29E9-CF75-1CC3-6B98F9BCA213}"/>
              </a:ext>
            </a:extLst>
          </p:cNvPr>
          <p:cNvCxnSpPr>
            <a:cxnSpLocks/>
            <a:stCxn id="6" idx="3"/>
          </p:cNvCxnSpPr>
          <p:nvPr/>
        </p:nvCxnSpPr>
        <p:spPr>
          <a:xfrm flipV="1">
            <a:off x="3140495" y="3467962"/>
            <a:ext cx="1159053" cy="48657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DDEAE2FA-23DF-9187-2606-720F942CF580}"/>
              </a:ext>
            </a:extLst>
          </p:cNvPr>
          <p:cNvSpPr/>
          <p:nvPr/>
        </p:nvSpPr>
        <p:spPr>
          <a:xfrm>
            <a:off x="4359695" y="2597228"/>
            <a:ext cx="7267575" cy="1485900"/>
          </a:xfrm>
          <a:prstGeom prst="roundRect">
            <a:avLst/>
          </a:prstGeom>
          <a:solidFill>
            <a:schemeClr val="accent5">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dirty="0">
                <a:solidFill>
                  <a:srgbClr val="002060"/>
                </a:solidFill>
              </a:rPr>
              <a:t>Thực vật có khả năng tự tổng hợp các chất dinh dưỡng cần cho sự sống nhờ quá trình quang hợp.</a:t>
            </a:r>
          </a:p>
        </p:txBody>
      </p:sp>
      <p:cxnSp>
        <p:nvCxnSpPr>
          <p:cNvPr id="19" name="Straight Connector 18">
            <a:extLst>
              <a:ext uri="{FF2B5EF4-FFF2-40B4-BE49-F238E27FC236}">
                <a16:creationId xmlns:a16="http://schemas.microsoft.com/office/drawing/2014/main" id="{2BC3D835-DDF2-FD39-387F-E6AD55B6512A}"/>
              </a:ext>
            </a:extLst>
          </p:cNvPr>
          <p:cNvCxnSpPr>
            <a:cxnSpLocks/>
            <a:stCxn id="6" idx="3"/>
            <a:endCxn id="20" idx="1"/>
          </p:cNvCxnSpPr>
          <p:nvPr/>
        </p:nvCxnSpPr>
        <p:spPr>
          <a:xfrm>
            <a:off x="3140495" y="3954540"/>
            <a:ext cx="1238250" cy="9848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116A1BD5-B087-1B82-FB72-91A044633BDB}"/>
              </a:ext>
            </a:extLst>
          </p:cNvPr>
          <p:cNvSpPr/>
          <p:nvPr/>
        </p:nvSpPr>
        <p:spPr>
          <a:xfrm>
            <a:off x="4378745" y="4359352"/>
            <a:ext cx="7267575" cy="1160099"/>
          </a:xfrm>
          <a:prstGeom prst="roundRect">
            <a:avLst/>
          </a:prstGeom>
          <a:solidFill>
            <a:schemeClr val="accent5">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dirty="0">
                <a:solidFill>
                  <a:srgbClr val="002060"/>
                </a:solidFill>
              </a:rPr>
              <a:t>T</a:t>
            </a:r>
            <a:r>
              <a:rPr lang="vi-VN" sz="2400" dirty="0">
                <a:solidFill>
                  <a:srgbClr val="002060"/>
                </a:solidFill>
              </a:rPr>
              <a:t>hực vật trao đổi khí các-bô-níc, ô-xi, nước và các chất khoáng với môi trường.</a:t>
            </a:r>
          </a:p>
        </p:txBody>
      </p:sp>
    </p:spTree>
    <p:extLst>
      <p:ext uri="{BB962C8B-B14F-4D97-AF65-F5344CB8AC3E}">
        <p14:creationId xmlns:p14="http://schemas.microsoft.com/office/powerpoint/2010/main" val="4227311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par>
                                <p:cTn id="21" presetID="2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pic>
        <p:nvPicPr>
          <p:cNvPr id="241" name="Picture 2">
            <a:extLst>
              <a:ext uri="{FF2B5EF4-FFF2-40B4-BE49-F238E27FC236}">
                <a16:creationId xmlns:a16="http://schemas.microsoft.com/office/drawing/2014/main" id="{A1616732-960A-405A-A1C7-5452559EC9D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5915883">
            <a:off x="-614213" y="3881797"/>
            <a:ext cx="2596065" cy="4114800"/>
          </a:xfrm>
          <a:prstGeom prst="rect">
            <a:avLst/>
          </a:prstGeom>
        </p:spPr>
      </p:pic>
      <p:grpSp>
        <p:nvGrpSpPr>
          <p:cNvPr id="6426" name="Google Shape;6426;p41"/>
          <p:cNvGrpSpPr/>
          <p:nvPr/>
        </p:nvGrpSpPr>
        <p:grpSpPr>
          <a:xfrm>
            <a:off x="9488068" y="3852134"/>
            <a:ext cx="1597033" cy="1387367"/>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79" name="Google Shape;6479;p41"/>
          <p:cNvGrpSpPr/>
          <p:nvPr/>
        </p:nvGrpSpPr>
        <p:grpSpPr>
          <a:xfrm>
            <a:off x="851201" y="3718252"/>
            <a:ext cx="1506033" cy="1521233"/>
            <a:chOff x="6677925" y="6815450"/>
            <a:chExt cx="1129525" cy="1140925"/>
          </a:xfrm>
        </p:grpSpPr>
        <p:sp>
          <p:nvSpPr>
            <p:cNvPr id="6480" name="Google Shape;6480;p41"/>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1" name="Google Shape;6481;p41"/>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4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2" name="Google Shape;6482;p41"/>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3" name="Google Shape;6483;p41"/>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4" name="Google Shape;6484;p41"/>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5" name="Google Shape;6485;p41"/>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6" name="Google Shape;6486;p41"/>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7" name="Google Shape;6487;p41"/>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8" name="Google Shape;6488;p41"/>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9" name="Google Shape;6489;p41"/>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0" name="Google Shape;6490;p41"/>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1" name="Google Shape;6491;p41"/>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2" name="Google Shape;6492;p41"/>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3" name="Google Shape;6493;p41"/>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4" name="Google Shape;6494;p41"/>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5" name="Google Shape;6495;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6" name="Google Shape;6496;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7" name="Google Shape;6497;p41"/>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8" name="Google Shape;6498;p41"/>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9" name="Google Shape;6499;p41"/>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0" name="Google Shape;6500;p41"/>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1" name="Google Shape;6501;p41"/>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2" name="Google Shape;6502;p41"/>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3" name="Google Shape;6503;p41"/>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4" name="Google Shape;6504;p41"/>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5" name="Google Shape;6505;p41"/>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6" name="Google Shape;6506;p41"/>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7" name="Google Shape;6507;p41"/>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8" name="Google Shape;6508;p41"/>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9" name="Google Shape;6509;p41"/>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0" name="Google Shape;6510;p41"/>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1" name="Google Shape;6511;p41"/>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2" name="Google Shape;6512;p41"/>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3" name="Google Shape;6513;p41"/>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4" name="Google Shape;6514;p41"/>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5" name="Google Shape;6515;p41"/>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6" name="Google Shape;6516;p41"/>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7" name="Google Shape;6517;p41"/>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518" name="Google Shape;6518;p41"/>
          <p:cNvSpPr/>
          <p:nvPr/>
        </p:nvSpPr>
        <p:spPr>
          <a:xfrm>
            <a:off x="2715001" y="6467434"/>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1"/>
          <p:cNvSpPr/>
          <p:nvPr/>
        </p:nvSpPr>
        <p:spPr>
          <a:xfrm>
            <a:off x="2808401" y="6545268"/>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0" name="Google Shape;6520;p41"/>
          <p:cNvSpPr/>
          <p:nvPr/>
        </p:nvSpPr>
        <p:spPr>
          <a:xfrm>
            <a:off x="10125400" y="5369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1" name="Google Shape;6521;p41"/>
          <p:cNvSpPr/>
          <p:nvPr/>
        </p:nvSpPr>
        <p:spPr>
          <a:xfrm>
            <a:off x="960000" y="5420134"/>
            <a:ext cx="367600" cy="330433"/>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7" name="Google Shape;8597;p62">
            <a:extLst>
              <a:ext uri="{FF2B5EF4-FFF2-40B4-BE49-F238E27FC236}">
                <a16:creationId xmlns:a16="http://schemas.microsoft.com/office/drawing/2014/main" id="{56154CE8-99D1-405A-A7E3-D73482E8A2F0}"/>
              </a:ext>
            </a:extLst>
          </p:cNvPr>
          <p:cNvGrpSpPr/>
          <p:nvPr/>
        </p:nvGrpSpPr>
        <p:grpSpPr>
          <a:xfrm flipH="1">
            <a:off x="366275" y="503128"/>
            <a:ext cx="1373125" cy="987675"/>
            <a:chOff x="5785950" y="1653700"/>
            <a:chExt cx="1373125" cy="987675"/>
          </a:xfrm>
        </p:grpSpPr>
        <p:grpSp>
          <p:nvGrpSpPr>
            <p:cNvPr id="148" name="Google Shape;8598;p62">
              <a:extLst>
                <a:ext uri="{FF2B5EF4-FFF2-40B4-BE49-F238E27FC236}">
                  <a16:creationId xmlns:a16="http://schemas.microsoft.com/office/drawing/2014/main" id="{E6EEE3C7-F14A-4ED6-A6D6-EBBB8008FD67}"/>
                </a:ext>
              </a:extLst>
            </p:cNvPr>
            <p:cNvGrpSpPr/>
            <p:nvPr/>
          </p:nvGrpSpPr>
          <p:grpSpPr>
            <a:xfrm>
              <a:off x="5785950" y="1653700"/>
              <a:ext cx="1373125" cy="987675"/>
              <a:chOff x="5785950" y="1653700"/>
              <a:chExt cx="1373125" cy="987675"/>
            </a:xfrm>
          </p:grpSpPr>
          <p:sp>
            <p:nvSpPr>
              <p:cNvPr id="159" name="Google Shape;8599;p62">
                <a:extLst>
                  <a:ext uri="{FF2B5EF4-FFF2-40B4-BE49-F238E27FC236}">
                    <a16:creationId xmlns:a16="http://schemas.microsoft.com/office/drawing/2014/main" id="{95E1163A-4ED6-471E-834E-F9A388D5D91D}"/>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0" name="Google Shape;8600;p62">
                <a:extLst>
                  <a:ext uri="{FF2B5EF4-FFF2-40B4-BE49-F238E27FC236}">
                    <a16:creationId xmlns:a16="http://schemas.microsoft.com/office/drawing/2014/main" id="{8D18E14A-59A9-468D-A6E2-40B796231002}"/>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1" name="Google Shape;8601;p62">
                <a:extLst>
                  <a:ext uri="{FF2B5EF4-FFF2-40B4-BE49-F238E27FC236}">
                    <a16:creationId xmlns:a16="http://schemas.microsoft.com/office/drawing/2014/main" id="{0F95D77A-0166-40C6-9A4C-B74A97DA9BCA}"/>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2" name="Google Shape;8602;p62">
                <a:extLst>
                  <a:ext uri="{FF2B5EF4-FFF2-40B4-BE49-F238E27FC236}">
                    <a16:creationId xmlns:a16="http://schemas.microsoft.com/office/drawing/2014/main" id="{4461D459-B535-4277-A0CA-198273AA894C}"/>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434343"/>
                  </a:solidFill>
                  <a:effectLst/>
                  <a:uLnTx/>
                  <a:uFillTx/>
                  <a:latin typeface="Arial"/>
                  <a:ea typeface="+mn-ea"/>
                  <a:cs typeface="+mn-cs"/>
                </a:endParaRPr>
              </a:p>
            </p:txBody>
          </p:sp>
          <p:sp>
            <p:nvSpPr>
              <p:cNvPr id="163" name="Google Shape;8603;p62">
                <a:extLst>
                  <a:ext uri="{FF2B5EF4-FFF2-40B4-BE49-F238E27FC236}">
                    <a16:creationId xmlns:a16="http://schemas.microsoft.com/office/drawing/2014/main" id="{62DD048C-DA48-4964-AB68-EE8A974E667E}"/>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4" name="Google Shape;8604;p62">
                <a:extLst>
                  <a:ext uri="{FF2B5EF4-FFF2-40B4-BE49-F238E27FC236}">
                    <a16:creationId xmlns:a16="http://schemas.microsoft.com/office/drawing/2014/main" id="{5F189F0F-6566-4970-97A1-2565188E94B3}"/>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5" name="Google Shape;8605;p62">
                <a:extLst>
                  <a:ext uri="{FF2B5EF4-FFF2-40B4-BE49-F238E27FC236}">
                    <a16:creationId xmlns:a16="http://schemas.microsoft.com/office/drawing/2014/main" id="{A7B1AFAF-BBA6-4555-8143-8445DEB773F5}"/>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6" name="Google Shape;8606;p62">
                <a:extLst>
                  <a:ext uri="{FF2B5EF4-FFF2-40B4-BE49-F238E27FC236}">
                    <a16:creationId xmlns:a16="http://schemas.microsoft.com/office/drawing/2014/main" id="{0DAE4246-8232-4D85-8300-E57DD5CD71D9}"/>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7" name="Google Shape;8607;p62">
                <a:extLst>
                  <a:ext uri="{FF2B5EF4-FFF2-40B4-BE49-F238E27FC236}">
                    <a16:creationId xmlns:a16="http://schemas.microsoft.com/office/drawing/2014/main" id="{4E378F8B-6368-4A8E-BBB3-72B58D549AC3}"/>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8" name="Google Shape;8608;p62">
                <a:extLst>
                  <a:ext uri="{FF2B5EF4-FFF2-40B4-BE49-F238E27FC236}">
                    <a16:creationId xmlns:a16="http://schemas.microsoft.com/office/drawing/2014/main" id="{954F744B-1444-4612-8CEB-486E0BBD22AF}"/>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grpSp>
          <p:nvGrpSpPr>
            <p:cNvPr id="149" name="Google Shape;8609;p62">
              <a:extLst>
                <a:ext uri="{FF2B5EF4-FFF2-40B4-BE49-F238E27FC236}">
                  <a16:creationId xmlns:a16="http://schemas.microsoft.com/office/drawing/2014/main" id="{736D6FC4-CD8D-4B3A-8BC3-D1ACE2683C55}"/>
                </a:ext>
              </a:extLst>
            </p:cNvPr>
            <p:cNvGrpSpPr/>
            <p:nvPr/>
          </p:nvGrpSpPr>
          <p:grpSpPr>
            <a:xfrm>
              <a:off x="5891858" y="1901182"/>
              <a:ext cx="135420" cy="69561"/>
              <a:chOff x="2330525" y="2356200"/>
              <a:chExt cx="229525" cy="117900"/>
            </a:xfrm>
          </p:grpSpPr>
          <p:sp>
            <p:nvSpPr>
              <p:cNvPr id="151" name="Google Shape;8610;p62">
                <a:extLst>
                  <a:ext uri="{FF2B5EF4-FFF2-40B4-BE49-F238E27FC236}">
                    <a16:creationId xmlns:a16="http://schemas.microsoft.com/office/drawing/2014/main" id="{63413F0A-F864-4A29-A2A7-9D8814147EE4}"/>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2" name="Google Shape;8611;p62">
                <a:extLst>
                  <a:ext uri="{FF2B5EF4-FFF2-40B4-BE49-F238E27FC236}">
                    <a16:creationId xmlns:a16="http://schemas.microsoft.com/office/drawing/2014/main" id="{757A7DF3-1CA9-4570-8C5C-B9C7C63F17F2}"/>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3" name="Google Shape;8612;p62">
                <a:extLst>
                  <a:ext uri="{FF2B5EF4-FFF2-40B4-BE49-F238E27FC236}">
                    <a16:creationId xmlns:a16="http://schemas.microsoft.com/office/drawing/2014/main" id="{3B4414E8-DDD3-4408-B367-2B3BC6B45E7C}"/>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4" name="Google Shape;8613;p62">
                <a:extLst>
                  <a:ext uri="{FF2B5EF4-FFF2-40B4-BE49-F238E27FC236}">
                    <a16:creationId xmlns:a16="http://schemas.microsoft.com/office/drawing/2014/main" id="{9C8C0A76-ECC6-4DB8-B6A7-F54FFC6B7E73}"/>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5" name="Google Shape;8614;p62">
                <a:extLst>
                  <a:ext uri="{FF2B5EF4-FFF2-40B4-BE49-F238E27FC236}">
                    <a16:creationId xmlns:a16="http://schemas.microsoft.com/office/drawing/2014/main" id="{853AD4C0-88EB-474A-8CFC-5A47A8FBA728}"/>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6" name="Google Shape;8615;p62">
                <a:extLst>
                  <a:ext uri="{FF2B5EF4-FFF2-40B4-BE49-F238E27FC236}">
                    <a16:creationId xmlns:a16="http://schemas.microsoft.com/office/drawing/2014/main" id="{1AA79924-22F0-415F-A0D0-0CFD0119D133}"/>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7" name="Google Shape;8616;p62">
                <a:extLst>
                  <a:ext uri="{FF2B5EF4-FFF2-40B4-BE49-F238E27FC236}">
                    <a16:creationId xmlns:a16="http://schemas.microsoft.com/office/drawing/2014/main" id="{1C58DC0B-8CE6-4D81-B9BC-E190511E1450}"/>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8" name="Google Shape;8617;p62">
                <a:extLst>
                  <a:ext uri="{FF2B5EF4-FFF2-40B4-BE49-F238E27FC236}">
                    <a16:creationId xmlns:a16="http://schemas.microsoft.com/office/drawing/2014/main" id="{75FCB24D-7C06-4763-9B62-A845738BFA25}"/>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150" name="Google Shape;8618;p62">
              <a:extLst>
                <a:ext uri="{FF2B5EF4-FFF2-40B4-BE49-F238E27FC236}">
                  <a16:creationId xmlns:a16="http://schemas.microsoft.com/office/drawing/2014/main" id="{79E7CE04-C521-447C-B8B2-3C1BB3C0DCAD}"/>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pic>
        <p:nvPicPr>
          <p:cNvPr id="13" name="Picture 12">
            <a:extLst>
              <a:ext uri="{FF2B5EF4-FFF2-40B4-BE49-F238E27FC236}">
                <a16:creationId xmlns:a16="http://schemas.microsoft.com/office/drawing/2014/main" id="{BA05812F-1D9B-4DEF-A7A5-6B41F63F84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45538" flipH="1">
            <a:off x="4143522" y="-2513789"/>
            <a:ext cx="11107524" cy="6247983"/>
          </a:xfrm>
          <a:prstGeom prst="rect">
            <a:avLst/>
          </a:prstGeom>
        </p:spPr>
      </p:pic>
      <p:pic>
        <p:nvPicPr>
          <p:cNvPr id="242" name="Picture 2">
            <a:extLst>
              <a:ext uri="{FF2B5EF4-FFF2-40B4-BE49-F238E27FC236}">
                <a16:creationId xmlns:a16="http://schemas.microsoft.com/office/drawing/2014/main" id="{0B9B5007-E116-46C2-8174-1F284BE3C29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78501" y="-1342052"/>
            <a:ext cx="2596065" cy="4114800"/>
          </a:xfrm>
          <a:prstGeom prst="rect">
            <a:avLst/>
          </a:prstGeom>
        </p:spPr>
      </p:pic>
      <p:pic>
        <p:nvPicPr>
          <p:cNvPr id="247" name="Picture 2">
            <a:extLst>
              <a:ext uri="{FF2B5EF4-FFF2-40B4-BE49-F238E27FC236}">
                <a16:creationId xmlns:a16="http://schemas.microsoft.com/office/drawing/2014/main" id="{704C757E-BCAF-468D-9A23-C8924204A30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7659465">
            <a:off x="6427128" y="-2563419"/>
            <a:ext cx="2596065" cy="4114800"/>
          </a:xfrm>
          <a:prstGeom prst="rect">
            <a:avLst/>
          </a:prstGeom>
        </p:spPr>
      </p:pic>
      <p:pic>
        <p:nvPicPr>
          <p:cNvPr id="4" name="Picture 3">
            <a:extLst>
              <a:ext uri="{FF2B5EF4-FFF2-40B4-BE49-F238E27FC236}">
                <a16:creationId xmlns:a16="http://schemas.microsoft.com/office/drawing/2014/main" id="{A288FF1A-1EB3-AD24-19A5-14FA0F3BF740}"/>
              </a:ext>
            </a:extLst>
          </p:cNvPr>
          <p:cNvPicPr>
            <a:picLocks noChangeAspect="1"/>
          </p:cNvPicPr>
          <p:nvPr/>
        </p:nvPicPr>
        <p:blipFill>
          <a:blip r:embed="rId6"/>
          <a:stretch>
            <a:fillRect/>
          </a:stretch>
        </p:blipFill>
        <p:spPr>
          <a:xfrm>
            <a:off x="1601996" y="1317348"/>
            <a:ext cx="8547333" cy="3694496"/>
          </a:xfrm>
          <a:prstGeom prst="rect">
            <a:avLst/>
          </a:prstGeom>
        </p:spPr>
      </p:pic>
    </p:spTree>
    <p:extLst>
      <p:ext uri="{BB962C8B-B14F-4D97-AF65-F5344CB8AC3E}">
        <p14:creationId xmlns:p14="http://schemas.microsoft.com/office/powerpoint/2010/main" val="3153231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Google Shape;2117;p60">
            <a:extLst>
              <a:ext uri="{FF2B5EF4-FFF2-40B4-BE49-F238E27FC236}">
                <a16:creationId xmlns:a16="http://schemas.microsoft.com/office/drawing/2014/main" id="{427EF99C-F43B-4402-B06A-B6A1F7F66EE9}"/>
              </a:ext>
            </a:extLst>
          </p:cNvPr>
          <p:cNvSpPr/>
          <p:nvPr/>
        </p:nvSpPr>
        <p:spPr>
          <a:xfrm>
            <a:off x="11171059" y="109925"/>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81" name="Google Shape;2118;p60">
            <a:extLst>
              <a:ext uri="{FF2B5EF4-FFF2-40B4-BE49-F238E27FC236}">
                <a16:creationId xmlns:a16="http://schemas.microsoft.com/office/drawing/2014/main" id="{D9023254-AE53-46D6-A4E4-82EB7ED6EA28}"/>
              </a:ext>
            </a:extLst>
          </p:cNvPr>
          <p:cNvSpPr/>
          <p:nvPr/>
        </p:nvSpPr>
        <p:spPr>
          <a:xfrm>
            <a:off x="11584159" y="730838"/>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82" name="Google Shape;2119;p60">
            <a:extLst>
              <a:ext uri="{FF2B5EF4-FFF2-40B4-BE49-F238E27FC236}">
                <a16:creationId xmlns:a16="http://schemas.microsoft.com/office/drawing/2014/main" id="{3BB581FF-5FC4-4030-A2C7-EEE5DC0188D7}"/>
              </a:ext>
            </a:extLst>
          </p:cNvPr>
          <p:cNvSpPr/>
          <p:nvPr/>
        </p:nvSpPr>
        <p:spPr>
          <a:xfrm>
            <a:off x="10638759" y="300213"/>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pic>
        <p:nvPicPr>
          <p:cNvPr id="83" name="Picture 82">
            <a:extLst>
              <a:ext uri="{FF2B5EF4-FFF2-40B4-BE49-F238E27FC236}">
                <a16:creationId xmlns:a16="http://schemas.microsoft.com/office/drawing/2014/main" id="{4BE526A7-3737-4841-99BD-03EF37FCF5D6}"/>
              </a:ext>
            </a:extLst>
          </p:cNvPr>
          <p:cNvPicPr>
            <a:picLocks noChangeAspect="1"/>
          </p:cNvPicPr>
          <p:nvPr/>
        </p:nvPicPr>
        <p:blipFill rotWithShape="1">
          <a:blip r:embed="rId3"/>
          <a:srcRect l="35847" t="56723"/>
          <a:stretch/>
        </p:blipFill>
        <p:spPr>
          <a:xfrm>
            <a:off x="11713634" y="-2223736"/>
            <a:ext cx="3444138" cy="2967922"/>
          </a:xfrm>
          <a:prstGeom prst="rect">
            <a:avLst/>
          </a:prstGeom>
        </p:spPr>
      </p:pic>
      <p:pic>
        <p:nvPicPr>
          <p:cNvPr id="126" name="Picture 9">
            <a:extLst>
              <a:ext uri="{FF2B5EF4-FFF2-40B4-BE49-F238E27FC236}">
                <a16:creationId xmlns:a16="http://schemas.microsoft.com/office/drawing/2014/main" id="{E7AB7ED8-FAC7-484C-A714-23E75CFD3E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8123" y="0"/>
            <a:ext cx="1010905" cy="771964"/>
          </a:xfrm>
          <a:prstGeom prst="rect">
            <a:avLst/>
          </a:prstGeom>
        </p:spPr>
      </p:pic>
      <p:pic>
        <p:nvPicPr>
          <p:cNvPr id="260" name="Picture 259">
            <a:hlinkClick r:id="rId6" action="ppaction://hlinksldjump"/>
            <a:extLst>
              <a:ext uri="{FF2B5EF4-FFF2-40B4-BE49-F238E27FC236}">
                <a16:creationId xmlns:a16="http://schemas.microsoft.com/office/drawing/2014/main" id="{383E50B0-048A-408D-B251-03EEE63CA22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9963065" y="5911383"/>
            <a:ext cx="2800387" cy="1090998"/>
          </a:xfrm>
          <a:prstGeom prst="rect">
            <a:avLst/>
          </a:prstGeom>
        </p:spPr>
      </p:pic>
      <p:pic>
        <p:nvPicPr>
          <p:cNvPr id="17" name="Picture 16">
            <a:extLst>
              <a:ext uri="{FF2B5EF4-FFF2-40B4-BE49-F238E27FC236}">
                <a16:creationId xmlns:a16="http://schemas.microsoft.com/office/drawing/2014/main" id="{A852403F-0464-4F34-B577-727AF1467EC0}"/>
              </a:ext>
            </a:extLst>
          </p:cNvPr>
          <p:cNvPicPr>
            <a:picLocks noChangeAspect="1"/>
          </p:cNvPicPr>
          <p:nvPr/>
        </p:nvPicPr>
        <p:blipFill>
          <a:blip r:embed="rId8"/>
          <a:stretch>
            <a:fillRect/>
          </a:stretch>
        </p:blipFill>
        <p:spPr>
          <a:xfrm>
            <a:off x="3297507" y="82050"/>
            <a:ext cx="6078239" cy="1121761"/>
          </a:xfrm>
          <a:prstGeom prst="rect">
            <a:avLst/>
          </a:prstGeom>
        </p:spPr>
      </p:pic>
      <p:grpSp>
        <p:nvGrpSpPr>
          <p:cNvPr id="21" name="Group 20">
            <a:extLst>
              <a:ext uri="{FF2B5EF4-FFF2-40B4-BE49-F238E27FC236}">
                <a16:creationId xmlns:a16="http://schemas.microsoft.com/office/drawing/2014/main" id="{02AFE129-8F86-4C0F-A059-F14A91B351B7}"/>
              </a:ext>
            </a:extLst>
          </p:cNvPr>
          <p:cNvGrpSpPr/>
          <p:nvPr/>
        </p:nvGrpSpPr>
        <p:grpSpPr>
          <a:xfrm>
            <a:off x="833711" y="1276950"/>
            <a:ext cx="3258931" cy="2886689"/>
            <a:chOff x="1168972" y="1677523"/>
            <a:chExt cx="3078775" cy="2836321"/>
          </a:xfrm>
        </p:grpSpPr>
        <p:pic>
          <p:nvPicPr>
            <p:cNvPr id="159" name="Picture 2">
              <a:extLst>
                <a:ext uri="{FF2B5EF4-FFF2-40B4-BE49-F238E27FC236}">
                  <a16:creationId xmlns:a16="http://schemas.microsoft.com/office/drawing/2014/main" id="{AE6F3958-7AAD-41D9-915E-BD4BE494C100}"/>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68972" y="1677523"/>
              <a:ext cx="3078775" cy="2836321"/>
            </a:xfrm>
            <a:prstGeom prst="rect">
              <a:avLst/>
            </a:prstGeom>
          </p:spPr>
        </p:pic>
        <p:pic>
          <p:nvPicPr>
            <p:cNvPr id="162" name="Picture 2">
              <a:hlinkClick r:id="rId11" action="ppaction://hlinksldjump"/>
              <a:extLst>
                <a:ext uri="{FF2B5EF4-FFF2-40B4-BE49-F238E27FC236}">
                  <a16:creationId xmlns:a16="http://schemas.microsoft.com/office/drawing/2014/main" id="{1507AA6F-C0BA-4679-84C7-8E458D76B3F4}"/>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265505" y="1773898"/>
              <a:ext cx="2869547" cy="2643570"/>
            </a:xfrm>
            <a:prstGeom prst="rect">
              <a:avLst/>
            </a:prstGeom>
          </p:spPr>
        </p:pic>
      </p:grpSp>
      <p:grpSp>
        <p:nvGrpSpPr>
          <p:cNvPr id="23" name="Group 22">
            <a:extLst>
              <a:ext uri="{FF2B5EF4-FFF2-40B4-BE49-F238E27FC236}">
                <a16:creationId xmlns:a16="http://schemas.microsoft.com/office/drawing/2014/main" id="{8E5B3FD8-D43D-4B45-8668-A311E514B3A4}"/>
              </a:ext>
            </a:extLst>
          </p:cNvPr>
          <p:cNvGrpSpPr/>
          <p:nvPr/>
        </p:nvGrpSpPr>
        <p:grpSpPr>
          <a:xfrm>
            <a:off x="8099360" y="1276950"/>
            <a:ext cx="2961550" cy="3114189"/>
            <a:chOff x="8355573" y="1625875"/>
            <a:chExt cx="3167634" cy="3299619"/>
          </a:xfrm>
        </p:grpSpPr>
        <p:pic>
          <p:nvPicPr>
            <p:cNvPr id="160" name="Picture 3">
              <a:extLst>
                <a:ext uri="{FF2B5EF4-FFF2-40B4-BE49-F238E27FC236}">
                  <a16:creationId xmlns:a16="http://schemas.microsoft.com/office/drawing/2014/main" id="{24817705-A8BC-4F42-B11B-3570ABB38019}"/>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355573" y="1625875"/>
              <a:ext cx="3167634" cy="3299619"/>
            </a:xfrm>
            <a:prstGeom prst="rect">
              <a:avLst/>
            </a:prstGeom>
          </p:spPr>
        </p:pic>
        <p:pic>
          <p:nvPicPr>
            <p:cNvPr id="163" name="Picture 3">
              <a:hlinkClick r:id="rId16" action="ppaction://hlinksldjump"/>
              <a:extLst>
                <a:ext uri="{FF2B5EF4-FFF2-40B4-BE49-F238E27FC236}">
                  <a16:creationId xmlns:a16="http://schemas.microsoft.com/office/drawing/2014/main" id="{1D5308CA-6094-4930-9973-F1474E25F11F}"/>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8462111" y="1736852"/>
              <a:ext cx="2954557" cy="3077663"/>
            </a:xfrm>
            <a:prstGeom prst="rect">
              <a:avLst/>
            </a:prstGeom>
          </p:spPr>
        </p:pic>
      </p:grpSp>
      <p:grpSp>
        <p:nvGrpSpPr>
          <p:cNvPr id="22" name="Group 21">
            <a:extLst>
              <a:ext uri="{FF2B5EF4-FFF2-40B4-BE49-F238E27FC236}">
                <a16:creationId xmlns:a16="http://schemas.microsoft.com/office/drawing/2014/main" id="{6AD9EAEA-367A-471A-BAB5-5B9F360F99DC}"/>
              </a:ext>
            </a:extLst>
          </p:cNvPr>
          <p:cNvGrpSpPr/>
          <p:nvPr/>
        </p:nvGrpSpPr>
        <p:grpSpPr>
          <a:xfrm rot="2985290">
            <a:off x="4477938" y="2860215"/>
            <a:ext cx="3236122" cy="3114767"/>
            <a:chOff x="4477939" y="3418435"/>
            <a:chExt cx="3236122" cy="3114767"/>
          </a:xfrm>
        </p:grpSpPr>
        <p:pic>
          <p:nvPicPr>
            <p:cNvPr id="161" name="Picture 5">
              <a:extLst>
                <a:ext uri="{FF2B5EF4-FFF2-40B4-BE49-F238E27FC236}">
                  <a16:creationId xmlns:a16="http://schemas.microsoft.com/office/drawing/2014/main" id="{30FB876D-3FED-4114-A0F5-09CFD31481EE}"/>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4477939" y="3418435"/>
              <a:ext cx="3236122" cy="3114767"/>
            </a:xfrm>
            <a:prstGeom prst="rect">
              <a:avLst/>
            </a:prstGeom>
          </p:spPr>
        </p:pic>
        <p:pic>
          <p:nvPicPr>
            <p:cNvPr id="164" name="Picture 5">
              <a:hlinkClick r:id="rId21" action="ppaction://hlinksldjump"/>
              <a:extLst>
                <a:ext uri="{FF2B5EF4-FFF2-40B4-BE49-F238E27FC236}">
                  <a16:creationId xmlns:a16="http://schemas.microsoft.com/office/drawing/2014/main" id="{CFCE5213-50AF-4C02-9FD0-BD1EB7A472ED}"/>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4572886" y="3524888"/>
              <a:ext cx="3046228" cy="2931994"/>
            </a:xfrm>
            <a:prstGeom prst="rect">
              <a:avLst/>
            </a:prstGeom>
          </p:spPr>
        </p:pic>
      </p:grpSp>
    </p:spTree>
    <p:extLst>
      <p:ext uri="{BB962C8B-B14F-4D97-AF65-F5344CB8AC3E}">
        <p14:creationId xmlns:p14="http://schemas.microsoft.com/office/powerpoint/2010/main" val="140531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82"/>
                                        </p:tgtEl>
                                      </p:cBhvr>
                                    </p:animEffect>
                                    <p:animScale>
                                      <p:cBhvr>
                                        <p:cTn id="7" dur="250" autoRev="1" fill="hold"/>
                                        <p:tgtEl>
                                          <p:spTgt spid="82"/>
                                        </p:tgtEl>
                                      </p:cBhvr>
                                      <p:by x="105000" y="105000"/>
                                    </p:animScale>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par>
                                <p:cTn id="14" presetID="53" presetClass="entr" presetSubtype="1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par>
                                <p:cTn id="19" presetID="53" presetClass="entr" presetSubtype="16"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1000"/>
                            </p:stCondLst>
                            <p:childTnLst>
                              <p:par>
                                <p:cTn id="25" presetID="8" presetClass="emph" presetSubtype="0" fill="hold" nodeType="afterEffect">
                                  <p:stCondLst>
                                    <p:cond delay="0"/>
                                  </p:stCondLst>
                                  <p:childTnLst>
                                    <p:animRot by="21600000">
                                      <p:cBhvr>
                                        <p:cTn id="26" dur="2000" fill="hold"/>
                                        <p:tgtEl>
                                          <p:spTgt spid="21"/>
                                        </p:tgtEl>
                                        <p:attrNameLst>
                                          <p:attrName>r</p:attrName>
                                        </p:attrNameLst>
                                      </p:cBhvr>
                                    </p:animRot>
                                  </p:childTnLst>
                                </p:cTn>
                              </p:par>
                              <p:par>
                                <p:cTn id="27" presetID="8" presetClass="emph" presetSubtype="0" fill="hold" nodeType="withEffect">
                                  <p:stCondLst>
                                    <p:cond delay="0"/>
                                  </p:stCondLst>
                                  <p:childTnLst>
                                    <p:animRot by="21600000">
                                      <p:cBhvr>
                                        <p:cTn id="28" dur="2000" fill="hold"/>
                                        <p:tgtEl>
                                          <p:spTgt spid="22"/>
                                        </p:tgtEl>
                                        <p:attrNameLst>
                                          <p:attrName>r</p:attrName>
                                        </p:attrNameLst>
                                      </p:cBhvr>
                                    </p:animRot>
                                  </p:childTnLst>
                                </p:cTn>
                              </p:par>
                              <p:par>
                                <p:cTn id="29" presetID="8" presetClass="emph" presetSubtype="0" fill="hold" nodeType="withEffect">
                                  <p:stCondLst>
                                    <p:cond delay="0"/>
                                  </p:stCondLst>
                                  <p:childTnLst>
                                    <p:animRot by="21600000">
                                      <p:cBhvr>
                                        <p:cTn id="30" dur="2000" fill="hold"/>
                                        <p:tgtEl>
                                          <p:spTgt spid="23"/>
                                        </p:tgtEl>
                                        <p:attrNameLst>
                                          <p:attrName>r</p:attrName>
                                        </p:attrNameLst>
                                      </p:cBhvr>
                                    </p:animRot>
                                  </p:childTnLst>
                                </p:cTn>
                              </p:par>
                            </p:childTnLst>
                          </p:cTn>
                        </p:par>
                        <p:par>
                          <p:cTn id="31" fill="hold">
                            <p:stCondLst>
                              <p:cond delay="3000"/>
                            </p:stCondLst>
                            <p:childTnLst>
                              <p:par>
                                <p:cTn id="32" presetID="26" presetClass="emph" presetSubtype="0" fill="hold" nodeType="afterEffect">
                                  <p:stCondLst>
                                    <p:cond delay="0"/>
                                  </p:stCondLst>
                                  <p:childTnLst>
                                    <p:animEffect transition="out" filter="fade">
                                      <p:cBhvr>
                                        <p:cTn id="33" dur="500" tmFilter="0, 0; .2, .5; .8, .5; 1, 0"/>
                                        <p:tgtEl>
                                          <p:spTgt spid="21"/>
                                        </p:tgtEl>
                                      </p:cBhvr>
                                    </p:animEffect>
                                    <p:animScale>
                                      <p:cBhvr>
                                        <p:cTn id="34" dur="250" autoRev="1" fill="hold"/>
                                        <p:tgtEl>
                                          <p:spTgt spid="21"/>
                                        </p:tgtEl>
                                      </p:cBhvr>
                                      <p:by x="105000" y="105000"/>
                                    </p:animScale>
                                  </p:childTnLst>
                                </p:cTn>
                              </p:par>
                              <p:par>
                                <p:cTn id="35" presetID="26" presetClass="emph" presetSubtype="0" fill="hold" nodeType="withEffect">
                                  <p:stCondLst>
                                    <p:cond delay="0"/>
                                  </p:stCondLst>
                                  <p:childTnLst>
                                    <p:animEffect transition="out" filter="fade">
                                      <p:cBhvr>
                                        <p:cTn id="36" dur="500" tmFilter="0, 0; .2, .5; .8, .5; 1, 0"/>
                                        <p:tgtEl>
                                          <p:spTgt spid="22"/>
                                        </p:tgtEl>
                                      </p:cBhvr>
                                    </p:animEffect>
                                    <p:animScale>
                                      <p:cBhvr>
                                        <p:cTn id="37" dur="250" autoRev="1" fill="hold"/>
                                        <p:tgtEl>
                                          <p:spTgt spid="22"/>
                                        </p:tgtEl>
                                      </p:cBhvr>
                                      <p:by x="105000" y="105000"/>
                                    </p:animScale>
                                  </p:childTnLst>
                                </p:cTn>
                              </p:par>
                              <p:par>
                                <p:cTn id="38" presetID="26" presetClass="emph" presetSubtype="0" fill="hold" nodeType="withEffect">
                                  <p:stCondLst>
                                    <p:cond delay="0"/>
                                  </p:stCondLst>
                                  <p:childTnLst>
                                    <p:animEffect transition="out" filter="fade">
                                      <p:cBhvr>
                                        <p:cTn id="39" dur="500" tmFilter="0, 0; .2, .5; .8, .5; 1, 0"/>
                                        <p:tgtEl>
                                          <p:spTgt spid="23"/>
                                        </p:tgtEl>
                                      </p:cBhvr>
                                    </p:animEffect>
                                    <p:animScale>
                                      <p:cBhvr>
                                        <p:cTn id="40" dur="250" autoRev="1" fill="hold"/>
                                        <p:tgtEl>
                                          <p:spTgt spid="23"/>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21"/>
                                        </p:tgtEl>
                                        <p:attrNameLst>
                                          <p:attrName>ppt_w</p:attrName>
                                        </p:attrNameLst>
                                      </p:cBhvr>
                                      <p:tavLst>
                                        <p:tav tm="0">
                                          <p:val>
                                            <p:strVal val="ppt_w"/>
                                          </p:val>
                                        </p:tav>
                                        <p:tav tm="100000">
                                          <p:val>
                                            <p:fltVal val="0"/>
                                          </p:val>
                                        </p:tav>
                                      </p:tavLst>
                                    </p:anim>
                                    <p:anim calcmode="lin" valueType="num">
                                      <p:cBhvr>
                                        <p:cTn id="45" dur="500"/>
                                        <p:tgtEl>
                                          <p:spTgt spid="21"/>
                                        </p:tgtEl>
                                        <p:attrNameLst>
                                          <p:attrName>ppt_h</p:attrName>
                                        </p:attrNameLst>
                                      </p:cBhvr>
                                      <p:tavLst>
                                        <p:tav tm="0">
                                          <p:val>
                                            <p:strVal val="ppt_h"/>
                                          </p:val>
                                        </p:tav>
                                        <p:tav tm="100000">
                                          <p:val>
                                            <p:fltVal val="0"/>
                                          </p:val>
                                        </p:tav>
                                      </p:tavLst>
                                    </p:anim>
                                    <p:animEffect transition="out" filter="fade">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5" presetClass="exit" presetSubtype="0" fill="hold" nodeType="clickEffect">
                                  <p:stCondLst>
                                    <p:cond delay="0"/>
                                  </p:stCondLst>
                                  <p:childTnLst>
                                    <p:animEffect transition="out" filter="fade">
                                      <p:cBhvr>
                                        <p:cTn id="51" dur="2000"/>
                                        <p:tgtEl>
                                          <p:spTgt spid="22"/>
                                        </p:tgtEl>
                                      </p:cBhvr>
                                    </p:animEffect>
                                    <p:anim calcmode="lin" valueType="num">
                                      <p:cBhvr>
                                        <p:cTn id="52" dur="2000"/>
                                        <p:tgtEl>
                                          <p:spTgt spid="2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3" dur="2000"/>
                                        <p:tgtEl>
                                          <p:spTgt spid="22"/>
                                        </p:tgtEl>
                                        <p:attrNameLst>
                                          <p:attrName>ppt_h</p:attrName>
                                        </p:attrNameLst>
                                      </p:cBhvr>
                                      <p:tavLst>
                                        <p:tav tm="0">
                                          <p:val>
                                            <p:strVal val="ppt_h"/>
                                          </p:val>
                                        </p:tav>
                                        <p:tav tm="100000">
                                          <p:val>
                                            <p:strVal val="ppt_h"/>
                                          </p:val>
                                        </p:tav>
                                      </p:tavLst>
                                    </p:anim>
                                    <p:set>
                                      <p:cBhvr>
                                        <p:cTn id="54" dur="1" fill="hold">
                                          <p:stCondLst>
                                            <p:cond delay="1999"/>
                                          </p:stCondLst>
                                        </p:cTn>
                                        <p:tgtEl>
                                          <p:spTgt spid="2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nodeType="clickEffect">
                                  <p:stCondLst>
                                    <p:cond delay="0"/>
                                  </p:stCondLst>
                                  <p:childTnLst>
                                    <p:anim calcmode="lin" valueType="num">
                                      <p:cBhvr additive="base">
                                        <p:cTn id="58" dur="500"/>
                                        <p:tgtEl>
                                          <p:spTgt spid="23"/>
                                        </p:tgtEl>
                                        <p:attrNameLst>
                                          <p:attrName>ppt_x</p:attrName>
                                        </p:attrNameLst>
                                      </p:cBhvr>
                                      <p:tavLst>
                                        <p:tav tm="0">
                                          <p:val>
                                            <p:strVal val="ppt_x"/>
                                          </p:val>
                                        </p:tav>
                                        <p:tav tm="100000">
                                          <p:val>
                                            <p:strVal val="ppt_x"/>
                                          </p:val>
                                        </p:tav>
                                      </p:tavLst>
                                    </p:anim>
                                    <p:anim calcmode="lin" valueType="num">
                                      <p:cBhvr additive="base">
                                        <p:cTn id="59" dur="500"/>
                                        <p:tgtEl>
                                          <p:spTgt spid="23"/>
                                        </p:tgtEl>
                                        <p:attrNameLst>
                                          <p:attrName>ppt_y</p:attrName>
                                        </p:attrNameLst>
                                      </p:cBhvr>
                                      <p:tavLst>
                                        <p:tav tm="0">
                                          <p:val>
                                            <p:strVal val="ppt_y"/>
                                          </p:val>
                                        </p:tav>
                                        <p:tav tm="100000">
                                          <p:val>
                                            <p:strVal val="1+ppt_h/2"/>
                                          </p:val>
                                        </p:tav>
                                      </p:tavLst>
                                    </p:anim>
                                    <p:set>
                                      <p:cBhvr>
                                        <p:cTn id="60"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305EDA5-91FC-435E-9775-51EE36FF5EBF}"/>
              </a:ext>
            </a:extLst>
          </p:cNvPr>
          <p:cNvSpPr/>
          <p:nvPr/>
        </p:nvSpPr>
        <p:spPr>
          <a:xfrm>
            <a:off x="1278348" y="331359"/>
            <a:ext cx="9950091" cy="1217454"/>
          </a:xfrm>
          <a:prstGeom prst="roundRect">
            <a:avLst>
              <a:gd name="adj" fmla="val 10270"/>
            </a:avLst>
          </a:prstGeom>
          <a:solidFill>
            <a:schemeClr val="bg1">
              <a:alpha val="63000"/>
            </a:schemeClr>
          </a:solidFill>
          <a:ln w="571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76200">
                <a:solidFill>
                  <a:srgbClr val="434343"/>
                </a:solid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a:extLst>
              <a:ext uri="{FF2B5EF4-FFF2-40B4-BE49-F238E27FC236}">
                <a16:creationId xmlns:a16="http://schemas.microsoft.com/office/drawing/2014/main" id="{147A5329-48E6-4B02-90BB-40D645DFA620}"/>
              </a:ext>
            </a:extLst>
          </p:cNvPr>
          <p:cNvGrpSpPr/>
          <p:nvPr/>
        </p:nvGrpSpPr>
        <p:grpSpPr>
          <a:xfrm>
            <a:off x="316506" y="0"/>
            <a:ext cx="1687402" cy="1687244"/>
            <a:chOff x="1168972" y="1677523"/>
            <a:chExt cx="3078775" cy="2836321"/>
          </a:xfrm>
        </p:grpSpPr>
        <p:pic>
          <p:nvPicPr>
            <p:cNvPr id="3" name="Picture 2">
              <a:extLst>
                <a:ext uri="{FF2B5EF4-FFF2-40B4-BE49-F238E27FC236}">
                  <a16:creationId xmlns:a16="http://schemas.microsoft.com/office/drawing/2014/main" id="{373C18B1-A14C-4691-9A75-2EEA5B878CBB}"/>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68972" y="1677523"/>
              <a:ext cx="3078775" cy="2836321"/>
            </a:xfrm>
            <a:prstGeom prst="rect">
              <a:avLst/>
            </a:prstGeom>
          </p:spPr>
        </p:pic>
        <p:pic>
          <p:nvPicPr>
            <p:cNvPr id="4" name="Picture 2">
              <a:extLst>
                <a:ext uri="{FF2B5EF4-FFF2-40B4-BE49-F238E27FC236}">
                  <a16:creationId xmlns:a16="http://schemas.microsoft.com/office/drawing/2014/main" id="{BD9C9212-267E-40E3-80EC-ABE11D2BE70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65505" y="1773898"/>
              <a:ext cx="2869547" cy="2643570"/>
            </a:xfrm>
            <a:prstGeom prst="rect">
              <a:avLst/>
            </a:prstGeom>
          </p:spPr>
        </p:pic>
      </p:grpSp>
      <p:grpSp>
        <p:nvGrpSpPr>
          <p:cNvPr id="6" name="Group 5">
            <a:extLst>
              <a:ext uri="{FF2B5EF4-FFF2-40B4-BE49-F238E27FC236}">
                <a16:creationId xmlns:a16="http://schemas.microsoft.com/office/drawing/2014/main" id="{EA763F3F-751C-496F-9DD6-F311EE8E10CB}"/>
              </a:ext>
            </a:extLst>
          </p:cNvPr>
          <p:cNvGrpSpPr/>
          <p:nvPr/>
        </p:nvGrpSpPr>
        <p:grpSpPr>
          <a:xfrm>
            <a:off x="1980951" y="1928832"/>
            <a:ext cx="8412399" cy="1633517"/>
            <a:chOff x="2590456" y="3469209"/>
            <a:chExt cx="3630312" cy="1005311"/>
          </a:xfrm>
        </p:grpSpPr>
        <p:sp>
          <p:nvSpPr>
            <p:cNvPr id="7" name="Rectangle: Rounded Corners 6">
              <a:extLst>
                <a:ext uri="{FF2B5EF4-FFF2-40B4-BE49-F238E27FC236}">
                  <a16:creationId xmlns:a16="http://schemas.microsoft.com/office/drawing/2014/main" id="{F2AED846-32AA-4475-82A0-0B90402CB05D}"/>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8" name="TextBox 7">
              <a:extLst>
                <a:ext uri="{FF2B5EF4-FFF2-40B4-BE49-F238E27FC236}">
                  <a16:creationId xmlns:a16="http://schemas.microsoft.com/office/drawing/2014/main" id="{5D20A2F1-BAFB-4F8E-8292-3147414547E1}"/>
                </a:ext>
              </a:extLst>
            </p:cNvPr>
            <p:cNvSpPr txBox="1"/>
            <p:nvPr/>
          </p:nvSpPr>
          <p:spPr>
            <a:xfrm>
              <a:off x="2771423" y="3584891"/>
              <a:ext cx="3399340" cy="791001"/>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Khả năng tự tổng hợp chất diệp lục từ khí các-bô-níc và ánh sáng mặt trời.</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02A0515F-3C20-49BE-B9BC-C5E600E5812C}"/>
              </a:ext>
            </a:extLst>
          </p:cNvPr>
          <p:cNvSpPr txBox="1"/>
          <p:nvPr/>
        </p:nvSpPr>
        <p:spPr>
          <a:xfrm>
            <a:off x="2071249" y="553877"/>
            <a:ext cx="8535540" cy="707886"/>
          </a:xfrm>
          <a:prstGeom prst="rect">
            <a:avLst/>
          </a:prstGeom>
          <a:noFill/>
        </p:spPr>
        <p:txBody>
          <a:bodyPr wrap="square" rtlCol="0">
            <a:spAutoFit/>
          </a:bodyPr>
          <a:lstStyle/>
          <a:p>
            <a:pPr algn="ctr"/>
            <a:r>
              <a:rPr lang="nl-NL" sz="4000" dirty="0">
                <a:solidFill>
                  <a:srgbClr val="002060"/>
                </a:solidFill>
                <a:latin typeface="Calibri" panose="020F0502020204030204" pitchFamily="34" charset="0"/>
                <a:ea typeface="Cambria" panose="02040503050406030204" pitchFamily="18" charset="0"/>
                <a:cs typeface="Calibri" panose="020F0502020204030204" pitchFamily="34" charset="0"/>
              </a:rPr>
              <a:t>Em hãy nêu khả năng kì diệu của lá cây?</a:t>
            </a:r>
            <a:endParaRPr lang="en-US" sz="400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pic>
        <p:nvPicPr>
          <p:cNvPr id="20" name="Picture 19">
            <a:hlinkClick r:id="rId8" action="ppaction://hlinksldjump"/>
            <a:extLst>
              <a:ext uri="{FF2B5EF4-FFF2-40B4-BE49-F238E27FC236}">
                <a16:creationId xmlns:a16="http://schemas.microsoft.com/office/drawing/2014/main" id="{F584B926-462A-4619-ABC2-92366D139E8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329049" y="5092175"/>
            <a:ext cx="3054312" cy="1090998"/>
          </a:xfrm>
          <a:prstGeom prst="rect">
            <a:avLst/>
          </a:prstGeom>
        </p:spPr>
      </p:pic>
    </p:spTree>
    <p:extLst>
      <p:ext uri="{BB962C8B-B14F-4D97-AF65-F5344CB8AC3E}">
        <p14:creationId xmlns:p14="http://schemas.microsoft.com/office/powerpoint/2010/main" val="1192480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2"/>
                                        </p:tgtEl>
                                        <p:attrNameLst>
                                          <p:attrName>r</p:attrName>
                                        </p:attrNameLst>
                                      </p:cBhvr>
                                    </p:animRot>
                                  </p:childTnLst>
                                </p:cTn>
                              </p:par>
                              <p:par>
                                <p:cTn id="7" presetID="26" presetClass="emph" presetSubtype="0" fill="hold" nodeType="withEffect">
                                  <p:stCondLst>
                                    <p:cond delay="0"/>
                                  </p:stCondLst>
                                  <p:childTnLst>
                                    <p:animEffect transition="out" filter="fade">
                                      <p:cBhvr>
                                        <p:cTn id="8" dur="500" tmFilter="0, 0; .2, .5; .8, .5; 1, 0"/>
                                        <p:tgtEl>
                                          <p:spTgt spid="2"/>
                                        </p:tgtEl>
                                      </p:cBhvr>
                                    </p:animEffect>
                                    <p:animScale>
                                      <p:cBhvr>
                                        <p:cTn id="9" dur="250" autoRev="1" fill="hold"/>
                                        <p:tgtEl>
                                          <p:spTgt spid="2"/>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305EDA5-91FC-435E-9775-51EE36FF5EBF}"/>
              </a:ext>
            </a:extLst>
          </p:cNvPr>
          <p:cNvSpPr/>
          <p:nvPr/>
        </p:nvSpPr>
        <p:spPr>
          <a:xfrm>
            <a:off x="1278348" y="331359"/>
            <a:ext cx="9950091" cy="1217454"/>
          </a:xfrm>
          <a:prstGeom prst="roundRect">
            <a:avLst>
              <a:gd name="adj" fmla="val 10270"/>
            </a:avLst>
          </a:prstGeom>
          <a:solidFill>
            <a:schemeClr val="bg1">
              <a:alpha val="63000"/>
            </a:schemeClr>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76200">
                <a:solidFill>
                  <a:srgbClr val="434343"/>
                </a:solid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02A0515F-3C20-49BE-B9BC-C5E600E5812C}"/>
              </a:ext>
            </a:extLst>
          </p:cNvPr>
          <p:cNvSpPr txBox="1"/>
          <p:nvPr/>
        </p:nvSpPr>
        <p:spPr>
          <a:xfrm>
            <a:off x="1875855" y="357543"/>
            <a:ext cx="8535540" cy="1200329"/>
          </a:xfrm>
          <a:prstGeom prst="rect">
            <a:avLst/>
          </a:prstGeom>
          <a:noFill/>
        </p:spPr>
        <p:txBody>
          <a:bodyPr wrap="square" rtlCol="0">
            <a:spAutoFit/>
          </a:bodyPr>
          <a:lstStyle/>
          <a:p>
            <a:pPr marL="0" marR="0" algn="ctr">
              <a:spcBef>
                <a:spcPts val="0"/>
              </a:spcBef>
              <a:spcAft>
                <a:spcPts val="0"/>
              </a:spcAft>
            </a:pPr>
            <a:r>
              <a:rPr lang="nl-NL"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Mô tả sự trao đổi khí qua quá trình quang hợp của thực vật?</a:t>
            </a:r>
            <a:endPar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hlinkClick r:id="rId4" action="ppaction://hlinksldjump"/>
            <a:extLst>
              <a:ext uri="{FF2B5EF4-FFF2-40B4-BE49-F238E27FC236}">
                <a16:creationId xmlns:a16="http://schemas.microsoft.com/office/drawing/2014/main" id="{F584B926-462A-4619-ABC2-92366D139E8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68844" y="5315858"/>
            <a:ext cx="3054312" cy="1090998"/>
          </a:xfrm>
          <a:prstGeom prst="rect">
            <a:avLst/>
          </a:prstGeom>
        </p:spPr>
      </p:pic>
      <p:grpSp>
        <p:nvGrpSpPr>
          <p:cNvPr id="14" name="Group 13">
            <a:extLst>
              <a:ext uri="{FF2B5EF4-FFF2-40B4-BE49-F238E27FC236}">
                <a16:creationId xmlns:a16="http://schemas.microsoft.com/office/drawing/2014/main" id="{89A8F663-A70E-476C-AE36-68CC254809B8}"/>
              </a:ext>
            </a:extLst>
          </p:cNvPr>
          <p:cNvGrpSpPr/>
          <p:nvPr/>
        </p:nvGrpSpPr>
        <p:grpSpPr>
          <a:xfrm rot="2985290">
            <a:off x="250627" y="-183523"/>
            <a:ext cx="1901817" cy="2052939"/>
            <a:chOff x="4477939" y="3418435"/>
            <a:chExt cx="3236122" cy="3114767"/>
          </a:xfrm>
        </p:grpSpPr>
        <p:pic>
          <p:nvPicPr>
            <p:cNvPr id="15" name="Picture 5">
              <a:extLst>
                <a:ext uri="{FF2B5EF4-FFF2-40B4-BE49-F238E27FC236}">
                  <a16:creationId xmlns:a16="http://schemas.microsoft.com/office/drawing/2014/main" id="{75E80FEC-B64D-4B95-BBF7-D808D6567D8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477939" y="3418435"/>
              <a:ext cx="3236122" cy="3114767"/>
            </a:xfrm>
            <a:prstGeom prst="rect">
              <a:avLst/>
            </a:prstGeom>
          </p:spPr>
        </p:pic>
        <p:pic>
          <p:nvPicPr>
            <p:cNvPr id="16" name="Picture 5">
              <a:extLst>
                <a:ext uri="{FF2B5EF4-FFF2-40B4-BE49-F238E27FC236}">
                  <a16:creationId xmlns:a16="http://schemas.microsoft.com/office/drawing/2014/main" id="{1FFC8325-36A8-4964-B0CB-544A3C991A5D}"/>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572886" y="3524888"/>
              <a:ext cx="3046228" cy="2931994"/>
            </a:xfrm>
            <a:prstGeom prst="rect">
              <a:avLst/>
            </a:prstGeom>
          </p:spPr>
        </p:pic>
      </p:grpSp>
      <p:grpSp>
        <p:nvGrpSpPr>
          <p:cNvPr id="2" name="Group 1">
            <a:extLst>
              <a:ext uri="{FF2B5EF4-FFF2-40B4-BE49-F238E27FC236}">
                <a16:creationId xmlns:a16="http://schemas.microsoft.com/office/drawing/2014/main" id="{E7632F36-99B4-E493-DA6E-8C43120F5788}"/>
              </a:ext>
            </a:extLst>
          </p:cNvPr>
          <p:cNvGrpSpPr/>
          <p:nvPr/>
        </p:nvGrpSpPr>
        <p:grpSpPr>
          <a:xfrm>
            <a:off x="1952376" y="2128857"/>
            <a:ext cx="8412399" cy="3119418"/>
            <a:chOff x="2590456" y="3469209"/>
            <a:chExt cx="3630312" cy="1292145"/>
          </a:xfrm>
        </p:grpSpPr>
        <p:sp>
          <p:nvSpPr>
            <p:cNvPr id="3" name="Rectangle: Rounded Corners 2">
              <a:extLst>
                <a:ext uri="{FF2B5EF4-FFF2-40B4-BE49-F238E27FC236}">
                  <a16:creationId xmlns:a16="http://schemas.microsoft.com/office/drawing/2014/main" id="{0F6E00D4-A1EC-D825-32C0-10B32E98BAAF}"/>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DB038755-7080-1DBE-9487-2696002BA0A9}"/>
                </a:ext>
              </a:extLst>
            </p:cNvPr>
            <p:cNvSpPr txBox="1"/>
            <p:nvPr/>
          </p:nvSpPr>
          <p:spPr>
            <a:xfrm>
              <a:off x="2763202" y="3561218"/>
              <a:ext cx="3399340" cy="1200136"/>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Quá trình quang hợp thực vật lấy khí các-bô-níc và thải ra khí ô-xi. Quá trình này chỉ diễn ra ở lá và vào ban ngày.</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87779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8" presetClass="emph" presetSubtype="0" fill="hold" nodeType="withEffect">
                                  <p:stCondLst>
                                    <p:cond delay="0"/>
                                  </p:stCondLst>
                                  <p:childTnLst>
                                    <p:animRot by="21600000">
                                      <p:cBhvr>
                                        <p:cTn id="11" dur="2000" fill="hold"/>
                                        <p:tgtEl>
                                          <p:spTgt spid="14"/>
                                        </p:tgtEl>
                                        <p:attrNameLst>
                                          <p:attrName>r</p:attrName>
                                        </p:attrNameLst>
                                      </p:cBhvr>
                                    </p:animRot>
                                  </p:childTnLst>
                                </p:cTn>
                              </p:par>
                              <p:par>
                                <p:cTn id="12" presetID="26" presetClass="emph" presetSubtype="0" fill="hold" nodeType="withEffect">
                                  <p:stCondLst>
                                    <p:cond delay="0"/>
                                  </p:stCondLst>
                                  <p:childTnLst>
                                    <p:animEffect transition="out" filter="fade">
                                      <p:cBhvr>
                                        <p:cTn id="13" dur="500" tmFilter="0, 0; .2, .5; .8, .5; 1, 0"/>
                                        <p:tgtEl>
                                          <p:spTgt spid="14"/>
                                        </p:tgtEl>
                                      </p:cBhvr>
                                    </p:animEffect>
                                    <p:animScale>
                                      <p:cBhvr>
                                        <p:cTn id="14" dur="250" autoRev="1" fill="hold"/>
                                        <p:tgtEl>
                                          <p:spTgt spid="14"/>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305EDA5-91FC-435E-9775-51EE36FF5EBF}"/>
              </a:ext>
            </a:extLst>
          </p:cNvPr>
          <p:cNvSpPr/>
          <p:nvPr/>
        </p:nvSpPr>
        <p:spPr>
          <a:xfrm>
            <a:off x="1278348" y="331359"/>
            <a:ext cx="9950091" cy="1217454"/>
          </a:xfrm>
          <a:prstGeom prst="roundRect">
            <a:avLst>
              <a:gd name="adj" fmla="val 10270"/>
            </a:avLst>
          </a:prstGeom>
          <a:solidFill>
            <a:schemeClr val="bg1">
              <a:alpha val="63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76200">
                <a:solidFill>
                  <a:srgbClr val="434343"/>
                </a:solid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02A0515F-3C20-49BE-B9BC-C5E600E5812C}"/>
              </a:ext>
            </a:extLst>
          </p:cNvPr>
          <p:cNvSpPr txBox="1"/>
          <p:nvPr/>
        </p:nvSpPr>
        <p:spPr>
          <a:xfrm>
            <a:off x="2047875" y="319443"/>
            <a:ext cx="843972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Mô</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tả</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sự</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trao</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đổi</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khí</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qua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quá</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trình</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hô</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hấp</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ở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thực</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vật</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a:t>
            </a:r>
          </a:p>
        </p:txBody>
      </p:sp>
      <p:grpSp>
        <p:nvGrpSpPr>
          <p:cNvPr id="17" name="Group 16">
            <a:extLst>
              <a:ext uri="{FF2B5EF4-FFF2-40B4-BE49-F238E27FC236}">
                <a16:creationId xmlns:a16="http://schemas.microsoft.com/office/drawing/2014/main" id="{9444593E-C86C-4501-8423-2AD1AA6F66D7}"/>
              </a:ext>
            </a:extLst>
          </p:cNvPr>
          <p:cNvGrpSpPr/>
          <p:nvPr/>
        </p:nvGrpSpPr>
        <p:grpSpPr>
          <a:xfrm>
            <a:off x="182051" y="0"/>
            <a:ext cx="2192594" cy="2172053"/>
            <a:chOff x="8355573" y="1625875"/>
            <a:chExt cx="3167634" cy="3299619"/>
          </a:xfrm>
        </p:grpSpPr>
        <p:pic>
          <p:nvPicPr>
            <p:cNvPr id="19" name="Picture 3">
              <a:extLst>
                <a:ext uri="{FF2B5EF4-FFF2-40B4-BE49-F238E27FC236}">
                  <a16:creationId xmlns:a16="http://schemas.microsoft.com/office/drawing/2014/main" id="{ADEBF57D-0A97-4736-AC5F-EEB6F20B799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355573" y="1625875"/>
              <a:ext cx="3167634" cy="3299619"/>
            </a:xfrm>
            <a:prstGeom prst="rect">
              <a:avLst/>
            </a:prstGeom>
          </p:spPr>
        </p:pic>
        <p:pic>
          <p:nvPicPr>
            <p:cNvPr id="21" name="Picture 3">
              <a:extLst>
                <a:ext uri="{FF2B5EF4-FFF2-40B4-BE49-F238E27FC236}">
                  <a16:creationId xmlns:a16="http://schemas.microsoft.com/office/drawing/2014/main" id="{225B1061-57B5-4E7F-AC85-FAECBA512FA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462111" y="1736852"/>
              <a:ext cx="2954557" cy="3077663"/>
            </a:xfrm>
            <a:prstGeom prst="rect">
              <a:avLst/>
            </a:prstGeom>
          </p:spPr>
        </p:pic>
      </p:grpSp>
      <p:pic>
        <p:nvPicPr>
          <p:cNvPr id="3" name="Picture 2">
            <a:hlinkClick r:id="rId8" action="ppaction://hlinksldjump"/>
            <a:extLst>
              <a:ext uri="{FF2B5EF4-FFF2-40B4-BE49-F238E27FC236}">
                <a16:creationId xmlns:a16="http://schemas.microsoft.com/office/drawing/2014/main" id="{E48AF1BB-5B69-5FB3-9BFC-90E42C0C3A6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643033" y="5597911"/>
            <a:ext cx="3054312" cy="1090998"/>
          </a:xfrm>
          <a:prstGeom prst="rect">
            <a:avLst/>
          </a:prstGeom>
        </p:spPr>
      </p:pic>
      <p:grpSp>
        <p:nvGrpSpPr>
          <p:cNvPr id="12" name="Group 11">
            <a:extLst>
              <a:ext uri="{FF2B5EF4-FFF2-40B4-BE49-F238E27FC236}">
                <a16:creationId xmlns:a16="http://schemas.microsoft.com/office/drawing/2014/main" id="{4D16142E-899F-5F61-2F26-D9B44A6F3762}"/>
              </a:ext>
            </a:extLst>
          </p:cNvPr>
          <p:cNvGrpSpPr/>
          <p:nvPr/>
        </p:nvGrpSpPr>
        <p:grpSpPr>
          <a:xfrm>
            <a:off x="1952376" y="2128858"/>
            <a:ext cx="8925174" cy="2837005"/>
            <a:chOff x="2590456" y="3469209"/>
            <a:chExt cx="3630312" cy="1175162"/>
          </a:xfrm>
        </p:grpSpPr>
        <p:sp>
          <p:nvSpPr>
            <p:cNvPr id="13" name="Rectangle: Rounded Corners 12">
              <a:extLst>
                <a:ext uri="{FF2B5EF4-FFF2-40B4-BE49-F238E27FC236}">
                  <a16:creationId xmlns:a16="http://schemas.microsoft.com/office/drawing/2014/main" id="{02F45B50-0683-7998-6144-746A0A5FD54C}"/>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14" name="TextBox 13">
              <a:extLst>
                <a:ext uri="{FF2B5EF4-FFF2-40B4-BE49-F238E27FC236}">
                  <a16:creationId xmlns:a16="http://schemas.microsoft.com/office/drawing/2014/main" id="{BB4E307C-CDA4-DE9B-8940-C2D83B039F43}"/>
                </a:ext>
              </a:extLst>
            </p:cNvPr>
            <p:cNvSpPr txBox="1"/>
            <p:nvPr/>
          </p:nvSpPr>
          <p:spPr>
            <a:xfrm>
              <a:off x="2672773" y="3561218"/>
              <a:ext cx="3489769" cy="1083153"/>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Quá trình hô hấp thực vật lấy khí ô-xi và thải ra khí các-bô-níc. Quá trình này diễn ra cả ngày và đêm và ở tất cả các bộ phận của cây.</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085161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800"/>
                                  </p:stCondLst>
                                  <p:childTnLst>
                                    <p:animRot by="21600000">
                                      <p:cBhvr>
                                        <p:cTn id="6" dur="2000" fill="hold"/>
                                        <p:tgtEl>
                                          <p:spTgt spid="17"/>
                                        </p:tgtEl>
                                        <p:attrNameLst>
                                          <p:attrName>r</p:attrName>
                                        </p:attrNameLst>
                                      </p:cBhvr>
                                    </p:animRot>
                                  </p:childTnLst>
                                </p:cTn>
                              </p:par>
                              <p:par>
                                <p:cTn id="7" presetID="26" presetClass="emph" presetSubtype="0" fill="hold" nodeType="withEffect">
                                  <p:stCondLst>
                                    <p:cond delay="800"/>
                                  </p:stCondLst>
                                  <p:childTnLst>
                                    <p:animEffect transition="out" filter="fade">
                                      <p:cBhvr>
                                        <p:cTn id="8" dur="500" tmFilter="0, 0; .2, .5; .8, .5; 1, 0"/>
                                        <p:tgtEl>
                                          <p:spTgt spid="17"/>
                                        </p:tgtEl>
                                      </p:cBhvr>
                                    </p:animEffect>
                                    <p:animScale>
                                      <p:cBhvr>
                                        <p:cTn id="9" dur="250" autoRev="1" fill="hold"/>
                                        <p:tgtEl>
                                          <p:spTgt spid="17"/>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547661" y="1026250"/>
            <a:ext cx="9063259" cy="4575950"/>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pic>
        <p:nvPicPr>
          <p:cNvPr id="12" name="Picture 4">
            <a:extLst>
              <a:ext uri="{FF2B5EF4-FFF2-40B4-BE49-F238E27FC236}">
                <a16:creationId xmlns:a16="http://schemas.microsoft.com/office/drawing/2014/main" id="{6074C5CE-72B6-4E24-BEAF-6ACD529100D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68119" y="1846993"/>
            <a:ext cx="2912480" cy="6401055"/>
          </a:xfrm>
          <a:prstGeom prst="rect">
            <a:avLst/>
          </a:prstGeom>
        </p:spPr>
      </p:pic>
      <p:grpSp>
        <p:nvGrpSpPr>
          <p:cNvPr id="65" name="Google Shape;7561;p54">
            <a:extLst>
              <a:ext uri="{FF2B5EF4-FFF2-40B4-BE49-F238E27FC236}">
                <a16:creationId xmlns:a16="http://schemas.microsoft.com/office/drawing/2014/main" id="{D64FD698-5A90-4121-A2BC-35FF50309B0A}"/>
              </a:ext>
            </a:extLst>
          </p:cNvPr>
          <p:cNvGrpSpPr/>
          <p:nvPr/>
        </p:nvGrpSpPr>
        <p:grpSpPr>
          <a:xfrm>
            <a:off x="0" y="161729"/>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3" name="Rectangle 2">
            <a:extLst>
              <a:ext uri="{FF2B5EF4-FFF2-40B4-BE49-F238E27FC236}">
                <a16:creationId xmlns:a16="http://schemas.microsoft.com/office/drawing/2014/main" id="{5913C65C-C818-4093-B6FC-8BDA14387832}"/>
              </a:ext>
            </a:extLst>
          </p:cNvPr>
          <p:cNvSpPr/>
          <p:nvPr/>
        </p:nvSpPr>
        <p:spPr>
          <a:xfrm>
            <a:off x="1225812" y="4145098"/>
            <a:ext cx="2334638" cy="1489043"/>
          </a:xfrm>
          <a:custGeom>
            <a:avLst/>
            <a:gdLst>
              <a:gd name="connsiteX0" fmla="*/ 0 w 1971709"/>
              <a:gd name="connsiteY0" fmla="*/ 0 h 1275034"/>
              <a:gd name="connsiteX1" fmla="*/ 1971709 w 1971709"/>
              <a:gd name="connsiteY1" fmla="*/ 0 h 1275034"/>
              <a:gd name="connsiteX2" fmla="*/ 1971709 w 1971709"/>
              <a:gd name="connsiteY2" fmla="*/ 1275034 h 1275034"/>
              <a:gd name="connsiteX3" fmla="*/ 0 w 1971709"/>
              <a:gd name="connsiteY3" fmla="*/ 1275034 h 1275034"/>
              <a:gd name="connsiteX4" fmla="*/ 0 w 1971709"/>
              <a:gd name="connsiteY4" fmla="*/ 0 h 1275034"/>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1971708 w 2010619"/>
              <a:gd name="connsiteY1" fmla="*/ 0 h 1372311"/>
              <a:gd name="connsiteX2" fmla="*/ 2010619 w 2010619"/>
              <a:gd name="connsiteY2" fmla="*/ 1372311 h 1372311"/>
              <a:gd name="connsiteX3" fmla="*/ 38910 w 2010619"/>
              <a:gd name="connsiteY3" fmla="*/ 1372311 h 1372311"/>
              <a:gd name="connsiteX4" fmla="*/ 0 w 2010619"/>
              <a:gd name="connsiteY4" fmla="*/ 0 h 1372311"/>
              <a:gd name="connsiteX0" fmla="*/ 0 w 2037708"/>
              <a:gd name="connsiteY0" fmla="*/ 0 h 1372311"/>
              <a:gd name="connsiteX1" fmla="*/ 1971708 w 2037708"/>
              <a:gd name="connsiteY1" fmla="*/ 0 h 1372311"/>
              <a:gd name="connsiteX2" fmla="*/ 2010619 w 2037708"/>
              <a:gd name="connsiteY2" fmla="*/ 1372311 h 1372311"/>
              <a:gd name="connsiteX3" fmla="*/ 38910 w 2037708"/>
              <a:gd name="connsiteY3" fmla="*/ 1372311 h 1372311"/>
              <a:gd name="connsiteX4" fmla="*/ 0 w 2037708"/>
              <a:gd name="connsiteY4" fmla="*/ 0 h 1372311"/>
              <a:gd name="connsiteX0" fmla="*/ 0 w 2166261"/>
              <a:gd name="connsiteY0" fmla="*/ 0 h 1469588"/>
              <a:gd name="connsiteX1" fmla="*/ 1971708 w 2166261"/>
              <a:gd name="connsiteY1" fmla="*/ 0 h 1469588"/>
              <a:gd name="connsiteX2" fmla="*/ 2166261 w 2166261"/>
              <a:gd name="connsiteY2" fmla="*/ 1469588 h 1469588"/>
              <a:gd name="connsiteX3" fmla="*/ 38910 w 2166261"/>
              <a:gd name="connsiteY3" fmla="*/ 1372311 h 1469588"/>
              <a:gd name="connsiteX4" fmla="*/ 0 w 2166261"/>
              <a:gd name="connsiteY4" fmla="*/ 0 h 1469588"/>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539" h="1489043">
                <a:moveTo>
                  <a:pt x="97278" y="0"/>
                </a:moveTo>
                <a:lnTo>
                  <a:pt x="2068986" y="0"/>
                </a:lnTo>
                <a:cubicBezTo>
                  <a:pt x="2198687" y="437982"/>
                  <a:pt x="2250569" y="1012151"/>
                  <a:pt x="2263539" y="1469588"/>
                </a:cubicBezTo>
                <a:lnTo>
                  <a:pt x="0" y="1489043"/>
                </a:lnTo>
                <a:cubicBezTo>
                  <a:pt x="6486" y="992695"/>
                  <a:pt x="71336" y="496348"/>
                  <a:pt x="97278" y="0"/>
                </a:cubicBezTo>
                <a:close/>
              </a:path>
            </a:pathLst>
          </a:custGeom>
          <a:solidFill>
            <a:srgbClr val="F9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228CBEC4-260F-4110-B759-3232E1044269}"/>
              </a:ext>
            </a:extLst>
          </p:cNvPr>
          <p:cNvPicPr>
            <a:picLocks noChangeAspect="1"/>
          </p:cNvPicPr>
          <p:nvPr/>
        </p:nvPicPr>
        <p:blipFill>
          <a:blip r:embed="rId5"/>
          <a:stretch>
            <a:fillRect/>
          </a:stretch>
        </p:blipFill>
        <p:spPr>
          <a:xfrm>
            <a:off x="1558665" y="4114701"/>
            <a:ext cx="1524132" cy="1694835"/>
          </a:xfrm>
          <a:prstGeom prst="rect">
            <a:avLst/>
          </a:prstGeom>
        </p:spPr>
      </p:pic>
      <p:pic>
        <p:nvPicPr>
          <p:cNvPr id="5" name="Picture 4">
            <a:extLst>
              <a:ext uri="{FF2B5EF4-FFF2-40B4-BE49-F238E27FC236}">
                <a16:creationId xmlns:a16="http://schemas.microsoft.com/office/drawing/2014/main" id="{082FCDAB-D8C6-9264-376B-9F0833D279C2}"/>
              </a:ext>
            </a:extLst>
          </p:cNvPr>
          <p:cNvPicPr>
            <a:picLocks noChangeAspect="1"/>
          </p:cNvPicPr>
          <p:nvPr/>
        </p:nvPicPr>
        <p:blipFill>
          <a:blip r:embed="rId6"/>
          <a:stretch>
            <a:fillRect/>
          </a:stretch>
        </p:blipFill>
        <p:spPr>
          <a:xfrm>
            <a:off x="2951735" y="1717109"/>
            <a:ext cx="6712278" cy="4115157"/>
          </a:xfrm>
          <a:prstGeom prst="rect">
            <a:avLst/>
          </a:prstGeom>
        </p:spPr>
      </p:pic>
    </p:spTree>
    <p:extLst>
      <p:ext uri="{BB962C8B-B14F-4D97-AF65-F5344CB8AC3E}">
        <p14:creationId xmlns:p14="http://schemas.microsoft.com/office/powerpoint/2010/main" val="2094124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3">
            <a:extLst>
              <a:ext uri="{FF2B5EF4-FFF2-40B4-BE49-F238E27FC236}">
                <a16:creationId xmlns:a16="http://schemas.microsoft.com/office/drawing/2014/main" id="{A40BB9EE-AB8D-887C-6054-D83E2749BF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0774" y="549312"/>
            <a:ext cx="8822976" cy="4290317"/>
          </a:xfrm>
          <a:prstGeom prst="rect">
            <a:avLst/>
          </a:prstGeom>
        </p:spPr>
      </p:pic>
      <p:pic>
        <p:nvPicPr>
          <p:cNvPr id="6" name="图片 20">
            <a:extLst>
              <a:ext uri="{FF2B5EF4-FFF2-40B4-BE49-F238E27FC236}">
                <a16:creationId xmlns:a16="http://schemas.microsoft.com/office/drawing/2014/main" id="{CE47507C-C4A2-3F68-59C9-3B87A08C82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106" t="35081" r="11227" b="7419"/>
          <a:stretch/>
        </p:blipFill>
        <p:spPr>
          <a:xfrm>
            <a:off x="8758516" y="3096676"/>
            <a:ext cx="2346699" cy="3680050"/>
          </a:xfrm>
          <a:prstGeom prst="rect">
            <a:avLst/>
          </a:prstGeom>
        </p:spPr>
      </p:pic>
      <p:sp>
        <p:nvSpPr>
          <p:cNvPr id="7" name="TextBox 6">
            <a:extLst>
              <a:ext uri="{FF2B5EF4-FFF2-40B4-BE49-F238E27FC236}">
                <a16:creationId xmlns:a16="http://schemas.microsoft.com/office/drawing/2014/main" id="{1F783F10-0FF3-CB03-820F-504930E65428}"/>
              </a:ext>
            </a:extLst>
          </p:cNvPr>
          <p:cNvSpPr txBox="1"/>
          <p:nvPr/>
        </p:nvSpPr>
        <p:spPr>
          <a:xfrm>
            <a:off x="2207941" y="1762684"/>
            <a:ext cx="6411952" cy="1938992"/>
          </a:xfrm>
          <a:prstGeom prst="rect">
            <a:avLst/>
          </a:prstGeom>
          <a:noFill/>
        </p:spPr>
        <p:txBody>
          <a:bodyPr wrap="square" rtlCol="0">
            <a:spAutoFit/>
          </a:bodyPr>
          <a:lstStyle/>
          <a:p>
            <a:pPr algn="ctr" defTabSz="685800"/>
            <a:r>
              <a:rPr lang="vi-VN" sz="4000" b="1" dirty="0">
                <a:solidFill>
                  <a:srgbClr val="C00000"/>
                </a:solidFill>
                <a:latin typeface="Tahoma" panose="020B0604030504040204" pitchFamily="34" charset="0"/>
                <a:ea typeface="Tahoma" panose="020B0604030504040204" pitchFamily="34" charset="0"/>
                <a:cs typeface="Tahoma" panose="020B0604030504040204" pitchFamily="34" charset="0"/>
              </a:rPr>
              <a:t>Hoạt động 1: Thực vật trao đổi nước và chất khoáng với môi trường. </a:t>
            </a:r>
            <a:endPar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06395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6" name="Group 5">
            <a:extLst>
              <a:ext uri="{FF2B5EF4-FFF2-40B4-BE49-F238E27FC236}">
                <a16:creationId xmlns:a16="http://schemas.microsoft.com/office/drawing/2014/main" id="{7FF0BEE3-C8A7-16F6-4A77-2DCBC7356D66}"/>
              </a:ext>
            </a:extLst>
          </p:cNvPr>
          <p:cNvGrpSpPr/>
          <p:nvPr/>
        </p:nvGrpSpPr>
        <p:grpSpPr>
          <a:xfrm>
            <a:off x="452074" y="127011"/>
            <a:ext cx="11156345" cy="1485796"/>
            <a:chOff x="5569152" y="4815954"/>
            <a:chExt cx="11156345" cy="1485796"/>
          </a:xfrm>
        </p:grpSpPr>
        <p:grpSp>
          <p:nvGrpSpPr>
            <p:cNvPr id="7" name="Group 6">
              <a:extLst>
                <a:ext uri="{FF2B5EF4-FFF2-40B4-BE49-F238E27FC236}">
                  <a16:creationId xmlns:a16="http://schemas.microsoft.com/office/drawing/2014/main" id="{8BEF5B12-C69F-007A-390A-3170B82546BA}"/>
                </a:ext>
              </a:extLst>
            </p:cNvPr>
            <p:cNvGrpSpPr/>
            <p:nvPr/>
          </p:nvGrpSpPr>
          <p:grpSpPr>
            <a:xfrm>
              <a:off x="5569152" y="4815954"/>
              <a:ext cx="11122891" cy="1356101"/>
              <a:chOff x="7698203" y="4402256"/>
              <a:chExt cx="10328198" cy="1356101"/>
            </a:xfrm>
          </p:grpSpPr>
          <p:sp>
            <p:nvSpPr>
              <p:cNvPr id="9" name="Flowchart: Manual Input 8">
                <a:extLst>
                  <a:ext uri="{FF2B5EF4-FFF2-40B4-BE49-F238E27FC236}">
                    <a16:creationId xmlns:a16="http://schemas.microsoft.com/office/drawing/2014/main" id="{FC8235E1-C251-C790-44BD-1977B79D8926}"/>
                  </a:ext>
                </a:extLst>
              </p:cNvPr>
              <p:cNvSpPr/>
              <p:nvPr/>
            </p:nvSpPr>
            <p:spPr>
              <a:xfrm>
                <a:off x="7970293" y="4685092"/>
                <a:ext cx="10056108" cy="1073265"/>
              </a:xfrm>
              <a:prstGeom prst="flowChartManualInput">
                <a:avLst/>
              </a:prstGeom>
              <a:solidFill>
                <a:srgbClr val="FFC000">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73B7BBB-5610-01C4-E85B-CAB1AF8728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8" name="TextBox 7">
              <a:extLst>
                <a:ext uri="{FF2B5EF4-FFF2-40B4-BE49-F238E27FC236}">
                  <a16:creationId xmlns:a16="http://schemas.microsoft.com/office/drawing/2014/main" id="{0845E531-CCAA-566F-790B-5FB0800AF7A7}"/>
                </a:ext>
              </a:extLst>
            </p:cNvPr>
            <p:cNvSpPr txBox="1"/>
            <p:nvPr/>
          </p:nvSpPr>
          <p:spPr>
            <a:xfrm>
              <a:off x="6121016" y="5224532"/>
              <a:ext cx="10604481" cy="1077218"/>
            </a:xfrm>
            <a:prstGeom prst="rect">
              <a:avLst/>
            </a:prstGeom>
            <a:noFill/>
          </p:spPr>
          <p:txBody>
            <a:bodyPr wrap="square" rtlCol="0">
              <a:spAutoFit/>
            </a:bodyPr>
            <a:lstStyle/>
            <a:p>
              <a:pPr marL="0" marR="0" algn="just">
                <a:spcBef>
                  <a:spcPts val="0"/>
                </a:spcBef>
                <a:spcAft>
                  <a:spcPts val="0"/>
                </a:spcAft>
              </a:pPr>
              <a:r>
                <a:rPr lang="nl-NL"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Quan sát hình 11, mô tả sự trao đổi nước và chất khoáng của thực vật với môi trường.</a:t>
              </a:r>
              <a:endParaRPr lang="en-US"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E514A409-3FD3-3563-7374-1CA8B4C75901}"/>
              </a:ext>
            </a:extLst>
          </p:cNvPr>
          <p:cNvPicPr>
            <a:picLocks noChangeAspect="1"/>
          </p:cNvPicPr>
          <p:nvPr/>
        </p:nvPicPr>
        <p:blipFill>
          <a:blip r:embed="rId3"/>
          <a:stretch>
            <a:fillRect/>
          </a:stretch>
        </p:blipFill>
        <p:spPr>
          <a:xfrm>
            <a:off x="6805960" y="1567211"/>
            <a:ext cx="3709640" cy="45790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Speech Bubble: Rectangle with Corners Rounded 11">
            <a:extLst>
              <a:ext uri="{FF2B5EF4-FFF2-40B4-BE49-F238E27FC236}">
                <a16:creationId xmlns:a16="http://schemas.microsoft.com/office/drawing/2014/main" id="{583561D2-818C-BB69-D94F-EC6557FF7AFB}"/>
              </a:ext>
            </a:extLst>
          </p:cNvPr>
          <p:cNvSpPr/>
          <p:nvPr/>
        </p:nvSpPr>
        <p:spPr>
          <a:xfrm>
            <a:off x="814039" y="1817649"/>
            <a:ext cx="5079895" cy="1392922"/>
          </a:xfrm>
          <a:prstGeom prst="wedgeRoundRectCallout">
            <a:avLst>
              <a:gd name="adj1" fmla="val 63442"/>
              <a:gd name="adj2" fmla="val -12851"/>
              <a:gd name="adj3" fmla="val 16667"/>
            </a:avLst>
          </a:prstGeom>
          <a:solidFill>
            <a:schemeClr val="accent3">
              <a:lumMod val="20000"/>
              <a:lumOff val="80000"/>
            </a:schemeClr>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vi-VN" sz="3200" b="1" dirty="0">
                <a:solidFill>
                  <a:srgbClr val="FF0000"/>
                </a:solidFill>
                <a:latin typeface="Calibri" panose="020F0502020204030204"/>
              </a:rPr>
              <a:t>Giai đoạn 1: Rễ hút nước và các chất khoáng.</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
        <p:nvSpPr>
          <p:cNvPr id="13" name="Speech Bubble: Rectangle with Corners Rounded 12">
            <a:extLst>
              <a:ext uri="{FF2B5EF4-FFF2-40B4-BE49-F238E27FC236}">
                <a16:creationId xmlns:a16="http://schemas.microsoft.com/office/drawing/2014/main" id="{7C3D9D51-6D07-70C4-2BEA-B984B8A00CCC}"/>
              </a:ext>
            </a:extLst>
          </p:cNvPr>
          <p:cNvSpPr/>
          <p:nvPr/>
        </p:nvSpPr>
        <p:spPr>
          <a:xfrm>
            <a:off x="802888" y="3445727"/>
            <a:ext cx="5079895" cy="1392922"/>
          </a:xfrm>
          <a:prstGeom prst="wedgeRoundRectCallout">
            <a:avLst>
              <a:gd name="adj1" fmla="val 63442"/>
              <a:gd name="adj2" fmla="val -12851"/>
              <a:gd name="adj3" fmla="val 16667"/>
            </a:avLst>
          </a:prstGeom>
          <a:solidFill>
            <a:schemeClr val="accent3">
              <a:lumMod val="20000"/>
              <a:lumOff val="80000"/>
            </a:schemeClr>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vi-VN" sz="3200" b="1" dirty="0">
                <a:solidFill>
                  <a:srgbClr val="FF0000"/>
                </a:solidFill>
                <a:latin typeface="Calibri" panose="020F0502020204030204"/>
              </a:rPr>
              <a:t>Giai đoạn 2: Thân vận chuyển nước, chất khoáng lên lá và các bộ phận khác.</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
        <p:nvSpPr>
          <p:cNvPr id="14" name="Speech Bubble: Rectangle with Corners Rounded 13">
            <a:extLst>
              <a:ext uri="{FF2B5EF4-FFF2-40B4-BE49-F238E27FC236}">
                <a16:creationId xmlns:a16="http://schemas.microsoft.com/office/drawing/2014/main" id="{F2AF6ED3-DBA0-9291-A6B8-AA6768B03F14}"/>
              </a:ext>
            </a:extLst>
          </p:cNvPr>
          <p:cNvSpPr/>
          <p:nvPr/>
        </p:nvSpPr>
        <p:spPr>
          <a:xfrm>
            <a:off x="702528" y="5252224"/>
            <a:ext cx="5079895" cy="1058386"/>
          </a:xfrm>
          <a:prstGeom prst="wedgeRoundRectCallout">
            <a:avLst>
              <a:gd name="adj1" fmla="val 63442"/>
              <a:gd name="adj2" fmla="val -12851"/>
              <a:gd name="adj3" fmla="val 16667"/>
            </a:avLst>
          </a:prstGeom>
          <a:solidFill>
            <a:schemeClr val="accent3">
              <a:lumMod val="20000"/>
              <a:lumOff val="80000"/>
            </a:schemeClr>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vi-VN" sz="3200" b="1" dirty="0">
                <a:solidFill>
                  <a:srgbClr val="FF0000"/>
                </a:solidFill>
                <a:latin typeface="Calibri" panose="020F0502020204030204"/>
              </a:rPr>
              <a:t>Giai đoạn 3: Lá thoát hơi nước.</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180066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theme/theme1.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EAD4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885</Words>
  <Application>Microsoft Office PowerPoint</Application>
  <PresentationFormat>Widescreen</PresentationFormat>
  <Paragraphs>75</Paragraphs>
  <Slides>23</Slides>
  <Notes>12</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23</vt:i4>
      </vt:variant>
    </vt:vector>
  </HeadingPairs>
  <TitlesOfParts>
    <vt:vector size="44" baseType="lpstr">
      <vt:lpstr>微软雅黑</vt:lpstr>
      <vt:lpstr>#9Slide02 Noi dung dai</vt:lpstr>
      <vt:lpstr>#9Slide05 Angelline</vt:lpstr>
      <vt:lpstr>Anaheim</vt:lpstr>
      <vt:lpstr>Arial</vt:lpstr>
      <vt:lpstr>Calibri</vt:lpstr>
      <vt:lpstr>Cambria</vt:lpstr>
      <vt:lpstr>等线</vt:lpstr>
      <vt:lpstr>Georgia</vt:lpstr>
      <vt:lpstr>MS Mincho</vt:lpstr>
      <vt:lpstr>Nunito</vt:lpstr>
      <vt:lpstr>Ranchers</vt:lpstr>
      <vt:lpstr>Tahoma</vt:lpstr>
      <vt:lpstr>Times New Roman</vt:lpstr>
      <vt:lpstr>UTM Avo</vt:lpstr>
      <vt:lpstr>思源黑体 CN</vt:lpstr>
      <vt:lpstr>思源黑体 CN Bold</vt:lpstr>
      <vt:lpstr>方正粗谭黑简体</vt:lpstr>
      <vt:lpstr>Science Subject for Pre-K: Observe insect life by Slidesgo</vt:lpstr>
      <vt:lpstr>1_Simple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30</cp:revision>
  <dcterms:created xsi:type="dcterms:W3CDTF">2023-10-02T12:19:13Z</dcterms:created>
  <dcterms:modified xsi:type="dcterms:W3CDTF">2023-12-26T07:05:46Z</dcterms:modified>
</cp:coreProperties>
</file>