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Lst>
  <p:notesMasterIdLst>
    <p:notesMasterId r:id="rId34"/>
  </p:notesMasterIdLst>
  <p:sldIdLst>
    <p:sldId id="259" r:id="rId5"/>
    <p:sldId id="345" r:id="rId6"/>
    <p:sldId id="257" r:id="rId7"/>
    <p:sldId id="287" r:id="rId8"/>
    <p:sldId id="289" r:id="rId9"/>
    <p:sldId id="317" r:id="rId10"/>
    <p:sldId id="261" r:id="rId11"/>
    <p:sldId id="291" r:id="rId12"/>
    <p:sldId id="303" r:id="rId13"/>
    <p:sldId id="332" r:id="rId14"/>
    <p:sldId id="333" r:id="rId15"/>
    <p:sldId id="293" r:id="rId16"/>
    <p:sldId id="334" r:id="rId17"/>
    <p:sldId id="295" r:id="rId18"/>
    <p:sldId id="335" r:id="rId19"/>
    <p:sldId id="336" r:id="rId20"/>
    <p:sldId id="296" r:id="rId21"/>
    <p:sldId id="337" r:id="rId22"/>
    <p:sldId id="331" r:id="rId23"/>
    <p:sldId id="338" r:id="rId24"/>
    <p:sldId id="339" r:id="rId25"/>
    <p:sldId id="340" r:id="rId26"/>
    <p:sldId id="341" r:id="rId27"/>
    <p:sldId id="342" r:id="rId28"/>
    <p:sldId id="344" r:id="rId29"/>
    <p:sldId id="343" r:id="rId30"/>
    <p:sldId id="315" r:id="rId31"/>
    <p:sldId id="319"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78" d="100"/>
          <a:sy n="78" d="100"/>
        </p:scale>
        <p:origin x="9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10/31/2023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103850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3</a:t>
            </a:fld>
            <a:endParaRPr lang="en-US"/>
          </a:p>
        </p:txBody>
      </p:sp>
    </p:spTree>
    <p:extLst>
      <p:ext uri="{BB962C8B-B14F-4D97-AF65-F5344CB8AC3E}">
        <p14:creationId xmlns:p14="http://schemas.microsoft.com/office/powerpoint/2010/main" val="54618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extLst>
      <p:ext uri="{BB962C8B-B14F-4D97-AF65-F5344CB8AC3E}">
        <p14:creationId xmlns:p14="http://schemas.microsoft.com/office/powerpoint/2010/main" val="476781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24</a:t>
            </a:fld>
            <a:endParaRPr lang="en-US"/>
          </a:p>
        </p:txBody>
      </p:sp>
    </p:spTree>
    <p:extLst>
      <p:ext uri="{BB962C8B-B14F-4D97-AF65-F5344CB8AC3E}">
        <p14:creationId xmlns:p14="http://schemas.microsoft.com/office/powerpoint/2010/main" val="396399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966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29</a:t>
            </a:fld>
            <a:endParaRPr lang="en-US"/>
          </a:p>
        </p:txBody>
      </p:sp>
    </p:spTree>
    <p:extLst>
      <p:ext uri="{BB962C8B-B14F-4D97-AF65-F5344CB8AC3E}">
        <p14:creationId xmlns:p14="http://schemas.microsoft.com/office/powerpoint/2010/main" val="2455045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233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5</a:t>
            </a:fld>
            <a:endParaRPr lang="en-US"/>
          </a:p>
        </p:txBody>
      </p:sp>
    </p:spTree>
    <p:extLst>
      <p:ext uri="{BB962C8B-B14F-4D97-AF65-F5344CB8AC3E}">
        <p14:creationId xmlns:p14="http://schemas.microsoft.com/office/powerpoint/2010/main" val="1843326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9</a:t>
            </a:fld>
            <a:endParaRPr lang="en-US"/>
          </a:p>
        </p:txBody>
      </p:sp>
    </p:spTree>
    <p:extLst>
      <p:ext uri="{BB962C8B-B14F-4D97-AF65-F5344CB8AC3E}">
        <p14:creationId xmlns:p14="http://schemas.microsoft.com/office/powerpoint/2010/main" val="124016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66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13</a:t>
            </a:fld>
            <a:endParaRPr lang="en-US"/>
          </a:p>
        </p:txBody>
      </p:sp>
    </p:spTree>
    <p:extLst>
      <p:ext uri="{BB962C8B-B14F-4D97-AF65-F5344CB8AC3E}">
        <p14:creationId xmlns:p14="http://schemas.microsoft.com/office/powerpoint/2010/main" val="1676226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19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18</a:t>
            </a:fld>
            <a:endParaRPr lang="en-US"/>
          </a:p>
        </p:txBody>
      </p:sp>
    </p:spTree>
    <p:extLst>
      <p:ext uri="{BB962C8B-B14F-4D97-AF65-F5344CB8AC3E}">
        <p14:creationId xmlns:p14="http://schemas.microsoft.com/office/powerpoint/2010/main" val="3187526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83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NUL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NUL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2" name="Picture 1"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10/31/2023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7.xml"/><Relationship Id="rId2" Type="http://schemas.openxmlformats.org/officeDocument/2006/relationships/audio" Target="NULL"/><Relationship Id="rId1" Type="http://schemas.microsoft.com/office/2007/relationships/media" Target="NULL"/><Relationship Id="rId5" Type="http://schemas.openxmlformats.org/officeDocument/2006/relationships/image" Target="../media/image1.svg"/><Relationship Id="rId15" Type="http://schemas.openxmlformats.org/officeDocument/2006/relationships/image" Target="../media/image3.svg"/><Relationship Id="rId4"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microsoft.com/office/2007/relationships/hdphoto" Target="NULL"/></Relationships>
</file>

<file path=ppt/slides/_rels/slide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NULL"/></Relationships>
</file>

<file path=ppt/slides/_rels/slide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NUL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NULL"/><Relationship Id="rId1" Type="http://schemas.microsoft.com/office/2007/relationships/media" Target="NULL"/><Relationship Id="rId5" Type="http://schemas.openxmlformats.org/officeDocument/2006/relationships/image" Target="NULL"/><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NULL"/><Relationship Id="rId1" Type="http://schemas.microsoft.com/office/2007/relationships/media" Target="NULL"/><Relationship Id="rId5" Type="http://schemas.openxmlformats.org/officeDocument/2006/relationships/image" Target="NULL"/><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svg"/><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7.xml"/><Relationship Id="rId2" Type="http://schemas.openxmlformats.org/officeDocument/2006/relationships/audio" Target="NULL"/><Relationship Id="rId1" Type="http://schemas.microsoft.com/office/2007/relationships/media" Target="NULL"/><Relationship Id="rId5" Type="http://schemas.openxmlformats.org/officeDocument/2006/relationships/image" Target="../media/image1.svg"/><Relationship Id="rId15" Type="http://schemas.openxmlformats.org/officeDocument/2006/relationships/image" Target="../media/image3.sv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NULL"/><Relationship Id="rId1" Type="http://schemas.microsoft.com/office/2007/relationships/media" Target="NULL"/><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4"/>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4"/>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4"/>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4"/>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4"/>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4"/>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4"/>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09925" y="7107767"/>
            <a:ext cx="324908" cy="324909"/>
          </a:xfrm>
          <a:prstGeom prst="rect">
            <a:avLst/>
          </a:prstGeom>
        </p:spPr>
      </p:pic>
      <p:pic>
        <p:nvPicPr>
          <p:cNvPr id="10" name="Picture 9"/>
          <p:cNvPicPr>
            <a:picLocks noChangeAspect="1"/>
          </p:cNvPicPr>
          <p:nvPr/>
        </p:nvPicPr>
        <p:blipFill>
          <a:blip r:embed="rId4"/>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3"/>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3"/>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3"/>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3"/>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3"/>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3"/>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3"/>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3"/>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3"/>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3"/>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3"/>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2"/>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2"/>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2"/>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2"/>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2"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2"/>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2"/>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00"/>
              <a:r>
                <a:rPr lang="en-US" sz="4400" b="1" dirty="0">
                  <a:solidFill>
                    <a:prstClr val="black"/>
                  </a:solidFill>
                  <a:latin typeface="Calibri" panose="020F0502020204030204"/>
                </a:rPr>
                <a:t>Quan </a:t>
              </a:r>
              <a:r>
                <a:rPr lang="en-US" sz="4400" b="1" dirty="0" err="1">
                  <a:solidFill>
                    <a:prstClr val="black"/>
                  </a:solidFill>
                  <a:latin typeface="Calibri" panose="020F0502020204030204"/>
                </a:rPr>
                <a:t>sát</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hình</a:t>
              </a:r>
              <a:r>
                <a:rPr lang="en-US" sz="4400" b="1" dirty="0">
                  <a:solidFill>
                    <a:prstClr val="black"/>
                  </a:solidFill>
                  <a:latin typeface="Calibri" panose="020F0502020204030204"/>
                </a:rPr>
                <a:t> 3</a:t>
              </a: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p:cNvPicPr>
            <a:picLocks noChangeAspect="1"/>
          </p:cNvPicPr>
          <p:nvPr/>
        </p:nvPicPr>
        <p:blipFill>
          <a:blip r:embed="rId2"/>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2"/>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2"/>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7" name="Picture 6"/>
          <p:cNvPicPr>
            <a:picLocks noChangeAspect="1"/>
          </p:cNvPicPr>
          <p:nvPr/>
        </p:nvPicPr>
        <p:blipFill>
          <a:blip r:embed="rId2"/>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3"/>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3"/>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3"/>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3"/>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3"/>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3"/>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3"/>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3"/>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3"/>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3"/>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3"/>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2"/>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2"/>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4" name="Picture 3"/>
          <p:cNvPicPr>
            <a:picLocks noChangeAspect="1"/>
          </p:cNvPicPr>
          <p:nvPr/>
        </p:nvPicPr>
        <p:blipFill>
          <a:blip r:embed="rId2"/>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9" name="Rectangle 8"/>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6" name="Group 5"/>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p:cNvPicPr>
            <a:picLocks noChangeAspect="1"/>
          </p:cNvPicPr>
          <p:nvPr/>
        </p:nvPicPr>
        <p:blipFill>
          <a:blip r:embed="rId3"/>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2"/>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00"/>
            <a:r>
              <a:rPr lang="vi-VN" sz="4000" b="1" dirty="0">
                <a:solidFill>
                  <a:srgbClr val="002060"/>
                </a:solidFill>
                <a:latin typeface="Calibri" panose="020F0502020204030204"/>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panose="020F0502020204030204"/>
            </a:endParaRPr>
          </a:p>
        </p:txBody>
      </p:sp>
      <p:pic>
        <p:nvPicPr>
          <p:cNvPr id="15" name="Picture 5"/>
          <p:cNvPicPr>
            <a:picLocks noChangeAspect="1"/>
          </p:cNvPicPr>
          <p:nvPr/>
        </p:nvPicPr>
        <p:blipFill>
          <a:blip r:embed="rId2"/>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2"/>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ộng tác khởi động tiết học cho học sinh 20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371303"/>
          </a:xfrm>
          <a:prstGeom prst="rect">
            <a:avLst/>
          </a:prstGeom>
        </p:spPr>
      </p:pic>
    </p:spTree>
    <p:extLst>
      <p:ext uri="{BB962C8B-B14F-4D97-AF65-F5344CB8AC3E}">
        <p14:creationId xmlns:p14="http://schemas.microsoft.com/office/powerpoint/2010/main" val="1484620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2"/>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2"/>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2"/>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00" rtl="0" eaLnBrk="1" fontAlgn="auto" latinLnBrk="0" hangingPunct="1">
              <a:lnSpc>
                <a:spcPts val="5155"/>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4400" b="1" dirty="0">
                  <a:solidFill>
                    <a:srgbClr val="000000"/>
                  </a:solidFill>
                  <a:latin typeface="Calibri" panose="020F0502020204030204"/>
                </a:rPr>
                <a:t>Q</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665"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428625" y="1647825"/>
            <a:ext cx="5791200" cy="2554545"/>
          </a:xfrm>
          <a:prstGeom prst="rect">
            <a:avLst/>
          </a:prstGeom>
          <a:noFill/>
        </p:spPr>
        <p:txBody>
          <a:bodyPr wrap="square" rtlCol="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0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3"/>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3"/>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3"/>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3"/>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3"/>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3"/>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3"/>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3"/>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3"/>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3"/>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3"/>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6465" r="6035" b="9204"/>
          <a:stretch>
            <a:fillRect/>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3" name="Picture 2"/>
          <p:cNvPicPr>
            <a:picLocks noChangeAspect="1"/>
          </p:cNvPicPr>
          <p:nvPr/>
        </p:nvPicPr>
        <p:blipFill>
          <a:blip r:embed="rId3"/>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3"/>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00"/>
            <a:r>
              <a:rPr lang="vi-VN" sz="3300" b="1" dirty="0">
                <a:solidFill>
                  <a:srgbClr val="002060"/>
                </a:solidFill>
                <a:latin typeface="Calibri" panose="020F0502020204030204"/>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3"/>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3"/>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extLst>
                    <a:ext uri="{9D8B030D-6E8A-4147-A177-3AD203B41FA5}">
                      <a16:colId xmlns:a16="http://schemas.microsoft.com/office/drawing/2014/main" val="20000"/>
                    </a:ext>
                  </a:extLst>
                </a:gridCol>
                <a:gridCol w="4374121">
                  <a:extLst>
                    <a:ext uri="{9D8B030D-6E8A-4147-A177-3AD203B41FA5}">
                      <a16:colId xmlns:a16="http://schemas.microsoft.com/office/drawing/2014/main" val="20001"/>
                    </a:ext>
                  </a:extLst>
                </a:gridCol>
                <a:gridCol w="1422651">
                  <a:extLst>
                    <a:ext uri="{9D8B030D-6E8A-4147-A177-3AD203B41FA5}">
                      <a16:colId xmlns:a16="http://schemas.microsoft.com/office/drawing/2014/main" val="20002"/>
                    </a:ext>
                  </a:extLst>
                </a:gridCol>
                <a:gridCol w="4416589">
                  <a:extLst>
                    <a:ext uri="{9D8B030D-6E8A-4147-A177-3AD203B41FA5}">
                      <a16:colId xmlns:a16="http://schemas.microsoft.com/office/drawing/2014/main" val="20003"/>
                    </a:ext>
                  </a:extLst>
                </a:gridCol>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r>
              <a:rPr lang="en-US" dirty="0">
                <a:solidFill>
                  <a:srgbClr val="002060"/>
                </a:solidFill>
              </a:rPr>
              <a:t/>
            </a:r>
            <a:br>
              <a:rPr lang="en-US" dirty="0">
                <a:solidFill>
                  <a:srgbClr val="002060"/>
                </a:solidFill>
              </a:rPr>
            </a:b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2"/>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2"/>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2"/>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6465" r="6035" b="9204"/>
          <a:stretch>
            <a:fillRect/>
          </a:stretch>
        </p:blipFill>
        <p:spPr>
          <a:xfrm>
            <a:off x="12858" y="-296283"/>
            <a:ext cx="12270109" cy="7161952"/>
          </a:xfrm>
          <a:prstGeom prst="rect">
            <a:avLst/>
          </a:prstGeom>
        </p:spPr>
      </p:pic>
      <p:pic>
        <p:nvPicPr>
          <p:cNvPr id="12" name="Picture 6"/>
          <p:cNvPicPr>
            <a:picLocks noChangeAspect="1"/>
          </p:cNvPicPr>
          <p:nvPr/>
        </p:nvPicPr>
        <p:blipFill>
          <a:blip r:embed="rId2"/>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2"/>
          <a:srcRect t="8032" b="59222"/>
          <a:stretch>
            <a:fillRect/>
          </a:stretch>
        </p:blipFill>
        <p:spPr>
          <a:xfrm>
            <a:off x="-430356" y="-1600905"/>
            <a:ext cx="14165807" cy="2609245"/>
          </a:xfrm>
          <a:prstGeom prst="rect">
            <a:avLst/>
          </a:prstGeom>
        </p:spPr>
      </p:pic>
      <p:pic>
        <p:nvPicPr>
          <p:cNvPr id="13" name="Picture 12"/>
          <p:cNvPicPr>
            <a:picLocks noChangeAspect="1"/>
          </p:cNvPicPr>
          <p:nvPr/>
        </p:nvPicPr>
        <p:blipFill>
          <a:blip r:embed="rId2"/>
          <a:stretch>
            <a:fillRect/>
          </a:stretch>
        </p:blipFill>
        <p:spPr>
          <a:xfrm>
            <a:off x="2961597" y="1968534"/>
            <a:ext cx="6840305"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5">
            <a:extLst>
              <a:ext uri="{28A0092B-C50C-407E-A947-70E740481C1C}">
                <a14:useLocalDpi xmlns:a14="http://schemas.microsoft.com/office/drawing/2010/main" val="0"/>
              </a:ext>
            </a:extLst>
          </a:blip>
          <a:srcRect l="11416" r="11416"/>
          <a:stretch>
            <a:fillRect/>
          </a:stretch>
        </p:blipFill>
        <p:spPr>
          <a:xfrm>
            <a:off x="1415144" y="5059028"/>
            <a:ext cx="1447800" cy="960000"/>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rcRect l="16458" r="16458"/>
          <a:stretch>
            <a:fillRect/>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00"/>
              <a:r>
                <a:rPr lang="en-US" sz="3335" dirty="0" err="1">
                  <a:solidFill>
                    <a:srgbClr val="22517E"/>
                  </a:solidFill>
                  <a:latin typeface="Calibri" panose="020F0502020204030204" pitchFamily="34" charset="0"/>
                  <a:cs typeface="Calibri" panose="020F0502020204030204" pitchFamily="34" charset="0"/>
                </a:rPr>
                <a:t>Hãy</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đoán</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cấp</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gió</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vào</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hình</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ảnh</a:t>
              </a:r>
              <a:endParaRPr lang="en-US" sz="3335"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69128" y="1198719"/>
            <a:ext cx="812800" cy="812800"/>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rcRect l="10101" r="10101"/>
          <a:stretch>
            <a:fillRect/>
          </a:stretch>
        </p:blipFill>
        <p:spPr>
          <a:xfrm>
            <a:off x="4027715" y="5005605"/>
            <a:ext cx="1436914" cy="960000"/>
          </a:xfrm>
          <a:prstGeom prst="rect">
            <a:avLst/>
          </a:prstGeom>
        </p:spPr>
      </p:pic>
      <p:pic>
        <p:nvPicPr>
          <p:cNvPr id="42" name="Picture 41"/>
          <p:cNvPicPr>
            <a:picLocks noChangeAspect="1"/>
          </p:cNvPicPr>
          <p:nvPr/>
        </p:nvPicPr>
        <p:blipFill>
          <a:blip r:embed="rId5">
            <a:extLst>
              <a:ext uri="{28A0092B-C50C-407E-A947-70E740481C1C}">
                <a14:useLocalDpi xmlns:a14="http://schemas.microsoft.com/office/drawing/2010/main" val="0"/>
              </a:ext>
            </a:extLst>
          </a:blip>
          <a:srcRect l="15143" r="15143"/>
          <a:stretch>
            <a:fillRect/>
          </a:stretch>
        </p:blipFill>
        <p:spPr>
          <a:xfrm>
            <a:off x="6727371" y="4992353"/>
            <a:ext cx="1447799" cy="960000"/>
          </a:xfrm>
          <a:prstGeom prst="rect">
            <a:avLst/>
          </a:prstGeom>
        </p:spPr>
      </p:pic>
      <p:pic>
        <p:nvPicPr>
          <p:cNvPr id="6" name="Picture 5"/>
          <p:cNvPicPr>
            <a:picLocks noChangeAspect="1"/>
          </p:cNvPicPr>
          <p:nvPr/>
        </p:nvPicPr>
        <p:blipFill>
          <a:blip r:embed="rId5"/>
          <a:stretch>
            <a:fillRect/>
          </a:stretch>
        </p:blipFill>
        <p:spPr>
          <a:xfrm>
            <a:off x="2990192" y="447989"/>
            <a:ext cx="6383065" cy="1542422"/>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92928" y="25158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3"/>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3"/>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3"/>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3"/>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3"/>
          <a:srcRect r="15288"/>
          <a:stretch>
            <a:fillRect/>
          </a:stretch>
        </p:blipFill>
        <p:spPr>
          <a:xfrm>
            <a:off x="614191" y="1992779"/>
            <a:ext cx="6076131" cy="4034631"/>
          </a:xfrm>
          <a:prstGeom prst="rect">
            <a:avLst/>
          </a:prstGeom>
        </p:spPr>
      </p:pic>
      <p:pic>
        <p:nvPicPr>
          <p:cNvPr id="6" name="Picture 6"/>
          <p:cNvPicPr>
            <a:picLocks noChangeAspect="1"/>
          </p:cNvPicPr>
          <p:nvPr/>
        </p:nvPicPr>
        <p:blipFill>
          <a:blip r:embed="rId3"/>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6465" r="6035" b="9204"/>
          <a:stretch>
            <a:fillRect/>
          </a:stretch>
        </p:blipFill>
        <p:spPr>
          <a:xfrm>
            <a:off x="-426233" y="250295"/>
            <a:ext cx="12270109" cy="7161952"/>
          </a:xfrm>
          <a:prstGeom prst="rect">
            <a:avLst/>
          </a:prstGeom>
        </p:spPr>
      </p:pic>
      <p:pic>
        <p:nvPicPr>
          <p:cNvPr id="15" name="Picture 14"/>
          <p:cNvPicPr>
            <a:picLocks noChangeAspect="1"/>
          </p:cNvPicPr>
          <p:nvPr/>
        </p:nvPicPr>
        <p:blipFill>
          <a:blip r:embed="rId3"/>
          <a:stretch>
            <a:fillRect/>
          </a:stretch>
        </p:blipFill>
        <p:spPr>
          <a:xfrm>
            <a:off x="3169944" y="1359436"/>
            <a:ext cx="5553937" cy="238983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3"/>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3"/>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3"/>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3"/>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3"/>
          <a:srcRect r="15288"/>
          <a:stretch>
            <a:fillRect/>
          </a:stretch>
        </p:blipFill>
        <p:spPr>
          <a:xfrm>
            <a:off x="1181436" y="2770929"/>
            <a:ext cx="6076131" cy="4034631"/>
          </a:xfrm>
          <a:prstGeom prst="rect">
            <a:avLst/>
          </a:prstGeom>
        </p:spPr>
      </p:pic>
      <p:pic>
        <p:nvPicPr>
          <p:cNvPr id="6" name="Picture 6"/>
          <p:cNvPicPr>
            <a:picLocks noChangeAspect="1"/>
          </p:cNvPicPr>
          <p:nvPr/>
        </p:nvPicPr>
        <p:blipFill>
          <a:blip r:embed="rId3"/>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6465" r="6035" b="9204"/>
          <a:stretch>
            <a:fillRect/>
          </a:stretch>
        </p:blipFill>
        <p:spPr>
          <a:xfrm>
            <a:off x="186537" y="226964"/>
            <a:ext cx="12270109" cy="7161952"/>
          </a:xfrm>
          <a:prstGeom prst="rect">
            <a:avLst/>
          </a:prstGeom>
        </p:spPr>
      </p:pic>
      <p:pic>
        <p:nvPicPr>
          <p:cNvPr id="14" name="Picture 7"/>
          <p:cNvPicPr>
            <a:picLocks noChangeAspect="1"/>
          </p:cNvPicPr>
          <p:nvPr/>
        </p:nvPicPr>
        <p:blipFill>
          <a:blip r:embed="rId3"/>
          <a:srcRect l="6153" t="29477" r="5299" b="17625"/>
          <a:stretch>
            <a:fillRect/>
          </a:stretch>
        </p:blipFill>
        <p:spPr>
          <a:xfrm>
            <a:off x="6088266" y="4066026"/>
            <a:ext cx="6096000" cy="2048434"/>
          </a:xfrm>
          <a:prstGeom prst="rect">
            <a:avLst/>
          </a:prstGeom>
        </p:spPr>
      </p:pic>
      <p:pic>
        <p:nvPicPr>
          <p:cNvPr id="16" name="Picture 15"/>
          <p:cNvPicPr>
            <a:picLocks noChangeAspect="1"/>
          </p:cNvPicPr>
          <p:nvPr/>
        </p:nvPicPr>
        <p:blipFill>
          <a:blip r:embed="rId3"/>
          <a:stretch>
            <a:fillRect/>
          </a:stretch>
        </p:blipFill>
        <p:spPr>
          <a:xfrm>
            <a:off x="4589902" y="852566"/>
            <a:ext cx="3042168" cy="969348"/>
          </a:xfrm>
          <a:prstGeom prst="rect">
            <a:avLst/>
          </a:prstGeom>
        </p:spPr>
      </p:pic>
      <p:pic>
        <p:nvPicPr>
          <p:cNvPr id="18" name="Picture 17"/>
          <p:cNvPicPr>
            <a:picLocks noChangeAspect="1"/>
          </p:cNvPicPr>
          <p:nvPr/>
        </p:nvPicPr>
        <p:blipFill>
          <a:blip r:embed="rId3"/>
          <a:stretch>
            <a:fillRect/>
          </a:stretch>
        </p:blipFill>
        <p:spPr>
          <a:xfrm>
            <a:off x="3436960" y="2255418"/>
            <a:ext cx="6383065" cy="2347163"/>
          </a:xfrm>
          <a:prstGeom prst="rect">
            <a:avLst/>
          </a:prstGeom>
        </p:spPr>
      </p:pic>
      <p:pic>
        <p:nvPicPr>
          <p:cNvPr id="21" name="Picture 20"/>
          <p:cNvPicPr>
            <a:picLocks noChangeAspect="1"/>
          </p:cNvPicPr>
          <p:nvPr/>
        </p:nvPicPr>
        <p:blipFill>
          <a:blip r:embed="rId3"/>
          <a:stretch>
            <a:fillRect/>
          </a:stretch>
        </p:blipFill>
        <p:spPr>
          <a:xfrm>
            <a:off x="1509052" y="1039008"/>
            <a:ext cx="2085013" cy="1719221"/>
          </a:xfrm>
          <a:prstGeom prst="rect">
            <a:avLst/>
          </a:prstGeom>
        </p:spPr>
      </p:pic>
      <p:sp>
        <p:nvSpPr>
          <p:cNvPr id="11" name="TextBox 10"/>
          <p:cNvSpPr txBox="1"/>
          <p:nvPr/>
        </p:nvSpPr>
        <p:spPr>
          <a:xfrm>
            <a:off x="6231839" y="133831"/>
            <a:ext cx="6140713" cy="523220"/>
          </a:xfrm>
          <a:prstGeom prst="rect">
            <a:avLst/>
          </a:prstGeom>
          <a:noFill/>
        </p:spPr>
        <p:txBody>
          <a:bodyPr wrap="square" rtlCol="0">
            <a:spAutoFit/>
          </a:bodyPr>
          <a:lstStyle/>
          <a:p>
            <a:r>
              <a:rPr lang="en-US" sz="2800" dirty="0" err="1" smtClean="0"/>
              <a:t>Thứ</a:t>
            </a:r>
            <a:r>
              <a:rPr lang="en-US" sz="2800" dirty="0" smtClean="0"/>
              <a:t> </a:t>
            </a:r>
            <a:r>
              <a:rPr lang="en-US" sz="2800" dirty="0" err="1" smtClean="0"/>
              <a:t>ba</a:t>
            </a:r>
            <a:r>
              <a:rPr lang="en-US" sz="2800" dirty="0" smtClean="0"/>
              <a:t> </a:t>
            </a:r>
            <a:r>
              <a:rPr lang="en-US" sz="2800" dirty="0" err="1" smtClean="0"/>
              <a:t>ngày</a:t>
            </a:r>
            <a:r>
              <a:rPr lang="en-US" sz="2800" dirty="0" smtClean="0"/>
              <a:t> 10 </a:t>
            </a:r>
            <a:r>
              <a:rPr lang="en-US" sz="2800" dirty="0" err="1" smtClean="0"/>
              <a:t>tháng</a:t>
            </a:r>
            <a:r>
              <a:rPr lang="en-US" sz="2800" dirty="0" smtClean="0"/>
              <a:t> 10 </a:t>
            </a:r>
            <a:r>
              <a:rPr lang="en-US" sz="2800" dirty="0" err="1" smtClean="0"/>
              <a:t>năm</a:t>
            </a:r>
            <a:r>
              <a:rPr lang="en-US" sz="2800" dirty="0" smtClean="0"/>
              <a:t> 2023</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4"/>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4"/>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4"/>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4"/>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4"/>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4"/>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00">
              <a:lnSpc>
                <a:spcPts val="8050"/>
              </a:lnSpc>
            </a:pPr>
            <a:r>
              <a:rPr lang="en-US" sz="5750" dirty="0" err="1">
                <a:solidFill>
                  <a:srgbClr val="2A5474"/>
                </a:solidFill>
              </a:rPr>
              <a:t>Câu</a:t>
            </a:r>
            <a:r>
              <a:rPr lang="en-US" sz="5750" dirty="0">
                <a:solidFill>
                  <a:srgbClr val="2A5474"/>
                </a:solidFill>
              </a:rPr>
              <a:t> </a:t>
            </a:r>
            <a:r>
              <a:rPr lang="en-US" sz="5750" dirty="0" err="1">
                <a:solidFill>
                  <a:srgbClr val="2A5474"/>
                </a:solidFill>
              </a:rPr>
              <a:t>hỏi</a:t>
            </a:r>
            <a:endParaRPr lang="en-US" sz="5750" dirty="0">
              <a:solidFill>
                <a:srgbClr val="2A5474"/>
              </a:solidFill>
            </a:endParaRPr>
          </a:p>
        </p:txBody>
      </p:sp>
      <p:pic>
        <p:nvPicPr>
          <p:cNvPr id="20" name="Picture 7"/>
          <p:cNvPicPr>
            <a:picLocks noChangeAspect="1"/>
          </p:cNvPicPr>
          <p:nvPr/>
        </p:nvPicPr>
        <p:blipFill>
          <a:blip r:embed="rId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4"/>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4"/>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4"/>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4"/>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4"/>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4"/>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4"/>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09925" y="7107767"/>
            <a:ext cx="324908" cy="324909"/>
          </a:xfrm>
          <a:prstGeom prst="rect">
            <a:avLst/>
          </a:prstGeom>
        </p:spPr>
      </p:pic>
      <p:pic>
        <p:nvPicPr>
          <p:cNvPr id="12" name="Picture 11"/>
          <p:cNvPicPr>
            <a:picLocks noChangeAspect="1"/>
          </p:cNvPicPr>
          <p:nvPr/>
        </p:nvPicPr>
        <p:blipFill>
          <a:blip r:embed="rId4"/>
          <a:stretch>
            <a:fillRect/>
          </a:stretch>
        </p:blipFill>
        <p:spPr>
          <a:xfrm>
            <a:off x="4216008" y="3527199"/>
            <a:ext cx="3188484"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00">
              <a:lnSpc>
                <a:spcPts val="5155"/>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00"/>
              <a:r>
                <a:rPr lang="en-US" sz="4000" b="1" dirty="0" err="1">
                  <a:solidFill>
                    <a:prstClr val="black"/>
                  </a:solidFill>
                  <a:latin typeface="Calibri" panose="020F0502020204030204"/>
                </a:rPr>
                <a:t>Sự</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chuyển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động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của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khí</a:t>
              </a:r>
              <a:endParaRPr lang="en-US" sz="4000" b="1" dirty="0">
                <a:solidFill>
                  <a:prstClr val="black"/>
                </a:solidFill>
                <a:latin typeface="Calibri" panose="020F0502020204030204"/>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9681" y="6070600"/>
            <a:ext cx="324908"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0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5" b="1" dirty="0">
                <a:solidFill>
                  <a:prstClr val="black"/>
                </a:solidFill>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2665" dirty="0">
              <a:solidFill>
                <a:srgbClr val="22517E"/>
              </a:solidFill>
              <a:latin typeface="Calibri" panose="020F0502020204030204" pitchFamily="34" charset="0"/>
              <a:cs typeface="Calibri" panose="020F0502020204030204" pitchFamily="34" charset="0"/>
            </a:endParaRPr>
          </a:p>
        </p:txBody>
      </p:sp>
      <p:sp>
        <p:nvSpPr>
          <p:cNvPr id="4" name="TextBox 3"/>
          <p:cNvSpPr txBox="1"/>
          <p:nvPr/>
        </p:nvSpPr>
        <p:spPr>
          <a:xfrm>
            <a:off x="428625" y="2247900"/>
            <a:ext cx="5791200" cy="1200329"/>
          </a:xfrm>
          <a:prstGeom prst="rect">
            <a:avLst/>
          </a:prstGeom>
          <a:noFill/>
        </p:spPr>
        <p:txBody>
          <a:bodyPr wrap="square" rtlCol="0">
            <a:spAutoFit/>
          </a:bodyPr>
          <a:lstStyle/>
          <a:p>
            <a:pPr algn="just" defTabSz="60960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0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81000" y="3381375"/>
            <a:ext cx="5791200" cy="1200329"/>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2"/>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323850" y="4505325"/>
            <a:ext cx="5791200" cy="830997"/>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p:cNvPicPr>
            <a:picLocks noChangeAspect="1"/>
          </p:cNvPicPr>
          <p:nvPr/>
        </p:nvPicPr>
        <p:blipFill>
          <a:blip r:embed="rId2"/>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3"/>
          <a:srcRect l="5020" t="28869" r="13765" b="46559"/>
          <a:stretch>
            <a:fillRect/>
          </a:stretch>
        </p:blipFill>
        <p:spPr>
          <a:xfrm>
            <a:off x="-50800" y="2187133"/>
            <a:ext cx="12242800" cy="2066156"/>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3"/>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3"/>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3"/>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3"/>
          <a:srcRect t="51672" b="33647"/>
          <a:stretch>
            <a:fillRect/>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3"/>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1149</Words>
  <Application>Microsoft Office PowerPoint</Application>
  <PresentationFormat>Widescreen</PresentationFormat>
  <Paragraphs>89</Paragraphs>
  <Slides>29</Slides>
  <Notes>13</Notes>
  <HiddenSlides>0</HiddenSlides>
  <MMClips>10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Microsoft YaHei</vt:lpstr>
      <vt:lpstr>SimSun</vt:lpstr>
      <vt:lpstr>#9Slide03 BoosterNextFYBlack</vt:lpstr>
      <vt:lpstr>Arial</vt:lpstr>
      <vt:lpstr>Calibri</vt:lpstr>
      <vt:lpstr>Georgia</vt:lpstr>
      <vt:lpstr>iCiel Cadena</vt:lpstr>
      <vt:lpstr>Tahoma</vt:lpstr>
      <vt:lpstr>Times New Roman</vt:lpstr>
      <vt:lpstr>Wingdings</vt:lpstr>
      <vt:lpstr>1_Office Theme</vt:lpstr>
      <vt:lpstr>1_Simple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47</cp:revision>
  <dcterms:created xsi:type="dcterms:W3CDTF">2023-07-29T11:40:00Z</dcterms:created>
  <dcterms:modified xsi:type="dcterms:W3CDTF">2023-10-31T05:02:24Z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D7C415429320471E8E4F2CED2D2F4F33</vt:lpwstr>
  </property>
  <property fmtid="{D5CDD505-2E9C-101B-9397-08002B2CF9AE}" pid="3" name="KSOProductBuildVer">
    <vt:lpwstr>1033-11.2.0.11537</vt:lpwstr>
  </property>
</Properties>
</file>