
<file path=[Content_Types].xml><?xml version="1.0" encoding="utf-8"?>
<Types xmlns="http://schemas.openxmlformats.org/package/2006/content-types">
  <Default Extension="jpeg" ContentType="image/jpeg"/>
  <Default Extension="JPG" ContentType="image/.jpg"/>
  <Default Extension="png" ContentType="image/png"/>
  <Default Extension="wmf" ContentType="image/x-wmf"/>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256" r:id="rId3"/>
    <p:sldId id="282" r:id="rId4"/>
    <p:sldId id="291" r:id="rId5"/>
    <p:sldId id="265" r:id="rId6"/>
    <p:sldId id="268" r:id="rId7"/>
    <p:sldId id="259" r:id="rId8"/>
    <p:sldId id="266" r:id="rId9"/>
    <p:sldId id="267" r:id="rId10"/>
    <p:sldId id="281" r:id="rId12"/>
    <p:sldId id="279" r:id="rId13"/>
    <p:sldId id="264" r:id="rId14"/>
  </p:sldIdLst>
  <p:sldSz cx="16276320" cy="9144000"/>
  <p:notesSz cx="6858000" cy="9144000"/>
  <p:defaultTextStyle>
    <a:defPPr>
      <a:defRPr lang="en-US"/>
    </a:defPPr>
    <a:lvl1pPr marL="0" algn="l" defTabSz="1452245" rtl="0" eaLnBrk="1" latinLnBrk="0" hangingPunct="1">
      <a:defRPr sz="2900" kern="1200">
        <a:solidFill>
          <a:schemeClr val="tx1"/>
        </a:solidFill>
        <a:latin typeface="+mn-lt"/>
        <a:ea typeface="+mn-ea"/>
        <a:cs typeface="+mn-cs"/>
      </a:defRPr>
    </a:lvl1pPr>
    <a:lvl2pPr marL="726440" algn="l" defTabSz="1452245" rtl="0" eaLnBrk="1" latinLnBrk="0" hangingPunct="1">
      <a:defRPr sz="2900" kern="1200">
        <a:solidFill>
          <a:schemeClr val="tx1"/>
        </a:solidFill>
        <a:latin typeface="+mn-lt"/>
        <a:ea typeface="+mn-ea"/>
        <a:cs typeface="+mn-cs"/>
      </a:defRPr>
    </a:lvl2pPr>
    <a:lvl3pPr marL="1452245" algn="l" defTabSz="1452245" rtl="0" eaLnBrk="1" latinLnBrk="0" hangingPunct="1">
      <a:defRPr sz="2900" kern="1200">
        <a:solidFill>
          <a:schemeClr val="tx1"/>
        </a:solidFill>
        <a:latin typeface="+mn-lt"/>
        <a:ea typeface="+mn-ea"/>
        <a:cs typeface="+mn-cs"/>
      </a:defRPr>
    </a:lvl3pPr>
    <a:lvl4pPr marL="2178685" algn="l" defTabSz="1452245" rtl="0" eaLnBrk="1" latinLnBrk="0" hangingPunct="1">
      <a:defRPr sz="2900" kern="1200">
        <a:solidFill>
          <a:schemeClr val="tx1"/>
        </a:solidFill>
        <a:latin typeface="+mn-lt"/>
        <a:ea typeface="+mn-ea"/>
        <a:cs typeface="+mn-cs"/>
      </a:defRPr>
    </a:lvl4pPr>
    <a:lvl5pPr marL="2905125" algn="l" defTabSz="1452245" rtl="0" eaLnBrk="1" latinLnBrk="0" hangingPunct="1">
      <a:defRPr sz="2900" kern="1200">
        <a:solidFill>
          <a:schemeClr val="tx1"/>
        </a:solidFill>
        <a:latin typeface="+mn-lt"/>
        <a:ea typeface="+mn-ea"/>
        <a:cs typeface="+mn-cs"/>
      </a:defRPr>
    </a:lvl5pPr>
    <a:lvl6pPr marL="3631565" algn="l" defTabSz="1452245" rtl="0" eaLnBrk="1" latinLnBrk="0" hangingPunct="1">
      <a:defRPr sz="2900" kern="1200">
        <a:solidFill>
          <a:schemeClr val="tx1"/>
        </a:solidFill>
        <a:latin typeface="+mn-lt"/>
        <a:ea typeface="+mn-ea"/>
        <a:cs typeface="+mn-cs"/>
      </a:defRPr>
    </a:lvl6pPr>
    <a:lvl7pPr marL="4357370" algn="l" defTabSz="1452245" rtl="0" eaLnBrk="1" latinLnBrk="0" hangingPunct="1">
      <a:defRPr sz="2900" kern="1200">
        <a:solidFill>
          <a:schemeClr val="tx1"/>
        </a:solidFill>
        <a:latin typeface="+mn-lt"/>
        <a:ea typeface="+mn-ea"/>
        <a:cs typeface="+mn-cs"/>
      </a:defRPr>
    </a:lvl7pPr>
    <a:lvl8pPr marL="5083810" algn="l" defTabSz="1452245" rtl="0" eaLnBrk="1" latinLnBrk="0" hangingPunct="1">
      <a:defRPr sz="2900" kern="1200">
        <a:solidFill>
          <a:schemeClr val="tx1"/>
        </a:solidFill>
        <a:latin typeface="+mn-lt"/>
        <a:ea typeface="+mn-ea"/>
        <a:cs typeface="+mn-cs"/>
      </a:defRPr>
    </a:lvl8pPr>
    <a:lvl9pPr marL="5810250" algn="l" defTabSz="1452245"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94" userDrawn="1">
          <p15:clr>
            <a:srgbClr val="A4A3A4"/>
          </p15:clr>
        </p15:guide>
        <p15:guide id="2" pos="508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0000FF"/>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45" d="100"/>
          <a:sy n="45" d="100"/>
        </p:scale>
        <p:origin x="363" y="31"/>
      </p:cViewPr>
      <p:guideLst>
        <p:guide orient="horz" pos="2894"/>
        <p:guide pos="508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8" Type="http://schemas.openxmlformats.org/officeDocument/2006/relationships/commentAuthors" Target="commentAuthors.xml"/><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notesMaster" Target="notesMasters/notesMaster1.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1452245" rtl="0" eaLnBrk="1" latinLnBrk="0" hangingPunct="1">
      <a:defRPr sz="1900" kern="1200">
        <a:solidFill>
          <a:schemeClr val="tx1"/>
        </a:solidFill>
        <a:latin typeface="+mn-lt"/>
        <a:ea typeface="+mn-ea"/>
        <a:cs typeface="+mn-cs"/>
      </a:defRPr>
    </a:lvl1pPr>
    <a:lvl2pPr marL="726440" algn="l" defTabSz="1452245" rtl="0" eaLnBrk="1" latinLnBrk="0" hangingPunct="1">
      <a:defRPr sz="1900" kern="1200">
        <a:solidFill>
          <a:schemeClr val="tx1"/>
        </a:solidFill>
        <a:latin typeface="+mn-lt"/>
        <a:ea typeface="+mn-ea"/>
        <a:cs typeface="+mn-cs"/>
      </a:defRPr>
    </a:lvl2pPr>
    <a:lvl3pPr marL="1452245" algn="l" defTabSz="1452245" rtl="0" eaLnBrk="1" latinLnBrk="0" hangingPunct="1">
      <a:defRPr sz="1900" kern="1200">
        <a:solidFill>
          <a:schemeClr val="tx1"/>
        </a:solidFill>
        <a:latin typeface="+mn-lt"/>
        <a:ea typeface="+mn-ea"/>
        <a:cs typeface="+mn-cs"/>
      </a:defRPr>
    </a:lvl3pPr>
    <a:lvl4pPr marL="2178685" algn="l" defTabSz="1452245" rtl="0" eaLnBrk="1" latinLnBrk="0" hangingPunct="1">
      <a:defRPr sz="1900" kern="1200">
        <a:solidFill>
          <a:schemeClr val="tx1"/>
        </a:solidFill>
        <a:latin typeface="+mn-lt"/>
        <a:ea typeface="+mn-ea"/>
        <a:cs typeface="+mn-cs"/>
      </a:defRPr>
    </a:lvl4pPr>
    <a:lvl5pPr marL="2905125" algn="l" defTabSz="1452245" rtl="0" eaLnBrk="1" latinLnBrk="0" hangingPunct="1">
      <a:defRPr sz="1900" kern="1200">
        <a:solidFill>
          <a:schemeClr val="tx1"/>
        </a:solidFill>
        <a:latin typeface="+mn-lt"/>
        <a:ea typeface="+mn-ea"/>
        <a:cs typeface="+mn-cs"/>
      </a:defRPr>
    </a:lvl5pPr>
    <a:lvl6pPr marL="3631565" algn="l" defTabSz="1452245" rtl="0" eaLnBrk="1" latinLnBrk="0" hangingPunct="1">
      <a:defRPr sz="1900" kern="1200">
        <a:solidFill>
          <a:schemeClr val="tx1"/>
        </a:solidFill>
        <a:latin typeface="+mn-lt"/>
        <a:ea typeface="+mn-ea"/>
        <a:cs typeface="+mn-cs"/>
      </a:defRPr>
    </a:lvl6pPr>
    <a:lvl7pPr marL="4357370" algn="l" defTabSz="1452245" rtl="0" eaLnBrk="1" latinLnBrk="0" hangingPunct="1">
      <a:defRPr sz="1900" kern="1200">
        <a:solidFill>
          <a:schemeClr val="tx1"/>
        </a:solidFill>
        <a:latin typeface="+mn-lt"/>
        <a:ea typeface="+mn-ea"/>
        <a:cs typeface="+mn-cs"/>
      </a:defRPr>
    </a:lvl7pPr>
    <a:lvl8pPr marL="5083810" algn="l" defTabSz="1452245" rtl="0" eaLnBrk="1" latinLnBrk="0" hangingPunct="1">
      <a:defRPr sz="1900" kern="1200">
        <a:solidFill>
          <a:schemeClr val="tx1"/>
        </a:solidFill>
        <a:latin typeface="+mn-lt"/>
        <a:ea typeface="+mn-ea"/>
        <a:cs typeface="+mn-cs"/>
      </a:defRPr>
    </a:lvl8pPr>
    <a:lvl9pPr marL="5810250" algn="l" defTabSz="1452245"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a:t>Click to edit Master title style</a:t>
            </a:r>
            <a:endParaRPr lang="en-US"/>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726440" indent="0" algn="ctr">
              <a:buNone/>
              <a:defRPr>
                <a:solidFill>
                  <a:schemeClr val="tx1">
                    <a:tint val="75000"/>
                  </a:schemeClr>
                </a:solidFill>
              </a:defRPr>
            </a:lvl2pPr>
            <a:lvl3pPr marL="1452245" indent="0" algn="ctr">
              <a:buNone/>
              <a:defRPr>
                <a:solidFill>
                  <a:schemeClr val="tx1">
                    <a:tint val="75000"/>
                  </a:schemeClr>
                </a:solidFill>
              </a:defRPr>
            </a:lvl3pPr>
            <a:lvl4pPr marL="2178685" indent="0" algn="ctr">
              <a:buNone/>
              <a:defRPr>
                <a:solidFill>
                  <a:schemeClr val="tx1">
                    <a:tint val="75000"/>
                  </a:schemeClr>
                </a:solidFill>
              </a:defRPr>
            </a:lvl4pPr>
            <a:lvl5pPr marL="2905125" indent="0" algn="ctr">
              <a:buNone/>
              <a:defRPr>
                <a:solidFill>
                  <a:schemeClr val="tx1">
                    <a:tint val="75000"/>
                  </a:schemeClr>
                </a:solidFill>
              </a:defRPr>
            </a:lvl5pPr>
            <a:lvl6pPr marL="3631565" indent="0" algn="ctr">
              <a:buNone/>
              <a:defRPr>
                <a:solidFill>
                  <a:schemeClr val="tx1">
                    <a:tint val="75000"/>
                  </a:schemeClr>
                </a:solidFill>
              </a:defRPr>
            </a:lvl6pPr>
            <a:lvl7pPr marL="4357370" indent="0" algn="ctr">
              <a:buNone/>
              <a:defRPr>
                <a:solidFill>
                  <a:schemeClr val="tx1">
                    <a:tint val="75000"/>
                  </a:schemeClr>
                </a:solidFill>
              </a:defRPr>
            </a:lvl7pPr>
            <a:lvl8pPr marL="5083810" indent="0" algn="ctr">
              <a:buNone/>
              <a:defRPr>
                <a:solidFill>
                  <a:schemeClr val="tx1">
                    <a:tint val="75000"/>
                  </a:schemeClr>
                </a:solidFill>
              </a:defRPr>
            </a:lvl8pPr>
            <a:lvl9pPr marL="581025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fld>
            <a:endParaRPr lang="en-US"/>
          </a:p>
        </p:txBody>
      </p:sp>
    </p:spTree>
  </p:cSld>
  <p:clrMapOvr>
    <a:masterClrMapping/>
  </p:clrMapOvr>
  <p:transition spd="slow">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fld>
            <a:endParaRPr lang="en-US"/>
          </a:p>
        </p:txBody>
      </p:sp>
    </p:spTree>
  </p:cSld>
  <p:clrMapOvr>
    <a:masterClrMapping/>
  </p:clrMapOvr>
  <p:transition spd="slow">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7" y="488951"/>
            <a:ext cx="6516307" cy="10401300"/>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1449640" y="488951"/>
            <a:ext cx="19286120" cy="1040130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fld>
            <a:endParaRPr lang="en-US"/>
          </a:p>
        </p:txBody>
      </p:sp>
    </p:spTree>
  </p:cSld>
  <p:clrMapOvr>
    <a:masterClrMapping/>
  </p:clrMapOvr>
  <p:transition spd="slow">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fld>
            <a:endParaRPr lang="en-US"/>
          </a:p>
        </p:txBody>
      </p:sp>
    </p:spTree>
  </p:cSld>
  <p:clrMapOvr>
    <a:masterClrMapping/>
  </p:clrMapOvr>
  <p:transition spd="slow">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a:t>Click to edit Master title style</a:t>
            </a:r>
            <a:endParaRPr lang="en-US"/>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200">
                <a:solidFill>
                  <a:schemeClr val="tx1">
                    <a:tint val="75000"/>
                  </a:schemeClr>
                </a:solidFill>
              </a:defRPr>
            </a:lvl1pPr>
            <a:lvl2pPr marL="726440" indent="0">
              <a:buNone/>
              <a:defRPr sz="2900">
                <a:solidFill>
                  <a:schemeClr val="tx1">
                    <a:tint val="75000"/>
                  </a:schemeClr>
                </a:solidFill>
              </a:defRPr>
            </a:lvl2pPr>
            <a:lvl3pPr marL="1452245" indent="0">
              <a:buNone/>
              <a:defRPr sz="2500">
                <a:solidFill>
                  <a:schemeClr val="tx1">
                    <a:tint val="75000"/>
                  </a:schemeClr>
                </a:solidFill>
              </a:defRPr>
            </a:lvl3pPr>
            <a:lvl4pPr marL="2178685" indent="0">
              <a:buNone/>
              <a:defRPr sz="2200">
                <a:solidFill>
                  <a:schemeClr val="tx1">
                    <a:tint val="75000"/>
                  </a:schemeClr>
                </a:solidFill>
              </a:defRPr>
            </a:lvl4pPr>
            <a:lvl5pPr marL="2905125" indent="0">
              <a:buNone/>
              <a:defRPr sz="2200">
                <a:solidFill>
                  <a:schemeClr val="tx1">
                    <a:tint val="75000"/>
                  </a:schemeClr>
                </a:solidFill>
              </a:defRPr>
            </a:lvl5pPr>
            <a:lvl6pPr marL="3631565" indent="0">
              <a:buNone/>
              <a:defRPr sz="2200">
                <a:solidFill>
                  <a:schemeClr val="tx1">
                    <a:tint val="75000"/>
                  </a:schemeClr>
                </a:solidFill>
              </a:defRPr>
            </a:lvl6pPr>
            <a:lvl7pPr marL="4357370" indent="0">
              <a:buNone/>
              <a:defRPr sz="2200">
                <a:solidFill>
                  <a:schemeClr val="tx1">
                    <a:tint val="75000"/>
                  </a:schemeClr>
                </a:solidFill>
              </a:defRPr>
            </a:lvl7pPr>
            <a:lvl8pPr marL="5083810" indent="0">
              <a:buNone/>
              <a:defRPr sz="2200">
                <a:solidFill>
                  <a:schemeClr val="tx1">
                    <a:tint val="75000"/>
                  </a:schemeClr>
                </a:solidFill>
              </a:defRPr>
            </a:lvl8pPr>
            <a:lvl9pPr marL="5810250" indent="0">
              <a:buNone/>
              <a:defRPr sz="22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fld>
            <a:endParaRPr lang="en-US"/>
          </a:p>
        </p:txBody>
      </p:sp>
    </p:spTree>
  </p:cSld>
  <p:clrMapOvr>
    <a:masterClrMapping/>
  </p:clrMapOvr>
  <p:transition spd="slow">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1449640" y="2844800"/>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14620717" y="2844800"/>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774B3276-3901-471F-8285-C92A8E75787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fld>
            <a:endParaRPr lang="en-US"/>
          </a:p>
        </p:txBody>
      </p:sp>
    </p:spTree>
  </p:cSld>
  <p:clrMapOvr>
    <a:masterClrMapping/>
  </p:clrMapOvr>
  <p:transition spd="slow">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6440" indent="0">
              <a:buNone/>
              <a:defRPr sz="3200" b="1"/>
            </a:lvl2pPr>
            <a:lvl3pPr marL="1452245" indent="0">
              <a:buNone/>
              <a:defRPr sz="2900" b="1"/>
            </a:lvl3pPr>
            <a:lvl4pPr marL="2178685" indent="0">
              <a:buNone/>
              <a:defRPr sz="2500" b="1"/>
            </a:lvl4pPr>
            <a:lvl5pPr marL="2905125" indent="0">
              <a:buNone/>
              <a:defRPr sz="2500" b="1"/>
            </a:lvl5pPr>
            <a:lvl6pPr marL="3631565" indent="0">
              <a:buNone/>
              <a:defRPr sz="2500" b="1"/>
            </a:lvl6pPr>
            <a:lvl7pPr marL="4357370" indent="0">
              <a:buNone/>
              <a:defRPr sz="2500" b="1"/>
            </a:lvl7pPr>
            <a:lvl8pPr marL="5083810" indent="0">
              <a:buNone/>
              <a:defRPr sz="2500" b="1"/>
            </a:lvl8pPr>
            <a:lvl9pPr marL="5810250" indent="0">
              <a:buNone/>
              <a:defRPr sz="2500" b="1"/>
            </a:lvl9pPr>
          </a:lstStyle>
          <a:p>
            <a:pPr lvl="0"/>
            <a:r>
              <a:rPr lang="en-US"/>
              <a:t>Click to edit Master text styles</a:t>
            </a:r>
            <a:endParaRPr lang="en-US"/>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26440" indent="0">
              <a:buNone/>
              <a:defRPr sz="3200" b="1"/>
            </a:lvl2pPr>
            <a:lvl3pPr marL="1452245" indent="0">
              <a:buNone/>
              <a:defRPr sz="2900" b="1"/>
            </a:lvl3pPr>
            <a:lvl4pPr marL="2178685" indent="0">
              <a:buNone/>
              <a:defRPr sz="2500" b="1"/>
            </a:lvl4pPr>
            <a:lvl5pPr marL="2905125" indent="0">
              <a:buNone/>
              <a:defRPr sz="2500" b="1"/>
            </a:lvl5pPr>
            <a:lvl6pPr marL="3631565" indent="0">
              <a:buNone/>
              <a:defRPr sz="2500" b="1"/>
            </a:lvl6pPr>
            <a:lvl7pPr marL="4357370" indent="0">
              <a:buNone/>
              <a:defRPr sz="2500" b="1"/>
            </a:lvl7pPr>
            <a:lvl8pPr marL="5083810" indent="0">
              <a:buNone/>
              <a:defRPr sz="2500" b="1"/>
            </a:lvl8pPr>
            <a:lvl9pPr marL="5810250" indent="0">
              <a:buNone/>
              <a:defRPr sz="2500" b="1"/>
            </a:lvl9pPr>
          </a:lstStyle>
          <a:p>
            <a:pPr lvl="0"/>
            <a:r>
              <a:rPr lang="en-US"/>
              <a:t>Click to edit Master text styles</a:t>
            </a:r>
            <a:endParaRPr lang="en-US"/>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774B3276-3901-471F-8285-C92A8E75787C}"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fld>
            <a:endParaRPr lang="en-US"/>
          </a:p>
        </p:txBody>
      </p:sp>
    </p:spTree>
  </p:cSld>
  <p:clrMapOvr>
    <a:masterClrMapping/>
  </p:clrMapOvr>
  <p:transition spd="slow">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774B3276-3901-471F-8285-C92A8E75787C}"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fld>
            <a:endParaRPr lang="en-US"/>
          </a:p>
        </p:txBody>
      </p:sp>
    </p:spTree>
  </p:cSld>
  <p:clrMapOvr>
    <a:masterClrMapping/>
  </p:clrMapOvr>
  <p:transition spd="slow">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fld>
            <a:endParaRPr lang="en-US"/>
          </a:p>
        </p:txBody>
      </p:sp>
    </p:spTree>
  </p:cSld>
  <p:clrMapOvr>
    <a:masterClrMapping/>
  </p:clrMapOvr>
  <p:transition spd="slow">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200" b="1"/>
            </a:lvl1pPr>
          </a:lstStyle>
          <a:p>
            <a:r>
              <a:rPr lang="en-US"/>
              <a:t>Click to edit Master title style</a:t>
            </a:r>
            <a:endParaRPr lang="en-US"/>
          </a:p>
        </p:txBody>
      </p:sp>
      <p:sp>
        <p:nvSpPr>
          <p:cNvPr id="3" name="Content Placeholder 2"/>
          <p:cNvSpPr>
            <a:spLocks noGrp="1"/>
          </p:cNvSpPr>
          <p:nvPr>
            <p:ph idx="1"/>
          </p:nvPr>
        </p:nvSpPr>
        <p:spPr>
          <a:xfrm>
            <a:off x="6363713" y="364067"/>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13833" y="1913467"/>
            <a:ext cx="5354902" cy="6254751"/>
          </a:xfrm>
        </p:spPr>
        <p:txBody>
          <a:bodyPr/>
          <a:lstStyle>
            <a:lvl1pPr marL="0" indent="0">
              <a:buNone/>
              <a:defRPr sz="2200"/>
            </a:lvl1pPr>
            <a:lvl2pPr marL="726440" indent="0">
              <a:buNone/>
              <a:defRPr sz="1900"/>
            </a:lvl2pPr>
            <a:lvl3pPr marL="1452245" indent="0">
              <a:buNone/>
              <a:defRPr sz="1600"/>
            </a:lvl3pPr>
            <a:lvl4pPr marL="2178685" indent="0">
              <a:buNone/>
              <a:defRPr sz="1400"/>
            </a:lvl4pPr>
            <a:lvl5pPr marL="2905125" indent="0">
              <a:buNone/>
              <a:defRPr sz="1400"/>
            </a:lvl5pPr>
            <a:lvl6pPr marL="3631565" indent="0">
              <a:buNone/>
              <a:defRPr sz="1400"/>
            </a:lvl6pPr>
            <a:lvl7pPr marL="4357370" indent="0">
              <a:buNone/>
              <a:defRPr sz="1400"/>
            </a:lvl7pPr>
            <a:lvl8pPr marL="5083810" indent="0">
              <a:buNone/>
              <a:defRPr sz="1400"/>
            </a:lvl8pPr>
            <a:lvl9pPr marL="5810250" indent="0">
              <a:buNone/>
              <a:defRPr sz="14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774B3276-3901-471F-8285-C92A8E75787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fld>
            <a:endParaRPr lang="en-US"/>
          </a:p>
        </p:txBody>
      </p:sp>
    </p:spTree>
  </p:cSld>
  <p:clrMapOvr>
    <a:masterClrMapping/>
  </p:clrMapOvr>
  <p:transition spd="slow">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3200" b="1"/>
            </a:lvl1pPr>
          </a:lstStyle>
          <a:p>
            <a:r>
              <a:rPr lang="en-US"/>
              <a:t>Click to edit Master title style</a:t>
            </a:r>
            <a:endParaRPr lang="en-US"/>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6440" indent="0">
              <a:buNone/>
              <a:defRPr sz="4400"/>
            </a:lvl2pPr>
            <a:lvl3pPr marL="1452245" indent="0">
              <a:buNone/>
              <a:defRPr sz="3800"/>
            </a:lvl3pPr>
            <a:lvl4pPr marL="2178685" indent="0">
              <a:buNone/>
              <a:defRPr sz="3200"/>
            </a:lvl4pPr>
            <a:lvl5pPr marL="2905125" indent="0">
              <a:buNone/>
              <a:defRPr sz="3200"/>
            </a:lvl5pPr>
            <a:lvl6pPr marL="3631565" indent="0">
              <a:buNone/>
              <a:defRPr sz="3200"/>
            </a:lvl6pPr>
            <a:lvl7pPr marL="4357370" indent="0">
              <a:buNone/>
              <a:defRPr sz="3200"/>
            </a:lvl7pPr>
            <a:lvl8pPr marL="5083810" indent="0">
              <a:buNone/>
              <a:defRPr sz="3200"/>
            </a:lvl8pPr>
            <a:lvl9pPr marL="5810250" indent="0">
              <a:buNone/>
              <a:defRPr sz="3200"/>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2200"/>
            </a:lvl1pPr>
            <a:lvl2pPr marL="726440" indent="0">
              <a:buNone/>
              <a:defRPr sz="1900"/>
            </a:lvl2pPr>
            <a:lvl3pPr marL="1452245" indent="0">
              <a:buNone/>
              <a:defRPr sz="1600"/>
            </a:lvl3pPr>
            <a:lvl4pPr marL="2178685" indent="0">
              <a:buNone/>
              <a:defRPr sz="1400"/>
            </a:lvl4pPr>
            <a:lvl5pPr marL="2905125" indent="0">
              <a:buNone/>
              <a:defRPr sz="1400"/>
            </a:lvl5pPr>
            <a:lvl6pPr marL="3631565" indent="0">
              <a:buNone/>
              <a:defRPr sz="1400"/>
            </a:lvl6pPr>
            <a:lvl7pPr marL="4357370" indent="0">
              <a:buNone/>
              <a:defRPr sz="1400"/>
            </a:lvl7pPr>
            <a:lvl8pPr marL="5083810" indent="0">
              <a:buNone/>
              <a:defRPr sz="1400"/>
            </a:lvl8pPr>
            <a:lvl9pPr marL="5810250" indent="0">
              <a:buNone/>
              <a:defRPr sz="14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774B3276-3901-471F-8285-C92A8E75787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fld>
            <a:endParaRPr lang="en-US"/>
          </a:p>
        </p:txBody>
      </p:sp>
    </p:spTree>
  </p:cSld>
  <p:clrMapOvr>
    <a:masterClrMapping/>
  </p:clrMapOvr>
  <p:transition spd="slow">
    <p:wedg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13832" y="2133601"/>
            <a:ext cx="14648974" cy="6034617"/>
          </a:xfrm>
          <a:prstGeom prst="rect">
            <a:avLst/>
          </a:prstGeom>
        </p:spPr>
        <p:txBody>
          <a:bodyPr vert="horz" lIns="145252" tIns="72626" rIns="145252" bIns="72626"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13832" y="8475134"/>
            <a:ext cx="3797882" cy="486833"/>
          </a:xfrm>
          <a:prstGeom prst="rect">
            <a:avLst/>
          </a:prstGeom>
        </p:spPr>
        <p:txBody>
          <a:bodyPr vert="horz" lIns="145252" tIns="72626" rIns="145252" bIns="72626" rtlCol="0" anchor="ctr"/>
          <a:lstStyle>
            <a:lvl1pPr algn="l">
              <a:defRPr sz="1900">
                <a:solidFill>
                  <a:schemeClr val="tx1">
                    <a:tint val="75000"/>
                  </a:schemeClr>
                </a:solidFill>
              </a:defRPr>
            </a:lvl1pPr>
          </a:lstStyle>
          <a:p>
            <a:fld id="{774B3276-3901-471F-8285-C92A8E75787C}" type="datetimeFigureOut">
              <a:rPr lang="en-US" smtClean="0"/>
            </a:fld>
            <a:endParaRPr lang="en-US"/>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145252" tIns="72626" rIns="145252" bIns="72626"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145252" tIns="72626" rIns="145252" bIns="72626" rtlCol="0" anchor="ctr"/>
          <a:lstStyle>
            <a:lvl1pPr algn="r">
              <a:defRPr sz="1900">
                <a:solidFill>
                  <a:schemeClr val="tx1">
                    <a:tint val="75000"/>
                  </a:schemeClr>
                </a:solidFill>
              </a:defRPr>
            </a:lvl1pPr>
          </a:lstStyle>
          <a:p>
            <a:fld id="{4356E0E0-0191-4DF9-B347-48BEABCB12B3}"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edge/>
  </p:transition>
  <p:txStyles>
    <p:titleStyle>
      <a:lvl1pPr algn="ctr" defTabSz="1452245" rtl="0" eaLnBrk="1" latinLnBrk="0" hangingPunct="1">
        <a:spcBef>
          <a:spcPct val="0"/>
        </a:spcBef>
        <a:buNone/>
        <a:defRPr sz="7000" kern="1200">
          <a:solidFill>
            <a:schemeClr val="tx1"/>
          </a:solidFill>
          <a:latin typeface="+mj-lt"/>
          <a:ea typeface="+mj-ea"/>
          <a:cs typeface="+mj-cs"/>
        </a:defRPr>
      </a:lvl1pPr>
    </p:titleStyle>
    <p:bodyStyle>
      <a:lvl1pPr marL="544830" indent="-544830" algn="l" defTabSz="1452245" rtl="0" eaLnBrk="1" latinLnBrk="0" hangingPunct="1">
        <a:spcBef>
          <a:spcPct val="20000"/>
        </a:spcBef>
        <a:buFont typeface="Arial" panose="020B0604020202020204" pitchFamily="34" charset="0"/>
        <a:buChar char="•"/>
        <a:defRPr sz="5100" kern="1200">
          <a:solidFill>
            <a:schemeClr val="tx1"/>
          </a:solidFill>
          <a:latin typeface="+mn-lt"/>
          <a:ea typeface="+mn-ea"/>
          <a:cs typeface="+mn-cs"/>
        </a:defRPr>
      </a:lvl1pPr>
      <a:lvl2pPr marL="1180465" indent="-454025" algn="l" defTabSz="1452245" rtl="0" eaLnBrk="1" latinLnBrk="0" hangingPunct="1">
        <a:spcBef>
          <a:spcPct val="20000"/>
        </a:spcBef>
        <a:buFont typeface="Arial" panose="020B0604020202020204" pitchFamily="34" charset="0"/>
        <a:buChar char="–"/>
        <a:defRPr sz="4400" kern="1200">
          <a:solidFill>
            <a:schemeClr val="tx1"/>
          </a:solidFill>
          <a:latin typeface="+mn-lt"/>
          <a:ea typeface="+mn-ea"/>
          <a:cs typeface="+mn-cs"/>
        </a:defRPr>
      </a:lvl2pPr>
      <a:lvl3pPr marL="1815465" indent="-363220" algn="l" defTabSz="1452245"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3pPr>
      <a:lvl4pPr marL="2541905" indent="-363220" algn="l" defTabSz="145224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4pPr>
      <a:lvl5pPr marL="3268345" indent="-363220" algn="l" defTabSz="145224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5pPr>
      <a:lvl6pPr marL="3994150" indent="-363220" algn="l" defTabSz="145224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6pPr>
      <a:lvl7pPr marL="4720590" indent="-363220" algn="l" defTabSz="145224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7pPr>
      <a:lvl8pPr marL="5447030" indent="-363220" algn="l" defTabSz="145224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8pPr>
      <a:lvl9pPr marL="6173470" indent="-363220" algn="l" defTabSz="145224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9pPr>
    </p:bodyStyle>
    <p:otherStyle>
      <a:defPPr>
        <a:defRPr lang="en-US"/>
      </a:defPPr>
      <a:lvl1pPr marL="0" algn="l" defTabSz="1452245" rtl="0" eaLnBrk="1" latinLnBrk="0" hangingPunct="1">
        <a:defRPr sz="2900" kern="1200">
          <a:solidFill>
            <a:schemeClr val="tx1"/>
          </a:solidFill>
          <a:latin typeface="+mn-lt"/>
          <a:ea typeface="+mn-ea"/>
          <a:cs typeface="+mn-cs"/>
        </a:defRPr>
      </a:lvl1pPr>
      <a:lvl2pPr marL="726440" algn="l" defTabSz="1452245" rtl="0" eaLnBrk="1" latinLnBrk="0" hangingPunct="1">
        <a:defRPr sz="2900" kern="1200">
          <a:solidFill>
            <a:schemeClr val="tx1"/>
          </a:solidFill>
          <a:latin typeface="+mn-lt"/>
          <a:ea typeface="+mn-ea"/>
          <a:cs typeface="+mn-cs"/>
        </a:defRPr>
      </a:lvl2pPr>
      <a:lvl3pPr marL="1452245" algn="l" defTabSz="1452245" rtl="0" eaLnBrk="1" latinLnBrk="0" hangingPunct="1">
        <a:defRPr sz="2900" kern="1200">
          <a:solidFill>
            <a:schemeClr val="tx1"/>
          </a:solidFill>
          <a:latin typeface="+mn-lt"/>
          <a:ea typeface="+mn-ea"/>
          <a:cs typeface="+mn-cs"/>
        </a:defRPr>
      </a:lvl3pPr>
      <a:lvl4pPr marL="2178685" algn="l" defTabSz="1452245" rtl="0" eaLnBrk="1" latinLnBrk="0" hangingPunct="1">
        <a:defRPr sz="2900" kern="1200">
          <a:solidFill>
            <a:schemeClr val="tx1"/>
          </a:solidFill>
          <a:latin typeface="+mn-lt"/>
          <a:ea typeface="+mn-ea"/>
          <a:cs typeface="+mn-cs"/>
        </a:defRPr>
      </a:lvl4pPr>
      <a:lvl5pPr marL="2905125" algn="l" defTabSz="1452245" rtl="0" eaLnBrk="1" latinLnBrk="0" hangingPunct="1">
        <a:defRPr sz="2900" kern="1200">
          <a:solidFill>
            <a:schemeClr val="tx1"/>
          </a:solidFill>
          <a:latin typeface="+mn-lt"/>
          <a:ea typeface="+mn-ea"/>
          <a:cs typeface="+mn-cs"/>
        </a:defRPr>
      </a:lvl5pPr>
      <a:lvl6pPr marL="3631565" algn="l" defTabSz="1452245" rtl="0" eaLnBrk="1" latinLnBrk="0" hangingPunct="1">
        <a:defRPr sz="2900" kern="1200">
          <a:solidFill>
            <a:schemeClr val="tx1"/>
          </a:solidFill>
          <a:latin typeface="+mn-lt"/>
          <a:ea typeface="+mn-ea"/>
          <a:cs typeface="+mn-cs"/>
        </a:defRPr>
      </a:lvl6pPr>
      <a:lvl7pPr marL="4357370" algn="l" defTabSz="1452245" rtl="0" eaLnBrk="1" latinLnBrk="0" hangingPunct="1">
        <a:defRPr sz="2900" kern="1200">
          <a:solidFill>
            <a:schemeClr val="tx1"/>
          </a:solidFill>
          <a:latin typeface="+mn-lt"/>
          <a:ea typeface="+mn-ea"/>
          <a:cs typeface="+mn-cs"/>
        </a:defRPr>
      </a:lvl7pPr>
      <a:lvl8pPr marL="5083810" algn="l" defTabSz="1452245" rtl="0" eaLnBrk="1" latinLnBrk="0" hangingPunct="1">
        <a:defRPr sz="2900" kern="1200">
          <a:solidFill>
            <a:schemeClr val="tx1"/>
          </a:solidFill>
          <a:latin typeface="+mn-lt"/>
          <a:ea typeface="+mn-ea"/>
          <a:cs typeface="+mn-cs"/>
        </a:defRPr>
      </a:lvl8pPr>
      <a:lvl9pPr marL="5810250" algn="l" defTabSz="1452245"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6.wmf"/><Relationship Id="rId4" Type="http://schemas.openxmlformats.org/officeDocument/2006/relationships/image" Target="../media/image5.GIF"/><Relationship Id="rId3" Type="http://schemas.openxmlformats.org/officeDocument/2006/relationships/image" Target="../media/image4.GIF"/><Relationship Id="rId2" Type="http://schemas.openxmlformats.org/officeDocument/2006/relationships/image" Target="../media/image3.wmf"/><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24.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microsoft.com/office/2007/relationships/media" Target="../media/media1.mp4"/><Relationship Id="rId1" Type="http://schemas.openxmlformats.org/officeDocument/2006/relationships/video" Target="../media/media1.mp4"/></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3.png"/><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21.png"/><Relationship Id="rId7" Type="http://schemas.openxmlformats.org/officeDocument/2006/relationships/image" Target="../media/image20.png"/><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5719" y="6544828"/>
            <a:ext cx="2921000" cy="256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3197197" y="723901"/>
            <a:ext cx="10037260" cy="681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500" b="1">
                <a:solidFill>
                  <a:srgbClr val="FF0066"/>
                </a:solidFill>
                <a:latin typeface="Times New Roman" panose="02020603050405020304" pitchFamily="18" charset="0"/>
              </a:rPr>
              <a:t>TRƯỜNG TIỂU HỌC ĐOÀN LẬP</a:t>
            </a:r>
            <a:endParaRPr lang="en-US" altLang="en-US" sz="3500" b="1">
              <a:solidFill>
                <a:srgbClr val="FF0066"/>
              </a:solidFill>
              <a:latin typeface="Times New Roman" panose="02020603050405020304" pitchFamily="18" charset="0"/>
            </a:endParaRPr>
          </a:p>
        </p:txBody>
      </p:sp>
      <p:sp>
        <p:nvSpPr>
          <p:cNvPr id="10" name="Text Box 14"/>
          <p:cNvSpPr txBox="1">
            <a:spLocks noChangeArrowheads="1"/>
          </p:cNvSpPr>
          <p:nvPr/>
        </p:nvSpPr>
        <p:spPr bwMode="auto">
          <a:xfrm>
            <a:off x="2748915" y="5387975"/>
            <a:ext cx="11471275" cy="1395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no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800"/>
              </a:spcBef>
              <a:defRPr/>
            </a:pPr>
            <a:r>
              <a:rPr lang="en-US" sz="40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 Toán lớp 3</a:t>
            </a:r>
            <a:endParaRPr lang="en-US" sz="40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eaLnBrk="1" hangingPunct="1">
              <a:spcBef>
                <a:spcPts val="1800"/>
              </a:spcBef>
              <a:defRPr/>
            </a:pPr>
            <a:endParaRPr lang="en-US" sz="54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Text Box 17"/>
          <p:cNvSpPr txBox="1">
            <a:spLocks noChangeArrowheads="1"/>
          </p:cNvSpPr>
          <p:nvPr/>
        </p:nvSpPr>
        <p:spPr bwMode="auto">
          <a:xfrm>
            <a:off x="2733040" y="2057400"/>
            <a:ext cx="11218545" cy="2685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no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anose="02020603050405020304" pitchFamily="18" charset="0"/>
              </a:rPr>
              <a:t>CHÀO MỪNG QUÝ THẦY CÔ</a:t>
            </a:r>
            <a:endParaRPr lang="en-US" sz="6000" b="1">
              <a:solidFill>
                <a:srgbClr val="0000CC"/>
              </a:solidFill>
              <a:effectLst>
                <a:outerShdw blurRad="38100" dist="38100" dir="2700000" algn="tl">
                  <a:srgbClr val="000000">
                    <a:alpha val="43137"/>
                  </a:srgbClr>
                </a:outerShdw>
              </a:effectLst>
              <a:latin typeface="Times New Roman" panose="02020603050405020304" pitchFamily="18" charset="0"/>
            </a:endParaRP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anose="02020603050405020304" pitchFamily="18" charset="0"/>
              </a:rPr>
              <a:t>VỀ DỰ GIỜ TIẾT HỌC TỐT CHÀO MỪNG 20/11</a:t>
            </a:r>
            <a:endParaRPr lang="en-US" sz="6000" b="1">
              <a:solidFill>
                <a:srgbClr val="0000CC"/>
              </a:solidFill>
              <a:effectLst>
                <a:outerShdw blurRad="38100" dist="38100" dir="2700000" algn="tl">
                  <a:srgbClr val="000000">
                    <a:alpha val="43137"/>
                  </a:srgbClr>
                </a:outerShdw>
              </a:effectLst>
              <a:latin typeface="Times New Roman" panose="02020603050405020304" pitchFamily="18" charset="0"/>
            </a:endParaRPr>
          </a:p>
          <a:p>
            <a:pPr algn="ctr" eaLnBrk="1" hangingPunct="1">
              <a:spcBef>
                <a:spcPts val="0"/>
              </a:spcBef>
              <a:defRPr/>
            </a:pPr>
            <a:endParaRPr lang="en-US" sz="6000" b="1">
              <a:solidFill>
                <a:srgbClr val="0000CC"/>
              </a:solidFill>
              <a:effectLst>
                <a:outerShdw blurRad="38100" dist="38100" dir="2700000" algn="tl">
                  <a:srgbClr val="000000">
                    <a:alpha val="43137"/>
                  </a:srgbClr>
                </a:outerShdw>
              </a:effectLst>
              <a:latin typeface="Times New Roman" panose="02020603050405020304" pitchFamily="18" charset="0"/>
            </a:endParaRPr>
          </a:p>
          <a:p>
            <a:pPr algn="ctr" eaLnBrk="1" hangingPunct="1">
              <a:spcBef>
                <a:spcPts val="0"/>
              </a:spcBef>
              <a:defRPr/>
            </a:pPr>
            <a:endParaRPr lang="en-US" sz="6000" b="1">
              <a:solidFill>
                <a:srgbClr val="0000CC"/>
              </a:solidFill>
              <a:effectLst>
                <a:outerShdw blurRad="38100" dist="38100" dir="2700000" algn="tl">
                  <a:srgbClr val="000000">
                    <a:alpha val="43137"/>
                  </a:srgbClr>
                </a:outerShdw>
              </a:effectLst>
              <a:latin typeface="Times New Roman" panose="02020603050405020304" pitchFamily="18" charset="0"/>
            </a:endParaRPr>
          </a:p>
        </p:txBody>
      </p:sp>
      <p:cxnSp>
        <p:nvCxnSpPr>
          <p:cNvPr id="13" name="Straight Connector 12"/>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3"/>
          <a:srcRect/>
          <a:stretch>
            <a:fillRect/>
          </a:stretch>
        </p:blipFill>
        <p:spPr bwMode="auto">
          <a:xfrm rot="11308424">
            <a:off x="12320469" y="6753274"/>
            <a:ext cx="1162751" cy="1516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4"/>
          <a:srcRect/>
          <a:stretch>
            <a:fillRect/>
          </a:stretch>
        </p:blipFill>
        <p:spPr bwMode="auto">
          <a:xfrm rot="417220" flipH="1">
            <a:off x="2566233" y="5944174"/>
            <a:ext cx="1069334" cy="77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4692416" y="-109904"/>
            <a:ext cx="1382714" cy="1653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
          <p:cNvSpPr txBox="1"/>
          <p:nvPr/>
        </p:nvSpPr>
        <p:spPr>
          <a:xfrm>
            <a:off x="2427605" y="7416800"/>
            <a:ext cx="7362825" cy="107632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GV: Nguyễn Thị Kim Phượng </a:t>
            </a:r>
            <a:endParaRPr lang="en-US" sz="3200" b="1">
              <a:latin typeface="Times New Roman" panose="02020603050405020304" pitchFamily="18" charset="0"/>
              <a:cs typeface="Times New Roman" panose="02020603050405020304" pitchFamily="18" charset="0"/>
            </a:endParaRPr>
          </a:p>
          <a:p>
            <a:r>
              <a:rPr lang="en-US" sz="3200" b="1">
                <a:latin typeface="Times New Roman" panose="02020603050405020304" pitchFamily="18" charset="0"/>
                <a:cs typeface="Times New Roman" panose="02020603050405020304" pitchFamily="18" charset="0"/>
              </a:rPr>
              <a:t>Lớp: 3C</a:t>
            </a:r>
            <a:endParaRPr lang="en-US" sz="3200" b="1">
              <a:latin typeface="Times New Roman" panose="02020603050405020304" pitchFamily="18" charset="0"/>
              <a:cs typeface="Times New Roman" panose="02020603050405020304" pitchFamily="18"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ransition spd="slow">
    <p:wedg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Anh dep 1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89832" y="379412"/>
            <a:ext cx="14416087" cy="845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WordArt 3"/>
          <p:cNvSpPr>
            <a:spLocks noChangeArrowheads="1" noChangeShapeType="1" noTextEdit="1"/>
          </p:cNvSpPr>
          <p:nvPr/>
        </p:nvSpPr>
        <p:spPr bwMode="auto">
          <a:xfrm>
            <a:off x="2104232" y="3817937"/>
            <a:ext cx="12649200" cy="15827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ln>
                <a:solidFill>
                  <a:srgbClr val="FF0000"/>
                </a:solidFill>
                <a:effectLst>
                  <a:outerShdw dist="35921" dir="2700000" algn="ctr" rotWithShape="0">
                    <a:srgbClr val="990000"/>
                  </a:outerShdw>
                </a:effectLst>
                <a:latin typeface="Arial" panose="020B0604020202020204"/>
                <a:cs typeface="Arial" panose="020B0604020202020204"/>
              </a:rPr>
              <a:t>XIN CHÂN THÀNH CẢM ƠN </a:t>
            </a:r>
            <a:endParaRPr lang="vi-VN" sz="5700" b="1" kern="10">
              <a:ln w="19050">
                <a:solidFill>
                  <a:srgbClr val="FFFF00"/>
                </a:solidFill>
                <a:round/>
              </a:ln>
              <a:solidFill>
                <a:srgbClr val="FF0000"/>
              </a:solidFill>
              <a:effectLst>
                <a:outerShdw dist="35921" dir="2700000" algn="ctr" rotWithShape="0">
                  <a:srgbClr val="990000"/>
                </a:outerShdw>
              </a:effectLst>
              <a:latin typeface="Arial" panose="020B0604020202020204"/>
              <a:cs typeface="Arial" panose="020B0604020202020204"/>
            </a:endParaRPr>
          </a:p>
          <a:p>
            <a:pPr algn="ctr"/>
            <a:r>
              <a:rPr lang="vi-VN" sz="5700" b="1" kern="10">
                <a:ln w="19050">
                  <a:solidFill>
                    <a:srgbClr val="FFFF00"/>
                  </a:solidFill>
                  <a:round/>
                </a:ln>
                <a:solidFill>
                  <a:srgbClr val="FF0000"/>
                </a:solidFill>
                <a:effectLst>
                  <a:outerShdw dist="35921" dir="2700000" algn="ctr" rotWithShape="0">
                    <a:srgbClr val="990000"/>
                  </a:outerShdw>
                </a:effectLst>
                <a:latin typeface="Arial" panose="020B0604020202020204"/>
                <a:cs typeface="Arial" panose="020B0604020202020204"/>
              </a:rPr>
              <a:t>QUÝ THẦY CÔ GIÁO VÀ CÁC EM</a:t>
            </a:r>
            <a:endParaRPr lang="en-US" sz="5700" b="1" kern="10">
              <a:ln w="19050">
                <a:solidFill>
                  <a:srgbClr val="FFFF00"/>
                </a:solidFill>
                <a:round/>
              </a:ln>
              <a:solidFill>
                <a:srgbClr val="FF0000"/>
              </a:solidFill>
              <a:effectLst>
                <a:outerShdw dist="35921" dir="2700000" algn="ctr" rotWithShape="0">
                  <a:srgbClr val="990000"/>
                </a:outerShdw>
              </a:effectLst>
              <a:latin typeface="Arial" panose="020B0604020202020204"/>
              <a:cs typeface="Arial" panose="020B0604020202020204"/>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0" fill="hold"/>
                                        <p:tgtEl>
                                          <p:spTgt spid="11"/>
                                        </p:tgtEl>
                                        <p:attrNameLst>
                                          <p:attrName>ppt_w</p:attrName>
                                        </p:attrNameLst>
                                      </p:cBhvr>
                                      <p:tavLst>
                                        <p:tav tm="0">
                                          <p:val>
                                            <p:fltVal val="0"/>
                                          </p:val>
                                        </p:tav>
                                        <p:tav tm="100000">
                                          <p:val>
                                            <p:strVal val="#ppt_w"/>
                                          </p:val>
                                        </p:tav>
                                      </p:tavLst>
                                    </p:anim>
                                    <p:anim calcmode="lin" valueType="num">
                                      <p:cBhvr>
                                        <p:cTn id="8" dur="5000" fill="hold"/>
                                        <p:tgtEl>
                                          <p:spTgt spid="11"/>
                                        </p:tgtEl>
                                        <p:attrNameLst>
                                          <p:attrName>ppt_h</p:attrName>
                                        </p:attrNameLst>
                                      </p:cBhvr>
                                      <p:tavLst>
                                        <p:tav tm="0">
                                          <p:val>
                                            <p:fltVal val="0"/>
                                          </p:val>
                                        </p:tav>
                                        <p:tav tm="100000">
                                          <p:val>
                                            <p:strVal val="#ppt_h"/>
                                          </p:val>
                                        </p:tav>
                                      </p:tavLst>
                                    </p:anim>
                                    <p:animEffect transition="in" filter="fade">
                                      <p:cBhvr>
                                        <p:cTn id="9" dur="5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Bài hát khởi động">
            <a:hlinkClick r:id="" action="ppaction://media"/>
          </p:cNvPr>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1608455" y="311785"/>
            <a:ext cx="13161645" cy="8086090"/>
          </a:xfrm>
          <a:prstGeom prst="rect">
            <a:avLst/>
          </a:prstGeom>
        </p:spPr>
      </p:pic>
    </p:spTree>
  </p:cSld>
  <p:clrMapOvr>
    <a:masterClrMapping/>
  </p:clrMapOvr>
  <p:transition spd="slow">
    <p:wedge/>
  </p:transition>
  <p:timing>
    <p:tnLst>
      <p:par>
        <p:cTn id="1" dur="indefinite" restart="never" nodeType="tmRoot">
          <p:childTnLst>
            <p:video fullScrn="0">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
        <p:nvSpPr>
          <p:cNvPr id="3" name="Content Placeholder 2"/>
          <p:cNvSpPr>
            <a:spLocks noGrp="1"/>
          </p:cNvSpPr>
          <p:nvPr>
            <p:ph idx="1"/>
          </p:nvPr>
        </p:nvSpPr>
        <p:spPr/>
        <p:txBody>
          <a:bodyPr/>
          <a:p>
            <a:endParaRPr lang="en-US"/>
          </a:p>
        </p:txBody>
      </p:sp>
    </p:spTree>
  </p:cSld>
  <p:clrMapOvr>
    <a:masterClrMapping/>
  </p:clrMapOvr>
  <p:transition spd="slow">
    <p:wedg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47838" t="47778" r="40391" b="43148"/>
          <a:stretch>
            <a:fillRect/>
          </a:stretch>
        </p:blipFill>
        <p:spPr bwMode="auto">
          <a:xfrm>
            <a:off x="1280319" y="1704334"/>
            <a:ext cx="246017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0234" t="57043" r="17449" b="33334"/>
          <a:stretch>
            <a:fillRect/>
          </a:stretch>
        </p:blipFill>
        <p:spPr bwMode="auto">
          <a:xfrm>
            <a:off x="4199253" y="6883400"/>
            <a:ext cx="6669044" cy="1617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4023360" y="2133600"/>
            <a:ext cx="9296559" cy="6367408"/>
            <a:chOff x="4023360" y="2133600"/>
            <a:chExt cx="9296559" cy="6367408"/>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0234" t="28333" r="9245" b="46735"/>
            <a:stretch>
              <a:fillRect/>
            </a:stretch>
          </p:blipFill>
          <p:spPr bwMode="auto">
            <a:xfrm>
              <a:off x="4023360" y="2133600"/>
              <a:ext cx="9120505"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82551" t="57043" r="9245" b="33334"/>
            <a:stretch>
              <a:fillRect/>
            </a:stretch>
          </p:blipFill>
          <p:spPr bwMode="auto">
            <a:xfrm>
              <a:off x="10868297" y="6883400"/>
              <a:ext cx="2451622" cy="1617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48776" t="44630" r="39557" b="27685"/>
          <a:stretch>
            <a:fillRect/>
          </a:stretch>
        </p:blipFill>
        <p:spPr bwMode="auto">
          <a:xfrm>
            <a:off x="1483518" y="2733034"/>
            <a:ext cx="3987801" cy="5322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838" t="47778" r="40391" b="43148"/>
          <a:stretch>
            <a:fillRect/>
          </a:stretch>
        </p:blipFill>
        <p:spPr bwMode="auto">
          <a:xfrm>
            <a:off x="1280319" y="1704334"/>
            <a:ext cx="246017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 Box 9"/>
          <p:cNvSpPr txBox="1">
            <a:spLocks noChangeArrowheads="1"/>
          </p:cNvSpPr>
          <p:nvPr/>
        </p:nvSpPr>
        <p:spPr bwMode="auto">
          <a:xfrm>
            <a:off x="6207919" y="4544326"/>
            <a:ext cx="88344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US" altLang="zh-CN" sz="4400" b="1" dirty="0">
                <a:solidFill>
                  <a:srgbClr val="0000FF"/>
                </a:solidFill>
                <a:latin typeface="Times New Roman" panose="02020603050405020304" pitchFamily="18" charset="0"/>
              </a:rPr>
              <a:t>12</a:t>
            </a:r>
            <a:endParaRPr lang="en-US" altLang="zh-CN" sz="4400" b="1" dirty="0">
              <a:solidFill>
                <a:srgbClr val="0000FF"/>
              </a:solidFill>
              <a:latin typeface="Times New Roman" panose="02020603050405020304" pitchFamily="18" charset="0"/>
              <a:cs typeface="Times New Roman" panose="02020603050405020304" pitchFamily="18" charset="0"/>
            </a:endParaRPr>
          </a:p>
        </p:txBody>
      </p:sp>
      <p:sp>
        <p:nvSpPr>
          <p:cNvPr id="28" name="Line 12"/>
          <p:cNvSpPr>
            <a:spLocks noChangeShapeType="1"/>
          </p:cNvSpPr>
          <p:nvPr/>
        </p:nvSpPr>
        <p:spPr bwMode="auto">
          <a:xfrm>
            <a:off x="6309000" y="5959543"/>
            <a:ext cx="733348" cy="0"/>
          </a:xfrm>
          <a:prstGeom prst="line">
            <a:avLst/>
          </a:prstGeom>
          <a:noFill/>
          <a:ln w="38100">
            <a:solidFill>
              <a:schemeClr val="accent1"/>
            </a:solidFill>
            <a:round/>
          </a:ln>
          <a:extLst>
            <a:ext uri="{909E8E84-426E-40DD-AFC4-6F175D3DCCD1}">
              <a14:hiddenFill xmlns:a14="http://schemas.microsoft.com/office/drawing/2010/main">
                <a:noFill/>
              </a14:hiddenFill>
            </a:ext>
          </a:extLst>
        </p:spPr>
        <p:txBody>
          <a:bodyPr/>
          <a:lstStyle/>
          <a:p>
            <a:endParaRPr lang="en-US">
              <a:solidFill>
                <a:srgbClr val="0000FF"/>
              </a:solidFill>
            </a:endParaRPr>
          </a:p>
        </p:txBody>
      </p:sp>
      <p:sp>
        <p:nvSpPr>
          <p:cNvPr id="29" name="Text Box 14"/>
          <p:cNvSpPr txBox="1">
            <a:spLocks noChangeArrowheads="1"/>
          </p:cNvSpPr>
          <p:nvPr/>
        </p:nvSpPr>
        <p:spPr bwMode="auto">
          <a:xfrm>
            <a:off x="6357381" y="5923459"/>
            <a:ext cx="63658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zh-CN" sz="4400" b="1" dirty="0">
                <a:solidFill>
                  <a:srgbClr val="0000FF"/>
                </a:solidFill>
                <a:latin typeface="Times New Roman" panose="02020603050405020304" pitchFamily="18" charset="0"/>
              </a:rPr>
              <a:t>3</a:t>
            </a:r>
            <a:endParaRPr lang="en-US" altLang="zh-CN" sz="4400" b="1" dirty="0">
              <a:solidFill>
                <a:srgbClr val="0000FF"/>
              </a:solidFill>
              <a:latin typeface="Times New Roman" panose="02020603050405020304" pitchFamily="18" charset="0"/>
              <a:cs typeface="Times New Roman" panose="02020603050405020304" pitchFamily="18" charset="0"/>
            </a:endParaRPr>
          </a:p>
        </p:txBody>
      </p:sp>
      <p:sp>
        <p:nvSpPr>
          <p:cNvPr id="30" name="Text Box 15"/>
          <p:cNvSpPr txBox="1">
            <a:spLocks noChangeArrowheads="1"/>
          </p:cNvSpPr>
          <p:nvPr/>
        </p:nvSpPr>
        <p:spPr bwMode="auto">
          <a:xfrm>
            <a:off x="8713230" y="4618987"/>
            <a:ext cx="58245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zh-CN" sz="4000" b="1" dirty="0">
                <a:solidFill>
                  <a:srgbClr val="0000FF"/>
                </a:solidFill>
                <a:latin typeface="Times New Roman" panose="02020603050405020304" pitchFamily="18" charset="0"/>
              </a:rPr>
              <a:t>* 3 </a:t>
            </a:r>
            <a:r>
              <a:rPr lang="en-US" altLang="zh-CN" sz="4000" b="1" dirty="0" err="1">
                <a:solidFill>
                  <a:srgbClr val="0000FF"/>
                </a:solidFill>
                <a:latin typeface="Times New Roman" panose="02020603050405020304" pitchFamily="18" charset="0"/>
              </a:rPr>
              <a:t>nhân</a:t>
            </a:r>
            <a:r>
              <a:rPr lang="en-US" altLang="zh-CN" sz="4000" b="1" dirty="0">
                <a:solidFill>
                  <a:srgbClr val="0000FF"/>
                </a:solidFill>
                <a:latin typeface="Times New Roman" panose="02020603050405020304" pitchFamily="18" charset="0"/>
              </a:rPr>
              <a:t> 2 </a:t>
            </a:r>
            <a:r>
              <a:rPr lang="en-US" altLang="zh-CN" sz="4000" b="1" dirty="0" err="1">
                <a:solidFill>
                  <a:srgbClr val="0000FF"/>
                </a:solidFill>
                <a:latin typeface="Times New Roman" panose="02020603050405020304" pitchFamily="18" charset="0"/>
              </a:rPr>
              <a:t>bằng</a:t>
            </a:r>
            <a:r>
              <a:rPr lang="en-US" altLang="zh-CN" sz="4000" b="1" dirty="0">
                <a:solidFill>
                  <a:srgbClr val="0000FF"/>
                </a:solidFill>
                <a:latin typeface="Times New Roman" panose="02020603050405020304" pitchFamily="18" charset="0"/>
              </a:rPr>
              <a:t> 6, </a:t>
            </a:r>
            <a:r>
              <a:rPr lang="en-US" altLang="zh-CN" sz="4000" b="1" dirty="0" err="1">
                <a:solidFill>
                  <a:srgbClr val="0000FF"/>
                </a:solidFill>
                <a:latin typeface="Times New Roman" panose="02020603050405020304" pitchFamily="18" charset="0"/>
              </a:rPr>
              <a:t>viết</a:t>
            </a:r>
            <a:r>
              <a:rPr lang="en-US" altLang="zh-CN" sz="4000" b="1" dirty="0">
                <a:solidFill>
                  <a:srgbClr val="0000FF"/>
                </a:solidFill>
                <a:latin typeface="Times New Roman" panose="02020603050405020304" pitchFamily="18" charset="0"/>
              </a:rPr>
              <a:t> 6</a:t>
            </a:r>
            <a:endParaRPr lang="en-US" altLang="zh-CN" sz="4000" b="1" dirty="0">
              <a:solidFill>
                <a:srgbClr val="0000FF"/>
              </a:solidFill>
              <a:latin typeface="Times New Roman" panose="02020603050405020304" pitchFamily="18" charset="0"/>
              <a:cs typeface="Times New Roman" panose="02020603050405020304" pitchFamily="18" charset="0"/>
            </a:endParaRPr>
          </a:p>
        </p:txBody>
      </p:sp>
      <p:sp>
        <p:nvSpPr>
          <p:cNvPr id="31" name="Text Box 16"/>
          <p:cNvSpPr txBox="1">
            <a:spLocks noChangeArrowheads="1"/>
          </p:cNvSpPr>
          <p:nvPr/>
        </p:nvSpPr>
        <p:spPr bwMode="auto">
          <a:xfrm>
            <a:off x="8717199" y="5253132"/>
            <a:ext cx="612536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zh-CN" sz="4000" b="1">
                <a:solidFill>
                  <a:srgbClr val="0000FF"/>
                </a:solidFill>
                <a:latin typeface="Times New Roman" panose="02020603050405020304" pitchFamily="18" charset="0"/>
              </a:rPr>
              <a:t>* 3 nhân 1 bằng 3, viết 3 </a:t>
            </a:r>
            <a:endParaRPr lang="en-US" altLang="zh-CN" sz="4000" b="1">
              <a:solidFill>
                <a:srgbClr val="0000FF"/>
              </a:solidFill>
              <a:latin typeface="Times New Roman" panose="02020603050405020304" pitchFamily="18" charset="0"/>
              <a:cs typeface="Times New Roman" panose="02020603050405020304" pitchFamily="18" charset="0"/>
            </a:endParaRPr>
          </a:p>
        </p:txBody>
      </p:sp>
      <p:sp>
        <p:nvSpPr>
          <p:cNvPr id="32" name="Text Box 35"/>
          <p:cNvSpPr txBox="1">
            <a:spLocks noChangeArrowheads="1"/>
          </p:cNvSpPr>
          <p:nvPr/>
        </p:nvSpPr>
        <p:spPr bwMode="auto">
          <a:xfrm>
            <a:off x="8055942" y="6235696"/>
            <a:ext cx="3429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zh-CN" sz="4400" b="1" dirty="0">
                <a:solidFill>
                  <a:srgbClr val="FF0000"/>
                </a:solidFill>
                <a:latin typeface="Times New Roman" panose="02020603050405020304" pitchFamily="18" charset="0"/>
              </a:rPr>
              <a:t>       12 x 3 = </a:t>
            </a:r>
            <a:endParaRPr lang="en-US" altLang="zh-CN" sz="4400" b="1" dirty="0">
              <a:solidFill>
                <a:srgbClr val="FF0000"/>
              </a:solidFill>
              <a:latin typeface="Times New Roman" panose="02020603050405020304" pitchFamily="18" charset="0"/>
              <a:cs typeface="Times New Roman" panose="02020603050405020304" pitchFamily="18" charset="0"/>
            </a:endParaRPr>
          </a:p>
        </p:txBody>
      </p:sp>
      <p:sp>
        <p:nvSpPr>
          <p:cNvPr id="33" name="Text Box 35"/>
          <p:cNvSpPr txBox="1">
            <a:spLocks noChangeArrowheads="1"/>
          </p:cNvSpPr>
          <p:nvPr/>
        </p:nvSpPr>
        <p:spPr bwMode="auto">
          <a:xfrm>
            <a:off x="11143761" y="6240462"/>
            <a:ext cx="7858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zh-CN" sz="4400" b="1" dirty="0">
                <a:solidFill>
                  <a:srgbClr val="FF0000"/>
                </a:solidFill>
                <a:latin typeface="Times New Roman" panose="02020603050405020304" pitchFamily="18" charset="0"/>
              </a:rPr>
              <a:t>36</a:t>
            </a:r>
            <a:endParaRPr lang="en-US" altLang="zh-CN" sz="4400" b="1" dirty="0">
              <a:solidFill>
                <a:srgbClr val="FF0000"/>
              </a:solidFill>
              <a:latin typeface="Times New Roman" panose="02020603050405020304" pitchFamily="18" charset="0"/>
              <a:cs typeface="Times New Roman" panose="02020603050405020304" pitchFamily="18" charset="0"/>
            </a:endParaRPr>
          </a:p>
        </p:txBody>
      </p:sp>
      <p:sp>
        <p:nvSpPr>
          <p:cNvPr id="34" name="Text Box 10"/>
          <p:cNvSpPr txBox="1">
            <a:spLocks noChangeArrowheads="1"/>
          </p:cNvSpPr>
          <p:nvPr/>
        </p:nvSpPr>
        <p:spPr bwMode="auto">
          <a:xfrm>
            <a:off x="6610180" y="5248523"/>
            <a:ext cx="457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zh-CN" sz="4400" b="1" dirty="0">
                <a:solidFill>
                  <a:srgbClr val="0000FF"/>
                </a:solidFill>
                <a:latin typeface="Times New Roman" panose="02020603050405020304" pitchFamily="18" charset="0"/>
              </a:rPr>
              <a:t>3</a:t>
            </a:r>
            <a:endParaRPr lang="en-US" altLang="zh-CN" sz="4400" b="1" dirty="0">
              <a:solidFill>
                <a:srgbClr val="0000FF"/>
              </a:solidFill>
              <a:latin typeface="Times New Roman" panose="02020603050405020304" pitchFamily="18" charset="0"/>
              <a:cs typeface="Times New Roman" panose="02020603050405020304" pitchFamily="18" charset="0"/>
            </a:endParaRPr>
          </a:p>
        </p:txBody>
      </p:sp>
      <p:sp>
        <p:nvSpPr>
          <p:cNvPr id="35" name="Text Box 11"/>
          <p:cNvSpPr txBox="1">
            <a:spLocks noChangeArrowheads="1"/>
          </p:cNvSpPr>
          <p:nvPr/>
        </p:nvSpPr>
        <p:spPr bwMode="auto">
          <a:xfrm>
            <a:off x="6004719" y="4886343"/>
            <a:ext cx="4572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zh-CN" sz="4400" b="1" dirty="0">
                <a:solidFill>
                  <a:srgbClr val="0000FF"/>
                </a:solidFill>
                <a:latin typeface="Times New Roman" panose="02020603050405020304" pitchFamily="18" charset="0"/>
              </a:rPr>
              <a:t>x</a:t>
            </a:r>
            <a:endParaRPr lang="en-US" altLang="zh-CN" sz="4400" b="1" dirty="0">
              <a:solidFill>
                <a:srgbClr val="0000FF"/>
              </a:solidFill>
              <a:latin typeface="Times New Roman" panose="02020603050405020304" pitchFamily="18" charset="0"/>
              <a:cs typeface="Times New Roman" panose="02020603050405020304" pitchFamily="18" charset="0"/>
            </a:endParaRPr>
          </a:p>
        </p:txBody>
      </p:sp>
      <p:sp>
        <p:nvSpPr>
          <p:cNvPr id="36" name="Text Box 14"/>
          <p:cNvSpPr txBox="1">
            <a:spLocks noChangeArrowheads="1"/>
          </p:cNvSpPr>
          <p:nvPr/>
        </p:nvSpPr>
        <p:spPr bwMode="auto">
          <a:xfrm>
            <a:off x="6627255" y="5928718"/>
            <a:ext cx="59531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zh-CN" sz="4400" b="1">
                <a:solidFill>
                  <a:srgbClr val="0000FF"/>
                </a:solidFill>
                <a:latin typeface="Times New Roman" panose="02020603050405020304" pitchFamily="18" charset="0"/>
              </a:rPr>
              <a:t>6</a:t>
            </a:r>
            <a:endParaRPr lang="en-US" altLang="zh-CN" sz="4400" b="1">
              <a:solidFill>
                <a:srgbClr val="0000FF"/>
              </a:solidFill>
              <a:latin typeface="Times New Roman" panose="02020603050405020304" pitchFamily="18" charset="0"/>
              <a:cs typeface="Times New Roman" panose="02020603050405020304" pitchFamily="18" charset="0"/>
            </a:endParaRPr>
          </a:p>
        </p:txBody>
      </p:sp>
      <p:pic>
        <p:nvPicPr>
          <p:cNvPr id="37" name="Picture 36"/>
          <p:cNvPicPr>
            <a:picLocks noChangeAspect="1"/>
          </p:cNvPicPr>
          <p:nvPr/>
        </p:nvPicPr>
        <p:blipFill rotWithShape="1">
          <a:blip r:embed="rId3">
            <a:extLst>
              <a:ext uri="{28A0092B-C50C-407E-A947-70E740481C1C}">
                <a14:useLocalDpi xmlns:a14="http://schemas.microsoft.com/office/drawing/2010/main" val="0"/>
              </a:ext>
            </a:extLst>
          </a:blip>
          <a:srcRect l="8265" t="5582" r="4842" b="5585"/>
          <a:stretch>
            <a:fillRect/>
          </a:stretch>
        </p:blipFill>
        <p:spPr>
          <a:xfrm>
            <a:off x="9144633" y="2133600"/>
            <a:ext cx="5270500" cy="2223358"/>
          </a:xfrm>
          <a:prstGeom prst="rect">
            <a:avLst/>
          </a:prstGeom>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P spid="29" grpId="0"/>
      <p:bldP spid="30" grpId="0"/>
      <p:bldP spid="31" grpId="0"/>
      <p:bldP spid="32" grpId="0"/>
      <p:bldP spid="33" grpId="0"/>
      <p:bldP spid="34" grpId="0"/>
      <p:bldP spid="35"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606420" y="3004807"/>
            <a:ext cx="1956071" cy="681454"/>
            <a:chOff x="1470819" y="1943100"/>
            <a:chExt cx="1956071" cy="681454"/>
          </a:xfrm>
        </p:grpSpPr>
        <p:grpSp>
          <p:nvGrpSpPr>
            <p:cNvPr id="10" name="Group 9"/>
            <p:cNvGrpSpPr/>
            <p:nvPr/>
          </p:nvGrpSpPr>
          <p:grpSpPr>
            <a:xfrm>
              <a:off x="1470819" y="1943100"/>
              <a:ext cx="533400" cy="646331"/>
              <a:chOff x="1737519" y="1943100"/>
              <a:chExt cx="533400" cy="646331"/>
            </a:xfrm>
          </p:grpSpPr>
          <p:sp>
            <p:nvSpPr>
              <p:cNvPr id="8" name="Oval 7"/>
              <p:cNvSpPr/>
              <p:nvPr/>
            </p:nvSpPr>
            <p:spPr>
              <a:xfrm>
                <a:off x="1737519" y="2019300"/>
                <a:ext cx="533400" cy="533400"/>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TextBox 8"/>
              <p:cNvSpPr txBox="1"/>
              <p:nvPr/>
            </p:nvSpPr>
            <p:spPr>
              <a:xfrm>
                <a:off x="1804609" y="1943100"/>
                <a:ext cx="415498" cy="646331"/>
              </a:xfrm>
              <a:prstGeom prst="rect">
                <a:avLst/>
              </a:prstGeom>
              <a:noFill/>
            </p:spPr>
            <p:txBody>
              <a:bodyPr wrap="none" rtlCol="0">
                <a:spAutoFit/>
              </a:bodyPr>
              <a:lstStyle/>
              <a:p>
                <a:r>
                  <a:rPr lang="en-US" sz="3600" b="1">
                    <a:solidFill>
                      <a:srgbClr val="FF0000"/>
                    </a:solidFill>
                    <a:latin typeface="Times New Roman" panose="02020603050405020304" pitchFamily="18" charset="0"/>
                    <a:cs typeface="Times New Roman" panose="02020603050405020304" pitchFamily="18" charset="0"/>
                  </a:rPr>
                  <a:t>1</a:t>
                </a:r>
                <a:endParaRPr lang="en-US" sz="3600" b="1">
                  <a:solidFill>
                    <a:srgbClr val="FF0000"/>
                  </a:solidFill>
                  <a:latin typeface="Times New Roman" panose="02020603050405020304" pitchFamily="18" charset="0"/>
                  <a:cs typeface="Times New Roman" panose="02020603050405020304" pitchFamily="18" charset="0"/>
                </a:endParaRPr>
              </a:p>
            </p:txBody>
          </p:sp>
        </p:grpSp>
        <p:sp>
          <p:nvSpPr>
            <p:cNvPr id="11" name="TextBox 10"/>
            <p:cNvSpPr txBox="1"/>
            <p:nvPr/>
          </p:nvSpPr>
          <p:spPr>
            <a:xfrm>
              <a:off x="2118519" y="1947446"/>
              <a:ext cx="1308371" cy="677108"/>
            </a:xfrm>
            <a:prstGeom prst="rect">
              <a:avLst/>
            </a:prstGeom>
            <a:noFill/>
          </p:spPr>
          <p:txBody>
            <a:bodyPr wrap="none" rtlCol="0">
              <a:spAutoFit/>
            </a:bodyPr>
            <a:lstStyle/>
            <a:p>
              <a:r>
                <a:rPr lang="en-US" sz="3800" b="1">
                  <a:solidFill>
                    <a:srgbClr val="0000FF"/>
                  </a:solidFill>
                  <a:latin typeface="Times New Roman" panose="02020603050405020304" pitchFamily="18" charset="0"/>
                  <a:cs typeface="Times New Roman" panose="02020603050405020304" pitchFamily="18" charset="0"/>
                </a:rPr>
                <a:t>Tính.</a:t>
              </a:r>
              <a:endParaRPr lang="en-US" sz="3800" b="1">
                <a:solidFill>
                  <a:srgbClr val="0000FF"/>
                </a:solidFill>
                <a:latin typeface="Times New Roman" panose="02020603050405020304" pitchFamily="18" charset="0"/>
                <a:cs typeface="Times New Roman" panose="02020603050405020304" pitchFamily="18" charset="0"/>
              </a:endParaRPr>
            </a:p>
          </p:txBody>
        </p:sp>
      </p:grpSp>
      <p:pic>
        <p:nvPicPr>
          <p:cNvPr id="16" name="Picture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537995" y="1877875"/>
            <a:ext cx="9115105" cy="2939664"/>
          </a:xfrm>
          <a:prstGeom prst="rect">
            <a:avLst/>
          </a:prstGeom>
        </p:spPr>
      </p:pic>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8132" t="45741" r="39661" b="44444"/>
          <a:stretch>
            <a:fillRect/>
          </a:stretch>
        </p:blipFill>
        <p:spPr bwMode="auto">
          <a:xfrm>
            <a:off x="1357577" y="1733380"/>
            <a:ext cx="2589741" cy="1171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edg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470819" y="1752600"/>
            <a:ext cx="5804112" cy="681454"/>
            <a:chOff x="1470819" y="1943100"/>
            <a:chExt cx="5804112" cy="681454"/>
          </a:xfrm>
        </p:grpSpPr>
        <p:grpSp>
          <p:nvGrpSpPr>
            <p:cNvPr id="10" name="Group 9"/>
            <p:cNvGrpSpPr/>
            <p:nvPr/>
          </p:nvGrpSpPr>
          <p:grpSpPr>
            <a:xfrm>
              <a:off x="1470819" y="1943100"/>
              <a:ext cx="533400" cy="646331"/>
              <a:chOff x="1737519" y="1943100"/>
              <a:chExt cx="533400" cy="646331"/>
            </a:xfrm>
          </p:grpSpPr>
          <p:sp>
            <p:nvSpPr>
              <p:cNvPr id="8" name="Oval 7"/>
              <p:cNvSpPr/>
              <p:nvPr/>
            </p:nvSpPr>
            <p:spPr>
              <a:xfrm>
                <a:off x="1737519" y="2019300"/>
                <a:ext cx="533400" cy="533400"/>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TextBox 8"/>
              <p:cNvSpPr txBox="1"/>
              <p:nvPr/>
            </p:nvSpPr>
            <p:spPr>
              <a:xfrm>
                <a:off x="1804609" y="1943100"/>
                <a:ext cx="415498" cy="646331"/>
              </a:xfrm>
              <a:prstGeom prst="rect">
                <a:avLst/>
              </a:prstGeom>
              <a:noFill/>
            </p:spPr>
            <p:txBody>
              <a:bodyPr wrap="none" rtlCol="0">
                <a:spAutoFit/>
              </a:bodyPr>
              <a:lstStyle/>
              <a:p>
                <a:r>
                  <a:rPr lang="en-US" sz="3600" b="1">
                    <a:solidFill>
                      <a:srgbClr val="FF0000"/>
                    </a:solidFill>
                    <a:latin typeface="Times New Roman" panose="02020603050405020304" pitchFamily="18" charset="0"/>
                    <a:cs typeface="Times New Roman" panose="02020603050405020304" pitchFamily="18" charset="0"/>
                  </a:rPr>
                  <a:t>2</a:t>
                </a:r>
                <a:endParaRPr lang="en-US" sz="3600" b="1">
                  <a:solidFill>
                    <a:srgbClr val="FF0000"/>
                  </a:solidFill>
                  <a:latin typeface="Times New Roman" panose="02020603050405020304" pitchFamily="18" charset="0"/>
                  <a:cs typeface="Times New Roman" panose="02020603050405020304" pitchFamily="18" charset="0"/>
                </a:endParaRPr>
              </a:p>
            </p:txBody>
          </p:sp>
        </p:grpSp>
        <p:sp>
          <p:nvSpPr>
            <p:cNvPr id="11" name="TextBox 10"/>
            <p:cNvSpPr txBox="1"/>
            <p:nvPr/>
          </p:nvSpPr>
          <p:spPr>
            <a:xfrm>
              <a:off x="2118519" y="1947446"/>
              <a:ext cx="5156412" cy="677108"/>
            </a:xfrm>
            <a:prstGeom prst="rect">
              <a:avLst/>
            </a:prstGeom>
            <a:noFill/>
          </p:spPr>
          <p:txBody>
            <a:bodyPr wrap="none" rtlCol="0">
              <a:spAutoFit/>
            </a:bodyPr>
            <a:lstStyle/>
            <a:p>
              <a:r>
                <a:rPr lang="en-US" sz="3800" b="1">
                  <a:solidFill>
                    <a:srgbClr val="0000FF"/>
                  </a:solidFill>
                  <a:latin typeface="Times New Roman" panose="02020603050405020304" pitchFamily="18" charset="0"/>
                  <a:cs typeface="Times New Roman" panose="02020603050405020304" pitchFamily="18" charset="0"/>
                </a:rPr>
                <a:t>Tính nhẩm ( Theo mẫu)</a:t>
              </a:r>
              <a:endParaRPr lang="en-US" sz="3800" b="1">
                <a:solidFill>
                  <a:srgbClr val="0000FF"/>
                </a:solidFill>
                <a:latin typeface="Times New Roman" panose="02020603050405020304" pitchFamily="18" charset="0"/>
                <a:cs typeface="Times New Roman" panose="02020603050405020304" pitchFamily="18" charset="0"/>
              </a:endParaRPr>
            </a:p>
          </p:txBody>
        </p:sp>
      </p:grpSp>
      <p:grpSp>
        <p:nvGrpSpPr>
          <p:cNvPr id="37" name="Group 2"/>
          <p:cNvGrpSpPr/>
          <p:nvPr/>
        </p:nvGrpSpPr>
        <p:grpSpPr bwMode="auto">
          <a:xfrm>
            <a:off x="969591" y="2485489"/>
            <a:ext cx="13597467" cy="5647267"/>
            <a:chOff x="897400" y="1578422"/>
            <a:chExt cx="10196960" cy="4234211"/>
          </a:xfrm>
        </p:grpSpPr>
        <p:pic>
          <p:nvPicPr>
            <p:cNvPr id="38" name="Picture 3"/>
            <p:cNvPicPr>
              <a:picLocks noChangeAspect="1" noChangeArrowheads="1"/>
            </p:cNvPicPr>
            <p:nvPr/>
          </p:nvPicPr>
          <p:blipFill>
            <a:blip r:embed="rId1">
              <a:extLst>
                <a:ext uri="{28A0092B-C50C-407E-A947-70E740481C1C}">
                  <a14:useLocalDpi xmlns:a14="http://schemas.microsoft.com/office/drawing/2010/main" val="0"/>
                </a:ext>
              </a:extLst>
            </a:blip>
            <a:srcRect r="64758"/>
            <a:stretch>
              <a:fillRect/>
            </a:stretch>
          </p:blipFill>
          <p:spPr bwMode="auto">
            <a:xfrm rot="5400000">
              <a:off x="243136" y="2232686"/>
              <a:ext cx="4233404" cy="2924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
            <p:cNvPicPr>
              <a:picLocks noChangeAspect="1" noChangeArrowheads="1"/>
            </p:cNvPicPr>
            <p:nvPr/>
          </p:nvPicPr>
          <p:blipFill>
            <a:blip r:embed="rId1">
              <a:extLst>
                <a:ext uri="{28A0092B-C50C-407E-A947-70E740481C1C}">
                  <a14:useLocalDpi xmlns:a14="http://schemas.microsoft.com/office/drawing/2010/main" val="0"/>
                </a:ext>
              </a:extLst>
            </a:blip>
            <a:srcRect r="64758"/>
            <a:stretch>
              <a:fillRect/>
            </a:stretch>
          </p:blipFill>
          <p:spPr bwMode="auto">
            <a:xfrm rot="5400000">
              <a:off x="3151971" y="2232686"/>
              <a:ext cx="4233404" cy="2924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5"/>
            <p:cNvPicPr>
              <a:picLocks noChangeAspect="1" noChangeArrowheads="1"/>
            </p:cNvPicPr>
            <p:nvPr/>
          </p:nvPicPr>
          <p:blipFill>
            <a:blip r:embed="rId1">
              <a:extLst>
                <a:ext uri="{28A0092B-C50C-407E-A947-70E740481C1C}">
                  <a14:useLocalDpi xmlns:a14="http://schemas.microsoft.com/office/drawing/2010/main" val="0"/>
                </a:ext>
              </a:extLst>
            </a:blip>
            <a:srcRect r="64758"/>
            <a:stretch>
              <a:fillRect/>
            </a:stretch>
          </p:blipFill>
          <p:spPr bwMode="auto">
            <a:xfrm rot="5400000">
              <a:off x="6067510" y="2233493"/>
              <a:ext cx="4233404" cy="2924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6"/>
            <p:cNvPicPr>
              <a:picLocks noChangeAspect="1" noChangeArrowheads="1"/>
            </p:cNvPicPr>
            <p:nvPr/>
          </p:nvPicPr>
          <p:blipFill>
            <a:blip r:embed="rId1">
              <a:extLst>
                <a:ext uri="{28A0092B-C50C-407E-A947-70E740481C1C}">
                  <a14:useLocalDpi xmlns:a14="http://schemas.microsoft.com/office/drawing/2010/main" val="0"/>
                </a:ext>
              </a:extLst>
            </a:blip>
            <a:srcRect t="49088" r="64758"/>
            <a:stretch>
              <a:fillRect/>
            </a:stretch>
          </p:blipFill>
          <p:spPr bwMode="auto">
            <a:xfrm rot="5400000">
              <a:off x="8233093" y="2950558"/>
              <a:ext cx="4233404" cy="1489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mc:AlternateContent xmlns:mc="http://schemas.openxmlformats.org/markup-compatibility/2006">
        <mc:Choice xmlns:a14="http://schemas.microsoft.com/office/drawing/2010/main" Requires="a14">
          <p:sp>
            <p:nvSpPr>
              <p:cNvPr id="42" name="TextBox 41"/>
              <p:cNvSpPr txBox="1"/>
              <p:nvPr/>
            </p:nvSpPr>
            <p:spPr>
              <a:xfrm>
                <a:off x="2019733" y="2723152"/>
                <a:ext cx="5255198" cy="858248"/>
              </a:xfrm>
              <a:prstGeom prst="rect">
                <a:avLst/>
              </a:prstGeom>
              <a:noFill/>
            </p:spPr>
            <p:txBody>
              <a:bodyPr wrap="square">
                <a:spAutoFit/>
              </a:bodyPr>
              <a:lstStyle/>
              <a:p>
                <a:pPr defTabSz="1625600">
                  <a:buClr>
                    <a:srgbClr val="000000"/>
                  </a:buClr>
                  <a:defRPr/>
                </a:pPr>
                <a:r>
                  <a:rPr lang="en-US" sz="4000" b="1" kern="0">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Mẫu</a:t>
                </a:r>
                <a:r>
                  <a:rPr lang="en-US" sz="4975" b="1" kern="0">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20 </a:t>
                </a:r>
                <a14:m>
                  <m:oMath xmlns:m="http://schemas.openxmlformats.org/officeDocument/2006/math">
                    <m:r>
                      <a:rPr lang="en-US" sz="4975" b="1" i="1" kern="0" smtClean="0">
                        <a:latin typeface="Cambria Math" panose="02040503050406030204" pitchFamily="18" charset="0"/>
                        <a:ea typeface="Cambria Math" panose="02040503050406030204" pitchFamily="18" charset="0"/>
                        <a:cs typeface="Arial" panose="020B0604020202020204"/>
                        <a:sym typeface="Arial" panose="020B0604020202020204"/>
                      </a:rPr>
                      <m:t>×</m:t>
                    </m:r>
                  </m:oMath>
                </a14:m>
                <a:r>
                  <a:rPr lang="en-US" sz="4975" b="1" kern="0">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3 = ?</a:t>
                </a:r>
                <a:endParaRPr lang="en-US" sz="4975" b="1" kern="0" dirty="0">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p:txBody>
          </p:sp>
        </mc:Choice>
        <mc:Fallback>
          <p:sp>
            <p:nvSpPr>
              <p:cNvPr id="42" name="TextBox 41"/>
              <p:cNvSpPr txBox="1">
                <a:spLocks noRot="1" noChangeAspect="1" noMove="1" noResize="1" noEditPoints="1" noAdjustHandles="1" noChangeArrowheads="1" noChangeShapeType="1" noTextEdit="1"/>
              </p:cNvSpPr>
              <p:nvPr/>
            </p:nvSpPr>
            <p:spPr>
              <a:xfrm>
                <a:off x="2019733" y="2723152"/>
                <a:ext cx="5255198" cy="858248"/>
              </a:xfrm>
              <a:prstGeom prst="rect">
                <a:avLst/>
              </a:prstGeom>
              <a:blipFill rotWithShape="1">
                <a:blip r:embed="rId2"/>
                <a:stretch>
                  <a:fillRect l="-8" t="-32" r="7"/>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43" name="TextBox 42"/>
              <p:cNvSpPr txBox="1"/>
              <p:nvPr/>
            </p:nvSpPr>
            <p:spPr>
              <a:xfrm>
                <a:off x="2118450" y="3767168"/>
                <a:ext cx="7437572" cy="707886"/>
              </a:xfrm>
              <a:prstGeom prst="rect">
                <a:avLst/>
              </a:prstGeom>
              <a:noFill/>
            </p:spPr>
            <p:txBody>
              <a:bodyPr wrap="square">
                <a:spAutoFit/>
              </a:bodyPr>
              <a:lstStyle/>
              <a:p>
                <a:pPr defTabSz="1625600">
                  <a:buClr>
                    <a:srgbClr val="000000"/>
                  </a:buClr>
                  <a:defRPr/>
                </a:pPr>
                <a:r>
                  <a:rPr lang="en-US" sz="4000" b="1" kern="0">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Nhẩm: 2 chục </a:t>
                </a:r>
                <a14:m>
                  <m:oMath xmlns:m="http://schemas.openxmlformats.org/officeDocument/2006/math">
                    <m:r>
                      <a:rPr lang="en-US" sz="4000" b="1" i="1" kern="0">
                        <a:latin typeface="Cambria Math" panose="02040503050406030204" pitchFamily="18" charset="0"/>
                        <a:ea typeface="Cambria Math" panose="02040503050406030204" pitchFamily="18" charset="0"/>
                        <a:cs typeface="Arial" panose="020B0604020202020204"/>
                        <a:sym typeface="Arial" panose="020B0604020202020204"/>
                      </a:rPr>
                      <m:t>×</m:t>
                    </m:r>
                  </m:oMath>
                </a14:m>
                <a:r>
                  <a:rPr lang="en-US" sz="4000" b="1" kern="0">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3 = 6 chục</a:t>
                </a:r>
                <a:endParaRPr lang="en-US" sz="4000" b="1" kern="0" dirty="0">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p:txBody>
          </p:sp>
        </mc:Choice>
        <mc:Fallback>
          <p:sp>
            <p:nvSpPr>
              <p:cNvPr id="43" name="TextBox 42"/>
              <p:cNvSpPr txBox="1">
                <a:spLocks noRot="1" noChangeAspect="1" noMove="1" noResize="1" noEditPoints="1" noAdjustHandles="1" noChangeArrowheads="1" noChangeShapeType="1" noTextEdit="1"/>
              </p:cNvSpPr>
              <p:nvPr/>
            </p:nvSpPr>
            <p:spPr>
              <a:xfrm>
                <a:off x="2118450" y="3767168"/>
                <a:ext cx="7437572" cy="707886"/>
              </a:xfrm>
              <a:prstGeom prst="rect">
                <a:avLst/>
              </a:prstGeom>
              <a:blipFill rotWithShape="1">
                <a:blip r:embed="rId3"/>
                <a:stretch>
                  <a:fillRect l="-1" t="-49" r="7" b="30"/>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44" name="TextBox 43"/>
              <p:cNvSpPr txBox="1"/>
              <p:nvPr/>
            </p:nvSpPr>
            <p:spPr>
              <a:xfrm>
                <a:off x="3140921" y="4752307"/>
                <a:ext cx="5255198" cy="706755"/>
              </a:xfrm>
              <a:prstGeom prst="rect">
                <a:avLst/>
              </a:prstGeom>
              <a:noFill/>
            </p:spPr>
            <p:txBody>
              <a:bodyPr wrap="square">
                <a:spAutoFit/>
              </a:bodyPr>
              <a:lstStyle/>
              <a:p>
                <a:pPr defTabSz="1625600">
                  <a:buClr>
                    <a:srgbClr val="000000"/>
                  </a:buClr>
                  <a:defRPr/>
                </a:pPr>
                <a:r>
                  <a:rPr lang="en-US" sz="4000" b="1" kern="0">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20 </a:t>
                </a:r>
                <a14:m>
                  <m:oMath xmlns:m="http://schemas.openxmlformats.org/officeDocument/2006/math">
                    <m:r>
                      <a:rPr lang="en-US" sz="4000" b="1" i="1" kern="0">
                        <a:latin typeface="Cambria Math" panose="02040503050406030204" pitchFamily="18" charset="0"/>
                        <a:ea typeface="Cambria Math" panose="02040503050406030204" pitchFamily="18" charset="0"/>
                        <a:cs typeface="Arial" panose="020B0604020202020204"/>
                        <a:sym typeface="Arial" panose="020B0604020202020204"/>
                      </a:rPr>
                      <m:t>×</m:t>
                    </m:r>
                  </m:oMath>
                </a14:m>
                <a:r>
                  <a:rPr lang="en-US" sz="4000" b="1" kern="0">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3 = 60</a:t>
                </a:r>
                <a:endParaRPr lang="vi-VN" altLang="en-US" sz="4000" b="1" kern="0" dirty="0">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p:txBody>
          </p:sp>
        </mc:Choice>
        <mc:Fallback>
          <p:sp>
            <p:nvSpPr>
              <p:cNvPr id="44" name="TextBox 43"/>
              <p:cNvSpPr txBox="1">
                <a:spLocks noRot="1" noChangeAspect="1" noMove="1" noResize="1" noEditPoints="1" noAdjustHandles="1" noChangeArrowheads="1" noChangeShapeType="1" noTextEdit="1"/>
              </p:cNvSpPr>
              <p:nvPr/>
            </p:nvSpPr>
            <p:spPr>
              <a:xfrm>
                <a:off x="3140921" y="4752307"/>
                <a:ext cx="5255198" cy="706755"/>
              </a:xfrm>
              <a:prstGeom prst="rect">
                <a:avLst/>
              </a:prstGeom>
              <a:blipFill rotWithShape="1">
                <a:blip r:embed="rId4"/>
                <a:stretch>
                  <a:fillRect l="-4" t="-85" r="3" b="85"/>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45" name="TextBox 44"/>
              <p:cNvSpPr txBox="1"/>
              <p:nvPr/>
            </p:nvSpPr>
            <p:spPr>
              <a:xfrm>
                <a:off x="2810510" y="5683044"/>
                <a:ext cx="3308985" cy="1075690"/>
              </a:xfrm>
              <a:prstGeom prst="rect">
                <a:avLst/>
              </a:prstGeom>
              <a:noFill/>
            </p:spPr>
            <p:txBody>
              <a:bodyPr wrap="square">
                <a:noAutofit/>
              </a:bodyPr>
              <a:lstStyle/>
              <a:p>
                <a:pPr defTabSz="1625600">
                  <a:buClr>
                    <a:srgbClr val="000000"/>
                  </a:buClr>
                  <a:defRPr/>
                </a:pPr>
                <a:r>
                  <a:rPr lang="en-US" sz="4000" b="1" ker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10 </a:t>
                </a:r>
                <a14:m>
                  <m:oMath xmlns:m="http://schemas.openxmlformats.org/officeDocument/2006/math">
                    <m:r>
                      <a:rPr lang="en-US" sz="4000" b="1" i="1" kern="0">
                        <a:solidFill>
                          <a:schemeClr val="tx1"/>
                        </a:solidFill>
                        <a:latin typeface="Cambria Math" panose="02040503050406030204" pitchFamily="18" charset="0"/>
                        <a:ea typeface="Cambria Math" panose="02040503050406030204" pitchFamily="18" charset="0"/>
                        <a:cs typeface="Arial" panose="020B0604020202020204"/>
                        <a:sym typeface="Arial" panose="020B0604020202020204"/>
                      </a:rPr>
                      <m:t>×</m:t>
                    </m:r>
                  </m:oMath>
                </a14:m>
                <a:r>
                  <a:rPr lang="en-US" sz="4000" b="1" ker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8 = </a:t>
                </a:r>
                <a:endParaRPr lang="en-US" sz="4000" b="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p:txBody>
          </p:sp>
        </mc:Choice>
        <mc:Fallback>
          <p:sp>
            <p:nvSpPr>
              <p:cNvPr id="45" name="TextBox 44"/>
              <p:cNvSpPr txBox="1">
                <a:spLocks noRot="1" noChangeAspect="1" noMove="1" noResize="1" noEditPoints="1" noAdjustHandles="1" noChangeArrowheads="1" noChangeShapeType="1" noTextEdit="1"/>
              </p:cNvSpPr>
              <p:nvPr/>
            </p:nvSpPr>
            <p:spPr>
              <a:xfrm>
                <a:off x="2810510" y="5683044"/>
                <a:ext cx="3308985" cy="1075690"/>
              </a:xfrm>
              <a:prstGeom prst="rect">
                <a:avLst/>
              </a:prstGeom>
              <a:blipFill rotWithShape="1">
                <a:blip r:embed="rId5"/>
                <a:stretch>
                  <a:fillRect t="-40" b="40"/>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46" name="TextBox 45"/>
              <p:cNvSpPr txBox="1"/>
              <p:nvPr/>
            </p:nvSpPr>
            <p:spPr>
              <a:xfrm>
                <a:off x="2880217" y="6631940"/>
                <a:ext cx="2651760" cy="683260"/>
              </a:xfrm>
              <a:prstGeom prst="rect">
                <a:avLst/>
              </a:prstGeom>
              <a:noFill/>
            </p:spPr>
            <p:txBody>
              <a:bodyPr wrap="square">
                <a:noAutofit/>
              </a:bodyPr>
              <a:lstStyle/>
              <a:p>
                <a:pPr defTabSz="1625600">
                  <a:buClr>
                    <a:srgbClr val="000000"/>
                  </a:buClr>
                  <a:defRPr/>
                </a:pPr>
                <a:r>
                  <a:rPr lang="en-US" sz="4000" b="1" ker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30 </a:t>
                </a:r>
                <a14:m>
                  <m:oMath xmlns:m="http://schemas.openxmlformats.org/officeDocument/2006/math">
                    <m:r>
                      <a:rPr lang="en-US" sz="4000" b="1" i="1" kern="0">
                        <a:solidFill>
                          <a:schemeClr val="tx1"/>
                        </a:solidFill>
                        <a:latin typeface="Cambria Math" panose="02040503050406030204" pitchFamily="18" charset="0"/>
                        <a:ea typeface="Cambria Math" panose="02040503050406030204" pitchFamily="18" charset="0"/>
                        <a:cs typeface="Arial" panose="020B0604020202020204"/>
                        <a:sym typeface="Arial" panose="020B0604020202020204"/>
                      </a:rPr>
                      <m:t>×</m:t>
                    </m:r>
                  </m:oMath>
                </a14:m>
                <a:r>
                  <a:rPr lang="en-US" sz="4000" b="1" ker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3 =</a:t>
                </a:r>
                <a:endParaRPr lang="en-US" sz="4000" b="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p:txBody>
          </p:sp>
        </mc:Choice>
        <mc:Fallback>
          <p:sp>
            <p:nvSpPr>
              <p:cNvPr id="46" name="TextBox 45"/>
              <p:cNvSpPr txBox="1">
                <a:spLocks noRot="1" noChangeAspect="1" noMove="1" noResize="1" noEditPoints="1" noAdjustHandles="1" noChangeArrowheads="1" noChangeShapeType="1" noTextEdit="1"/>
              </p:cNvSpPr>
              <p:nvPr/>
            </p:nvSpPr>
            <p:spPr>
              <a:xfrm>
                <a:off x="2880217" y="6631940"/>
                <a:ext cx="2651760" cy="683260"/>
              </a:xfrm>
              <a:prstGeom prst="rect">
                <a:avLst/>
              </a:prstGeom>
              <a:blipFill rotWithShape="1">
                <a:blip r:embed="rId6"/>
                <a:stretch>
                  <a:fillRect l="-19" r="19"/>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47" name="TextBox 46"/>
              <p:cNvSpPr txBox="1"/>
              <p:nvPr/>
            </p:nvSpPr>
            <p:spPr>
              <a:xfrm>
                <a:off x="9071610" y="5694045"/>
                <a:ext cx="2809875" cy="706755"/>
              </a:xfrm>
              <a:prstGeom prst="rect">
                <a:avLst/>
              </a:prstGeom>
              <a:noFill/>
            </p:spPr>
            <p:txBody>
              <a:bodyPr wrap="square">
                <a:spAutoFit/>
              </a:bodyPr>
              <a:lstStyle/>
              <a:p>
                <a:pPr defTabSz="1625600">
                  <a:buClr>
                    <a:srgbClr val="000000"/>
                  </a:buClr>
                  <a:defRPr/>
                </a:pPr>
                <a:r>
                  <a:rPr lang="en-US" sz="4000" b="1" ker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20 </a:t>
                </a:r>
                <a14:m>
                  <m:oMath xmlns:m="http://schemas.openxmlformats.org/officeDocument/2006/math">
                    <m:r>
                      <a:rPr lang="en-US" sz="4000" b="1" i="1" kern="0">
                        <a:solidFill>
                          <a:schemeClr val="tx1"/>
                        </a:solidFill>
                        <a:latin typeface="Cambria Math" panose="02040503050406030204" pitchFamily="18" charset="0"/>
                        <a:ea typeface="Cambria Math" panose="02040503050406030204" pitchFamily="18" charset="0"/>
                        <a:cs typeface="Arial" panose="020B0604020202020204"/>
                        <a:sym typeface="Arial" panose="020B0604020202020204"/>
                      </a:rPr>
                      <m:t>×</m:t>
                    </m:r>
                  </m:oMath>
                </a14:m>
                <a:r>
                  <a:rPr lang="en-US" sz="4000" b="1" ker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4 = </a:t>
                </a:r>
                <a:endParaRPr lang="en-US" sz="4000" b="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p:txBody>
          </p:sp>
        </mc:Choice>
        <mc:Fallback>
          <p:sp>
            <p:nvSpPr>
              <p:cNvPr id="47" name="TextBox 46"/>
              <p:cNvSpPr txBox="1">
                <a:spLocks noRot="1" noChangeAspect="1" noMove="1" noResize="1" noEditPoints="1" noAdjustHandles="1" noChangeArrowheads="1" noChangeShapeType="1" noTextEdit="1"/>
              </p:cNvSpPr>
              <p:nvPr/>
            </p:nvSpPr>
            <p:spPr>
              <a:xfrm>
                <a:off x="9071610" y="5694045"/>
                <a:ext cx="2809875" cy="706755"/>
              </a:xfrm>
              <a:prstGeom prst="rect">
                <a:avLst/>
              </a:prstGeom>
              <a:blipFill rotWithShape="1">
                <a:blip r:embed="rId7"/>
                <a:stretch>
                  <a:fillRect/>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48" name="TextBox 47"/>
              <p:cNvSpPr txBox="1"/>
              <p:nvPr/>
            </p:nvSpPr>
            <p:spPr>
              <a:xfrm>
                <a:off x="9088914" y="6629400"/>
                <a:ext cx="2707005" cy="706755"/>
              </a:xfrm>
              <a:prstGeom prst="rect">
                <a:avLst/>
              </a:prstGeom>
              <a:noFill/>
            </p:spPr>
            <p:txBody>
              <a:bodyPr wrap="square">
                <a:spAutoFit/>
              </a:bodyPr>
              <a:lstStyle/>
              <a:p>
                <a:pPr defTabSz="1625600">
                  <a:buClr>
                    <a:srgbClr val="000000"/>
                  </a:buClr>
                  <a:defRPr/>
                </a:pPr>
                <a:r>
                  <a:rPr lang="en-US" sz="4000" b="1" ker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40 </a:t>
                </a:r>
                <a14:m>
                  <m:oMath xmlns:m="http://schemas.openxmlformats.org/officeDocument/2006/math">
                    <m:r>
                      <a:rPr lang="en-US" sz="4000" b="1" i="1" kern="0">
                        <a:solidFill>
                          <a:schemeClr val="tx1"/>
                        </a:solidFill>
                        <a:latin typeface="Cambria Math" panose="02040503050406030204" pitchFamily="18" charset="0"/>
                        <a:ea typeface="Cambria Math" panose="02040503050406030204" pitchFamily="18" charset="0"/>
                        <a:cs typeface="Arial" panose="020B0604020202020204"/>
                        <a:sym typeface="Arial" panose="020B0604020202020204"/>
                      </a:rPr>
                      <m:t>×</m:t>
                    </m:r>
                  </m:oMath>
                </a14:m>
                <a:r>
                  <a:rPr lang="en-US" sz="4000" b="1" ker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4000" b="1" kern="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2 = </a:t>
                </a:r>
                <a:endParaRPr lang="en-US" sz="4000" b="1" kern="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p:txBody>
          </p:sp>
        </mc:Choice>
        <mc:Fallback>
          <p:sp>
            <p:nvSpPr>
              <p:cNvPr id="48" name="TextBox 47"/>
              <p:cNvSpPr txBox="1">
                <a:spLocks noRot="1" noChangeAspect="1" noMove="1" noResize="1" noEditPoints="1" noAdjustHandles="1" noChangeArrowheads="1" noChangeShapeType="1" noTextEdit="1"/>
              </p:cNvSpPr>
              <p:nvPr/>
            </p:nvSpPr>
            <p:spPr>
              <a:xfrm>
                <a:off x="9088914" y="6629400"/>
                <a:ext cx="2707005" cy="706755"/>
              </a:xfrm>
              <a:prstGeom prst="rect">
                <a:avLst/>
              </a:prstGeom>
              <a:blipFill rotWithShape="1">
                <a:blip r:embed="rId8"/>
                <a:stretch>
                  <a:fillRect l="-6" r="6"/>
                </a:stretch>
              </a:blipFill>
            </p:spPr>
            <p:txBody>
              <a:bodyPr/>
              <a:lstStyle/>
              <a:p>
                <a:r>
                  <a:rPr lang="en-US" altLang="en-US">
                    <a:noFill/>
                  </a:rPr>
                  <a:t> </a:t>
                </a:r>
              </a:p>
            </p:txBody>
          </p:sp>
        </mc:Fallback>
      </mc:AlternateContent>
      <p:sp>
        <p:nvSpPr>
          <p:cNvPr id="49" name="TextBox 48"/>
          <p:cNvSpPr txBox="1"/>
          <p:nvPr/>
        </p:nvSpPr>
        <p:spPr>
          <a:xfrm>
            <a:off x="4633119" y="5573752"/>
            <a:ext cx="1309370" cy="857250"/>
          </a:xfrm>
          <a:prstGeom prst="rect">
            <a:avLst/>
          </a:prstGeom>
          <a:noFill/>
        </p:spPr>
        <p:txBody>
          <a:bodyPr wrap="square">
            <a:spAutoFit/>
          </a:bodyPr>
          <a:lstStyle/>
          <a:p>
            <a:pPr algn="ctr" defTabSz="1625600">
              <a:buClr>
                <a:srgbClr val="000000"/>
              </a:buClr>
              <a:defRPr/>
            </a:pPr>
            <a:r>
              <a:rPr lang="en-US" sz="4975" b="1" kern="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80</a:t>
            </a:r>
            <a:endParaRPr lang="en-US" sz="4975"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p:txBody>
      </p:sp>
      <p:sp>
        <p:nvSpPr>
          <p:cNvPr id="51" name="TextBox 50"/>
          <p:cNvSpPr txBox="1"/>
          <p:nvPr/>
        </p:nvSpPr>
        <p:spPr>
          <a:xfrm>
            <a:off x="10951015" y="5571736"/>
            <a:ext cx="1280391" cy="858248"/>
          </a:xfrm>
          <a:prstGeom prst="rect">
            <a:avLst/>
          </a:prstGeom>
          <a:noFill/>
        </p:spPr>
        <p:txBody>
          <a:bodyPr wrap="square">
            <a:spAutoFit/>
          </a:bodyPr>
          <a:lstStyle/>
          <a:p>
            <a:pPr algn="ctr" defTabSz="1625600">
              <a:buClr>
                <a:srgbClr val="000000"/>
              </a:buClr>
              <a:defRPr/>
            </a:pPr>
            <a:r>
              <a:rPr lang="en-US" sz="4975" b="1" kern="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80</a:t>
            </a:r>
            <a:endParaRPr lang="en-US" sz="4975"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p:txBody>
      </p:sp>
      <p:sp>
        <p:nvSpPr>
          <p:cNvPr id="52" name="TextBox 51"/>
          <p:cNvSpPr txBox="1"/>
          <p:nvPr/>
        </p:nvSpPr>
        <p:spPr>
          <a:xfrm>
            <a:off x="10896528" y="6553200"/>
            <a:ext cx="1280391" cy="858248"/>
          </a:xfrm>
          <a:prstGeom prst="rect">
            <a:avLst/>
          </a:prstGeom>
          <a:noFill/>
        </p:spPr>
        <p:txBody>
          <a:bodyPr wrap="square">
            <a:spAutoFit/>
          </a:bodyPr>
          <a:lstStyle/>
          <a:p>
            <a:pPr algn="ctr" defTabSz="1625600">
              <a:buClr>
                <a:srgbClr val="000000"/>
              </a:buClr>
              <a:defRPr/>
            </a:pPr>
            <a:r>
              <a:rPr lang="en-US" sz="4975" b="1" kern="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80</a:t>
            </a:r>
            <a:endParaRPr lang="en-US" sz="4975" b="1" kern="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endParaRPr>
          </a:p>
        </p:txBody>
      </p:sp>
      <p:sp>
        <p:nvSpPr>
          <p:cNvPr id="7" name="Text Box 6"/>
          <p:cNvSpPr txBox="1"/>
          <p:nvPr/>
        </p:nvSpPr>
        <p:spPr>
          <a:xfrm>
            <a:off x="4937919" y="6587490"/>
            <a:ext cx="1271270" cy="727710"/>
          </a:xfrm>
          <a:prstGeom prst="rect">
            <a:avLst/>
          </a:prstGeom>
          <a:noFill/>
        </p:spPr>
        <p:txBody>
          <a:bodyPr wrap="square" rtlCol="0">
            <a:noAutofit/>
          </a:bodyPr>
          <a:lstStyle/>
          <a:p>
            <a:r>
              <a:rPr lang="en-US" sz="4800" b="1">
                <a:latin typeface="Times New Roman" panose="02020603050405020304" pitchFamily="18" charset="0"/>
                <a:cs typeface="Times New Roman" panose="02020603050405020304" pitchFamily="18" charset="0"/>
              </a:rPr>
              <a:t>90</a:t>
            </a:r>
            <a:endParaRPr lang="en-US" sz="4800" b="1">
              <a:latin typeface="Times New Roman" panose="02020603050405020304" pitchFamily="18" charset="0"/>
              <a:cs typeface="Times New Roman" panose="02020603050405020304" pitchFamily="18"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randombar(horizontal)">
                                      <p:cBhvr>
                                        <p:cTn id="7" dur="2000"/>
                                        <p:tgtEl>
                                          <p:spTgt spid="4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20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randombar(horizontal)">
                                      <p:cBhvr>
                                        <p:cTn id="13" dur="2000"/>
                                        <p:tgtEl>
                                          <p:spTgt spid="5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randombar(horizontal)">
                                      <p:cBhvr>
                                        <p:cTn id="16"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1" grpId="0"/>
      <p:bldP spid="52"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470819" y="1600200"/>
            <a:ext cx="14058901" cy="1846659"/>
            <a:chOff x="1470819" y="1790700"/>
            <a:chExt cx="14058901" cy="1846659"/>
          </a:xfrm>
        </p:grpSpPr>
        <p:grpSp>
          <p:nvGrpSpPr>
            <p:cNvPr id="10" name="Group 9"/>
            <p:cNvGrpSpPr/>
            <p:nvPr/>
          </p:nvGrpSpPr>
          <p:grpSpPr>
            <a:xfrm>
              <a:off x="1470819" y="1943100"/>
              <a:ext cx="533400" cy="646331"/>
              <a:chOff x="1737519" y="1943100"/>
              <a:chExt cx="533400" cy="646331"/>
            </a:xfrm>
          </p:grpSpPr>
          <p:sp>
            <p:nvSpPr>
              <p:cNvPr id="8" name="Oval 7"/>
              <p:cNvSpPr/>
              <p:nvPr/>
            </p:nvSpPr>
            <p:spPr>
              <a:xfrm>
                <a:off x="1737519" y="2019300"/>
                <a:ext cx="533400" cy="533400"/>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TextBox 8"/>
              <p:cNvSpPr txBox="1"/>
              <p:nvPr/>
            </p:nvSpPr>
            <p:spPr>
              <a:xfrm>
                <a:off x="1804609" y="1943100"/>
                <a:ext cx="415498" cy="646331"/>
              </a:xfrm>
              <a:prstGeom prst="rect">
                <a:avLst/>
              </a:prstGeom>
              <a:noFill/>
            </p:spPr>
            <p:txBody>
              <a:bodyPr wrap="none" rtlCol="0">
                <a:spAutoFit/>
              </a:bodyPr>
              <a:lstStyle/>
              <a:p>
                <a:r>
                  <a:rPr lang="en-US" sz="3600" b="1">
                    <a:solidFill>
                      <a:srgbClr val="FF0000"/>
                    </a:solidFill>
                    <a:latin typeface="Times New Roman" panose="02020603050405020304" pitchFamily="18" charset="0"/>
                    <a:cs typeface="Times New Roman" panose="02020603050405020304" pitchFamily="18" charset="0"/>
                  </a:rPr>
                  <a:t>3</a:t>
                </a:r>
                <a:endParaRPr lang="en-US" sz="3600" b="1">
                  <a:solidFill>
                    <a:srgbClr val="FF0000"/>
                  </a:solidFill>
                  <a:latin typeface="Times New Roman" panose="02020603050405020304" pitchFamily="18" charset="0"/>
                  <a:cs typeface="Times New Roman" panose="02020603050405020304" pitchFamily="18" charset="0"/>
                </a:endParaRPr>
              </a:p>
            </p:txBody>
          </p:sp>
        </p:grpSp>
        <p:sp>
          <p:nvSpPr>
            <p:cNvPr id="11" name="TextBox 10"/>
            <p:cNvSpPr txBox="1"/>
            <p:nvPr/>
          </p:nvSpPr>
          <p:spPr>
            <a:xfrm>
              <a:off x="2118520" y="1790700"/>
              <a:ext cx="13411200" cy="1846659"/>
            </a:xfrm>
            <a:prstGeom prst="rect">
              <a:avLst/>
            </a:prstGeom>
            <a:noFill/>
          </p:spPr>
          <p:txBody>
            <a:bodyPr wrap="square" rtlCol="0">
              <a:spAutoFit/>
            </a:bodyPr>
            <a:lstStyle/>
            <a:p>
              <a:pPr algn="just"/>
              <a:r>
                <a:rPr lang="en-US" sz="3800" b="1">
                  <a:solidFill>
                    <a:srgbClr val="0000FF"/>
                  </a:solidFill>
                  <a:latin typeface="Times New Roman" panose="02020603050405020304" pitchFamily="18" charset="0"/>
                  <a:cs typeface="Times New Roman" panose="02020603050405020304" pitchFamily="18" charset="0"/>
                </a:rPr>
                <a:t>Có 3 </a:t>
              </a:r>
              <a:r>
                <a:rPr lang="en-US" sz="3600" b="1">
                  <a:solidFill>
                    <a:srgbClr val="0000FF"/>
                  </a:solidFill>
                  <a:latin typeface="Times New Roman" panose="02020603050405020304" pitchFamily="18" charset="0"/>
                  <a:cs typeface="Times New Roman" panose="02020603050405020304" pitchFamily="18" charset="0"/>
                </a:rPr>
                <a:t>bình</a:t>
              </a:r>
              <a:r>
                <a:rPr lang="en-US" sz="3800" b="1">
                  <a:solidFill>
                    <a:srgbClr val="0000FF"/>
                  </a:solidFill>
                  <a:latin typeface="Times New Roman" panose="02020603050405020304" pitchFamily="18" charset="0"/>
                  <a:cs typeface="Times New Roman" panose="02020603050405020304" pitchFamily="18" charset="0"/>
                </a:rPr>
                <a:t> chứa nước. Quạ phải thả 21 viên sỏi vào mỗi bình để nước dâng lên thì mới có thể uống được nước. Hỏi quạ phải thả bao nhiêu viên sỏi thì mới uống được nước ở cả 3 bình đó? </a:t>
              </a:r>
              <a:endParaRPr lang="en-US" sz="3800" b="1">
                <a:solidFill>
                  <a:srgbClr val="0000FF"/>
                </a:solidFill>
                <a:latin typeface="Times New Roman" panose="02020603050405020304" pitchFamily="18" charset="0"/>
                <a:cs typeface="Times New Roman" panose="02020603050405020304" pitchFamily="18" charset="0"/>
              </a:endParaRPr>
            </a:p>
          </p:txBody>
        </p:sp>
      </p:grpSp>
      <p:sp>
        <p:nvSpPr>
          <p:cNvPr id="24" name="Rectangle 23"/>
          <p:cNvSpPr>
            <a:spLocks noChangeArrowheads="1"/>
          </p:cNvSpPr>
          <p:nvPr/>
        </p:nvSpPr>
        <p:spPr bwMode="auto">
          <a:xfrm>
            <a:off x="1419384" y="3880624"/>
            <a:ext cx="3352799"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57200" fontAlgn="base">
              <a:spcBef>
                <a:spcPct val="50000"/>
              </a:spcBef>
              <a:spcAft>
                <a:spcPct val="0"/>
              </a:spcAft>
              <a:buClrTx/>
              <a:buFontTx/>
              <a:buNone/>
            </a:pPr>
            <a:r>
              <a:rPr lang="en-US" altLang="en-US" sz="4000" b="1" u="sng" kern="1200" dirty="0" err="1">
                <a:solidFill>
                  <a:srgbClr val="FF3399"/>
                </a:solidFill>
                <a:latin typeface="Times New Roman" panose="02020603050405020304" pitchFamily="18" charset="0"/>
                <a:cs typeface="Times New Roman" panose="02020603050405020304" pitchFamily="18" charset="0"/>
              </a:rPr>
              <a:t>Tóm tắt</a:t>
            </a:r>
            <a:r>
              <a:rPr lang="en-US" altLang="en-US" sz="4000" b="1" kern="1200" dirty="0">
                <a:solidFill>
                  <a:srgbClr val="FF3399"/>
                </a:solidFill>
                <a:latin typeface="Times New Roman" panose="02020603050405020304" pitchFamily="18" charset="0"/>
                <a:cs typeface="Times New Roman" panose="02020603050405020304" pitchFamily="18" charset="0"/>
              </a:rPr>
              <a:t>:</a:t>
            </a:r>
            <a:endParaRPr lang="en-US" altLang="en-US" sz="4000" b="1" kern="1200" dirty="0">
              <a:solidFill>
                <a:srgbClr val="FF3399"/>
              </a:solidFill>
              <a:latin typeface="Times New Roman" panose="02020603050405020304" pitchFamily="18" charset="0"/>
              <a:cs typeface="Times New Roman" panose="02020603050405020304" pitchFamily="18" charset="0"/>
            </a:endParaRPr>
          </a:p>
        </p:txBody>
      </p:sp>
      <p:sp>
        <p:nvSpPr>
          <p:cNvPr id="25" name="Rectangle 24"/>
          <p:cNvSpPr>
            <a:spLocks noChangeArrowheads="1"/>
          </p:cNvSpPr>
          <p:nvPr/>
        </p:nvSpPr>
        <p:spPr bwMode="auto">
          <a:xfrm>
            <a:off x="594144" y="4724539"/>
            <a:ext cx="625067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defTabSz="457200" fontAlgn="base">
              <a:spcBef>
                <a:spcPct val="0"/>
              </a:spcBef>
              <a:spcAft>
                <a:spcPct val="0"/>
              </a:spcAft>
              <a:buClrTx/>
              <a:buFontTx/>
              <a:buNone/>
            </a:pPr>
            <a:r>
              <a:rPr lang="en-US" altLang="en-US" sz="4000" b="1" kern="1200" smtClean="0">
                <a:solidFill>
                  <a:srgbClr val="FF3399"/>
                </a:solidFill>
                <a:latin typeface="Times New Roman" panose="02020603050405020304" pitchFamily="18" charset="0"/>
                <a:cs typeface="Times New Roman" panose="02020603050405020304" pitchFamily="18" charset="0"/>
              </a:rPr>
              <a:t>- Mỗi bình: thả 21 viên sỏi </a:t>
            </a:r>
            <a:endParaRPr lang="en-US" altLang="en-US" sz="4000" b="1" kern="1200" dirty="0">
              <a:solidFill>
                <a:srgbClr val="FF3399"/>
              </a:solidFill>
              <a:latin typeface="Times New Roman" panose="02020603050405020304" pitchFamily="18" charset="0"/>
              <a:cs typeface="Times New Roman" panose="02020603050405020304" pitchFamily="18" charset="0"/>
            </a:endParaRPr>
          </a:p>
        </p:txBody>
      </p:sp>
      <p:sp>
        <p:nvSpPr>
          <p:cNvPr id="26" name="Rectangle 25"/>
          <p:cNvSpPr>
            <a:spLocks noChangeArrowheads="1"/>
          </p:cNvSpPr>
          <p:nvPr/>
        </p:nvSpPr>
        <p:spPr bwMode="auto">
          <a:xfrm>
            <a:off x="670504" y="5621645"/>
            <a:ext cx="564108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defTabSz="457200" fontAlgn="base">
              <a:spcBef>
                <a:spcPct val="0"/>
              </a:spcBef>
              <a:spcAft>
                <a:spcPct val="0"/>
              </a:spcAft>
              <a:buClrTx/>
              <a:buFontTx/>
              <a:buNone/>
            </a:pPr>
            <a:r>
              <a:rPr lang="en-US" altLang="en-US" sz="4000" b="1" kern="1200" smtClean="0">
                <a:solidFill>
                  <a:srgbClr val="FF3399"/>
                </a:solidFill>
                <a:latin typeface="Times New Roman" panose="02020603050405020304" pitchFamily="18" charset="0"/>
                <a:cs typeface="Times New Roman" panose="02020603050405020304" pitchFamily="18" charset="0"/>
              </a:rPr>
              <a:t>- 3 bình: ? viên sỏi </a:t>
            </a:r>
            <a:endParaRPr lang="en-US" altLang="en-US" sz="4000" b="1" kern="1200" dirty="0">
              <a:solidFill>
                <a:srgbClr val="FF3399"/>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1"/>
          <a:stretch>
            <a:fillRect/>
          </a:stretch>
        </p:blipFill>
        <p:spPr>
          <a:xfrm>
            <a:off x="6537960" y="3657600"/>
            <a:ext cx="8612505" cy="5226685"/>
          </a:xfrm>
          <a:prstGeom prst="rect">
            <a:avLst/>
          </a:prstGeom>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470819" y="1600200"/>
            <a:ext cx="14058901" cy="1846659"/>
            <a:chOff x="1470819" y="1790700"/>
            <a:chExt cx="14058901" cy="1846659"/>
          </a:xfrm>
        </p:grpSpPr>
        <p:grpSp>
          <p:nvGrpSpPr>
            <p:cNvPr id="10" name="Group 9"/>
            <p:cNvGrpSpPr/>
            <p:nvPr/>
          </p:nvGrpSpPr>
          <p:grpSpPr>
            <a:xfrm>
              <a:off x="1470819" y="1943100"/>
              <a:ext cx="533400" cy="646331"/>
              <a:chOff x="1737519" y="1943100"/>
              <a:chExt cx="533400" cy="646331"/>
            </a:xfrm>
          </p:grpSpPr>
          <p:sp>
            <p:nvSpPr>
              <p:cNvPr id="8" name="Oval 7"/>
              <p:cNvSpPr/>
              <p:nvPr/>
            </p:nvSpPr>
            <p:spPr>
              <a:xfrm>
                <a:off x="1737519" y="2019300"/>
                <a:ext cx="533400" cy="533400"/>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TextBox 8"/>
              <p:cNvSpPr txBox="1"/>
              <p:nvPr/>
            </p:nvSpPr>
            <p:spPr>
              <a:xfrm>
                <a:off x="1804609" y="1943100"/>
                <a:ext cx="415498" cy="646331"/>
              </a:xfrm>
              <a:prstGeom prst="rect">
                <a:avLst/>
              </a:prstGeom>
              <a:noFill/>
            </p:spPr>
            <p:txBody>
              <a:bodyPr wrap="none" rtlCol="0">
                <a:spAutoFit/>
              </a:bodyPr>
              <a:lstStyle/>
              <a:p>
                <a:r>
                  <a:rPr lang="en-US" sz="3600" b="1">
                    <a:solidFill>
                      <a:srgbClr val="FF0000"/>
                    </a:solidFill>
                    <a:latin typeface="Times New Roman" panose="02020603050405020304" pitchFamily="18" charset="0"/>
                    <a:cs typeface="Times New Roman" panose="02020603050405020304" pitchFamily="18" charset="0"/>
                  </a:rPr>
                  <a:t>3</a:t>
                </a:r>
                <a:endParaRPr lang="en-US" sz="3600" b="1">
                  <a:solidFill>
                    <a:srgbClr val="FF0000"/>
                  </a:solidFill>
                  <a:latin typeface="Times New Roman" panose="02020603050405020304" pitchFamily="18" charset="0"/>
                  <a:cs typeface="Times New Roman" panose="02020603050405020304" pitchFamily="18" charset="0"/>
                </a:endParaRPr>
              </a:p>
            </p:txBody>
          </p:sp>
        </p:grpSp>
        <p:sp>
          <p:nvSpPr>
            <p:cNvPr id="11" name="TextBox 10"/>
            <p:cNvSpPr txBox="1"/>
            <p:nvPr/>
          </p:nvSpPr>
          <p:spPr>
            <a:xfrm>
              <a:off x="2118520" y="1790700"/>
              <a:ext cx="13411200" cy="1846659"/>
            </a:xfrm>
            <a:prstGeom prst="rect">
              <a:avLst/>
            </a:prstGeom>
            <a:noFill/>
          </p:spPr>
          <p:txBody>
            <a:bodyPr wrap="square" rtlCol="0">
              <a:spAutoFit/>
            </a:bodyPr>
            <a:lstStyle/>
            <a:p>
              <a:pPr algn="just"/>
              <a:r>
                <a:rPr lang="en-US" sz="3800" b="1">
                  <a:solidFill>
                    <a:srgbClr val="0000FF"/>
                  </a:solidFill>
                  <a:latin typeface="Times New Roman" panose="02020603050405020304" pitchFamily="18" charset="0"/>
                  <a:cs typeface="Times New Roman" panose="02020603050405020304" pitchFamily="18" charset="0"/>
                </a:rPr>
                <a:t>Có 3 </a:t>
              </a:r>
              <a:r>
                <a:rPr lang="en-US" sz="3600" b="1">
                  <a:solidFill>
                    <a:srgbClr val="0000FF"/>
                  </a:solidFill>
                  <a:latin typeface="Times New Roman" panose="02020603050405020304" pitchFamily="18" charset="0"/>
                  <a:cs typeface="Times New Roman" panose="02020603050405020304" pitchFamily="18" charset="0"/>
                </a:rPr>
                <a:t>bình</a:t>
              </a:r>
              <a:r>
                <a:rPr lang="en-US" sz="3800" b="1">
                  <a:solidFill>
                    <a:srgbClr val="0000FF"/>
                  </a:solidFill>
                  <a:latin typeface="Times New Roman" panose="02020603050405020304" pitchFamily="18" charset="0"/>
                  <a:cs typeface="Times New Roman" panose="02020603050405020304" pitchFamily="18" charset="0"/>
                </a:rPr>
                <a:t> chứa nước. Quạ phải thả 21 viên sỏi vào mỗi bình để nước dâng lên thì mới có thể uống được nước. Hỏi quạ phải thả bao nhiêu viên sỏi thì mới uống được nước ở cả 3 bình đó? </a:t>
              </a:r>
              <a:endParaRPr lang="en-US" sz="3800" b="1">
                <a:solidFill>
                  <a:srgbClr val="0000FF"/>
                </a:solidFill>
                <a:latin typeface="Times New Roman" panose="02020603050405020304" pitchFamily="18" charset="0"/>
                <a:cs typeface="Times New Roman" panose="02020603050405020304" pitchFamily="18" charset="0"/>
              </a:endParaRPr>
            </a:p>
          </p:txBody>
        </p:sp>
      </p:grpSp>
      <p:sp>
        <p:nvSpPr>
          <p:cNvPr id="34" name="Rectangle 33"/>
          <p:cNvSpPr>
            <a:spLocks noChangeArrowheads="1"/>
          </p:cNvSpPr>
          <p:nvPr/>
        </p:nvSpPr>
        <p:spPr bwMode="auto">
          <a:xfrm>
            <a:off x="8976519" y="4092714"/>
            <a:ext cx="33527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57200" fontAlgn="base">
              <a:spcBef>
                <a:spcPct val="50000"/>
              </a:spcBef>
              <a:spcAft>
                <a:spcPct val="0"/>
              </a:spcAft>
              <a:buClrTx/>
              <a:buFontTx/>
              <a:buNone/>
            </a:pPr>
            <a:r>
              <a:rPr lang="en-US" altLang="en-US" sz="4000" b="1" u="sng" kern="1200" dirty="0" err="1">
                <a:solidFill>
                  <a:srgbClr val="0000FF"/>
                </a:solidFill>
                <a:latin typeface="Times New Roman" panose="02020603050405020304" pitchFamily="18" charset="0"/>
                <a:cs typeface="Times New Roman" panose="02020603050405020304" pitchFamily="18" charset="0"/>
              </a:rPr>
              <a:t>Bài</a:t>
            </a:r>
            <a:r>
              <a:rPr lang="en-US" altLang="en-US" sz="4000" b="1" u="sng" kern="1200" dirty="0">
                <a:solidFill>
                  <a:srgbClr val="0000FF"/>
                </a:solidFill>
                <a:latin typeface="Times New Roman" panose="02020603050405020304" pitchFamily="18" charset="0"/>
                <a:cs typeface="Times New Roman" panose="02020603050405020304" pitchFamily="18" charset="0"/>
              </a:rPr>
              <a:t> </a:t>
            </a:r>
            <a:r>
              <a:rPr lang="en-US" altLang="en-US" sz="4000" b="1" u="sng" kern="1200" dirty="0" err="1">
                <a:solidFill>
                  <a:srgbClr val="0000FF"/>
                </a:solidFill>
                <a:latin typeface="Times New Roman" panose="02020603050405020304" pitchFamily="18" charset="0"/>
                <a:cs typeface="Times New Roman" panose="02020603050405020304" pitchFamily="18" charset="0"/>
              </a:rPr>
              <a:t>giải</a:t>
            </a:r>
            <a:r>
              <a:rPr lang="en-US" altLang="en-US" sz="4000" b="1" kern="1200" dirty="0">
                <a:solidFill>
                  <a:srgbClr val="0000FF"/>
                </a:solidFill>
                <a:latin typeface="Times New Roman" panose="02020603050405020304" pitchFamily="18" charset="0"/>
                <a:cs typeface="Times New Roman" panose="02020603050405020304" pitchFamily="18" charset="0"/>
              </a:rPr>
              <a:t>:</a:t>
            </a:r>
            <a:endParaRPr lang="en-US" altLang="en-US" sz="4000" b="1" kern="1200" dirty="0">
              <a:solidFill>
                <a:srgbClr val="0000FF"/>
              </a:solidFill>
              <a:latin typeface="Times New Roman" panose="02020603050405020304" pitchFamily="18" charset="0"/>
              <a:cs typeface="Times New Roman" panose="02020603050405020304" pitchFamily="18" charset="0"/>
            </a:endParaRPr>
          </a:p>
        </p:txBody>
      </p:sp>
      <p:sp>
        <p:nvSpPr>
          <p:cNvPr id="35" name="Rectangle 34"/>
          <p:cNvSpPr>
            <a:spLocks noChangeArrowheads="1"/>
          </p:cNvSpPr>
          <p:nvPr/>
        </p:nvSpPr>
        <p:spPr bwMode="auto">
          <a:xfrm>
            <a:off x="7376318" y="5007114"/>
            <a:ext cx="799899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defTabSz="457200" fontAlgn="base">
              <a:spcBef>
                <a:spcPct val="0"/>
              </a:spcBef>
              <a:spcAft>
                <a:spcPct val="0"/>
              </a:spcAft>
              <a:buClrTx/>
              <a:buFontTx/>
              <a:buNone/>
            </a:pPr>
            <a:r>
              <a:rPr lang="en-US" altLang="en-US" sz="4000" b="1" kern="1200">
                <a:solidFill>
                  <a:srgbClr val="0000FF"/>
                </a:solidFill>
                <a:latin typeface="Times New Roman" panose="02020603050405020304" pitchFamily="18" charset="0"/>
                <a:cs typeface="Times New Roman" panose="02020603050405020304" pitchFamily="18" charset="0"/>
              </a:rPr>
              <a:t>Số viên sỏi quạ phải thả để uống được nước cả 3 bình đó là</a:t>
            </a:r>
            <a:r>
              <a:rPr lang="en-US" altLang="en-US" sz="4000" b="1" kern="1200" dirty="0">
                <a:solidFill>
                  <a:srgbClr val="0000FF"/>
                </a:solidFill>
                <a:latin typeface="Times New Roman" panose="02020603050405020304" pitchFamily="18" charset="0"/>
                <a:cs typeface="Times New Roman" panose="02020603050405020304" pitchFamily="18" charset="0"/>
              </a:rPr>
              <a:t>:</a:t>
            </a:r>
            <a:endParaRPr lang="en-US" altLang="en-US" sz="4000" b="1" kern="1200" dirty="0">
              <a:solidFill>
                <a:srgbClr val="0000FF"/>
              </a:solidFill>
              <a:latin typeface="Times New Roman" panose="02020603050405020304" pitchFamily="18" charset="0"/>
              <a:cs typeface="Times New Roman" panose="02020603050405020304" pitchFamily="18" charset="0"/>
            </a:endParaRPr>
          </a:p>
        </p:txBody>
      </p:sp>
      <p:sp>
        <p:nvSpPr>
          <p:cNvPr id="53" name="Rectangle 52"/>
          <p:cNvSpPr>
            <a:spLocks noChangeArrowheads="1"/>
          </p:cNvSpPr>
          <p:nvPr/>
        </p:nvSpPr>
        <p:spPr bwMode="auto">
          <a:xfrm>
            <a:off x="10472738" y="7620000"/>
            <a:ext cx="426270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457200" fontAlgn="base">
              <a:spcBef>
                <a:spcPct val="50000"/>
              </a:spcBef>
              <a:spcAft>
                <a:spcPct val="0"/>
              </a:spcAft>
              <a:buClrTx/>
              <a:buFontTx/>
              <a:buNone/>
            </a:pPr>
            <a:r>
              <a:rPr lang="en-US" altLang="en-US" sz="4000" b="1" kern="1200" dirty="0" err="1">
                <a:solidFill>
                  <a:srgbClr val="0000FF"/>
                </a:solidFill>
                <a:latin typeface="Times New Roman" panose="02020603050405020304" pitchFamily="18" charset="0"/>
                <a:cs typeface="Times New Roman" panose="02020603050405020304" pitchFamily="18" charset="0"/>
              </a:rPr>
              <a:t>Đáp</a:t>
            </a:r>
            <a:r>
              <a:rPr lang="en-US" altLang="en-US" sz="4000" b="1" kern="1200" dirty="0">
                <a:solidFill>
                  <a:srgbClr val="0000FF"/>
                </a:solidFill>
                <a:latin typeface="Times New Roman" panose="02020603050405020304" pitchFamily="18" charset="0"/>
                <a:cs typeface="Times New Roman" panose="02020603050405020304" pitchFamily="18" charset="0"/>
              </a:rPr>
              <a:t> </a:t>
            </a:r>
            <a:r>
              <a:rPr lang="en-US" altLang="en-US" sz="4000" b="1" kern="1200" dirty="0" err="1">
                <a:solidFill>
                  <a:srgbClr val="0000FF"/>
                </a:solidFill>
                <a:latin typeface="Times New Roman" panose="02020603050405020304" pitchFamily="18" charset="0"/>
                <a:cs typeface="Times New Roman" panose="02020603050405020304" pitchFamily="18" charset="0"/>
              </a:rPr>
              <a:t>số</a:t>
            </a:r>
            <a:r>
              <a:rPr lang="en-US" altLang="en-US" sz="4000" b="1" kern="1200">
                <a:solidFill>
                  <a:srgbClr val="0000FF"/>
                </a:solidFill>
                <a:latin typeface="Times New Roman" panose="02020603050405020304" pitchFamily="18" charset="0"/>
                <a:cs typeface="Times New Roman" panose="02020603050405020304" pitchFamily="18" charset="0"/>
              </a:rPr>
              <a:t>: </a:t>
            </a:r>
            <a:r>
              <a:rPr lang="en-US" altLang="en-US" sz="4000" b="1">
                <a:solidFill>
                  <a:srgbClr val="0000FF"/>
                </a:solidFill>
                <a:latin typeface="Times New Roman" panose="02020603050405020304" pitchFamily="18" charset="0"/>
                <a:cs typeface="Times New Roman" panose="02020603050405020304" pitchFamily="18" charset="0"/>
              </a:rPr>
              <a:t>63 viên sỏi</a:t>
            </a:r>
            <a:endParaRPr lang="en-US" altLang="en-US" sz="4000" b="1" kern="1200" dirty="0">
              <a:solidFill>
                <a:srgbClr val="0000FF"/>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54" name="Rectangle 53"/>
              <p:cNvSpPr>
                <a:spLocks noChangeArrowheads="1"/>
              </p:cNvSpPr>
              <p:nvPr/>
            </p:nvSpPr>
            <p:spPr bwMode="auto">
              <a:xfrm>
                <a:off x="8976519" y="6558171"/>
                <a:ext cx="487825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457200" fontAlgn="base">
                  <a:spcBef>
                    <a:spcPct val="0"/>
                  </a:spcBef>
                  <a:spcAft>
                    <a:spcPct val="0"/>
                  </a:spcAft>
                  <a:buClrTx/>
                  <a:buFontTx/>
                  <a:buNone/>
                </a:pPr>
                <a:r>
                  <a:rPr lang="en-US" altLang="en-US" sz="4000" b="1" kern="1200">
                    <a:solidFill>
                      <a:srgbClr val="0000FF"/>
                    </a:solidFill>
                    <a:latin typeface="Times New Roman" panose="02020603050405020304" pitchFamily="18" charset="0"/>
                    <a:cs typeface="Times New Roman" panose="02020603050405020304" pitchFamily="18" charset="0"/>
                  </a:rPr>
                  <a:t>21 </a:t>
                </a:r>
                <a14:m>
                  <m:oMath xmlns:m="http://schemas.openxmlformats.org/officeDocument/2006/math">
                    <m:r>
                      <a:rPr lang="en-US" altLang="en-US" sz="4000"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en-US" sz="4000" b="1" kern="1200">
                    <a:solidFill>
                      <a:srgbClr val="0000FF"/>
                    </a:solidFill>
                    <a:latin typeface="Times New Roman" panose="02020603050405020304" pitchFamily="18" charset="0"/>
                    <a:cs typeface="Times New Roman" panose="02020603050405020304" pitchFamily="18" charset="0"/>
                  </a:rPr>
                  <a:t> 3 = 63 (</a:t>
                </a:r>
                <a:r>
                  <a:rPr lang="en-US" altLang="en-US" sz="4000" b="1">
                    <a:solidFill>
                      <a:srgbClr val="0000FF"/>
                    </a:solidFill>
                    <a:latin typeface="Times New Roman" panose="02020603050405020304" pitchFamily="18" charset="0"/>
                    <a:cs typeface="Times New Roman" panose="02020603050405020304" pitchFamily="18" charset="0"/>
                  </a:rPr>
                  <a:t>viên sỏi</a:t>
                </a:r>
                <a:r>
                  <a:rPr lang="en-US" altLang="en-US" sz="4000" b="1" kern="1200">
                    <a:solidFill>
                      <a:srgbClr val="0000FF"/>
                    </a:solidFill>
                    <a:latin typeface="Times New Roman" panose="02020603050405020304" pitchFamily="18" charset="0"/>
                    <a:cs typeface="Times New Roman" panose="02020603050405020304" pitchFamily="18" charset="0"/>
                  </a:rPr>
                  <a:t> )</a:t>
                </a:r>
                <a:endParaRPr lang="en-US" altLang="en-US" sz="4000" b="1" kern="1200" dirty="0">
                  <a:solidFill>
                    <a:srgbClr val="0000FF"/>
                  </a:solidFill>
                  <a:latin typeface="Times New Roman" panose="02020603050405020304" pitchFamily="18" charset="0"/>
                  <a:cs typeface="Times New Roman" panose="02020603050405020304" pitchFamily="18" charset="0"/>
                </a:endParaRPr>
              </a:p>
            </p:txBody>
          </p:sp>
        </mc:Choice>
        <mc:Fallback>
          <p:sp>
            <p:nvSpPr>
              <p:cNvPr id="54" name="Rectangle 53"/>
              <p:cNvSpPr>
                <a:spLocks noRot="1" noChangeAspect="1" noMove="1" noResize="1" noEditPoints="1" noAdjustHandles="1" noChangeArrowheads="1" noChangeShapeType="1" noTextEdit="1"/>
              </p:cNvSpPr>
              <p:nvPr/>
            </p:nvSpPr>
            <p:spPr bwMode="auto">
              <a:xfrm>
                <a:off x="8976519" y="6558171"/>
                <a:ext cx="4878259" cy="707886"/>
              </a:xfrm>
              <a:prstGeom prst="rect">
                <a:avLst/>
              </a:prstGeom>
              <a:blipFill rotWithShape="1">
                <a:blip r:embed="rId1"/>
                <a:stretch>
                  <a:fillRect l="-3" t="-74" r="-488" b="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noFill/>
                  </a:rPr>
                  <a:t> </a:t>
                </a:r>
              </a:p>
            </p:txBody>
          </p:sp>
        </mc:Fallback>
      </mc:AlternateContent>
      <p:cxnSp>
        <p:nvCxnSpPr>
          <p:cNvPr id="13" name="Straight Connector 12"/>
          <p:cNvCxnSpPr/>
          <p:nvPr/>
        </p:nvCxnSpPr>
        <p:spPr>
          <a:xfrm>
            <a:off x="6766719" y="4446657"/>
            <a:ext cx="0" cy="4136886"/>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24" name="Rectangle 23"/>
          <p:cNvSpPr>
            <a:spLocks noChangeArrowheads="1"/>
          </p:cNvSpPr>
          <p:nvPr/>
        </p:nvSpPr>
        <p:spPr bwMode="auto">
          <a:xfrm>
            <a:off x="1737519" y="4080014"/>
            <a:ext cx="3352799"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57200" fontAlgn="base">
              <a:spcBef>
                <a:spcPct val="50000"/>
              </a:spcBef>
              <a:spcAft>
                <a:spcPct val="0"/>
              </a:spcAft>
              <a:buClrTx/>
              <a:buFontTx/>
              <a:buNone/>
            </a:pPr>
            <a:r>
              <a:rPr lang="en-US" altLang="en-US" sz="4000" b="1" u="sng" kern="1200" dirty="0" err="1">
                <a:solidFill>
                  <a:srgbClr val="FF3399"/>
                </a:solidFill>
                <a:latin typeface="Times New Roman" panose="02020603050405020304" pitchFamily="18" charset="0"/>
                <a:cs typeface="Times New Roman" panose="02020603050405020304" pitchFamily="18" charset="0"/>
              </a:rPr>
              <a:t>Tóm tắt</a:t>
            </a:r>
            <a:r>
              <a:rPr lang="en-US" altLang="en-US" sz="4000" b="1" kern="1200" dirty="0">
                <a:solidFill>
                  <a:srgbClr val="FF3399"/>
                </a:solidFill>
                <a:latin typeface="Times New Roman" panose="02020603050405020304" pitchFamily="18" charset="0"/>
                <a:cs typeface="Times New Roman" panose="02020603050405020304" pitchFamily="18" charset="0"/>
              </a:rPr>
              <a:t>:</a:t>
            </a:r>
            <a:endParaRPr lang="en-US" altLang="en-US" sz="4000" b="1" kern="1200" dirty="0">
              <a:solidFill>
                <a:srgbClr val="FF3399"/>
              </a:solidFill>
              <a:latin typeface="Times New Roman" panose="02020603050405020304" pitchFamily="18" charset="0"/>
              <a:cs typeface="Times New Roman" panose="02020603050405020304" pitchFamily="18" charset="0"/>
            </a:endParaRPr>
          </a:p>
        </p:txBody>
      </p:sp>
      <p:sp>
        <p:nvSpPr>
          <p:cNvPr id="25" name="Rectangle 24"/>
          <p:cNvSpPr>
            <a:spLocks noChangeArrowheads="1"/>
          </p:cNvSpPr>
          <p:nvPr/>
        </p:nvSpPr>
        <p:spPr bwMode="auto">
          <a:xfrm>
            <a:off x="516039" y="4994414"/>
            <a:ext cx="625067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defTabSz="457200" fontAlgn="base">
              <a:spcBef>
                <a:spcPct val="0"/>
              </a:spcBef>
              <a:spcAft>
                <a:spcPct val="0"/>
              </a:spcAft>
              <a:buClrTx/>
              <a:buFontTx/>
              <a:buNone/>
            </a:pPr>
            <a:r>
              <a:rPr lang="en-US" altLang="en-US" sz="4000" b="1" kern="1200" smtClean="0">
                <a:solidFill>
                  <a:srgbClr val="FF3399"/>
                </a:solidFill>
                <a:latin typeface="Times New Roman" panose="02020603050405020304" pitchFamily="18" charset="0"/>
                <a:cs typeface="Times New Roman" panose="02020603050405020304" pitchFamily="18" charset="0"/>
              </a:rPr>
              <a:t>- Mỗi bình: thả 21 viên sỏi </a:t>
            </a:r>
            <a:endParaRPr lang="en-US" altLang="en-US" sz="4000" b="1" kern="1200" dirty="0">
              <a:solidFill>
                <a:srgbClr val="FF3399"/>
              </a:solidFill>
              <a:latin typeface="Times New Roman" panose="02020603050405020304" pitchFamily="18" charset="0"/>
              <a:cs typeface="Times New Roman" panose="02020603050405020304" pitchFamily="18" charset="0"/>
            </a:endParaRPr>
          </a:p>
        </p:txBody>
      </p:sp>
      <p:sp>
        <p:nvSpPr>
          <p:cNvPr id="26" name="Rectangle 25"/>
          <p:cNvSpPr>
            <a:spLocks noChangeArrowheads="1"/>
          </p:cNvSpPr>
          <p:nvPr/>
        </p:nvSpPr>
        <p:spPr bwMode="auto">
          <a:xfrm>
            <a:off x="488259" y="5976610"/>
            <a:ext cx="564108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defTabSz="457200" fontAlgn="base">
              <a:spcBef>
                <a:spcPct val="0"/>
              </a:spcBef>
              <a:spcAft>
                <a:spcPct val="0"/>
              </a:spcAft>
              <a:buClrTx/>
              <a:buFontTx/>
              <a:buNone/>
            </a:pPr>
            <a:r>
              <a:rPr lang="en-US" altLang="en-US" sz="4000" b="1" kern="1200" smtClean="0">
                <a:solidFill>
                  <a:srgbClr val="FF3399"/>
                </a:solidFill>
                <a:latin typeface="Times New Roman" panose="02020603050405020304" pitchFamily="18" charset="0"/>
                <a:cs typeface="Times New Roman" panose="02020603050405020304" pitchFamily="18" charset="0"/>
              </a:rPr>
              <a:t>- 3 bình: ? viên sỏi </a:t>
            </a:r>
            <a:endParaRPr lang="en-US" altLang="en-US" sz="4000" b="1" kern="1200" dirty="0">
              <a:solidFill>
                <a:srgbClr val="FF3399"/>
              </a:solidFill>
              <a:latin typeface="Times New Roman" panose="02020603050405020304" pitchFamily="18" charset="0"/>
              <a:cs typeface="Times New Roman" panose="02020603050405020304" pitchFamily="18" charset="0"/>
            </a:endParaRPr>
          </a:p>
        </p:txBody>
      </p:sp>
    </p:spTree>
  </p:cSld>
  <p:clrMapOvr>
    <a:masterClrMapping/>
  </p:clrMapOvr>
  <p:transition spd="slow">
    <p:wedg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971</Words>
  <Application>WPS Presentation</Application>
  <PresentationFormat>Custom</PresentationFormat>
  <Paragraphs>92</Paragraphs>
  <Slides>11</Slides>
  <Notes>2</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11</vt:i4>
      </vt:variant>
    </vt:vector>
  </HeadingPairs>
  <TitlesOfParts>
    <vt:vector size="22" baseType="lpstr">
      <vt:lpstr>Arial</vt:lpstr>
      <vt:lpstr>SimSun</vt:lpstr>
      <vt:lpstr>Wingdings</vt:lpstr>
      <vt:lpstr>Times New Roman</vt:lpstr>
      <vt:lpstr>Calibri</vt:lpstr>
      <vt:lpstr>Cambria</vt:lpstr>
      <vt:lpstr>Arial</vt:lpstr>
      <vt:lpstr>Cambria Math</vt:lpstr>
      <vt:lpstr>Microsoft YaHei</vt:lpstr>
      <vt:lpstr>Arial Unicode MS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153</cp:revision>
  <dcterms:created xsi:type="dcterms:W3CDTF">2022-07-10T01:37:00Z</dcterms:created>
  <dcterms:modified xsi:type="dcterms:W3CDTF">2023-11-06T01:44:58Z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1A31C03141BA4F0D9E717AB9EEBF1679_12</vt:lpwstr>
  </property>
  <property fmtid="{D5CDD505-2E9C-101B-9397-08002B2CF9AE}" pid="3" name="KSOProductBuildVer">
    <vt:lpwstr>1033-12.2.0.13279</vt:lpwstr>
  </property>
</Properties>
</file>