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wmf" ContentType="image/x-wmf"/>
  <Default Extension="gif" ContentType="image/gif"/>
  <Default Extension="mp3" ContentType="audio/mp3"/>
  <Default Extension="mp4" ContentType="video/mp4"/>
  <Default Extension="wmv" ContentType="video/x-ms-wmv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358" r:id="rId3"/>
    <p:sldId id="359" r:id="rId4"/>
    <p:sldId id="360" r:id="rId5"/>
    <p:sldId id="361" r:id="rId6"/>
    <p:sldId id="362" r:id="rId7"/>
    <p:sldId id="334" r:id="rId8"/>
    <p:sldId id="336" r:id="rId9"/>
    <p:sldId id="339" r:id="rId10"/>
    <p:sldId id="357" r:id="rId12"/>
    <p:sldId id="335" r:id="rId13"/>
    <p:sldId id="283" r:id="rId14"/>
    <p:sldId id="285" r:id="rId15"/>
    <p:sldId id="284" r:id="rId16"/>
    <p:sldId id="340" r:id="rId17"/>
    <p:sldId id="316" r:id="rId18"/>
    <p:sldId id="327" r:id="rId19"/>
    <p:sldId id="341" r:id="rId20"/>
    <p:sldId id="328" r:id="rId21"/>
    <p:sldId id="364" r:id="rId22"/>
    <p:sldId id="351" r:id="rId23"/>
    <p:sldId id="352" r:id="rId24"/>
    <p:sldId id="331" r:id="rId25"/>
    <p:sldId id="353" r:id="rId26"/>
    <p:sldId id="345" r:id="rId27"/>
    <p:sldId id="34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13B9"/>
    <a:srgbClr val="0080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85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image" Target="../media/image2.jpeg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4.xml"/><Relationship Id="rId3" Type="http://schemas.openxmlformats.org/officeDocument/2006/relationships/slide" Target="slide3.xml"/><Relationship Id="rId2" Type="http://schemas.openxmlformats.org/officeDocument/2006/relationships/slide" Target="slide2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4.wav"/><Relationship Id="rId2" Type="http://schemas.openxmlformats.org/officeDocument/2006/relationships/image" Target="../media/image11.wmf"/><Relationship Id="rId1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1" Type="http://schemas.openxmlformats.org/officeDocument/2006/relationships/image" Target="../media/image12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GIF"/><Relationship Id="rId1" Type="http://schemas.openxmlformats.org/officeDocument/2006/relationships/image" Target="../media/image14.GIF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6.png"/><Relationship Id="rId3" Type="http://schemas.microsoft.com/office/2007/relationships/media" Target="../media/media5.wmv"/><Relationship Id="rId2" Type="http://schemas.openxmlformats.org/officeDocument/2006/relationships/video" Target="../media/media5.wmv"/><Relationship Id="rId1" Type="http://schemas.openxmlformats.org/officeDocument/2006/relationships/image" Target="../media/image1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GIF"/><Relationship Id="rId1" Type="http://schemas.openxmlformats.org/officeDocument/2006/relationships/image" Target="../media/image17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microsoft.com/office/2007/relationships/media" Target="../media/media2.mp4"/><Relationship Id="rId4" Type="http://schemas.openxmlformats.org/officeDocument/2006/relationships/video" Target="../media/media2.mp4"/><Relationship Id="rId3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7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rcRect l="40917" t="2485" r="-6265" b="-2485"/>
          <a:stretch>
            <a:fillRect/>
          </a:stretch>
        </p:blipFill>
        <p:spPr>
          <a:xfrm>
            <a:off x="1171366" y="1004247"/>
            <a:ext cx="10798674" cy="53202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02581" y="987344"/>
            <a:ext cx="5297131" cy="25759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28150" y="927379"/>
            <a:ext cx="4981040" cy="264420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94238" y="3552381"/>
            <a:ext cx="5025569" cy="25759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85791" y="3558754"/>
            <a:ext cx="5025569" cy="259130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1417111" y="1178004"/>
            <a:ext cx="503947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1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hlinkClick r:id="rId3" action="ppaction://hlinksldjump"/>
          </p:cNvPr>
          <p:cNvSpPr txBox="1"/>
          <p:nvPr/>
        </p:nvSpPr>
        <p:spPr>
          <a:xfrm>
            <a:off x="6108014" y="919627"/>
            <a:ext cx="5019421" cy="264687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1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hlinkClick r:id="rId4" action="ppaction://hlinksldjump"/>
          </p:cNvPr>
          <p:cNvSpPr txBox="1"/>
          <p:nvPr/>
        </p:nvSpPr>
        <p:spPr>
          <a:xfrm>
            <a:off x="1102581" y="3579333"/>
            <a:ext cx="5025569" cy="264687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1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hlinkClick r:id="rId5" action="ppaction://hlinksldjump"/>
          </p:cNvPr>
          <p:cNvSpPr txBox="1"/>
          <p:nvPr/>
        </p:nvSpPr>
        <p:spPr>
          <a:xfrm>
            <a:off x="5995207" y="3551002"/>
            <a:ext cx="502556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1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rrow: Right 1">
            <a:hlinkClick r:id="rId6" action="ppaction://hlinksldjump"/>
          </p:cNvPr>
          <p:cNvSpPr/>
          <p:nvPr/>
        </p:nvSpPr>
        <p:spPr>
          <a:xfrm>
            <a:off x="11201944" y="6147555"/>
            <a:ext cx="768096" cy="560929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 animBg="1"/>
      <p:bldP spid="12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3"/>
          <p:cNvGrpSpPr/>
          <p:nvPr/>
        </p:nvGrpSpPr>
        <p:grpSpPr>
          <a:xfrm>
            <a:off x="760977" y="953590"/>
            <a:ext cx="10902194" cy="2544913"/>
            <a:chOff x="757645" y="4393374"/>
            <a:chExt cx="10902194" cy="947652"/>
          </a:xfrm>
        </p:grpSpPr>
        <p:grpSp>
          <p:nvGrpSpPr>
            <p:cNvPr id="3" name="Group 2"/>
            <p:cNvGrpSpPr/>
            <p:nvPr/>
          </p:nvGrpSpPr>
          <p:grpSpPr>
            <a:xfrm>
              <a:off x="757645" y="4393374"/>
              <a:ext cx="10902194" cy="440023"/>
              <a:chOff x="757645" y="4393374"/>
              <a:chExt cx="10902194" cy="440023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757645" y="4420811"/>
                <a:ext cx="2765994" cy="412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chườm</a:t>
                </a:r>
                <a:r>
                  <a:rPr lang="en-US" sz="6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6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709963" y="4419731"/>
                <a:ext cx="2360612" cy="412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đượm</a:t>
                </a:r>
                <a:r>
                  <a:rPr lang="en-US" sz="54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6057833" y="4393374"/>
                <a:ext cx="3043645" cy="412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b="1" dirty="0" smtClean="0">
                    <a:latin typeface=".VnAvant" panose="020B7200000000000000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en-US" sz="6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ươm </a:t>
                </a:r>
                <a:endParaRPr lang="en-US" sz="6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8840222" y="4393374"/>
                <a:ext cx="2819617" cy="412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6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6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ớm</a:t>
                </a:r>
                <a:r>
                  <a:rPr lang="en-US" sz="6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6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758703" y="4928440"/>
              <a:ext cx="2360613" cy="412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lượm</a:t>
              </a:r>
              <a:endPara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2"/>
          <p:cNvGrpSpPr/>
          <p:nvPr/>
        </p:nvGrpSpPr>
        <p:grpSpPr>
          <a:xfrm>
            <a:off x="3654900" y="2364371"/>
            <a:ext cx="8034397" cy="1247422"/>
            <a:chOff x="3654900" y="5474338"/>
            <a:chExt cx="8034397" cy="293324"/>
          </a:xfrm>
        </p:grpSpPr>
        <p:sp>
          <p:nvSpPr>
            <p:cNvPr id="29" name="TextBox 28"/>
            <p:cNvSpPr txBox="1"/>
            <p:nvPr/>
          </p:nvSpPr>
          <p:spPr>
            <a:xfrm>
              <a:off x="6583228" y="5474338"/>
              <a:ext cx="2360613" cy="260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nượp</a:t>
              </a:r>
              <a:endPara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328684" y="5507123"/>
              <a:ext cx="2360613" cy="260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6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ớp</a:t>
              </a:r>
              <a:endPara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654900" y="5491315"/>
              <a:ext cx="2360613" cy="260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mướp</a:t>
              </a:r>
              <a:endPara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40"/>
          <p:cNvGrpSpPr/>
          <p:nvPr/>
        </p:nvGrpSpPr>
        <p:grpSpPr>
          <a:xfrm>
            <a:off x="979715" y="940527"/>
            <a:ext cx="9940834" cy="2571035"/>
            <a:chOff x="979715" y="4455221"/>
            <a:chExt cx="9940834" cy="1521611"/>
          </a:xfrm>
        </p:grpSpPr>
        <p:sp>
          <p:nvSpPr>
            <p:cNvPr id="36" name="TextBox 35"/>
            <p:cNvSpPr txBox="1"/>
            <p:nvPr/>
          </p:nvSpPr>
          <p:spPr>
            <a:xfrm>
              <a:off x="1567543" y="4501608"/>
              <a:ext cx="2364377" cy="655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ươm</a:t>
              </a:r>
              <a:r>
                <a:rPr lang="en-US" sz="5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788230" y="4501608"/>
              <a:ext cx="2939142" cy="655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6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ươm</a:t>
              </a:r>
              <a:r>
                <a:rPr lang="en-US" sz="5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374674" y="4455222"/>
              <a:ext cx="2769326" cy="655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ươm</a:t>
              </a:r>
              <a:r>
                <a:rPr lang="en-US" sz="5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660674" y="4455221"/>
              <a:ext cx="2259875" cy="655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ươm</a:t>
              </a:r>
              <a:r>
                <a:rPr lang="en-US" sz="5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79715" y="5321089"/>
              <a:ext cx="2207622" cy="655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ươm</a:t>
              </a:r>
              <a:r>
                <a:rPr lang="en-US" sz="6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4349931" y="2416629"/>
            <a:ext cx="16851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ươp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027817" y="2377440"/>
            <a:ext cx="182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ươp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313818" y="2468880"/>
            <a:ext cx="19333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ươp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242663" y="0"/>
            <a:ext cx="1972491" cy="1397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140926" y="5389832"/>
            <a:ext cx="52214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sz="6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57643" y="5389832"/>
            <a:ext cx="264670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Bướm bay vào nhà liên tục có phải linh hồn bố tôi chưa siêu thoát ...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38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91395" y="5263853"/>
            <a:ext cx="5447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nườm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nượp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2207" y="5263852"/>
            <a:ext cx="2584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61165" y="5263852"/>
            <a:ext cx="2584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ươp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XE CHẠ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65471" y="191729"/>
            <a:ext cx="11926529" cy="48374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74911" y="5296237"/>
            <a:ext cx="4751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.VnAvant" panose="020B7200000000000000" pitchFamily="34" charset="0"/>
                <a:cs typeface="Times New Roman" panose="02020603050405020304" pitchFamily="18" charset="0"/>
              </a:rPr>
              <a:t>g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6600" b="1" dirty="0" err="1" smtClean="0">
                <a:latin typeface=".VnAvant" panose="020B7200000000000000" pitchFamily="34" charset="0"/>
                <a:cs typeface="Times New Roman" panose="02020603050405020304" pitchFamily="18" charset="0"/>
              </a:rPr>
              <a:t>µ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mướp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73771" y="5296237"/>
            <a:ext cx="1852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ươp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op 20 bài văn tả một giàn cây leo hay nhất - Toplist.v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550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 bwMode="auto">
          <a:xfrm>
            <a:off x="1344769" y="1707081"/>
            <a:ext cx="4032173" cy="1311008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en-US" sz="6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on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bướm</a:t>
            </a:r>
            <a:endParaRPr lang="vi-VN" sz="6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Rounded Rectangle 34"/>
          <p:cNvSpPr/>
          <p:nvPr/>
        </p:nvSpPr>
        <p:spPr bwMode="auto">
          <a:xfrm>
            <a:off x="6574581" y="1602421"/>
            <a:ext cx="4575199" cy="1520328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00B05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nườm 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nượp</a:t>
            </a:r>
            <a:endParaRPr lang="vi-VN" sz="6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Rounded Rectangle 35"/>
          <p:cNvSpPr/>
          <p:nvPr/>
        </p:nvSpPr>
        <p:spPr bwMode="auto">
          <a:xfrm>
            <a:off x="936435" y="3194892"/>
            <a:ext cx="9789374" cy="1266939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92D05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 smtClean="0">
                <a:latin typeface=".VnAvant" panose="020B7200000000000000" pitchFamily="34" charset="0"/>
              </a:rPr>
              <a:t>g</a:t>
            </a:r>
            <a:r>
              <a:rPr lang="en-US" sz="6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iàn</a:t>
            </a:r>
            <a:r>
              <a:rPr lang="en-US" sz="6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mướp</a:t>
            </a:r>
            <a:endParaRPr lang="vi-VN" sz="6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39507" y="2320995"/>
            <a:ext cx="4779489" cy="11314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08324" y="2325900"/>
            <a:ext cx="2244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45429" y="-4952"/>
            <a:ext cx="1846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3953812" y="977641"/>
          <a:ext cx="4765184" cy="1306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2592"/>
                <a:gridCol w="2382592"/>
              </a:tblGrid>
              <a:tr h="1306122"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tx1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rgbClr val="FF0000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785533" y="1110256"/>
            <a:ext cx="1822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04685" y="1110256"/>
            <a:ext cx="1543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85150" y="2341300"/>
            <a:ext cx="186724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760977" y="3527325"/>
            <a:ext cx="10902194" cy="2048707"/>
            <a:chOff x="757645" y="4393375"/>
            <a:chExt cx="10902194" cy="2048707"/>
          </a:xfrm>
        </p:grpSpPr>
        <p:grpSp>
          <p:nvGrpSpPr>
            <p:cNvPr id="3" name="Group 2"/>
            <p:cNvGrpSpPr/>
            <p:nvPr/>
          </p:nvGrpSpPr>
          <p:grpSpPr>
            <a:xfrm>
              <a:off x="757645" y="4393375"/>
              <a:ext cx="10902194" cy="950767"/>
              <a:chOff x="757645" y="4393375"/>
              <a:chExt cx="10902194" cy="950767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757645" y="4420812"/>
                <a:ext cx="253148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chườm</a:t>
                </a:r>
                <a:r>
                  <a:rPr lang="en-US" sz="5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709963" y="4419732"/>
                <a:ext cx="236061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đượm</a:t>
                </a:r>
                <a:r>
                  <a:rPr lang="en-US" sz="5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6483596" y="4393375"/>
                <a:ext cx="236061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 err="1">
                    <a:latin typeface=".VnAvant" panose="020B7200000000000000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en-US" sz="54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ươm</a:t>
                </a:r>
                <a:r>
                  <a:rPr lang="en-US" sz="5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9299227" y="4393375"/>
                <a:ext cx="236061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5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54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ớm</a:t>
                </a:r>
                <a:r>
                  <a:rPr lang="en-US" sz="5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758703" y="5518752"/>
              <a:ext cx="2360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lượm</a:t>
              </a:r>
              <a:endPara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654900" y="4584114"/>
            <a:ext cx="8034397" cy="980223"/>
            <a:chOff x="3654900" y="5450230"/>
            <a:chExt cx="8034397" cy="980223"/>
          </a:xfrm>
        </p:grpSpPr>
        <p:sp>
          <p:nvSpPr>
            <p:cNvPr id="29" name="TextBox 28"/>
            <p:cNvSpPr txBox="1"/>
            <p:nvPr/>
          </p:nvSpPr>
          <p:spPr>
            <a:xfrm>
              <a:off x="6583228" y="5450230"/>
              <a:ext cx="2360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nượp</a:t>
              </a:r>
              <a:endPara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328684" y="5507123"/>
              <a:ext cx="2360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5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ớp</a:t>
              </a:r>
              <a:endPara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654900" y="5491315"/>
              <a:ext cx="2360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mướp</a:t>
              </a:r>
              <a:endPara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6500068" y="-18596"/>
            <a:ext cx="1543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ươp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680" y="5759979"/>
            <a:ext cx="121831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nườm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nượp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400" b="1" dirty="0" err="1" smtClean="0">
                <a:latin typeface=".VnAvant" panose="020B7200000000000000" pitchFamily="34" charset="0"/>
                <a:cs typeface="Times New Roman" panose="02020603050405020304" pitchFamily="18" charset="0"/>
              </a:rPr>
              <a:t>g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400" b="1" dirty="0" err="1" smtClean="0">
                <a:latin typeface=".VnAvant" panose="020B7200000000000000" pitchFamily="34" charset="0"/>
                <a:cs typeface="Times New Roman" panose="02020603050405020304" pitchFamily="18" charset="0"/>
              </a:rPr>
              <a:t>µ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mướp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65" name="Object 17"/>
          <p:cNvGraphicFramePr>
            <a:graphicFrameLocks noChangeAspect="1"/>
          </p:cNvGraphicFramePr>
          <p:nvPr/>
        </p:nvGraphicFramePr>
        <p:xfrm>
          <a:off x="2057400" y="1905000"/>
          <a:ext cx="27432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" r:id="rId1" imgW="1036320" imgH="504825" progId="">
                  <p:embed/>
                </p:oleObj>
              </mc:Choice>
              <mc:Fallback>
                <p:oleObj name="" r:id="rId1" imgW="1036320" imgH="504825" progId="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1905000"/>
                        <a:ext cx="2743200" cy="182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19"/>
          <p:cNvSpPr>
            <a:spLocks noGrp="1" noChangeArrowheads="1"/>
          </p:cNvSpPr>
          <p:nvPr>
            <p:ph idx="1"/>
          </p:nvPr>
        </p:nvSpPr>
        <p:spPr>
          <a:xfrm>
            <a:off x="2895600" y="2416175"/>
            <a:ext cx="1752600" cy="757238"/>
          </a:xfrm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u="sng" dirty="0" smtClean="0">
                <a:solidFill>
                  <a:srgbClr val="FF3300"/>
                </a:solidFill>
                <a:latin typeface=".VnTime" panose="020B7200000000000000" pitchFamily="34" charset="0"/>
              </a:rPr>
              <a:t>156</a:t>
            </a:r>
            <a:endParaRPr lang="en-US" altLang="en-US" sz="4000" b="1" u="sng" dirty="0">
              <a:solidFill>
                <a:srgbClr val="FF3300"/>
              </a:solidFill>
              <a:latin typeface=".VnTime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1"/>
          <p:cNvGrpSpPr/>
          <p:nvPr/>
        </p:nvGrpSpPr>
        <p:grpSpPr bwMode="auto">
          <a:xfrm>
            <a:off x="2133600" y="2057400"/>
            <a:ext cx="3276600" cy="1828800"/>
            <a:chOff x="384" y="591"/>
            <a:chExt cx="930" cy="529"/>
          </a:xfrm>
        </p:grpSpPr>
        <p:grpSp>
          <p:nvGrpSpPr>
            <p:cNvPr id="16387" name="Group 22"/>
            <p:cNvGrpSpPr/>
            <p:nvPr/>
          </p:nvGrpSpPr>
          <p:grpSpPr bwMode="auto">
            <a:xfrm>
              <a:off x="384" y="591"/>
              <a:ext cx="930" cy="529"/>
              <a:chOff x="3888" y="1632"/>
              <a:chExt cx="752" cy="528"/>
            </a:xfrm>
          </p:grpSpPr>
          <p:sp>
            <p:nvSpPr>
              <p:cNvPr id="16389" name="Rectangle 23"/>
              <p:cNvSpPr>
                <a:spLocks noChangeArrowheads="1"/>
              </p:cNvSpPr>
              <p:nvPr/>
            </p:nvSpPr>
            <p:spPr bwMode="auto">
              <a:xfrm>
                <a:off x="3888" y="1632"/>
                <a:ext cx="752" cy="528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>
                <a:lvl1pPr>
                  <a:defRPr sz="3200">
                    <a:solidFill>
                      <a:srgbClr val="FF0000"/>
                    </a:solidFill>
                    <a:latin typeface=".VnAvant" panose="020B7200000000000000" pitchFamily="34" charset="0"/>
                  </a:defRPr>
                </a:lvl1pPr>
                <a:lvl2pPr marL="742950" indent="-285750">
                  <a:defRPr sz="3200">
                    <a:solidFill>
                      <a:srgbClr val="FF0000"/>
                    </a:solidFill>
                    <a:latin typeface=".VnAvant" panose="020B7200000000000000" pitchFamily="34" charset="0"/>
                  </a:defRPr>
                </a:lvl2pPr>
                <a:lvl3pPr marL="1143000" indent="-228600">
                  <a:defRPr sz="3200">
                    <a:solidFill>
                      <a:srgbClr val="FF0000"/>
                    </a:solidFill>
                    <a:latin typeface=".VnAvant" panose="020B7200000000000000" pitchFamily="34" charset="0"/>
                  </a:defRPr>
                </a:lvl3pPr>
                <a:lvl4pPr marL="1600200" indent="-228600">
                  <a:defRPr sz="3200">
                    <a:solidFill>
                      <a:srgbClr val="FF0000"/>
                    </a:solidFill>
                    <a:latin typeface=".VnAvant" panose="020B7200000000000000" pitchFamily="34" charset="0"/>
                  </a:defRPr>
                </a:lvl4pPr>
                <a:lvl5pPr marL="2057400" indent="-228600">
                  <a:defRPr sz="3200">
                    <a:solidFill>
                      <a:srgbClr val="FF0000"/>
                    </a:solidFill>
                    <a:latin typeface=".VnAvant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.VnAvant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.VnAvant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.VnAvant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.VnAvant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6000"/>
              </a:p>
            </p:txBody>
          </p:sp>
          <p:grpSp>
            <p:nvGrpSpPr>
              <p:cNvPr id="16390" name="Group 24"/>
              <p:cNvGrpSpPr/>
              <p:nvPr/>
            </p:nvGrpSpPr>
            <p:grpSpPr bwMode="auto">
              <a:xfrm>
                <a:off x="3888" y="1632"/>
                <a:ext cx="752" cy="528"/>
                <a:chOff x="3896" y="1632"/>
                <a:chExt cx="752" cy="528"/>
              </a:xfrm>
            </p:grpSpPr>
            <p:sp>
              <p:nvSpPr>
                <p:cNvPr id="16391" name="Line 25"/>
                <p:cNvSpPr>
                  <a:spLocks noChangeShapeType="1"/>
                </p:cNvSpPr>
                <p:nvPr/>
              </p:nvSpPr>
              <p:spPr bwMode="auto">
                <a:xfrm>
                  <a:off x="3984" y="1632"/>
                  <a:ext cx="0" cy="528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92" name="Line 26"/>
                <p:cNvSpPr>
                  <a:spLocks noChangeShapeType="1"/>
                </p:cNvSpPr>
                <p:nvPr/>
              </p:nvSpPr>
              <p:spPr bwMode="auto">
                <a:xfrm>
                  <a:off x="4080" y="1632"/>
                  <a:ext cx="0" cy="528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93" name="Line 27"/>
                <p:cNvSpPr>
                  <a:spLocks noChangeShapeType="1"/>
                </p:cNvSpPr>
                <p:nvPr/>
              </p:nvSpPr>
              <p:spPr bwMode="auto">
                <a:xfrm>
                  <a:off x="4176" y="1632"/>
                  <a:ext cx="0" cy="528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94" name="Line 28"/>
                <p:cNvSpPr>
                  <a:spLocks noChangeShapeType="1"/>
                </p:cNvSpPr>
                <p:nvPr/>
              </p:nvSpPr>
              <p:spPr bwMode="auto">
                <a:xfrm>
                  <a:off x="4272" y="1632"/>
                  <a:ext cx="0" cy="528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95" name="Line 29"/>
                <p:cNvSpPr>
                  <a:spLocks noChangeShapeType="1"/>
                </p:cNvSpPr>
                <p:nvPr/>
              </p:nvSpPr>
              <p:spPr bwMode="auto">
                <a:xfrm>
                  <a:off x="4368" y="1632"/>
                  <a:ext cx="0" cy="528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96" name="Line 30"/>
                <p:cNvSpPr>
                  <a:spLocks noChangeShapeType="1"/>
                </p:cNvSpPr>
                <p:nvPr/>
              </p:nvSpPr>
              <p:spPr bwMode="auto">
                <a:xfrm>
                  <a:off x="4464" y="1632"/>
                  <a:ext cx="0" cy="528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97" name="Line 31"/>
                <p:cNvSpPr>
                  <a:spLocks noChangeShapeType="1"/>
                </p:cNvSpPr>
                <p:nvPr/>
              </p:nvSpPr>
              <p:spPr bwMode="auto">
                <a:xfrm>
                  <a:off x="4560" y="1632"/>
                  <a:ext cx="0" cy="528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98" name="Line 32"/>
                <p:cNvSpPr>
                  <a:spLocks noChangeShapeType="1"/>
                </p:cNvSpPr>
                <p:nvPr/>
              </p:nvSpPr>
              <p:spPr bwMode="auto">
                <a:xfrm>
                  <a:off x="3896" y="1728"/>
                  <a:ext cx="752" cy="0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99" name="Line 33"/>
                <p:cNvSpPr>
                  <a:spLocks noChangeShapeType="1"/>
                </p:cNvSpPr>
                <p:nvPr/>
              </p:nvSpPr>
              <p:spPr bwMode="auto">
                <a:xfrm>
                  <a:off x="3896" y="1816"/>
                  <a:ext cx="752" cy="0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00" name="Line 34"/>
                <p:cNvSpPr>
                  <a:spLocks noChangeShapeType="1"/>
                </p:cNvSpPr>
                <p:nvPr/>
              </p:nvSpPr>
              <p:spPr bwMode="auto">
                <a:xfrm>
                  <a:off x="3896" y="1912"/>
                  <a:ext cx="752" cy="0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01" name="Line 35"/>
                <p:cNvSpPr>
                  <a:spLocks noChangeShapeType="1"/>
                </p:cNvSpPr>
                <p:nvPr/>
              </p:nvSpPr>
              <p:spPr bwMode="auto">
                <a:xfrm>
                  <a:off x="3896" y="2008"/>
                  <a:ext cx="752" cy="0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02" name="Line 36"/>
                <p:cNvSpPr>
                  <a:spLocks noChangeShapeType="1"/>
                </p:cNvSpPr>
                <p:nvPr/>
              </p:nvSpPr>
              <p:spPr bwMode="auto">
                <a:xfrm>
                  <a:off x="3896" y="2088"/>
                  <a:ext cx="752" cy="0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6388" name="AutoShape 37"/>
            <p:cNvSpPr>
              <a:spLocks noChangeArrowheads="1"/>
            </p:cNvSpPr>
            <p:nvPr/>
          </p:nvSpPr>
          <p:spPr bwMode="auto">
            <a:xfrm rot="-9141241">
              <a:off x="384" y="792"/>
              <a:ext cx="404" cy="117"/>
            </a:xfrm>
            <a:prstGeom prst="flowChartTerminator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</a:ln>
          </p:spPr>
          <p:txBody>
            <a:bodyPr rot="10800000" wrap="none" anchor="ctr"/>
            <a:lstStyle>
              <a:lvl1pPr>
                <a:defRPr sz="3200">
                  <a:solidFill>
                    <a:srgbClr val="FF0000"/>
                  </a:solidFill>
                  <a:latin typeface=".VnAvant" panose="020B7200000000000000" pitchFamily="34" charset="0"/>
                </a:defRPr>
              </a:lvl1pPr>
              <a:lvl2pPr marL="742950" indent="-285750">
                <a:defRPr sz="3200">
                  <a:solidFill>
                    <a:srgbClr val="FF0000"/>
                  </a:solidFill>
                  <a:latin typeface=".VnAvant" panose="020B7200000000000000" pitchFamily="34" charset="0"/>
                </a:defRPr>
              </a:lvl2pPr>
              <a:lvl3pPr marL="1143000" indent="-228600">
                <a:defRPr sz="3200">
                  <a:solidFill>
                    <a:srgbClr val="FF0000"/>
                  </a:solidFill>
                  <a:latin typeface=".VnAvant" panose="020B7200000000000000" pitchFamily="34" charset="0"/>
                </a:defRPr>
              </a:lvl3pPr>
              <a:lvl4pPr marL="1600200" indent="-228600">
                <a:defRPr sz="3200">
                  <a:solidFill>
                    <a:srgbClr val="FF0000"/>
                  </a:solidFill>
                  <a:latin typeface=".VnAvant" panose="020B7200000000000000" pitchFamily="34" charset="0"/>
                </a:defRPr>
              </a:lvl4pPr>
              <a:lvl5pPr marL="2057400" indent="-228600">
                <a:defRPr sz="3200">
                  <a:solidFill>
                    <a:srgbClr val="FF0000"/>
                  </a:solidFill>
                  <a:latin typeface=".VnAvant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.VnAvant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.VnAvant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.VnAvant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.VnAvant" panose="020B7200000000000000" pitchFamily="34" charset="0"/>
                </a:defRPr>
              </a:lvl9pPr>
            </a:lstStyle>
            <a:p>
              <a:pPr algn="ctr" eaLnBrk="1" hangingPunct="1"/>
              <a:endParaRPr lang="en-US" altLang="en-US" sz="4000">
                <a:solidFill>
                  <a:schemeClr val="tx1"/>
                </a:solidFill>
                <a:latin typeface=".VnAristote" panose="020B7200000000000000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644" y="27296"/>
            <a:ext cx="12192000" cy="6858000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78" y="2600960"/>
            <a:ext cx="6987653" cy="425703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4648" y="0"/>
            <a:ext cx="361950" cy="6858000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4648" y="0"/>
            <a:ext cx="361950" cy="6858000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98703" y="1241945"/>
            <a:ext cx="361950" cy="6858000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143" y="128587"/>
            <a:ext cx="7083188" cy="28178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/>
          <p:cNvSpPr>
            <a:spLocks noChangeAspect="1" noChangeArrowheads="1"/>
          </p:cNvSpPr>
          <p:nvPr/>
        </p:nvSpPr>
        <p:spPr bwMode="auto">
          <a:xfrm>
            <a:off x="1376363" y="-1365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ction Button: Go Home 12">
            <a:hlinkClick r:id="rId1" action="ppaction://hlinksldjump" highlightClick="1"/>
          </p:cNvPr>
          <p:cNvSpPr/>
          <p:nvPr/>
        </p:nvSpPr>
        <p:spPr>
          <a:xfrm>
            <a:off x="11043821" y="6116715"/>
            <a:ext cx="639193" cy="67470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85486" y="1996440"/>
            <a:ext cx="5513634" cy="2624535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thước kẻ</a:t>
            </a:r>
            <a:endParaRPr kumimoji="0" lang="vi-VN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644" y="27296"/>
            <a:ext cx="12192000" cy="6858000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78" y="2483892"/>
            <a:ext cx="6987653" cy="43741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4648" y="0"/>
            <a:ext cx="361950" cy="6858000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4648" y="0"/>
            <a:ext cx="361950" cy="6858000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98703" y="1241945"/>
            <a:ext cx="361950" cy="6858000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54648" y="0"/>
            <a:ext cx="361950" cy="6858000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929" y="2251879"/>
            <a:ext cx="7096836" cy="44559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07048" y="0"/>
            <a:ext cx="361950" cy="6858000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877" y="-1009942"/>
            <a:ext cx="7001306" cy="437410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88588" y="27288"/>
            <a:ext cx="361950" cy="6858000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92358" y="818861"/>
            <a:ext cx="361950" cy="6858000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535" y="0"/>
            <a:ext cx="12192000" cy="6858000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54648" y="0"/>
            <a:ext cx="361950" cy="6858000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657" y="3193578"/>
            <a:ext cx="4776719" cy="30161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07048" y="0"/>
            <a:ext cx="361950" cy="6858000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435682" y="805213"/>
            <a:ext cx="361950" cy="6858000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uo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93829" y="112596"/>
            <a:ext cx="4653887" cy="29718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75802" y="3084399"/>
            <a:ext cx="361950" cy="6858000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4648" y="0"/>
            <a:ext cx="361950" cy="6858000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365" y="2934269"/>
            <a:ext cx="5336271" cy="38964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07048" y="0"/>
            <a:ext cx="361950" cy="6858000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657" y="-627804"/>
            <a:ext cx="5213444" cy="425127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51669" y="-27303"/>
            <a:ext cx="361950" cy="6858000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2235517"/>
            <a:ext cx="1032256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CHÚC QUÝ THẦY CÔ VÀ CÁC EM HỌC SINH VUI VẺ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/>
          <p:nvPr/>
        </p:nvSpPr>
        <p:spPr>
          <a:xfrm>
            <a:off x="1087120" y="2235517"/>
            <a:ext cx="10322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CHÚC QUÝ THẦY CÔ VÀ CÁC EM HỌC SINH VUI VẺ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3" name="Picture 4" descr="Pla019"/>
          <p:cNvPicPr>
            <a:picLocks noChangeAspect="1"/>
          </p:cNvPicPr>
          <p:nvPr/>
        </p:nvPicPr>
        <p:blipFill>
          <a:blip r:embed="rId1">
            <a:lum bright="-6000" contrast="12000"/>
          </a:blip>
          <a:stretch>
            <a:fillRect/>
          </a:stretch>
        </p:blipFill>
        <p:spPr>
          <a:xfrm>
            <a:off x="47743" y="0"/>
            <a:ext cx="12192000" cy="672084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" name="TextBox 4"/>
          <p:cNvSpPr txBox="1"/>
          <p:nvPr/>
        </p:nvSpPr>
        <p:spPr>
          <a:xfrm>
            <a:off x="782322" y="2371872"/>
            <a:ext cx="93887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Xin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chân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thành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cảm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ơn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thầy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cô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giáo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em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sinh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/>
          <p:cNvSpPr>
            <a:spLocks noChangeAspect="1" noChangeArrowheads="1"/>
          </p:cNvSpPr>
          <p:nvPr/>
        </p:nvSpPr>
        <p:spPr bwMode="auto">
          <a:xfrm>
            <a:off x="1376363" y="-1365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ction Button: Go Home 8">
            <a:hlinkClick r:id="rId1" action="ppaction://hlinksldjump" highlightClick="1"/>
          </p:cNvPr>
          <p:cNvSpPr/>
          <p:nvPr/>
        </p:nvSpPr>
        <p:spPr>
          <a:xfrm>
            <a:off x="11043821" y="6116715"/>
            <a:ext cx="639193" cy="67470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05877" y="1996736"/>
            <a:ext cx="5666523" cy="2864527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 đi</a:t>
            </a:r>
            <a:endParaRPr kumimoji="0" lang="vi-VN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/>
          <p:cNvSpPr>
            <a:spLocks noChangeAspect="1" noChangeArrowheads="1"/>
          </p:cNvSpPr>
          <p:nvPr/>
        </p:nvSpPr>
        <p:spPr bwMode="auto">
          <a:xfrm>
            <a:off x="1376363" y="-1365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ction Button: Go Home 8">
            <a:hlinkClick r:id="rId1" action="ppaction://hlinksldjump" highlightClick="1"/>
          </p:cNvPr>
          <p:cNvSpPr/>
          <p:nvPr/>
        </p:nvSpPr>
        <p:spPr>
          <a:xfrm>
            <a:off x="11043821" y="6116715"/>
            <a:ext cx="639193" cy="67470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69208" y="2217346"/>
            <a:ext cx="9574613" cy="2423308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Nam ước làm ca sĩ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/>
          <p:cNvSpPr>
            <a:spLocks noChangeAspect="1" noChangeArrowheads="1"/>
          </p:cNvSpPr>
          <p:nvPr/>
        </p:nvSpPr>
        <p:spPr bwMode="auto">
          <a:xfrm>
            <a:off x="1376363" y="-1365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ction Button: Go Home 8">
            <a:hlinkClick r:id="rId1" action="ppaction://hlinksldjump" highlightClick="1"/>
          </p:cNvPr>
          <p:cNvSpPr/>
          <p:nvPr/>
        </p:nvSpPr>
        <p:spPr>
          <a:xfrm>
            <a:off x="11043821" y="6116715"/>
            <a:ext cx="639193" cy="67470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14488" y="2194560"/>
            <a:ext cx="5924711" cy="2185415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lướt ván</a:t>
            </a:r>
            <a:endParaRPr kumimoji="0" lang="vi-VN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02831" y="4876801"/>
            <a:ext cx="11047301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 mướp vàng ươm, bướm </a:t>
            </a:r>
            <a:r>
              <a:rPr lang="en-US" sz="48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bay rập </a:t>
            </a:r>
            <a:r>
              <a:rPr lang="en-US" sz="4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rờn.</a:t>
            </a:r>
            <a:endParaRPr lang="en-US" sz="4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42465" y="4876799"/>
            <a:ext cx="14310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ướp</a:t>
            </a:r>
            <a:endParaRPr lang="vi-VN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47820" y="4876798"/>
            <a:ext cx="14695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endParaRPr lang="vi-VN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93149" y="4876797"/>
            <a:ext cx="15675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err="1" smtClean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ướm</a:t>
            </a:r>
            <a:endParaRPr lang="vi-VN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Trên giàn, hoa mướp vàng ươm, bướm bay rập rờn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602832" y="4987500"/>
            <a:ext cx="609600" cy="6096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09600" y="914400"/>
            <a:ext cx="853506" cy="10668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dirty="0">
                <a:solidFill>
                  <a:schemeClr val="tx1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sz="4300" dirty="0">
              <a:solidFill>
                <a:schemeClr val="tx1"/>
              </a:solidFill>
              <a:latin typeface="Arial Rounded MT Bold" panose="020F07040305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vidu--4-2024-12-11T05_32_17Z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71600" y="533400"/>
            <a:ext cx="9525000" cy="396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52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0" grpId="0" animBg="1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09866" y="1303699"/>
            <a:ext cx="3088767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endParaRPr lang="en-US" sz="115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1131" y="1303699"/>
            <a:ext cx="3397644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ươp</a:t>
            </a:r>
            <a:endParaRPr lang="en-US" sz="115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01537" y="1303699"/>
            <a:ext cx="219871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</a:t>
            </a:r>
            <a:endParaRPr lang="en-US" sz="115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91553" y="129648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</a:t>
            </a:r>
            <a:endParaRPr lang="en-US" sz="115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66871" y="129648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endParaRPr lang="en-US" sz="11500" dirty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53336" y="130369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</a:t>
            </a:r>
            <a:endParaRPr lang="en-US" sz="11500" dirty="0"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  <p:bldP spid="1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/>
          <p:nvPr/>
        </p:nvSpPr>
        <p:spPr>
          <a:xfrm>
            <a:off x="3581398" y="3246577"/>
            <a:ext cx="2652384" cy="13144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6324596" y="3246576"/>
            <a:ext cx="2749065" cy="13144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3581398" y="4667474"/>
            <a:ext cx="5506331" cy="17598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20000"/>
              </a:lnSpc>
              <a:spcBef>
                <a:spcPts val="800"/>
              </a:spcBef>
              <a:defRPr/>
            </a:pP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9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ướm</a:t>
            </a:r>
            <a:r>
              <a:rPr lang="en-US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4" name="Title 1"/>
          <p:cNvSpPr txBox="1"/>
          <p:nvPr/>
        </p:nvSpPr>
        <p:spPr>
          <a:xfrm>
            <a:off x="2362198" y="1401827"/>
            <a:ext cx="27455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itle 1"/>
          <p:cNvSpPr txBox="1"/>
          <p:nvPr/>
        </p:nvSpPr>
        <p:spPr>
          <a:xfrm>
            <a:off x="6400799" y="1348613"/>
            <a:ext cx="4114799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72614" y="154958"/>
            <a:ext cx="8239125" cy="6120971"/>
            <a:chOff x="1857374" y="154958"/>
            <a:chExt cx="8239125" cy="6120971"/>
          </a:xfrm>
        </p:grpSpPr>
        <p:sp>
          <p:nvSpPr>
            <p:cNvPr id="2" name="Rectangle 1"/>
            <p:cNvSpPr/>
            <p:nvPr/>
          </p:nvSpPr>
          <p:spPr>
            <a:xfrm>
              <a:off x="3267074" y="154958"/>
              <a:ext cx="5791200" cy="82994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0" cap="none" spc="0" normalizeH="0" baseline="0" noProof="0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Ai </a:t>
              </a:r>
              <a:r>
                <a:rPr kumimoji="0" lang="en-US" sz="4800" b="1" i="0" u="none" strike="noStrike" kern="0" cap="none" spc="0" normalizeH="0" baseline="0" noProof="0" dirty="0" err="1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nhanh</a:t>
              </a:r>
              <a:r>
                <a:rPr kumimoji="0" lang="en-US" sz="4800" b="1" i="0" u="none" strike="noStrike" kern="0" cap="none" spc="0" normalizeH="0" baseline="0" noProof="0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ai </a:t>
              </a:r>
              <a:r>
                <a:rPr kumimoji="0" lang="en-US" sz="4800" b="1" i="0" u="none" strike="noStrike" kern="0" cap="none" spc="0" normalizeH="0" baseline="0" noProof="0" dirty="0" err="1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</a:t>
              </a:r>
              <a:r>
                <a:rPr kumimoji="0" lang="en-US" sz="4800" b="1" i="0" u="none" strike="noStrike" kern="0" cap="none" spc="0" normalizeH="0" baseline="0" noProof="0" dirty="0">
                  <a:ln w="10541" cmpd="sng">
                    <a:solidFill>
                      <a:srgbClr val="4F81BD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?</a:t>
              </a:r>
              <a:endParaRPr kumimoji="0" lang="vi-VN" sz="4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82"/>
            <a:stretch>
              <a:fillRect/>
            </a:stretch>
          </p:blipFill>
          <p:spPr bwMode="auto">
            <a:xfrm>
              <a:off x="1857374" y="1096654"/>
              <a:ext cx="8239125" cy="5179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Rectangle 3"/>
          <p:cNvSpPr/>
          <p:nvPr/>
        </p:nvSpPr>
        <p:spPr bwMode="auto">
          <a:xfrm>
            <a:off x="2853689" y="3315976"/>
            <a:ext cx="6219825" cy="2752727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kumimoji="0" lang="en-US" sz="4000" b="1" i="0" u="none" strike="noStrike" kern="0" cap="none" spc="0" normalizeH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4000" b="1" i="0" u="none" strike="noStrike" kern="0" cap="none" spc="0" normalizeH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4000" b="1" i="0" u="none" strike="noStrike" kern="0" cap="none" spc="0" normalizeH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kumimoji="0" lang="en-US" sz="4000" b="1" i="0" u="none" strike="noStrike" kern="0" cap="none" spc="0" normalizeH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endParaRPr kumimoji="0" lang="en-US" sz="40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kern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   ươp</a:t>
            </a:r>
            <a:endParaRPr kumimoji="0" lang="vi-VN" sz="66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Gia-Dinh-Nho-Hanh-Phuc-To-Be-Tu-Anh 00_00_02-00_00_2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1090" y="681155"/>
            <a:ext cx="609600" cy="609600"/>
          </a:xfrm>
          <a:prstGeom prst="rect">
            <a:avLst/>
          </a:prstGeom>
        </p:spPr>
      </p:pic>
      <p:sp>
        <p:nvSpPr>
          <p:cNvPr id="6" name="AutoShape 45"/>
          <p:cNvSpPr>
            <a:spLocks noChangeArrowheads="1"/>
          </p:cNvSpPr>
          <p:nvPr/>
        </p:nvSpPr>
        <p:spPr bwMode="auto">
          <a:xfrm>
            <a:off x="9490025" y="154958"/>
            <a:ext cx="2687053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altLang="vi-VN" sz="44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44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endParaRPr kumimoji="0" lang="en-US" altLang="vi-VN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3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562</Words>
  <Application>WPS Presentation</Application>
  <PresentationFormat>Widescreen</PresentationFormat>
  <Paragraphs>149</Paragraphs>
  <Slides>25</Slides>
  <Notes>3</Notes>
  <HiddenSlides>0</HiddenSlides>
  <MMClips>5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25</vt:i4>
      </vt:variant>
    </vt:vector>
  </HeadingPairs>
  <TitlesOfParts>
    <vt:vector size="40" baseType="lpstr">
      <vt:lpstr>Arial</vt:lpstr>
      <vt:lpstr>SimSun</vt:lpstr>
      <vt:lpstr>Wingdings</vt:lpstr>
      <vt:lpstr>Times New Roman</vt:lpstr>
      <vt:lpstr>Arial</vt:lpstr>
      <vt:lpstr>Calibri</vt:lpstr>
      <vt:lpstr>Arial-Rounded</vt:lpstr>
      <vt:lpstr>Arial Rounded MT Bold</vt:lpstr>
      <vt:lpstr>Microsoft YaHei</vt:lpstr>
      <vt:lpstr>Arial Unicode MS</vt:lpstr>
      <vt:lpstr>Calibri Light</vt:lpstr>
      <vt:lpstr>.VnAvant</vt:lpstr>
      <vt:lpstr>.VnTime</vt:lpstr>
      <vt:lpstr>.VnAristote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CHÚC QUÝ THẦY CÔ VÀ CÁC EM HỌC SINH VUI VẺ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Phạm Thị Thu Hà</cp:lastModifiedBy>
  <cp:revision>141</cp:revision>
  <dcterms:created xsi:type="dcterms:W3CDTF">2020-08-13T09:32:00Z</dcterms:created>
  <dcterms:modified xsi:type="dcterms:W3CDTF">2024-12-25T02:16:24Z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1033-12.2.0.19307</vt:lpwstr>
  </property>
  <property fmtid="{D5CDD505-2E9C-101B-9397-08002B2CF9AE}" pid="3" name="ICV">
    <vt:lpwstr>3809AEF9180B43E994D9762136C173FC_12</vt:lpwstr>
  </property>
</Properties>
</file>