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3.svg" ContentType="image/svg+xml"/>
  <Override PartName="/ppt/media/image41.svg" ContentType="image/svg+xml"/>
  <Override PartName="/ppt/media/image45.svg" ContentType="image/svg+xml"/>
  <Override PartName="/ppt/media/image4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3" r:id="rId3"/>
    <p:sldId id="301" r:id="rId4"/>
    <p:sldId id="256" r:id="rId5"/>
    <p:sldId id="319" r:id="rId6"/>
    <p:sldId id="257" r:id="rId7"/>
    <p:sldId id="323" r:id="rId8"/>
    <p:sldId id="324" r:id="rId9"/>
    <p:sldId id="345" r:id="rId10"/>
    <p:sldId id="327" r:id="rId11"/>
    <p:sldId id="282" r:id="rId12"/>
    <p:sldId id="290" r:id="rId13"/>
    <p:sldId id="322" r:id="rId14"/>
    <p:sldId id="305" r:id="rId15"/>
    <p:sldId id="306" r:id="rId16"/>
    <p:sldId id="307" r:id="rId17"/>
    <p:sldId id="308" r:id="rId18"/>
    <p:sldId id="309" r:id="rId19"/>
    <p:sldId id="299" r:id="rId20"/>
    <p:sldId id="298" r:id="rId21"/>
    <p:sldId id="312" r:id="rId22"/>
    <p:sldId id="310" r:id="rId23"/>
    <p:sldId id="315" r:id="rId24"/>
    <p:sldId id="316" r:id="rId25"/>
    <p:sldId id="317" r:id="rId26"/>
    <p:sldId id="313" r:id="rId27"/>
    <p:sldId id="3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303"/>
            <p14:sldId id="301"/>
            <p14:sldId id="256"/>
            <p14:sldId id="319"/>
          </p14:sldIdLst>
        </p14:section>
        <p14:section name="Tiết 1" id="{FC1EB638-55A5-41E2-BCD3-97F546B7510E}">
          <p14:sldIdLst>
            <p14:sldId id="257"/>
            <p14:sldId id="323"/>
            <p14:sldId id="324"/>
            <p14:sldId id="345"/>
            <p14:sldId id="327"/>
            <p14:sldId id="282"/>
            <p14:sldId id="290"/>
            <p14:sldId id="322"/>
            <p14:sldId id="305"/>
            <p14:sldId id="306"/>
            <p14:sldId id="307"/>
            <p14:sldId id="308"/>
            <p14:sldId id="309"/>
            <p14:sldId id="299"/>
            <p14:sldId id="298"/>
            <p14:sldId id="312"/>
            <p14:sldId id="310"/>
            <p14:sldId id="315"/>
            <p14:sldId id="316"/>
            <p14:sldId id="317"/>
            <p14:sldId id="313"/>
            <p14:sldId id="314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slide" Target="slide23.xml"/><Relationship Id="rId3" Type="http://schemas.openxmlformats.org/officeDocument/2006/relationships/slide" Target="slide22.xml"/><Relationship Id="rId2" Type="http://schemas.openxmlformats.org/officeDocument/2006/relationships/image" Target="../media/image30.GIF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7.png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36.png"/><Relationship Id="rId10" Type="http://schemas.openxmlformats.org/officeDocument/2006/relationships/slide" Target="slide21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microsoft.com/office/2007/relationships/hdphoto" Target="../media/image38.wdp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1.wav"/><Relationship Id="rId12" Type="http://schemas.openxmlformats.org/officeDocument/2006/relationships/image" Target="../media/image36.png"/><Relationship Id="rId11" Type="http://schemas.openxmlformats.org/officeDocument/2006/relationships/slide" Target="slide21.xml"/><Relationship Id="rId10" Type="http://schemas.openxmlformats.org/officeDocument/2006/relationships/image" Target="../media/image29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svg"/><Relationship Id="rId8" Type="http://schemas.openxmlformats.org/officeDocument/2006/relationships/image" Target="../media/image46.png"/><Relationship Id="rId7" Type="http://schemas.openxmlformats.org/officeDocument/2006/relationships/image" Target="../media/image45.svg"/><Relationship Id="rId6" Type="http://schemas.openxmlformats.org/officeDocument/2006/relationships/image" Target="../media/image44.png"/><Relationship Id="rId5" Type="http://schemas.openxmlformats.org/officeDocument/2006/relationships/image" Target="../media/image27.png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microsoft.com/office/2007/relationships/hdphoto" Target="../media/image43.wdp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1.wav"/><Relationship Id="rId15" Type="http://schemas.openxmlformats.org/officeDocument/2006/relationships/image" Target="../media/image36.png"/><Relationship Id="rId14" Type="http://schemas.openxmlformats.org/officeDocument/2006/relationships/slide" Target="slide21.xml"/><Relationship Id="rId13" Type="http://schemas.openxmlformats.org/officeDocument/2006/relationships/image" Target="../media/image29.png"/><Relationship Id="rId12" Type="http://schemas.microsoft.com/office/2007/relationships/hdphoto" Target="../media/image38.wdp"/><Relationship Id="rId11" Type="http://schemas.openxmlformats.org/officeDocument/2006/relationships/image" Target="../media/image37.png"/><Relationship Id="rId10" Type="http://schemas.openxmlformats.org/officeDocument/2006/relationships/image" Target="../media/image35.jpe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 descr="012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4670" y="143602"/>
            <a:ext cx="1875586" cy="124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200000">
            <a:off x="147012" y="5128029"/>
            <a:ext cx="1544218" cy="182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0800000">
            <a:off x="10135879" y="5446182"/>
            <a:ext cx="1875586" cy="124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0800000">
            <a:off x="10278958" y="173096"/>
            <a:ext cx="1875586" cy="124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>
            <a:off x="3071632" y="1122796"/>
            <a:ext cx="6155950" cy="168315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auto">
          <a:xfrm>
            <a:off x="2509979" y="2560061"/>
            <a:ext cx="6971344" cy="8689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3"/>
              </a:avLst>
            </a:prstTxWarp>
          </a:bodyPr>
          <a:lstStyle/>
          <a:p>
            <a:pPr algn="ctr"/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Các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thầy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cô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giáo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về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dự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giờ</a:t>
            </a:r>
            <a:endParaRPr lang="en-US" sz="3030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endParaRPr lang="en-US" sz="3030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948305" y="3482340"/>
            <a:ext cx="53721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3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LỚP 1</a:t>
            </a:r>
            <a:endParaRPr lang="en-US" sz="303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03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Thu Hà</a:t>
            </a:r>
            <a:endParaRPr lang="en-US" sz="303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601" y="5731438"/>
            <a:ext cx="611050" cy="609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173990"/>
            <a:ext cx="522605" cy="731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310" y="173990"/>
            <a:ext cx="723265" cy="7308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9381" y="862524"/>
            <a:ext cx="2019048" cy="193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3" y="3448048"/>
            <a:ext cx="2133333" cy="19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6911"/>
          <a:stretch>
            <a:fillRect/>
          </a:stretch>
        </p:blipFill>
        <p:spPr>
          <a:xfrm>
            <a:off x="2516534" y="3438524"/>
            <a:ext cx="2269349" cy="1952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9456"/>
          <a:stretch>
            <a:fillRect/>
          </a:stretch>
        </p:blipFill>
        <p:spPr>
          <a:xfrm>
            <a:off x="7608008" y="3429000"/>
            <a:ext cx="2092842" cy="1971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6716" t="976" r="195" b="-976"/>
          <a:stretch>
            <a:fillRect/>
          </a:stretch>
        </p:blipFill>
        <p:spPr>
          <a:xfrm>
            <a:off x="5062271" y="3438524"/>
            <a:ext cx="2269349" cy="1952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0820" t="-966" r="-1364" b="966"/>
          <a:stretch>
            <a:fillRect/>
          </a:stretch>
        </p:blipFill>
        <p:spPr>
          <a:xfrm>
            <a:off x="9977238" y="3429000"/>
            <a:ext cx="2092842" cy="197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143" y="266744"/>
            <a:ext cx="9985574" cy="63245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403097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03849" y="1532966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13567" y="225014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37893" y="5215917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70317" y="1026459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926778" y="1026459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470317" y="225014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926778" y="225014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737893" y="4982436"/>
            <a:ext cx="865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7</a:t>
            </a:r>
            <a:endParaRPr lang="en-US" sz="80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75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Giáo án điện tử toán 3 cánh diều bài 7: Tìm thành phần chưa biết của phép  tính (tiếp theo) | Bài giảng điện tử toán 3 cánh diều | Kenhgiaovie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7"/>
            <a:ext cx="12231270" cy="69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369" y="121633"/>
            <a:ext cx="10864014" cy="661473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648008" y="103408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44977" y="205874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72362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032378" y="1419567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92353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5</a:t>
            </a:r>
            <a:endParaRPr lang="en-US" sz="80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14753" r="25306"/>
          <a:stretch>
            <a:fillRect/>
          </a:stretch>
        </p:blipFill>
        <p:spPr>
          <a:xfrm>
            <a:off x="10285060" y="5133595"/>
            <a:ext cx="1786646" cy="167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369" y="121633"/>
            <a:ext cx="10864014" cy="661473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090647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50330" y="1493136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72362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032378" y="1419567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92353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6</a:t>
            </a:r>
            <a:endParaRPr lang="en-US" sz="80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72362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14753" r="25306"/>
          <a:stretch>
            <a:fillRect/>
          </a:stretch>
        </p:blipFill>
        <p:spPr>
          <a:xfrm>
            <a:off x="10285060" y="5133595"/>
            <a:ext cx="1786646" cy="167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21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804" y="121633"/>
            <a:ext cx="10864014" cy="661473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54505" y="103408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72362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92353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4</a:t>
            </a:r>
            <a:endParaRPr lang="en-US" sz="80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3172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14753" r="25306"/>
          <a:stretch>
            <a:fillRect/>
          </a:stretch>
        </p:blipFill>
        <p:spPr>
          <a:xfrm>
            <a:off x="10285060" y="5133595"/>
            <a:ext cx="1786646" cy="167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  <p:bldP spid="16" grpId="0" animBg="1"/>
      <p:bldP spid="20" grpId="0" animBg="1"/>
      <p:bldP spid="21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804" y="121633"/>
            <a:ext cx="10864014" cy="661473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54504" y="99956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72362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92353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8</a:t>
            </a:r>
            <a:endParaRPr lang="en-US" sz="80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3172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323351" y="99956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54504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255152" y="77466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772361" y="2020019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14753" r="25306"/>
          <a:stretch>
            <a:fillRect/>
          </a:stretch>
        </p:blipFill>
        <p:spPr>
          <a:xfrm>
            <a:off x="10285060" y="5133595"/>
            <a:ext cx="1786646" cy="167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4" grpId="0" animBg="1"/>
      <p:bldP spid="16" grpId="0" animBg="1"/>
      <p:bldP spid="20" grpId="0" animBg="1"/>
      <p:bldP spid="21" grpId="0"/>
      <p:bldP spid="3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804" y="121633"/>
            <a:ext cx="10864014" cy="661473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82094" y="74148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867389" y="1394789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382092" y="236666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9</a:t>
            </a:r>
            <a:endParaRPr lang="en-US" sz="80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3172" y="155407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373172" y="74148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382093" y="155407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772360" y="74148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03816" y="222159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73171" y="236666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14753" r="25306"/>
          <a:stretch>
            <a:fillRect/>
          </a:stretch>
        </p:blipFill>
        <p:spPr>
          <a:xfrm>
            <a:off x="10285060" y="5133595"/>
            <a:ext cx="1786646" cy="167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7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 animBg="1"/>
      <p:bldP spid="16" grpId="0" animBg="1"/>
      <p:bldP spid="20" grpId="0" animBg="1"/>
      <p:bldP spid="21" grpId="0"/>
      <p:bldP spid="3" grpId="0" animBg="1"/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173990"/>
            <a:ext cx="522605" cy="731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310" y="173990"/>
            <a:ext cx="723265" cy="7308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9381" y="862524"/>
            <a:ext cx="2019048" cy="193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3" y="3448048"/>
            <a:ext cx="2133333" cy="19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6911"/>
          <a:stretch>
            <a:fillRect/>
          </a:stretch>
        </p:blipFill>
        <p:spPr>
          <a:xfrm>
            <a:off x="2516534" y="3438524"/>
            <a:ext cx="2269349" cy="1952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9456"/>
          <a:stretch>
            <a:fillRect/>
          </a:stretch>
        </p:blipFill>
        <p:spPr>
          <a:xfrm>
            <a:off x="7608008" y="3429000"/>
            <a:ext cx="2092842" cy="1971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6716" t="976" r="195" b="-976"/>
          <a:stretch>
            <a:fillRect/>
          </a:stretch>
        </p:blipFill>
        <p:spPr>
          <a:xfrm>
            <a:off x="5062271" y="3438524"/>
            <a:ext cx="2269349" cy="1952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0820" t="-966" r="-1364" b="966"/>
          <a:stretch>
            <a:fillRect/>
          </a:stretch>
        </p:blipFill>
        <p:spPr>
          <a:xfrm>
            <a:off x="9977238" y="3429000"/>
            <a:ext cx="2092842" cy="1971429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821828" y="4887423"/>
            <a:ext cx="778372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3214397" y="4877898"/>
            <a:ext cx="778372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GB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5930815" y="4830273"/>
            <a:ext cx="797009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255924" y="4865198"/>
            <a:ext cx="797009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GB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10642946" y="4854879"/>
            <a:ext cx="797009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GB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ếm Sao - Một Ông Sao Sáng [Official Full HD]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1625" y="294640"/>
            <a:ext cx="11568430" cy="617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8074"/>
            <a:ext cx="12192000" cy="6839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4410478" y="3603659"/>
            <a:ext cx="2674264" cy="2263680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/>
          <p:cNvSpPr/>
          <p:nvPr/>
        </p:nvSpPr>
        <p:spPr>
          <a:xfrm>
            <a:off x="6549095" y="1402266"/>
            <a:ext cx="2674264" cy="2263680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701388" y="1402266"/>
            <a:ext cx="2674264" cy="2263680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Empirical Paintball | Headwrap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764" y="3940479"/>
            <a:ext cx="3195488" cy="31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mpirical Paintball | Headwrap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123" y="4348454"/>
            <a:ext cx="3121641" cy="31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3" action="ppaction://hlinksldjump"/>
          </p:cNvPr>
          <p:cNvSpPr/>
          <p:nvPr/>
        </p:nvSpPr>
        <p:spPr>
          <a:xfrm>
            <a:off x="3358764" y="2229403"/>
            <a:ext cx="1344706" cy="1075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</a:rPr>
              <a:t>1</a:t>
            </a:r>
            <a:endParaRPr lang="en-US" sz="5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: Rounded Corners 8">
            <a:hlinkClick r:id="rId4" action="ppaction://hlinksldjump"/>
          </p:cNvPr>
          <p:cNvSpPr/>
          <p:nvPr/>
        </p:nvSpPr>
        <p:spPr>
          <a:xfrm>
            <a:off x="7213874" y="2330091"/>
            <a:ext cx="1344706" cy="1075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</a:rPr>
              <a:t>2</a:t>
            </a:r>
            <a:endParaRPr lang="en-US" sz="54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204389" y="4531484"/>
            <a:ext cx="1344706" cy="1075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</a:rPr>
              <a:t>3</a:t>
            </a:r>
            <a:endParaRPr lang="en-US" sz="5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2701388" y="1407159"/>
            <a:ext cx="2674264" cy="922932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/>
          <p:cNvSpPr/>
          <p:nvPr/>
        </p:nvSpPr>
        <p:spPr>
          <a:xfrm>
            <a:off x="6549095" y="1407159"/>
            <a:ext cx="2674264" cy="922932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4410478" y="3608552"/>
            <a:ext cx="2674264" cy="922932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ẹo mút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7170" y="977321"/>
            <a:ext cx="856634" cy="85663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55992" y="3323133"/>
            <a:ext cx="3271964" cy="1377551"/>
          </a:xfrm>
          <a:custGeom>
            <a:avLst/>
            <a:gdLst/>
            <a:ahLst/>
            <a:cxnLst/>
            <a:rect l="l" t="t" r="r" b="b"/>
            <a:pathLst>
              <a:path w="7417210" h="4320525">
                <a:moveTo>
                  <a:pt x="0" y="0"/>
                </a:moveTo>
                <a:lnTo>
                  <a:pt x="7417210" y="0"/>
                </a:lnTo>
                <a:lnTo>
                  <a:pt x="7417210" y="4320525"/>
                </a:lnTo>
                <a:lnTo>
                  <a:pt x="0" y="4320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4308526" y="3077996"/>
            <a:ext cx="3430993" cy="1645101"/>
          </a:xfrm>
          <a:custGeom>
            <a:avLst/>
            <a:gdLst/>
            <a:ahLst/>
            <a:cxnLst/>
            <a:rect l="l" t="t" r="r" b="b"/>
            <a:pathLst>
              <a:path w="7417210" h="4320525">
                <a:moveTo>
                  <a:pt x="0" y="0"/>
                </a:moveTo>
                <a:lnTo>
                  <a:pt x="7417210" y="0"/>
                </a:lnTo>
                <a:lnTo>
                  <a:pt x="7417210" y="4320525"/>
                </a:lnTo>
                <a:lnTo>
                  <a:pt x="0" y="4320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0582" y="2781351"/>
            <a:ext cx="1260243" cy="1366494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2240797" y="2911515"/>
            <a:ext cx="1260243" cy="1214285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Rectangle: Rounded Corners 10"/>
          <p:cNvSpPr/>
          <p:nvPr/>
        </p:nvSpPr>
        <p:spPr>
          <a:xfrm>
            <a:off x="1579990" y="5381602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"/>
          <p:cNvSpPr/>
          <p:nvPr/>
        </p:nvSpPr>
        <p:spPr>
          <a:xfrm>
            <a:off x="2787286" y="5291955"/>
            <a:ext cx="1112642" cy="872990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2"/>
          <p:cNvSpPr txBox="1"/>
          <p:nvPr/>
        </p:nvSpPr>
        <p:spPr>
          <a:xfrm>
            <a:off x="4260927" y="5327814"/>
            <a:ext cx="92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và</a:t>
            </a:r>
            <a:endParaRPr lang="en-US" sz="36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5046870" y="5381602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"/>
          <p:cNvSpPr/>
          <p:nvPr/>
        </p:nvSpPr>
        <p:spPr>
          <a:xfrm>
            <a:off x="6254166" y="5291955"/>
            <a:ext cx="1112642" cy="872990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7649576" y="5381602"/>
            <a:ext cx="181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17" name="Rectangle: Rounded Corners 16"/>
          <p:cNvSpPr/>
          <p:nvPr/>
        </p:nvSpPr>
        <p:spPr>
          <a:xfrm>
            <a:off x="9089952" y="5381602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4"/>
          <p:cNvSpPr/>
          <p:nvPr/>
        </p:nvSpPr>
        <p:spPr>
          <a:xfrm>
            <a:off x="10297248" y="5291955"/>
            <a:ext cx="1112642" cy="872990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026" name="Picture 2" descr="Image result for dấu hỏi chấ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60" y="5479148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ấu hỏi chấ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808" y="5479148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dấu hỏi chấ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688" y="5467408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753053" y="5445022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2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98835" y="5434377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5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4958503" y="2812244"/>
            <a:ext cx="907806" cy="877219"/>
          </a:xfrm>
          <a:custGeom>
            <a:avLst/>
            <a:gdLst/>
            <a:ahLst/>
            <a:cxnLst/>
            <a:rect l="l" t="t" r="r" b="b"/>
            <a:pathLst>
              <a:path w="1923171" h="2043209">
                <a:moveTo>
                  <a:pt x="0" y="0"/>
                </a:moveTo>
                <a:lnTo>
                  <a:pt x="1923171" y="0"/>
                </a:lnTo>
                <a:lnTo>
                  <a:pt x="1923171" y="2043209"/>
                </a:lnTo>
                <a:lnTo>
                  <a:pt x="0" y="2043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8"/>
          <p:cNvSpPr/>
          <p:nvPr/>
        </p:nvSpPr>
        <p:spPr>
          <a:xfrm>
            <a:off x="5870571" y="2671875"/>
            <a:ext cx="907806" cy="877219"/>
          </a:xfrm>
          <a:custGeom>
            <a:avLst/>
            <a:gdLst/>
            <a:ahLst/>
            <a:cxnLst/>
            <a:rect l="l" t="t" r="r" b="b"/>
            <a:pathLst>
              <a:path w="1923171" h="2043209">
                <a:moveTo>
                  <a:pt x="0" y="0"/>
                </a:moveTo>
                <a:lnTo>
                  <a:pt x="1923170" y="0"/>
                </a:lnTo>
                <a:lnTo>
                  <a:pt x="1923170" y="2043209"/>
                </a:lnTo>
                <a:lnTo>
                  <a:pt x="0" y="2043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9"/>
          <p:cNvSpPr/>
          <p:nvPr/>
        </p:nvSpPr>
        <p:spPr>
          <a:xfrm>
            <a:off x="6351142" y="3195568"/>
            <a:ext cx="907806" cy="877219"/>
          </a:xfrm>
          <a:custGeom>
            <a:avLst/>
            <a:gdLst/>
            <a:ahLst/>
            <a:cxnLst/>
            <a:rect l="l" t="t" r="r" b="b"/>
            <a:pathLst>
              <a:path w="1923171" h="2043209">
                <a:moveTo>
                  <a:pt x="0" y="0"/>
                </a:moveTo>
                <a:lnTo>
                  <a:pt x="1923170" y="0"/>
                </a:lnTo>
                <a:lnTo>
                  <a:pt x="1923170" y="2043209"/>
                </a:lnTo>
                <a:lnTo>
                  <a:pt x="0" y="2043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10"/>
          <p:cNvSpPr/>
          <p:nvPr/>
        </p:nvSpPr>
        <p:spPr>
          <a:xfrm>
            <a:off x="5028779" y="3169270"/>
            <a:ext cx="907806" cy="877219"/>
          </a:xfrm>
          <a:custGeom>
            <a:avLst/>
            <a:gdLst/>
            <a:ahLst/>
            <a:cxnLst/>
            <a:rect l="l" t="t" r="r" b="b"/>
            <a:pathLst>
              <a:path w="1923171" h="2043209">
                <a:moveTo>
                  <a:pt x="0" y="0"/>
                </a:moveTo>
                <a:lnTo>
                  <a:pt x="1923171" y="0"/>
                </a:lnTo>
                <a:lnTo>
                  <a:pt x="1923171" y="2043209"/>
                </a:lnTo>
                <a:lnTo>
                  <a:pt x="0" y="2043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6"/>
          <p:cNvSpPr/>
          <p:nvPr/>
        </p:nvSpPr>
        <p:spPr>
          <a:xfrm>
            <a:off x="5713455" y="3176301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Rectangle 27"/>
          <p:cNvSpPr/>
          <p:nvPr/>
        </p:nvSpPr>
        <p:spPr>
          <a:xfrm>
            <a:off x="9230881" y="5437500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7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8220089" y="3317601"/>
            <a:ext cx="3430993" cy="1645101"/>
          </a:xfrm>
          <a:custGeom>
            <a:avLst/>
            <a:gdLst/>
            <a:ahLst/>
            <a:cxnLst/>
            <a:rect l="l" t="t" r="r" b="b"/>
            <a:pathLst>
              <a:path w="7417210" h="4320525">
                <a:moveTo>
                  <a:pt x="0" y="0"/>
                </a:moveTo>
                <a:lnTo>
                  <a:pt x="7417210" y="0"/>
                </a:lnTo>
                <a:lnTo>
                  <a:pt x="7417210" y="4320525"/>
                </a:lnTo>
                <a:lnTo>
                  <a:pt x="0" y="4320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6"/>
          <p:cNvSpPr/>
          <p:nvPr/>
        </p:nvSpPr>
        <p:spPr>
          <a:xfrm>
            <a:off x="8653831" y="3139452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6"/>
          <p:cNvSpPr/>
          <p:nvPr/>
        </p:nvSpPr>
        <p:spPr>
          <a:xfrm>
            <a:off x="9248550" y="3147479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6"/>
          <p:cNvSpPr/>
          <p:nvPr/>
        </p:nvSpPr>
        <p:spPr>
          <a:xfrm>
            <a:off x="9882429" y="3139451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6"/>
          <p:cNvSpPr/>
          <p:nvPr/>
        </p:nvSpPr>
        <p:spPr>
          <a:xfrm>
            <a:off x="10543712" y="3206491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6"/>
          <p:cNvSpPr/>
          <p:nvPr/>
        </p:nvSpPr>
        <p:spPr>
          <a:xfrm>
            <a:off x="8961961" y="3405126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Freeform 6"/>
          <p:cNvSpPr/>
          <p:nvPr/>
        </p:nvSpPr>
        <p:spPr>
          <a:xfrm>
            <a:off x="9623244" y="3440548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Freeform 6"/>
          <p:cNvSpPr/>
          <p:nvPr/>
        </p:nvSpPr>
        <p:spPr>
          <a:xfrm>
            <a:off x="10194674" y="3396780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7" name="Đồng hồ đếm ngược 10 giâ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8"/>
          <a:srcRect l="14753" r="25306"/>
          <a:stretch>
            <a:fillRect/>
          </a:stretch>
        </p:blipFill>
        <p:spPr>
          <a:xfrm>
            <a:off x="10165717" y="166379"/>
            <a:ext cx="1786646" cy="1675390"/>
          </a:xfrm>
          <a:prstGeom prst="rect">
            <a:avLst/>
          </a:prstGeom>
        </p:spPr>
      </p:pic>
      <p:sp>
        <p:nvSpPr>
          <p:cNvPr id="6" name="Freeform 2"/>
          <p:cNvSpPr/>
          <p:nvPr/>
        </p:nvSpPr>
        <p:spPr>
          <a:xfrm>
            <a:off x="807573" y="846124"/>
            <a:ext cx="1890959" cy="1389261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/>
          <p:cNvSpPr/>
          <p:nvPr/>
        </p:nvSpPr>
        <p:spPr>
          <a:xfrm>
            <a:off x="831335" y="833952"/>
            <a:ext cx="1890959" cy="566420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5383" y="1231044"/>
            <a:ext cx="131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quà</a:t>
            </a:r>
            <a:endParaRPr lang="en-US" sz="2400" b="1" dirty="0"/>
          </a:p>
        </p:txBody>
      </p:sp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3695" y="6276128"/>
            <a:ext cx="2074494" cy="61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379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1528 L 0.04597 -0.04398 C 0.05547 -0.05046 0.06993 -0.05393 0.08503 -0.05393 C 0.10222 -0.05393 0.11602 -0.05046 0.12552 -0.04398 L 0.17162 -0.0152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00026 -0.1238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út chì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92" b="97531" l="905" r="95023">
                        <a14:foregroundMark x1="93213" y1="6996" x2="93213" y2="6996"/>
                        <a14:foregroundMark x1="7692" y1="91358" x2="7692" y2="91358"/>
                        <a14:foregroundMark x1="4525" y1="93416" x2="4525" y2="93416"/>
                        <a14:foregroundMark x1="905" y1="97531" x2="905" y2="97531"/>
                        <a14:foregroundMark x1="95023" y1="3292" x2="95023" y2="3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243" y="1431541"/>
            <a:ext cx="790396" cy="869078"/>
          </a:xfrm>
          <a:prstGeom prst="rect">
            <a:avLst/>
          </a:prstGeom>
        </p:spPr>
      </p:pic>
      <p:pic>
        <p:nvPicPr>
          <p:cNvPr id="35" name="Đồng hồ đếm ngược 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rcRect l="14753" r="25306"/>
          <a:stretch>
            <a:fillRect/>
          </a:stretch>
        </p:blipFill>
        <p:spPr>
          <a:xfrm>
            <a:off x="10296972" y="-3178"/>
            <a:ext cx="1786646" cy="167539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82851" y="1099183"/>
            <a:ext cx="3296603" cy="3942641"/>
          </a:xfrm>
          <a:custGeom>
            <a:avLst/>
            <a:gdLst/>
            <a:ahLst/>
            <a:cxnLst/>
            <a:rect l="l" t="t" r="r" b="b"/>
            <a:pathLst>
              <a:path w="7224819" h="8041537">
                <a:moveTo>
                  <a:pt x="0" y="0"/>
                </a:moveTo>
                <a:lnTo>
                  <a:pt x="7224819" y="0"/>
                </a:lnTo>
                <a:lnTo>
                  <a:pt x="7224819" y="8041537"/>
                </a:lnTo>
                <a:lnTo>
                  <a:pt x="0" y="804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682615" y="1803275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2652240" y="1524524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4" y="0"/>
                </a:lnTo>
                <a:lnTo>
                  <a:pt x="1393594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3498792" y="2017520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2058728" y="2732267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4" y="0"/>
                </a:lnTo>
                <a:lnTo>
                  <a:pt x="1393594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2896411" y="2537743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Freeform 8"/>
          <p:cNvSpPr/>
          <p:nvPr/>
        </p:nvSpPr>
        <p:spPr>
          <a:xfrm>
            <a:off x="4880156" y="1342734"/>
            <a:ext cx="3609111" cy="3844304"/>
          </a:xfrm>
          <a:custGeom>
            <a:avLst/>
            <a:gdLst/>
            <a:ahLst/>
            <a:cxnLst/>
            <a:rect l="l" t="t" r="r" b="b"/>
            <a:pathLst>
              <a:path w="7224819" h="8041537">
                <a:moveTo>
                  <a:pt x="0" y="0"/>
                </a:moveTo>
                <a:lnTo>
                  <a:pt x="7224819" y="0"/>
                </a:lnTo>
                <a:lnTo>
                  <a:pt x="7224819" y="8041538"/>
                </a:lnTo>
                <a:lnTo>
                  <a:pt x="0" y="8041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356231" y="2072495"/>
            <a:ext cx="795263" cy="886292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659799" y="1930590"/>
            <a:ext cx="795263" cy="886292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4" y="0"/>
                </a:lnTo>
                <a:lnTo>
                  <a:pt x="1393594" y="1581383"/>
                </a:lnTo>
                <a:lnTo>
                  <a:pt x="0" y="1581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6243345" y="2859608"/>
            <a:ext cx="795263" cy="886292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Rectangle: Rounded Corners 11"/>
          <p:cNvSpPr/>
          <p:nvPr/>
        </p:nvSpPr>
        <p:spPr>
          <a:xfrm>
            <a:off x="1507638" y="5315208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88575" y="5261420"/>
            <a:ext cx="92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và</a:t>
            </a:r>
            <a:endParaRPr lang="en-US" sz="3600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4974518" y="5315208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77224" y="5315208"/>
            <a:ext cx="181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9017600" y="5315208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Image result for dấu hỏi chấ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08" y="5412754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dấu hỏi chấ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56" y="5412754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dấu hỏi chấ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36" y="5401014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621287" y="5401014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5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10000" y="5378628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3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70908" y="5390368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8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6" name="Freeform 5"/>
          <p:cNvSpPr/>
          <p:nvPr/>
        </p:nvSpPr>
        <p:spPr>
          <a:xfrm>
            <a:off x="2657854" y="5153513"/>
            <a:ext cx="977153" cy="958071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5"/>
          <p:cNvSpPr/>
          <p:nvPr/>
        </p:nvSpPr>
        <p:spPr>
          <a:xfrm>
            <a:off x="6367623" y="5100936"/>
            <a:ext cx="977153" cy="958071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Freeform 5"/>
          <p:cNvSpPr/>
          <p:nvPr/>
        </p:nvSpPr>
        <p:spPr>
          <a:xfrm>
            <a:off x="10274069" y="5100936"/>
            <a:ext cx="977153" cy="958071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2"/>
          <p:cNvSpPr/>
          <p:nvPr/>
        </p:nvSpPr>
        <p:spPr>
          <a:xfrm>
            <a:off x="8667038" y="1128038"/>
            <a:ext cx="3296603" cy="3942641"/>
          </a:xfrm>
          <a:custGeom>
            <a:avLst/>
            <a:gdLst/>
            <a:ahLst/>
            <a:cxnLst/>
            <a:rect l="l" t="t" r="r" b="b"/>
            <a:pathLst>
              <a:path w="7224819" h="8041537">
                <a:moveTo>
                  <a:pt x="0" y="0"/>
                </a:moveTo>
                <a:lnTo>
                  <a:pt x="7224819" y="0"/>
                </a:lnTo>
                <a:lnTo>
                  <a:pt x="7224819" y="8041537"/>
                </a:lnTo>
                <a:lnTo>
                  <a:pt x="0" y="804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5"/>
          <p:cNvSpPr/>
          <p:nvPr/>
        </p:nvSpPr>
        <p:spPr>
          <a:xfrm>
            <a:off x="9238116" y="1703598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5"/>
          <p:cNvSpPr/>
          <p:nvPr/>
        </p:nvSpPr>
        <p:spPr>
          <a:xfrm>
            <a:off x="9925009" y="1420278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5"/>
          <p:cNvSpPr/>
          <p:nvPr/>
        </p:nvSpPr>
        <p:spPr>
          <a:xfrm>
            <a:off x="10586106" y="1755046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5"/>
          <p:cNvSpPr/>
          <p:nvPr/>
        </p:nvSpPr>
        <p:spPr>
          <a:xfrm>
            <a:off x="9022580" y="2420448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5"/>
          <p:cNvSpPr/>
          <p:nvPr/>
        </p:nvSpPr>
        <p:spPr>
          <a:xfrm>
            <a:off x="9817512" y="2179131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5"/>
          <p:cNvSpPr/>
          <p:nvPr/>
        </p:nvSpPr>
        <p:spPr>
          <a:xfrm>
            <a:off x="10765897" y="2438564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5"/>
          <p:cNvSpPr/>
          <p:nvPr/>
        </p:nvSpPr>
        <p:spPr>
          <a:xfrm>
            <a:off x="9706479" y="2815460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5"/>
          <p:cNvSpPr/>
          <p:nvPr/>
        </p:nvSpPr>
        <p:spPr>
          <a:xfrm>
            <a:off x="10366411" y="2992818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Freeform 2"/>
          <p:cNvSpPr/>
          <p:nvPr/>
        </p:nvSpPr>
        <p:spPr>
          <a:xfrm>
            <a:off x="86171" y="1363224"/>
            <a:ext cx="1369569" cy="1389261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3"/>
          <p:cNvSpPr/>
          <p:nvPr/>
        </p:nvSpPr>
        <p:spPr>
          <a:xfrm>
            <a:off x="77830" y="1298991"/>
            <a:ext cx="1413461" cy="566420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92389" y="1734199"/>
            <a:ext cx="131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quà</a:t>
            </a:r>
            <a:endParaRPr lang="en-US" sz="2400" b="1" dirty="0"/>
          </a:p>
        </p:txBody>
      </p:sp>
      <p:pic>
        <p:nvPicPr>
          <p:cNvPr id="43" name="Picture 4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24944" y="6201895"/>
            <a:ext cx="2211591" cy="65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37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4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1528 L 0.04597 -0.04399 C 0.05547 -0.05047 0.06992 -0.05394 0.08503 -0.05394 C 0.10222 -0.05394 0.11602 -0.05047 0.12552 -0.04399 L 0.17162 -0.01528 " pathEditMode="relative" rAng="0" ptsTypes="AAAAA">
                                      <p:cBhvr>
                                        <p:cTn id="1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0456 -0.16065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 animBg="1"/>
      <p:bldP spid="17" grpId="0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6" grpId="0" animBg="1"/>
      <p:bldP spid="19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00" b="92917" l="5417" r="94167">
                        <a14:foregroundMark x1="32083" y1="68750" x2="57500" y2="52917"/>
                        <a14:foregroundMark x1="57500" y1="52917" x2="58333" y2="52083"/>
                        <a14:foregroundMark x1="77917" y1="22083" x2="68333" y2="31250"/>
                        <a14:foregroundMark x1="85000" y1="6667" x2="85000" y2="6667"/>
                        <a14:foregroundMark x1="70000" y1="34167" x2="58750" y2="42917"/>
                        <a14:foregroundMark x1="12083" y1="81250" x2="22917" y2="78333"/>
                        <a14:foregroundMark x1="13750" y1="88750" x2="23750" y2="79167"/>
                        <a14:foregroundMark x1="15417" y1="91250" x2="15417" y2="91250"/>
                        <a14:foregroundMark x1="5417" y1="81250" x2="5417" y2="81250"/>
                        <a14:foregroundMark x1="15833" y1="74167" x2="27500" y2="72500"/>
                        <a14:foregroundMark x1="85417" y1="22083" x2="85417" y2="22083"/>
                        <a14:foregroundMark x1="86667" y1="20833" x2="80417" y2="27500"/>
                        <a14:foregroundMark x1="91250" y1="17500" x2="87500" y2="22500"/>
                        <a14:foregroundMark x1="92500" y1="12500" x2="94167" y2="15000"/>
                        <a14:foregroundMark x1="57917" y1="35833" x2="57917" y2="35833"/>
                        <a14:foregroundMark x1="54167" y1="35000" x2="60417" y2="33333"/>
                        <a14:foregroundMark x1="15417" y1="91250" x2="15417" y2="91250"/>
                        <a14:foregroundMark x1="15833" y1="92917" x2="15833" y2="92917"/>
                        <a14:foregroundMark x1="13750" y1="91250" x2="13750" y2="91250"/>
                        <a14:foregroundMark x1="86667" y1="6667" x2="86667" y2="6667"/>
                        <a14:foregroundMark x1="88750" y1="5417" x2="88750" y2="5417"/>
                        <a14:foregroundMark x1="87500" y1="5000" x2="87500" y2="5000"/>
                        <a14:foregroundMark x1="85417" y1="6250" x2="85417" y2="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64" y="1238342"/>
            <a:ext cx="1207578" cy="1207578"/>
          </a:xfrm>
          <a:prstGeom prst="rect">
            <a:avLst/>
          </a:prstGeom>
        </p:spPr>
      </p:pic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rcRect l="14753" r="25306"/>
          <a:stretch>
            <a:fillRect/>
          </a:stretch>
        </p:blipFill>
        <p:spPr>
          <a:xfrm>
            <a:off x="10296972" y="-3178"/>
            <a:ext cx="1786646" cy="167539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337491" y="1405807"/>
            <a:ext cx="3566645" cy="2706679"/>
          </a:xfrm>
          <a:custGeom>
            <a:avLst/>
            <a:gdLst/>
            <a:ahLst/>
            <a:cxnLst/>
            <a:rect l="l" t="t" r="r" b="b"/>
            <a:pathLst>
              <a:path w="5965502" h="5965502">
                <a:moveTo>
                  <a:pt x="0" y="0"/>
                </a:moveTo>
                <a:lnTo>
                  <a:pt x="5965502" y="0"/>
                </a:lnTo>
                <a:lnTo>
                  <a:pt x="5965502" y="5965502"/>
                </a:lnTo>
                <a:lnTo>
                  <a:pt x="0" y="5965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189570" y="1406376"/>
            <a:ext cx="3459570" cy="2706679"/>
          </a:xfrm>
          <a:custGeom>
            <a:avLst/>
            <a:gdLst/>
            <a:ahLst/>
            <a:cxnLst/>
            <a:rect l="l" t="t" r="r" b="b"/>
            <a:pathLst>
              <a:path w="5965502" h="5965502">
                <a:moveTo>
                  <a:pt x="0" y="0"/>
                </a:moveTo>
                <a:lnTo>
                  <a:pt x="5965502" y="0"/>
                </a:lnTo>
                <a:lnTo>
                  <a:pt x="5965502" y="5965502"/>
                </a:lnTo>
                <a:lnTo>
                  <a:pt x="0" y="5965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4239402" y="2165475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3488824" y="2467356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2672216" y="2634625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6338950" y="2707034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4728054" y="2826690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6938958" y="2373581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7539807" y="2644098"/>
            <a:ext cx="697801" cy="1371600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8925193" y="2319722"/>
            <a:ext cx="697801" cy="1371600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8277361" y="2743200"/>
            <a:ext cx="697801" cy="1371600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Rectangle: Rounded Corners 13"/>
          <p:cNvSpPr/>
          <p:nvPr/>
        </p:nvSpPr>
        <p:spPr>
          <a:xfrm>
            <a:off x="2239557" y="4785834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20494" y="4732046"/>
            <a:ext cx="92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và</a:t>
            </a:r>
            <a:endParaRPr lang="en-US" sz="3600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5706437" y="4785834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309143" y="4785834"/>
            <a:ext cx="181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9749519" y="4785834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Image result for dấu hỏi chấm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7" y="4883380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dấu hỏi chấm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75" y="4883380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dấu hỏi chấm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55" y="4871640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428703" y="4849254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4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41079" y="4838609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5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898952" y="4813623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9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8" name="Freeform 8"/>
          <p:cNvSpPr/>
          <p:nvPr/>
        </p:nvSpPr>
        <p:spPr>
          <a:xfrm>
            <a:off x="3569164" y="4280962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8"/>
          <p:cNvSpPr/>
          <p:nvPr/>
        </p:nvSpPr>
        <p:spPr>
          <a:xfrm>
            <a:off x="7086410" y="4221051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8"/>
          <p:cNvSpPr/>
          <p:nvPr/>
        </p:nvSpPr>
        <p:spPr>
          <a:xfrm>
            <a:off x="11123133" y="4232999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1" name="bút chì"/>
          <p:cNvPicPr>
            <a:picLocks noChangeAspect="1"/>
          </p:cNvPicPr>
          <p:nvPr/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92" b="97531" l="905" r="95023">
                        <a14:foregroundMark x1="93213" y1="6996" x2="93213" y2="6996"/>
                        <a14:foregroundMark x1="7692" y1="91358" x2="7692" y2="91358"/>
                        <a14:foregroundMark x1="4525" y1="93416" x2="4525" y2="93416"/>
                        <a14:foregroundMark x1="905" y1="97531" x2="905" y2="97531"/>
                        <a14:foregroundMark x1="95023" y1="3292" x2="95023" y2="3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70" y="1238342"/>
            <a:ext cx="790396" cy="869078"/>
          </a:xfrm>
          <a:prstGeom prst="rect">
            <a:avLst/>
          </a:prstGeom>
        </p:spPr>
      </p:pic>
      <p:sp>
        <p:nvSpPr>
          <p:cNvPr id="32" name="Freeform 2"/>
          <p:cNvSpPr/>
          <p:nvPr/>
        </p:nvSpPr>
        <p:spPr>
          <a:xfrm>
            <a:off x="433098" y="1170025"/>
            <a:ext cx="1369569" cy="1389261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"/>
          <p:cNvSpPr/>
          <p:nvPr/>
        </p:nvSpPr>
        <p:spPr>
          <a:xfrm>
            <a:off x="407637" y="1122597"/>
            <a:ext cx="1413461" cy="566420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39316" y="1541000"/>
            <a:ext cx="131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quà</a:t>
            </a:r>
            <a:endParaRPr lang="en-US" sz="2400" b="1" dirty="0"/>
          </a:p>
        </p:txBody>
      </p:sp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13695" y="6276128"/>
            <a:ext cx="2074494" cy="61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1528 L 0.04596 -0.04398 C 0.05547 -0.05046 0.06992 -0.05393 0.08502 -0.05393 C 0.10221 -0.05393 0.11601 -0.05046 0.12552 -0.04398 L 0.17161 -0.01528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00573 -0.176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/>
          <p:cNvSpPr/>
          <p:nvPr/>
        </p:nvSpPr>
        <p:spPr>
          <a:xfrm>
            <a:off x="3023632" y="2810963"/>
            <a:ext cx="6104392" cy="377719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/>
          <p:cNvSpPr txBox="1"/>
          <p:nvPr/>
        </p:nvSpPr>
        <p:spPr>
          <a:xfrm>
            <a:off x="2410232" y="4777475"/>
            <a:ext cx="7296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5335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MẤY</a:t>
            </a:r>
            <a:r>
              <a:rPr lang="en-GB" altLang="zh-CN" sz="5335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5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GB" altLang="zh-CN" sz="5335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5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MẤY</a:t>
            </a:r>
            <a:endParaRPr lang="vi-VN" altLang="zh-CN" sz="5335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/>
          <p:cNvSpPr/>
          <p:nvPr/>
        </p:nvSpPr>
        <p:spPr>
          <a:xfrm>
            <a:off x="5252660" y="3662518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5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5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5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  <p:bldP spid="10" grpId="0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2823210" y="1633735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Đếm số cá ở mỗi bể và ở cả hai bể.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72" b="91987" l="2828" r="96144">
                        <a14:foregroundMark x1="8483" y1="17949" x2="8483" y2="17949"/>
                        <a14:foregroundMark x1="2956" y1="28526" x2="2956" y2="28526"/>
                        <a14:foregroundMark x1="10026" y1="26923" x2="10026" y2="26923"/>
                        <a14:foregroundMark x1="8997" y1="47115" x2="8997" y2="47115"/>
                        <a14:foregroundMark x1="7069" y1="45513" x2="7069" y2="45513"/>
                        <a14:foregroundMark x1="7584" y1="48718" x2="7584" y2="48718"/>
                        <a14:foregroundMark x1="11054" y1="44551" x2="11054" y2="44551"/>
                        <a14:foregroundMark x1="14139" y1="42949" x2="14139" y2="42949"/>
                        <a14:foregroundMark x1="8869" y1="55449" x2="8869" y2="55449"/>
                        <a14:foregroundMark x1="9640" y1="53205" x2="9640" y2="53205"/>
                        <a14:foregroundMark x1="29177" y1="24679" x2="29177" y2="24679"/>
                        <a14:foregroundMark x1="29434" y1="20513" x2="29434" y2="20513"/>
                        <a14:foregroundMark x1="91774" y1="7692" x2="91774" y2="7692"/>
                        <a14:foregroundMark x1="95244" y1="14744" x2="95244" y2="14744"/>
                        <a14:foregroundMark x1="92416" y1="20513" x2="92416" y2="20513"/>
                        <a14:foregroundMark x1="91260" y1="25641" x2="91260" y2="25641"/>
                        <a14:foregroundMark x1="93702" y1="36859" x2="93702" y2="36859"/>
                        <a14:foregroundMark x1="92288" y1="33654" x2="92288" y2="33654"/>
                        <a14:foregroundMark x1="90231" y1="47756" x2="90231" y2="47756"/>
                        <a14:foregroundMark x1="92159" y1="46154" x2="92159" y2="46154"/>
                        <a14:foregroundMark x1="96144" y1="43590" x2="96144" y2="43590"/>
                        <a14:foregroundMark x1="96144" y1="43590" x2="96144" y2="43590"/>
                        <a14:foregroundMark x1="88689" y1="35577" x2="88689" y2="35577"/>
                        <a14:foregroundMark x1="88817" y1="43269" x2="88817" y2="43269"/>
                        <a14:foregroundMark x1="89717" y1="42949" x2="89717" y2="42949"/>
                        <a14:foregroundMark x1="89717" y1="42949" x2="95373" y2="38462"/>
                        <a14:foregroundMark x1="93059" y1="49679" x2="86632" y2="51603"/>
                        <a14:foregroundMark x1="93830" y1="51923" x2="87275" y2="52244"/>
                        <a14:foregroundMark x1="4370" y1="49679" x2="4370" y2="49679"/>
                        <a14:foregroundMark x1="29177" y1="62179" x2="29177" y2="62179"/>
                        <a14:foregroundMark x1="35219" y1="63782" x2="35219" y2="63782"/>
                        <a14:foregroundMark x1="30463" y1="63782" x2="30463" y2="63782"/>
                        <a14:foregroundMark x1="26992" y1="61218" x2="26992" y2="61218"/>
                        <a14:foregroundMark x1="31748" y1="84615" x2="31748" y2="84615"/>
                        <a14:foregroundMark x1="29820" y1="82692" x2="29820" y2="82692"/>
                        <a14:foregroundMark x1="30334" y1="79167" x2="30334" y2="79167"/>
                        <a14:foregroundMark x1="30334" y1="79167" x2="30720" y2="89423"/>
                        <a14:foregroundMark x1="27378" y1="85256" x2="27378" y2="83013"/>
                        <a14:foregroundMark x1="36761" y1="84295" x2="36761" y2="84295"/>
                        <a14:foregroundMark x1="51285" y1="83013" x2="48715" y2="82372"/>
                        <a14:foregroundMark x1="48715" y1="82372" x2="48715" y2="85256"/>
                        <a14:foregroundMark x1="47044" y1="78526" x2="47943" y2="86538"/>
                        <a14:foregroundMark x1="55270" y1="85256" x2="55270" y2="85256"/>
                        <a14:foregroundMark x1="71594" y1="83654" x2="71594" y2="83654"/>
                        <a14:foregroundMark x1="71594" y1="83654" x2="73265" y2="83654"/>
                        <a14:foregroundMark x1="74036" y1="83654" x2="74422" y2="91987"/>
                        <a14:foregroundMark x1="73650" y1="77885" x2="70437" y2="79808"/>
                        <a14:foregroundMark x1="79692" y1="66026" x2="79692" y2="66026"/>
                        <a14:foregroundMark x1="80334" y1="84295" x2="80334" y2="84295"/>
                        <a14:foregroundMark x1="72108" y1="69231" x2="72108" y2="62500"/>
                        <a14:foregroundMark x1="74807" y1="67308" x2="73907" y2="61859"/>
                        <a14:foregroundMark x1="9126" y1="28526" x2="9126" y2="28526"/>
                        <a14:foregroundMark x1="71722" y1="30449" x2="71722" y2="30449"/>
                        <a14:foregroundMark x1="6041" y1="24038" x2="6041" y2="24038"/>
                        <a14:foregroundMark x1="25964" y1="58013" x2="25964" y2="58013"/>
                        <a14:foregroundMark x1="25578" y1="61859" x2="25578" y2="61859"/>
                        <a14:foregroundMark x1="31491" y1="66987" x2="31491" y2="66987"/>
                        <a14:foregroundMark x1="31491" y1="59936" x2="31491" y2="59936"/>
                        <a14:foregroundMark x1="31491" y1="59936" x2="31491" y2="59936"/>
                        <a14:foregroundMark x1="31748" y1="62821" x2="31748" y2="62821"/>
                        <a14:foregroundMark x1="31748" y1="66026" x2="31748" y2="66026"/>
                        <a14:foregroundMark x1="31748" y1="69551" x2="31748" y2="69551"/>
                        <a14:foregroundMark x1="31234" y1="72756" x2="31234" y2="72756"/>
                        <a14:foregroundMark x1="49486" y1="77244" x2="49486" y2="77244"/>
                        <a14:foregroundMark x1="51671" y1="77244" x2="51671" y2="77244"/>
                        <a14:foregroundMark x1="52571" y1="83333" x2="52571" y2="83333"/>
                        <a14:foregroundMark x1="52571" y1="89103" x2="52571" y2="89103"/>
                        <a14:foregroundMark x1="52314" y1="85897" x2="52314" y2="85897"/>
                        <a14:foregroundMark x1="52442" y1="84936" x2="52442" y2="84936"/>
                        <a14:foregroundMark x1="52571" y1="86218" x2="52571" y2="86218"/>
                        <a14:foregroundMark x1="27249" y1="76603" x2="27249" y2="76603"/>
                        <a14:foregroundMark x1="29306" y1="76603" x2="29306" y2="76603"/>
                        <a14:foregroundMark x1="74165" y1="76603" x2="74165" y2="76603"/>
                        <a14:foregroundMark x1="69152" y1="60577" x2="69152" y2="60577"/>
                        <a14:foregroundMark x1="69923" y1="56410" x2="69923" y2="56410"/>
                        <a14:foregroundMark x1="73008" y1="56410" x2="73008" y2="56410"/>
                        <a14:foregroundMark x1="13496" y1="43269" x2="13496" y2="43269"/>
                        <a14:foregroundMark x1="15296" y1="38782" x2="15296" y2="38782"/>
                        <a14:backgroundMark x1="52828" y1="84295" x2="52828" y2="84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425" y="1714501"/>
            <a:ext cx="11382570" cy="4564733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083887" y="4520201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Mai có: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906481" y="4520201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Nam có: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038715" y="5282201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298633" y="528220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Rectangle: Rounded Corners 120"/>
          <p:cNvSpPr/>
          <p:nvPr/>
        </p:nvSpPr>
        <p:spPr>
          <a:xfrm>
            <a:off x="3372167" y="4317667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: Rounded Corners 121"/>
          <p:cNvSpPr/>
          <p:nvPr/>
        </p:nvSpPr>
        <p:spPr>
          <a:xfrm>
            <a:off x="8344416" y="4298617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ectangle: Rounded Corners 122"/>
          <p:cNvSpPr/>
          <p:nvPr/>
        </p:nvSpPr>
        <p:spPr>
          <a:xfrm>
            <a:off x="3410267" y="5222542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ectangle: Rounded Corners 123"/>
          <p:cNvSpPr/>
          <p:nvPr/>
        </p:nvSpPr>
        <p:spPr>
          <a:xfrm>
            <a:off x="5734367" y="5222542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ectangle: Rounded Corners 124"/>
          <p:cNvSpPr/>
          <p:nvPr/>
        </p:nvSpPr>
        <p:spPr>
          <a:xfrm>
            <a:off x="8353742" y="5222542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87630"/>
            <a:ext cx="522605" cy="4768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310" y="87630"/>
            <a:ext cx="723265" cy="562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Số?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"/>
          <a:srcRect b="66926"/>
          <a:stretch>
            <a:fillRect/>
          </a:stretch>
        </p:blipFill>
        <p:spPr>
          <a:xfrm>
            <a:off x="205105" y="564515"/>
            <a:ext cx="11351260" cy="1963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33101" b="33825"/>
          <a:stretch>
            <a:fillRect/>
          </a:stretch>
        </p:blipFill>
        <p:spPr>
          <a:xfrm>
            <a:off x="205740" y="2641600"/>
            <a:ext cx="11350625" cy="1814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66624" b="302"/>
          <a:stretch>
            <a:fillRect/>
          </a:stretch>
        </p:blipFill>
        <p:spPr>
          <a:xfrm>
            <a:off x="205105" y="4694555"/>
            <a:ext cx="11435715" cy="179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87630"/>
            <a:ext cx="522605" cy="4768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310" y="87630"/>
            <a:ext cx="723265" cy="562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Số?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"/>
          <a:srcRect b="66926"/>
          <a:stretch>
            <a:fillRect/>
          </a:stretch>
        </p:blipFill>
        <p:spPr>
          <a:xfrm>
            <a:off x="205105" y="564515"/>
            <a:ext cx="11351260" cy="1963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33101" b="33825"/>
          <a:stretch>
            <a:fillRect/>
          </a:stretch>
        </p:blipFill>
        <p:spPr>
          <a:xfrm>
            <a:off x="205740" y="2703830"/>
            <a:ext cx="11350625" cy="1814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66624" b="302"/>
          <a:stretch>
            <a:fillRect/>
          </a:stretch>
        </p:blipFill>
        <p:spPr>
          <a:xfrm>
            <a:off x="205105" y="4694555"/>
            <a:ext cx="11435715" cy="1793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8036" y="904965"/>
            <a:ext cx="672372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96107" y="895538"/>
            <a:ext cx="655686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27661" y="1926397"/>
            <a:ext cx="66930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6218" y="1926397"/>
            <a:ext cx="648912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30852" y="1926397"/>
            <a:ext cx="636075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68036" y="2933335"/>
            <a:ext cx="691025" cy="516875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22457" y="3004820"/>
            <a:ext cx="700564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27661" y="3926940"/>
            <a:ext cx="666639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6218" y="3989472"/>
            <a:ext cx="67843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30852" y="3927525"/>
            <a:ext cx="716812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33499" y="4982817"/>
            <a:ext cx="706909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12924" y="4982817"/>
            <a:ext cx="763571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27661" y="5901827"/>
            <a:ext cx="695432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36355" y="5901827"/>
            <a:ext cx="77321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30852" y="5901827"/>
            <a:ext cx="74028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WPS Presentation</Application>
  <PresentationFormat>Widescreen</PresentationFormat>
  <Paragraphs>142</Paragraphs>
  <Slides>26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Arial</vt:lpstr>
      <vt:lpstr>Times New Roman</vt:lpstr>
      <vt:lpstr>Arial-Rounded</vt:lpstr>
      <vt:lpstr>Microsoft YaHei</vt:lpstr>
      <vt:lpstr>Arial Unicode MS</vt:lpstr>
      <vt:lpstr>Calibri Light</vt:lpstr>
      <vt:lpstr>Calibri</vt:lpstr>
      <vt:lpstr>Aharoni</vt:lpstr>
      <vt:lpstr>Yu Gothic UI Semibold</vt:lpstr>
      <vt:lpstr>Calibri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LUONG</cp:lastModifiedBy>
  <cp:revision>151</cp:revision>
  <dcterms:created xsi:type="dcterms:W3CDTF">2020-08-20T03:35:00Z</dcterms:created>
  <dcterms:modified xsi:type="dcterms:W3CDTF">2024-05-06T02:20:24Z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1033-12.2.0.16731</vt:lpwstr>
  </property>
  <property fmtid="{D5CDD505-2E9C-101B-9397-08002B2CF9AE}" pid="3" name="ICV">
    <vt:lpwstr>4247281C168D4B0B8CD906B4CA03380D_12</vt:lpwstr>
  </property>
</Properties>
</file>