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media2.webm" ContentType="video/webm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2"/>
  </p:notesMasterIdLst>
  <p:sldIdLst>
    <p:sldId id="309" r:id="rId4"/>
    <p:sldId id="324" r:id="rId5"/>
    <p:sldId id="310" r:id="rId6"/>
    <p:sldId id="311" r:id="rId7"/>
    <p:sldId id="312" r:id="rId8"/>
    <p:sldId id="313" r:id="rId9"/>
    <p:sldId id="314" r:id="rId10"/>
    <p:sldId id="285" r:id="rId11"/>
    <p:sldId id="286" r:id="rId13"/>
    <p:sldId id="289" r:id="rId14"/>
    <p:sldId id="290" r:id="rId15"/>
    <p:sldId id="287" r:id="rId16"/>
    <p:sldId id="291" r:id="rId17"/>
    <p:sldId id="342" r:id="rId18"/>
    <p:sldId id="292" r:id="rId19"/>
    <p:sldId id="293" r:id="rId20"/>
    <p:sldId id="339" r:id="rId21"/>
    <p:sldId id="288" r:id="rId22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/>
        </p14:section>
        <p14:section name="Tiết 1" id="{29C178FB-5098-4551-BE1B-302196ADB65A}">
          <p14:sldIdLst/>
        </p14:section>
        <p14:section name="Tiết 2" id="{9F60823D-ED45-406B-A127-289E07A3A261}">
          <p14:sldIdLst>
            <p14:sldId id="309"/>
            <p14:sldId id="324"/>
            <p14:sldId id="310"/>
            <p14:sldId id="311"/>
            <p14:sldId id="312"/>
            <p14:sldId id="313"/>
            <p14:sldId id="314"/>
            <p14:sldId id="285"/>
            <p14:sldId id="286"/>
            <p14:sldId id="289"/>
            <p14:sldId id="290"/>
            <p14:sldId id="287"/>
            <p14:sldId id="291"/>
            <p14:sldId id="342"/>
            <p14:sldId id="292"/>
            <p14:sldId id="293"/>
            <p14:sldId id="339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7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66FF"/>
    <a:srgbClr val="10AB00"/>
    <a:srgbClr val="FF7C80"/>
    <a:srgbClr val="1F8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>
        <p:scale>
          <a:sx n="90" d="100"/>
          <a:sy n="90" d="100"/>
        </p:scale>
        <p:origin x="-1500" y="-726"/>
      </p:cViewPr>
      <p:guideLst>
        <p:guide orient="horz" pos="1620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5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2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7.png"/><Relationship Id="rId3" Type="http://schemas.openxmlformats.org/officeDocument/2006/relationships/tags" Target="../tags/tag1.xml"/><Relationship Id="rId2" Type="http://schemas.microsoft.com/office/2007/relationships/media" Target="../media/media2.webm"/><Relationship Id="rId1" Type="http://schemas.openxmlformats.org/officeDocument/2006/relationships/video" Target="../media/media2.webm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12.emf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a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063186" y="1265039"/>
            <a:ext cx="2022475" cy="30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cture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87975" y="1573313"/>
            <a:ext cx="392113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oa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flipH="1">
            <a:off x="-610525" y="1450777"/>
            <a:ext cx="1774825" cy="2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848" y="1698427"/>
            <a:ext cx="392113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403350" cy="93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28209" y="3879883"/>
            <a:ext cx="1158280" cy="136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7819895" y="4084788"/>
            <a:ext cx="1403350" cy="93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7950599" y="-35965"/>
            <a:ext cx="1403350" cy="93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11_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73" y="1040012"/>
            <a:ext cx="3542727" cy="132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1535180" y="616227"/>
            <a:ext cx="6267188" cy="309050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1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Nhiệt</a:t>
            </a:r>
            <a:r>
              <a:rPr lang="en-US" sz="21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1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liệt</a:t>
            </a:r>
            <a:r>
              <a:rPr lang="en-US" sz="21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1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1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1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endParaRPr lang="en-US" sz="2100" i="1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WordArt 14"/>
          <p:cNvSpPr>
            <a:spLocks noChangeArrowheads="1" noChangeShapeType="1" noTextEdit="1"/>
          </p:cNvSpPr>
          <p:nvPr/>
        </p:nvSpPr>
        <p:spPr bwMode="auto">
          <a:xfrm>
            <a:off x="1016398" y="2379464"/>
            <a:ext cx="7800975" cy="8977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227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227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Các</a:t>
            </a:r>
            <a:r>
              <a:rPr lang="en-US" sz="227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227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thầy</a:t>
            </a:r>
            <a:r>
              <a:rPr lang="en-US" sz="227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227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cô</a:t>
            </a:r>
            <a:r>
              <a:rPr lang="en-US" sz="227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227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giáo</a:t>
            </a:r>
            <a:r>
              <a:rPr lang="en-US" sz="227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227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về</a:t>
            </a:r>
            <a:r>
              <a:rPr lang="en-US" sz="227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227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dự</a:t>
            </a:r>
            <a:r>
              <a:rPr lang="en-US" sz="227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227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giờ</a:t>
            </a:r>
            <a:endParaRPr lang="en-US" sz="2275" b="1" i="1" kern="10" dirty="0">
              <a:ln w="1270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en-US" sz="2275" b="1" i="1" kern="10" dirty="0" err="1" smtClean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Lớp</a:t>
            </a:r>
            <a:r>
              <a:rPr lang="en-US" sz="2275" b="1" i="1" kern="10" dirty="0" smtClean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1 D</a:t>
            </a:r>
            <a:endParaRPr lang="en-US" sz="2275" b="1" i="1" kern="10" dirty="0">
              <a:ln w="1270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612900" y="3381318"/>
            <a:ext cx="7759700" cy="114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2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</a:t>
            </a:r>
            <a:r>
              <a:rPr lang="en-US" sz="22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TOÁN</a:t>
            </a:r>
            <a:endParaRPr lang="en-US" sz="22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22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7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35: CÁC NGÀY TRONG TUẦN - Tết 2</a:t>
            </a:r>
            <a:endParaRPr lang="en-US" sz="22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75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6" descr="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-206506" y="-231701"/>
            <a:ext cx="9579107" cy="26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786063" y="2510565"/>
            <a:ext cx="5572125" cy="2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457377" y="2294314"/>
            <a:ext cx="5504844" cy="2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9" descr="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33548" y="5085934"/>
            <a:ext cx="9319208" cy="16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Nhớ Ơn Thầy Cô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6263" y="2386013"/>
            <a:ext cx="371475" cy="371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2303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  <p:bldP spid="12" grpId="0" animBg="1"/>
      <p:bldP spid="12" grpId="1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>
            <a:fillRect/>
          </a:stretch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368"/>
            <a:ext cx="9143999" cy="377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8" y="3701457"/>
            <a:ext cx="6413583" cy="52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ounded Rectangle 9"/>
          <p:cNvSpPr/>
          <p:nvPr/>
        </p:nvSpPr>
        <p:spPr>
          <a:xfrm>
            <a:off x="2658980" y="1191126"/>
            <a:ext cx="1455821" cy="23461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>
            <a:fillRect/>
          </a:stretch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368"/>
            <a:ext cx="9143999" cy="377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645559"/>
            <a:ext cx="8353425" cy="45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04" y="4133589"/>
            <a:ext cx="9093896" cy="99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034716" y="1407695"/>
            <a:ext cx="1503947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5386" y="4692316"/>
            <a:ext cx="522891" cy="28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ounded Rectangle 10"/>
          <p:cNvSpPr/>
          <p:nvPr/>
        </p:nvSpPr>
        <p:spPr>
          <a:xfrm>
            <a:off x="4255168" y="3027948"/>
            <a:ext cx="1503947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2091" y="4700337"/>
            <a:ext cx="522891" cy="28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7487653" y="2277980"/>
            <a:ext cx="1503947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0669" y="4684295"/>
            <a:ext cx="522891" cy="28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980" y="0"/>
            <a:ext cx="5895340" cy="51435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0106" y="0"/>
            <a:ext cx="5293894" cy="514350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5402186" y="878306"/>
            <a:ext cx="818147" cy="324852"/>
          </a:xfrm>
          <a:prstGeom prst="wedgeRectCallout">
            <a:avLst>
              <a:gd name="adj1" fmla="val 74167"/>
              <a:gd name="adj2" fmla="val 324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6685554" y="1295401"/>
            <a:ext cx="818147" cy="324852"/>
          </a:xfrm>
          <a:prstGeom prst="wedgeRectCallout">
            <a:avLst>
              <a:gd name="adj1" fmla="val -72892"/>
              <a:gd name="adj2" fmla="val 1435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6705602" y="1676409"/>
            <a:ext cx="818147" cy="324852"/>
          </a:xfrm>
          <a:prstGeom prst="wedgeRectCallout">
            <a:avLst>
              <a:gd name="adj1" fmla="val -78774"/>
              <a:gd name="adj2" fmla="val -486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7423486" y="2731177"/>
            <a:ext cx="974556" cy="324852"/>
          </a:xfrm>
          <a:prstGeom prst="wedgeRectCallout">
            <a:avLst>
              <a:gd name="adj1" fmla="val -78774"/>
              <a:gd name="adj2" fmla="val -486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7684171" y="3617502"/>
            <a:ext cx="974556" cy="324852"/>
          </a:xfrm>
          <a:prstGeom prst="wedgeRectCallout">
            <a:avLst>
              <a:gd name="adj1" fmla="val -78774"/>
              <a:gd name="adj2" fmla="val -486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6958265" y="4178981"/>
            <a:ext cx="974556" cy="324852"/>
          </a:xfrm>
          <a:prstGeom prst="wedgeRectCallout">
            <a:avLst>
              <a:gd name="adj1" fmla="val -78774"/>
              <a:gd name="adj2" fmla="val -8564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5811253" y="4794584"/>
            <a:ext cx="974556" cy="324852"/>
          </a:xfrm>
          <a:prstGeom prst="wedgeRectCallout">
            <a:avLst>
              <a:gd name="adj1" fmla="val -9638"/>
              <a:gd name="adj2" fmla="val -152316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35" y="929640"/>
            <a:ext cx="3850640" cy="42138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Cao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)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>
            <a:fillRect/>
          </a:stretch>
        </p:blipFill>
        <p:spPr>
          <a:xfrm>
            <a:off x="342900" y="48855"/>
            <a:ext cx="3022600" cy="8805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6" y="0"/>
            <a:ext cx="5293894" cy="514350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5402186" y="878306"/>
            <a:ext cx="818147" cy="324852"/>
          </a:xfrm>
          <a:prstGeom prst="wedgeRectCallout">
            <a:avLst>
              <a:gd name="adj1" fmla="val 74167"/>
              <a:gd name="adj2" fmla="val 324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18930"/>
            <a:ext cx="3862137" cy="163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ular Callout 9"/>
          <p:cNvSpPr/>
          <p:nvPr/>
        </p:nvSpPr>
        <p:spPr>
          <a:xfrm>
            <a:off x="6685554" y="1295401"/>
            <a:ext cx="818147" cy="324852"/>
          </a:xfrm>
          <a:prstGeom prst="wedgeRectCallout">
            <a:avLst>
              <a:gd name="adj1" fmla="val -72892"/>
              <a:gd name="adj2" fmla="val 1435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6705602" y="1676409"/>
            <a:ext cx="818147" cy="324852"/>
          </a:xfrm>
          <a:prstGeom prst="wedgeRectCallout">
            <a:avLst>
              <a:gd name="adj1" fmla="val -78774"/>
              <a:gd name="adj2" fmla="val -486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7423486" y="2731177"/>
            <a:ext cx="974556" cy="324852"/>
          </a:xfrm>
          <a:prstGeom prst="wedgeRectCallout">
            <a:avLst>
              <a:gd name="adj1" fmla="val -78774"/>
              <a:gd name="adj2" fmla="val -486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7684171" y="3617502"/>
            <a:ext cx="974556" cy="324852"/>
          </a:xfrm>
          <a:prstGeom prst="wedgeRectCallout">
            <a:avLst>
              <a:gd name="adj1" fmla="val -78774"/>
              <a:gd name="adj2" fmla="val -486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6958265" y="4178981"/>
            <a:ext cx="974556" cy="324852"/>
          </a:xfrm>
          <a:prstGeom prst="wedgeRectCallout">
            <a:avLst>
              <a:gd name="adj1" fmla="val -78774"/>
              <a:gd name="adj2" fmla="val -8564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5811253" y="4794584"/>
            <a:ext cx="974556" cy="324852"/>
          </a:xfrm>
          <a:prstGeom prst="wedgeRectCallout">
            <a:avLst>
              <a:gd name="adj1" fmla="val -9638"/>
              <a:gd name="adj2" fmla="val -152316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59970"/>
            <a:ext cx="37623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07895"/>
            <a:ext cx="3801979" cy="1725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>
            <a:fillRect/>
          </a:stretch>
        </p:blipFill>
        <p:spPr>
          <a:xfrm>
            <a:off x="342900" y="48855"/>
            <a:ext cx="3022600" cy="8805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6" y="0"/>
            <a:ext cx="5293894" cy="514350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5402186" y="878306"/>
            <a:ext cx="818147" cy="324852"/>
          </a:xfrm>
          <a:prstGeom prst="wedgeRectCallout">
            <a:avLst>
              <a:gd name="adj1" fmla="val 74167"/>
              <a:gd name="adj2" fmla="val 324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6685554" y="1295401"/>
            <a:ext cx="818147" cy="324852"/>
          </a:xfrm>
          <a:prstGeom prst="wedgeRectCallout">
            <a:avLst>
              <a:gd name="adj1" fmla="val -72892"/>
              <a:gd name="adj2" fmla="val 1435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6705602" y="1676409"/>
            <a:ext cx="818147" cy="324852"/>
          </a:xfrm>
          <a:prstGeom prst="wedgeRectCallout">
            <a:avLst>
              <a:gd name="adj1" fmla="val -78774"/>
              <a:gd name="adj2" fmla="val -486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7423486" y="2731177"/>
            <a:ext cx="974556" cy="324852"/>
          </a:xfrm>
          <a:prstGeom prst="wedgeRectCallout">
            <a:avLst>
              <a:gd name="adj1" fmla="val -78774"/>
              <a:gd name="adj2" fmla="val -486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7684171" y="3617502"/>
            <a:ext cx="974556" cy="324852"/>
          </a:xfrm>
          <a:prstGeom prst="wedgeRectCallout">
            <a:avLst>
              <a:gd name="adj1" fmla="val -78774"/>
              <a:gd name="adj2" fmla="val -486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6958265" y="4178981"/>
            <a:ext cx="974556" cy="324852"/>
          </a:xfrm>
          <a:prstGeom prst="wedgeRectCallout">
            <a:avLst>
              <a:gd name="adj1" fmla="val -78774"/>
              <a:gd name="adj2" fmla="val -8564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5811253" y="4794584"/>
            <a:ext cx="974556" cy="324852"/>
          </a:xfrm>
          <a:prstGeom prst="wedgeRectCallout">
            <a:avLst>
              <a:gd name="adj1" fmla="val -9638"/>
              <a:gd name="adj2" fmla="val -152316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33513"/>
            <a:ext cx="38195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22094"/>
            <a:ext cx="3850105" cy="169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>
            <a:fillRect/>
          </a:stretch>
        </p:blipFill>
        <p:spPr>
          <a:xfrm>
            <a:off x="342900" y="48855"/>
            <a:ext cx="3022600" cy="8805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6" y="0"/>
            <a:ext cx="5293894" cy="514350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5402186" y="878306"/>
            <a:ext cx="818147" cy="324852"/>
          </a:xfrm>
          <a:prstGeom prst="wedgeRectCallout">
            <a:avLst>
              <a:gd name="adj1" fmla="val 74167"/>
              <a:gd name="adj2" fmla="val 324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6685554" y="1295401"/>
            <a:ext cx="818147" cy="324852"/>
          </a:xfrm>
          <a:prstGeom prst="wedgeRectCallout">
            <a:avLst>
              <a:gd name="adj1" fmla="val -72892"/>
              <a:gd name="adj2" fmla="val 1435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6705602" y="1676409"/>
            <a:ext cx="818147" cy="324852"/>
          </a:xfrm>
          <a:prstGeom prst="wedgeRectCallout">
            <a:avLst>
              <a:gd name="adj1" fmla="val -78774"/>
              <a:gd name="adj2" fmla="val -486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7423486" y="2731177"/>
            <a:ext cx="974556" cy="324852"/>
          </a:xfrm>
          <a:prstGeom prst="wedgeRectCallout">
            <a:avLst>
              <a:gd name="adj1" fmla="val -78774"/>
              <a:gd name="adj2" fmla="val -486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7684171" y="3617502"/>
            <a:ext cx="974556" cy="324852"/>
          </a:xfrm>
          <a:prstGeom prst="wedgeRectCallout">
            <a:avLst>
              <a:gd name="adj1" fmla="val -78774"/>
              <a:gd name="adj2" fmla="val -486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6958265" y="4178981"/>
            <a:ext cx="974556" cy="324852"/>
          </a:xfrm>
          <a:prstGeom prst="wedgeRectCallout">
            <a:avLst>
              <a:gd name="adj1" fmla="val -78774"/>
              <a:gd name="adj2" fmla="val -8564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5811253" y="4794584"/>
            <a:ext cx="974556" cy="324852"/>
          </a:xfrm>
          <a:prstGeom prst="wedgeRectCallout">
            <a:avLst>
              <a:gd name="adj1" fmla="val -9638"/>
              <a:gd name="adj2" fmla="val -152316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98684"/>
            <a:ext cx="3801979" cy="76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4152" y="2454441"/>
            <a:ext cx="2392028" cy="130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ban-do-viet-nam-cac-tinh-than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8665" y="0"/>
            <a:ext cx="509778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1211580" y="1263921"/>
            <a:ext cx="7223760" cy="1307829"/>
            <a:chOff x="1302141" y="2644047"/>
            <a:chExt cx="8163513" cy="3277030"/>
          </a:xfrm>
        </p:grpSpPr>
        <p:sp>
          <p:nvSpPr>
            <p:cNvPr id="7" name="椭圆 6"/>
            <p:cNvSpPr/>
            <p:nvPr/>
          </p:nvSpPr>
          <p:spPr>
            <a:xfrm>
              <a:off x="1302141" y="2644047"/>
              <a:ext cx="8137679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40892" y="2790633"/>
              <a:ext cx="8124762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altLang="zh-CN" sz="6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Cả tuần đều ngoan !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705322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35976" y="4667692"/>
            <a:ext cx="8991600" cy="4758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649" y="25829"/>
            <a:ext cx="9067801" cy="5270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4372" y="1412226"/>
            <a:ext cx="835480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6000" b="1" i="0" u="none" strike="noStrike" kern="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6000" b="1" i="0" u="none" strike="noStrike" kern="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endParaRPr kumimoji="0" lang="en-US" sz="6000" b="1" i="0" u="none" strike="noStrike" kern="0" cap="none" spc="0" normalizeH="0" baseline="0" noProof="0" dirty="0" smtClean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 NHƯ CHỚP</a:t>
            </a:r>
            <a:endParaRPr kumimoji="0" lang="en-US" sz="6000" b="1" i="0" u="none" strike="noStrike" kern="0" cap="none" spc="0" normalizeH="0" baseline="0" noProof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chrysanthem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6" y="-78057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-4268612" y="4303146"/>
            <a:ext cx="8991600" cy="454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4398335" y="3543053"/>
            <a:ext cx="8991600" cy="499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2766E-6 L -3.33333E-6 -0.16096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048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208" y="462070"/>
            <a:ext cx="136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Câu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1.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3501" y="473347"/>
            <a:ext cx="744977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93134" y="1289882"/>
            <a:ext cx="2431369" cy="47966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337644" y="1227963"/>
            <a:ext cx="817251" cy="692844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46019" y="2106617"/>
            <a:ext cx="2431369" cy="47966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337644" y="2074268"/>
            <a:ext cx="817251" cy="692844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3134" y="2998460"/>
            <a:ext cx="2431369" cy="47966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81981" y="2936541"/>
            <a:ext cx="817251" cy="692844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utoShape 45"/>
          <p:cNvSpPr>
            <a:spLocks noChangeArrowheads="1"/>
          </p:cNvSpPr>
          <p:nvPr/>
        </p:nvSpPr>
        <p:spPr bwMode="auto">
          <a:xfrm>
            <a:off x="7789072" y="119843"/>
            <a:ext cx="920110" cy="8703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0</a:t>
            </a:r>
            <a:endParaRPr kumimoji="0" lang="en-US" altLang="vi-VN" sz="28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AutoShape 46"/>
          <p:cNvSpPr>
            <a:spLocks noChangeArrowheads="1"/>
          </p:cNvSpPr>
          <p:nvPr/>
        </p:nvSpPr>
        <p:spPr bwMode="auto">
          <a:xfrm>
            <a:off x="7792247" y="126193"/>
            <a:ext cx="920110" cy="8703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  <a:endParaRPr kumimoji="0" lang="en-US" altLang="vi-VN" sz="2800" b="1" i="0" u="none" strike="noStrike" kern="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AutoShape 47"/>
          <p:cNvSpPr>
            <a:spLocks noChangeArrowheads="1"/>
          </p:cNvSpPr>
          <p:nvPr/>
        </p:nvSpPr>
        <p:spPr bwMode="auto">
          <a:xfrm>
            <a:off x="7797010" y="110318"/>
            <a:ext cx="920110" cy="8703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  <a:endParaRPr kumimoji="0" lang="en-US" altLang="vi-VN" sz="28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AutoShape 48"/>
          <p:cNvSpPr>
            <a:spLocks noChangeArrowheads="1"/>
          </p:cNvSpPr>
          <p:nvPr/>
        </p:nvSpPr>
        <p:spPr bwMode="auto">
          <a:xfrm>
            <a:off x="7789072" y="105556"/>
            <a:ext cx="920110" cy="8703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3</a:t>
            </a:r>
            <a:endParaRPr kumimoji="0" lang="en-US" altLang="vi-VN" sz="28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AutoShape 49"/>
          <p:cNvSpPr>
            <a:spLocks noChangeArrowheads="1"/>
          </p:cNvSpPr>
          <p:nvPr/>
        </p:nvSpPr>
        <p:spPr bwMode="auto">
          <a:xfrm>
            <a:off x="7789072" y="110318"/>
            <a:ext cx="920110" cy="8703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4</a:t>
            </a:r>
            <a:endParaRPr kumimoji="0" lang="en-US" altLang="vi-VN" sz="28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AutoShape 50"/>
          <p:cNvSpPr>
            <a:spLocks noChangeArrowheads="1"/>
          </p:cNvSpPr>
          <p:nvPr/>
        </p:nvSpPr>
        <p:spPr bwMode="auto">
          <a:xfrm>
            <a:off x="7779547" y="100793"/>
            <a:ext cx="920110" cy="8703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5</a:t>
            </a:r>
            <a:endParaRPr kumimoji="0" lang="en-US" altLang="vi-VN" sz="28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7798597" y="115081"/>
            <a:ext cx="920110" cy="8703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6</a:t>
            </a:r>
            <a:endParaRPr kumimoji="0" lang="en-US" altLang="vi-VN" sz="28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AutoShape 52"/>
          <p:cNvSpPr>
            <a:spLocks noChangeArrowheads="1"/>
          </p:cNvSpPr>
          <p:nvPr/>
        </p:nvSpPr>
        <p:spPr bwMode="auto">
          <a:xfrm>
            <a:off x="7771610" y="107143"/>
            <a:ext cx="920110" cy="8703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7</a:t>
            </a:r>
            <a:endParaRPr kumimoji="0" lang="en-US" altLang="vi-VN" sz="28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AutoShape 53"/>
          <p:cNvSpPr>
            <a:spLocks noChangeArrowheads="1"/>
          </p:cNvSpPr>
          <p:nvPr/>
        </p:nvSpPr>
        <p:spPr bwMode="auto">
          <a:xfrm>
            <a:off x="7779547" y="105556"/>
            <a:ext cx="920110" cy="8703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8</a:t>
            </a:r>
            <a:endParaRPr kumimoji="0" lang="en-US" altLang="vi-VN" sz="28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AutoShape 55"/>
          <p:cNvSpPr>
            <a:spLocks noChangeArrowheads="1"/>
          </p:cNvSpPr>
          <p:nvPr/>
        </p:nvSpPr>
        <p:spPr bwMode="auto">
          <a:xfrm>
            <a:off x="7787485" y="124606"/>
            <a:ext cx="920110" cy="8703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10</a:t>
            </a:r>
            <a:endParaRPr kumimoji="0" lang="en-US" altLang="vi-VN" sz="2800" b="1" i="0" u="none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1" name="Picture 2" descr="C:\Users\Dell\Desktop\mặt cười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4349" l="0" r="100000">
                        <a14:foregroundMark x1="9298" y1="71990" x2="9298" y2="71990"/>
                        <a14:foregroundMark x1="90702" y1="79607" x2="90702" y2="7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439" y="2295883"/>
            <a:ext cx="2242158" cy="18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6639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Câu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2.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AutoShape 45"/>
          <p:cNvSpPr>
            <a:spLocks noChangeArrowheads="1"/>
          </p:cNvSpPr>
          <p:nvPr/>
        </p:nvSpPr>
        <p:spPr bwMode="auto">
          <a:xfrm>
            <a:off x="7592427" y="2062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0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AutoShape 46"/>
          <p:cNvSpPr>
            <a:spLocks noChangeArrowheads="1"/>
          </p:cNvSpPr>
          <p:nvPr/>
        </p:nvSpPr>
        <p:spPr bwMode="auto">
          <a:xfrm>
            <a:off x="7595602" y="269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AutoShape 47"/>
          <p:cNvSpPr>
            <a:spLocks noChangeArrowheads="1"/>
          </p:cNvSpPr>
          <p:nvPr/>
        </p:nvSpPr>
        <p:spPr bwMode="auto">
          <a:xfrm>
            <a:off x="7600365" y="111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AutoShape 48"/>
          <p:cNvSpPr>
            <a:spLocks noChangeArrowheads="1"/>
          </p:cNvSpPr>
          <p:nvPr/>
        </p:nvSpPr>
        <p:spPr bwMode="auto">
          <a:xfrm>
            <a:off x="7592427" y="634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3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AutoShape 49"/>
          <p:cNvSpPr>
            <a:spLocks noChangeArrowheads="1"/>
          </p:cNvSpPr>
          <p:nvPr/>
        </p:nvSpPr>
        <p:spPr bwMode="auto">
          <a:xfrm>
            <a:off x="7592427" y="111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4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AutoShape 50"/>
          <p:cNvSpPr>
            <a:spLocks noChangeArrowheads="1"/>
          </p:cNvSpPr>
          <p:nvPr/>
        </p:nvSpPr>
        <p:spPr bwMode="auto">
          <a:xfrm>
            <a:off x="7582902" y="15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5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AutoShape 51"/>
          <p:cNvSpPr>
            <a:spLocks noChangeArrowheads="1"/>
          </p:cNvSpPr>
          <p:nvPr/>
        </p:nvSpPr>
        <p:spPr bwMode="auto">
          <a:xfrm>
            <a:off x="7601952" y="1586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6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AutoShape 52"/>
          <p:cNvSpPr>
            <a:spLocks noChangeArrowheads="1"/>
          </p:cNvSpPr>
          <p:nvPr/>
        </p:nvSpPr>
        <p:spPr bwMode="auto">
          <a:xfrm>
            <a:off x="7574965" y="792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7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AutoShape 53"/>
          <p:cNvSpPr>
            <a:spLocks noChangeArrowheads="1"/>
          </p:cNvSpPr>
          <p:nvPr/>
        </p:nvSpPr>
        <p:spPr bwMode="auto">
          <a:xfrm>
            <a:off x="7582902" y="634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8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AutoShape 55"/>
          <p:cNvSpPr>
            <a:spLocks noChangeArrowheads="1"/>
          </p:cNvSpPr>
          <p:nvPr/>
        </p:nvSpPr>
        <p:spPr bwMode="auto">
          <a:xfrm>
            <a:off x="7590840" y="253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10</a:t>
            </a:r>
            <a:endParaRPr kumimoji="0" lang="en-US" altLang="vi-VN" sz="4400" b="1" i="0" u="none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4" name="Picture 2" descr="C:\Users\Dell\Desktop\mặt cười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4349" l="0" r="100000">
                        <a14:foregroundMark x1="9298" y1="71990" x2="9298" y2="71990"/>
                        <a14:foregroundMark x1="90702" y1="79607" x2="90702" y2="7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3" y="1628943"/>
            <a:ext cx="1780854" cy="149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162846"/>
            <a:ext cx="3550975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 b="1" kern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447798" y="3570622"/>
            <a:ext cx="586853" cy="581739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720776" y="3561288"/>
            <a:ext cx="586853" cy="58173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283813" y="3581827"/>
            <a:ext cx="586853" cy="581739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313523" y="3461440"/>
            <a:ext cx="855401" cy="770609"/>
          </a:xfrm>
          <a:prstGeom prst="ellipse">
            <a:avLst/>
          </a:prstGeom>
          <a:noFill/>
          <a:ln w="635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7" b="12623"/>
          <a:stretch>
            <a:fillRect/>
          </a:stretch>
        </p:blipFill>
        <p:spPr bwMode="auto">
          <a:xfrm>
            <a:off x="2034723" y="686066"/>
            <a:ext cx="5567229" cy="217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168923" y="3630658"/>
            <a:ext cx="1307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 err="1" smtClean="0"/>
              <a:t>Thứ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412364" y="3655686"/>
            <a:ext cx="187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 err="1" smtClean="0"/>
              <a:t>Thứ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năm</a:t>
            </a:r>
            <a:endParaRPr 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938771" y="3678722"/>
            <a:ext cx="187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 err="1" smtClean="0"/>
              <a:t>Thứ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sáu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30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Câu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3.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AutoShape 45"/>
          <p:cNvSpPr>
            <a:spLocks noChangeArrowheads="1"/>
          </p:cNvSpPr>
          <p:nvPr/>
        </p:nvSpPr>
        <p:spPr bwMode="auto">
          <a:xfrm>
            <a:off x="7592427" y="2062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0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AutoShape 46"/>
          <p:cNvSpPr>
            <a:spLocks noChangeArrowheads="1"/>
          </p:cNvSpPr>
          <p:nvPr/>
        </p:nvSpPr>
        <p:spPr bwMode="auto">
          <a:xfrm>
            <a:off x="7595602" y="269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AutoShape 47"/>
          <p:cNvSpPr>
            <a:spLocks noChangeArrowheads="1"/>
          </p:cNvSpPr>
          <p:nvPr/>
        </p:nvSpPr>
        <p:spPr bwMode="auto">
          <a:xfrm>
            <a:off x="7600365" y="111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AutoShape 48"/>
          <p:cNvSpPr>
            <a:spLocks noChangeArrowheads="1"/>
          </p:cNvSpPr>
          <p:nvPr/>
        </p:nvSpPr>
        <p:spPr bwMode="auto">
          <a:xfrm>
            <a:off x="7592427" y="634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3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AutoShape 49"/>
          <p:cNvSpPr>
            <a:spLocks noChangeArrowheads="1"/>
          </p:cNvSpPr>
          <p:nvPr/>
        </p:nvSpPr>
        <p:spPr bwMode="auto">
          <a:xfrm>
            <a:off x="7592427" y="111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4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AutoShape 50"/>
          <p:cNvSpPr>
            <a:spLocks noChangeArrowheads="1"/>
          </p:cNvSpPr>
          <p:nvPr/>
        </p:nvSpPr>
        <p:spPr bwMode="auto">
          <a:xfrm>
            <a:off x="7582902" y="15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5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AutoShape 51"/>
          <p:cNvSpPr>
            <a:spLocks noChangeArrowheads="1"/>
          </p:cNvSpPr>
          <p:nvPr/>
        </p:nvSpPr>
        <p:spPr bwMode="auto">
          <a:xfrm>
            <a:off x="7601952" y="1586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6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AutoShape 52"/>
          <p:cNvSpPr>
            <a:spLocks noChangeArrowheads="1"/>
          </p:cNvSpPr>
          <p:nvPr/>
        </p:nvSpPr>
        <p:spPr bwMode="auto">
          <a:xfrm>
            <a:off x="7574965" y="792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7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AutoShape 53"/>
          <p:cNvSpPr>
            <a:spLocks noChangeArrowheads="1"/>
          </p:cNvSpPr>
          <p:nvPr/>
        </p:nvSpPr>
        <p:spPr bwMode="auto">
          <a:xfrm>
            <a:off x="7582902" y="634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8</a:t>
            </a:r>
            <a:endParaRPr kumimoji="0" lang="en-US" altLang="vi-VN" sz="4400" b="1" i="0" u="none" strike="noStrike" kern="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AutoShape 55"/>
          <p:cNvSpPr>
            <a:spLocks noChangeArrowheads="1"/>
          </p:cNvSpPr>
          <p:nvPr/>
        </p:nvSpPr>
        <p:spPr bwMode="auto">
          <a:xfrm>
            <a:off x="7590840" y="253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</a:rPr>
              <a:t>10</a:t>
            </a:r>
            <a:endParaRPr kumimoji="0" lang="en-US" altLang="vi-VN" sz="4400" b="1" i="0" u="none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24164" y="1604618"/>
            <a:ext cx="586853" cy="581739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424164" y="2441451"/>
            <a:ext cx="586853" cy="58173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456060" y="3336648"/>
            <a:ext cx="586853" cy="581739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86280" y="456529"/>
            <a:ext cx="5933227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8,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289889" y="2377726"/>
            <a:ext cx="855401" cy="770609"/>
          </a:xfrm>
          <a:prstGeom prst="ellipse">
            <a:avLst/>
          </a:prstGeom>
          <a:noFill/>
          <a:ln w="635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" descr="C:\Users\Dell\Desktop\mặt cười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4349" l="0" r="100000">
                        <a14:foregroundMark x1="9298" y1="71990" x2="9298" y2="71990"/>
                        <a14:foregroundMark x1="90702" y1="79607" x2="90702" y2="7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9" y="2035776"/>
            <a:ext cx="2165120" cy="182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262708" y="1663137"/>
            <a:ext cx="4091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Ngày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ngày</a:t>
            </a:r>
            <a:r>
              <a:rPr lang="en-US" sz="2800" b="1" dirty="0" smtClean="0"/>
              <a:t> 8</a:t>
            </a:r>
            <a:endParaRPr lang="en-US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275170" y="2470710"/>
            <a:ext cx="4091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Ngày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ngày</a:t>
            </a:r>
            <a:r>
              <a:rPr lang="en-US" sz="2800" b="1" dirty="0" smtClean="0"/>
              <a:t> 9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275170" y="3332610"/>
            <a:ext cx="4091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Ngày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ngày</a:t>
            </a:r>
            <a:r>
              <a:rPr lang="en-US" sz="2800" b="1" dirty="0" smtClean="0"/>
              <a:t> 9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123440" y="974725"/>
            <a:ext cx="1579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S/78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>
            <a:fillRect/>
          </a:stretch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209675"/>
            <a:ext cx="6781800" cy="346614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152775" y="2202968"/>
            <a:ext cx="990600" cy="381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305299" y="2942746"/>
            <a:ext cx="1228725" cy="381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48137" y="3624406"/>
            <a:ext cx="1081087" cy="381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05448" y="3323746"/>
            <a:ext cx="1162051" cy="381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48325" y="3999781"/>
            <a:ext cx="1190625" cy="381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>
            <a:fillRect/>
          </a:stretch>
        </p:blipFill>
        <p:spPr>
          <a:xfrm>
            <a:off x="342900" y="48895"/>
            <a:ext cx="3022600" cy="11258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1021080"/>
            <a:ext cx="9388475" cy="422973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ISPRING_RESOURCE_PATHS_HASH_PRESENTER" val="2643e9d979e23c9119641affadf6bb690d812c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843</Words>
  <Application>WPS Presentation</Application>
  <PresentationFormat>On-screen Show (16:9)</PresentationFormat>
  <Paragraphs>196</Paragraphs>
  <Slides>18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Arial</vt:lpstr>
      <vt:lpstr>SimSun</vt:lpstr>
      <vt:lpstr>Wingdings</vt:lpstr>
      <vt:lpstr>Times New Roman</vt:lpstr>
      <vt:lpstr>AvantGarde Md BT</vt:lpstr>
      <vt:lpstr>Times New Roman</vt:lpstr>
      <vt:lpstr>Arial</vt:lpstr>
      <vt:lpstr>Tahoma</vt:lpstr>
      <vt:lpstr>Calibri</vt:lpstr>
      <vt:lpstr>Microsoft YaHei</vt:lpstr>
      <vt:lpstr>Arial Unicode MS</vt:lpstr>
      <vt:lpstr>AvantGarde</vt:lpstr>
      <vt:lpstr>Calibri Light</vt:lpstr>
      <vt:lpstr>Office 主题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LUONG</cp:lastModifiedBy>
  <cp:revision>69</cp:revision>
  <dcterms:created xsi:type="dcterms:W3CDTF">2017-01-10T13:46:00Z</dcterms:created>
  <dcterms:modified xsi:type="dcterms:W3CDTF">2024-05-07T13:49:36Z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EA865B6EA02840A886182AD50A8DE441</vt:lpwstr>
  </property>
  <property fmtid="{D5CDD505-2E9C-101B-9397-08002B2CF9AE}" pid="3" name="KSOProductBuildVer">
    <vt:lpwstr>1033-12.2.0.16731</vt:lpwstr>
  </property>
</Properties>
</file>