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48" r:id="rId3"/>
    <p:sldId id="361" r:id="rId4"/>
    <p:sldId id="356" r:id="rId5"/>
    <p:sldId id="336" r:id="rId6"/>
    <p:sldId id="313" r:id="rId7"/>
    <p:sldId id="358" r:id="rId8"/>
    <p:sldId id="301" r:id="rId9"/>
    <p:sldId id="289" r:id="rId10"/>
    <p:sldId id="360" r:id="rId11"/>
    <p:sldId id="350" r:id="rId12"/>
    <p:sldId id="351" r:id="rId13"/>
    <p:sldId id="35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3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3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13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223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01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2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40CCBE4B-9852-44E0-9450-C771F365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104E8DB-55C9-4157-B524-B07CFD3276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1E3E032-DB90-4982-9EE2-0E76CE23E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994A2C9E-4FB3-42E7-A97B-BB755348B8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3D94BCE5-A3A7-4029-96A6-9B806A1E56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41EA842-BDD1-4DB5-B638-84182AFE1C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FC891CDC-CEA9-4CDB-868B-11B1EEE46A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CAB006BE-769F-4523-B49D-032E050360B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2CE33BC2-C3DB-4FCC-B554-790083B58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4D66C725-7540-4880-98F5-15ECC40A71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EDC5FF0C-DC02-415C-8C2E-9AEFBE096C8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483C6BC3-0DA5-4486-8104-A244D97555C8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78B134FC-FA21-46EA-9265-2C63993D0B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F3A18B-F83A-4688-B713-34EB50D6A0A6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31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0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82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750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27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5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489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740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85375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60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358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934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033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02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39970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829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28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318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1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30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91252-0EB1-492F-97DE-2958980B0A8B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374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2286001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16" descr="D:\Bài giảng MT 2021-2022\Hình nền PowerPoint\khoanh24.com-6166a7941d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3048000" y="533400"/>
            <a:ext cx="6324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/>
            <a:endParaRPr lang="en-US" sz="3600" kern="1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3581400" y="3276600"/>
            <a:ext cx="4953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HÀI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3962400" y="1905000"/>
            <a:ext cx="44958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</p:txBody>
      </p:sp>
      <p:sp>
        <p:nvSpPr>
          <p:cNvPr id="22536" name="WordArt 8"/>
          <p:cNvSpPr>
            <a:spLocks noChangeArrowheads="1" noChangeShapeType="1" noTextEdit="1"/>
          </p:cNvSpPr>
          <p:nvPr/>
        </p:nvSpPr>
        <p:spPr bwMode="auto">
          <a:xfrm>
            <a:off x="2667000" y="3962400"/>
            <a:ext cx="6934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  <a:endParaRPr lang="en-US" sz="3600" kern="10"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4291" y="374072"/>
            <a:ext cx="10215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THẦY CÔ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tiết 4 )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51" y="1451290"/>
            <a:ext cx="10652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</a:t>
            </a:r>
            <a:r>
              <a:rPr 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thiep-chuc-mung_9bddded26b484243891501bdb8fa6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339" y="2399911"/>
            <a:ext cx="5955323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27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860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Em yêu cây xanh">
            <a:hlinkClick r:id="" action="ppaction://media"/>
            <a:extLst>
              <a:ext uri="{FF2B5EF4-FFF2-40B4-BE49-F238E27FC236}">
                <a16:creationId xmlns:a16="http://schemas.microsoft.com/office/drawing/2014/main" id="{F8129CF5-F0A3-4D27-A890-F0A37ACE4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2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5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6157" y="0"/>
            <a:ext cx="8004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04 tháng 4 năm 2024</a:t>
            </a:r>
          </a:p>
          <a:p>
            <a:pPr lvl="0" algn="ctr"/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4)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72" y="1173816"/>
            <a:ext cx="314325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95" y="1097607"/>
            <a:ext cx="3333750" cy="186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1548" y="2941536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5344" y="2964526"/>
            <a:ext cx="323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9" y="3571875"/>
            <a:ext cx="2735793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109" y="592931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1" y="4071938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061"/>
            <a:ext cx="3714753" cy="205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2875" y="5887314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34061"/>
            <a:ext cx="3333751" cy="2153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91501" y="600075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dụng khác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024522" cy="6858594"/>
          </a:xfrm>
          <a:prstGeom prst="rect">
            <a:avLst/>
          </a:prstGeom>
        </p:spPr>
      </p:pic>
      <p:pic>
        <p:nvPicPr>
          <p:cNvPr id="1026" name="Picture 139" descr="Cách làm thiệp 20/11 đơn giản, ấn tượng và độc đáo tặng thầy c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32" y="495498"/>
            <a:ext cx="4583875" cy="58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8" descr="Cách làm thiệp 20/11 đơn giản | Cách làm bưu thiệp 20/11 tri ân thầy cô | Làm  thiệp Handmade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" y="495498"/>
            <a:ext cx="4762005" cy="58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19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smobile.com.vn/upload_images/images/hinh-nen-powerpoint-hoat-hi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307" y="269631"/>
            <a:ext cx="11301047" cy="60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vdoc.vn/data/image/2020/05/06/tong-hop-hinh-nen-powerpoint-mo-dau-dep-va-an-t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8" y="0"/>
            <a:ext cx="12344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1" y="328246"/>
            <a:ext cx="9678022" cy="5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16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2742</TotalTime>
  <Words>97</Words>
  <Application>Microsoft Office PowerPoint</Application>
  <PresentationFormat>Widescreen</PresentationFormat>
  <Paragraphs>17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Arial-Rounded</vt:lpstr>
      <vt:lpstr>等线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183</cp:revision>
  <dcterms:created xsi:type="dcterms:W3CDTF">2021-10-30T03:10:00Z</dcterms:created>
  <dcterms:modified xsi:type="dcterms:W3CDTF">2024-05-08T09:40:37Z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