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257" r:id="rId4"/>
    <p:sldId id="265" r:id="rId5"/>
    <p:sldId id="281" r:id="rId6"/>
    <p:sldId id="282" r:id="rId7"/>
    <p:sldId id="283" r:id="rId8"/>
    <p:sldId id="284" r:id="rId9"/>
    <p:sldId id="299" r:id="rId10"/>
    <p:sldId id="258" r:id="rId11"/>
    <p:sldId id="271" r:id="rId12"/>
    <p:sldId id="270" r:id="rId13"/>
    <p:sldId id="301" r:id="rId14"/>
    <p:sldId id="273" r:id="rId15"/>
    <p:sldId id="296" r:id="rId16"/>
    <p:sldId id="25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F1149-1FAB-4815-8ECD-686AF63CE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5B957B-5E9A-453B-A836-D74F98D14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60730-00F2-420F-AB86-FAAF5D0B5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F702-956F-4A54-AE6B-90482B1200C6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30251-4A19-4004-9C66-A97FACF3D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47344-F0B1-4045-9CA4-697A2AC79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0E365-1E9C-46A3-B62F-7B5AFA5C4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95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33F5E-357C-4C10-8657-1E5592BFE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08E946-025F-493F-B869-E6BBA1F5D5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67BE4-1A0D-438F-A128-C63A7FF9A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F702-956F-4A54-AE6B-90482B1200C6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ECEE8-F5C4-4ED7-9852-A849DF660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E385D-0A7A-428F-985B-0D14C4BE0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0E365-1E9C-46A3-B62F-7B5AFA5C4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35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21E9A6-B135-4A49-B4F9-A024F447C8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2885DE-5283-401D-A5A8-8A0580CAC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FDE67-87FC-4284-ACCC-849A3BD4A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F702-956F-4A54-AE6B-90482B1200C6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7D3E0-0DED-41F0-BC0B-A7902DB6E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33DC3-726E-4A8D-BF05-92423376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0E365-1E9C-46A3-B62F-7B5AFA5C4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97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FBD0E-09B1-4CC8-993F-71A48C643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970DA-A6F8-4DB1-BE33-F23FDBC4F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6A442-4EE6-4538-B288-9E2C1CB2A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F702-956F-4A54-AE6B-90482B1200C6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592B4-3185-4527-B233-9E9AE81B5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DC269-211F-4105-9D93-4E042269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0E365-1E9C-46A3-B62F-7B5AFA5C4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85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0A53-0D28-473C-BB8D-4217609A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0D0A8-F07A-4B77-9ED9-8AC643176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D34F7-A1B7-4321-BFFC-551D6334C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F702-956F-4A54-AE6B-90482B1200C6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0EC91-BC22-469D-A1B5-749B13A70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71E79-DCED-493B-A598-D06E1F7CE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0E365-1E9C-46A3-B62F-7B5AFA5C4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19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821AA-5ADB-4290-B4D4-879179228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D0B55-3157-4204-8C9E-E4EE7F772C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9A1ED4-0711-4D92-B9BE-5F7FC5E11F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25AAB-83C8-4116-AD09-06C5FF1C8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F702-956F-4A54-AE6B-90482B1200C6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0A22FF-D763-450C-855D-DD6B014DF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A002FE-26B5-45C5-BB82-FEF7A4DD8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0E365-1E9C-46A3-B62F-7B5AFA5C4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8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9CFD0-6B8B-4143-85D1-44BC3C539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CABBF-E3D0-4443-BE11-1A8D123D6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CFE5C9-ECFF-4C2B-90FD-EBCDB38E1A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F79502-2C07-4831-B1DC-CEA62A0755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FE6F91-6DFC-4A3F-BABB-F79A88C64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3D7A4D-65C9-4A39-8B87-D4CA97C77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F702-956F-4A54-AE6B-90482B1200C6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BA3200-303D-46C5-A5B1-B8A1262EE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89EDC4-19B7-441A-8937-4CD7AD861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0E365-1E9C-46A3-B62F-7B5AFA5C4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56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D8056-60DD-4BE0-9B4C-846861775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F3369A-DE69-4A1B-A853-BAB938CAA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F702-956F-4A54-AE6B-90482B1200C6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E60441-8AF3-4E9A-8D16-62C6466B7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1B086D-F35B-47C1-82C5-60856FAD8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0E365-1E9C-46A3-B62F-7B5AFA5C4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26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1E8375-9F40-477A-9259-9A19CE985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F702-956F-4A54-AE6B-90482B1200C6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83FA47-E524-425E-B243-FF4A6073F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493F02-21A8-4812-9068-975A2B5D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0E365-1E9C-46A3-B62F-7B5AFA5C4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8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8122E-060A-448E-A03F-C14F0B85D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87C91-6259-4E21-BD5B-250010829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4058B-AC4B-4612-BA55-FD7DE5510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AE2B99-1650-4B7F-8BC3-06358297A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F702-956F-4A54-AE6B-90482B1200C6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BFAE57-A254-4C22-92A2-6AE746DA6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1C5AB7-E674-4EFC-81D8-59B7F03C8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0E365-1E9C-46A3-B62F-7B5AFA5C4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97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D8B32-1EE4-468B-82F2-1033E8C4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E95845-F540-455D-919B-873190F92C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E29EC2-C882-4BED-8CB5-76D9F59F7E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290F9-B4AD-4592-A91F-E926849E0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9F702-956F-4A54-AE6B-90482B1200C6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7C2CFD-2CB8-4705-8E91-1922272EB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F9513-28E4-4AD1-BE44-E33E91AB7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0E365-1E9C-46A3-B62F-7B5AFA5C4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91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92C71B-8F4A-4655-8A34-6664F659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CA440-CCC3-4082-B917-F9369A20E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431F8-CB1E-420A-9E93-9ED2E75993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9F702-956F-4A54-AE6B-90482B1200C6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0F7F2-8572-43F3-96CC-82AD4E1F5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081FA-160F-49EF-AE7D-F7AA87022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0E365-1E9C-46A3-B62F-7B5AFA5C4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4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8737D-6A61-4531-AB56-97736D0E2F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859488-7EB9-4AA1-8155-1E589CFB5E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75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5F91FAA-19C2-4FD5-9CDD-520001DB2454}"/>
              </a:ext>
            </a:extLst>
          </p:cNvPr>
          <p:cNvSpPr txBox="1"/>
          <p:nvPr/>
        </p:nvSpPr>
        <p:spPr>
          <a:xfrm>
            <a:off x="1000125" y="1304925"/>
            <a:ext cx="3552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SGK/45</a:t>
            </a:r>
          </a:p>
        </p:txBody>
      </p:sp>
    </p:spTree>
    <p:extLst>
      <p:ext uri="{BB962C8B-B14F-4D97-AF65-F5344CB8AC3E}">
        <p14:creationId xmlns:p14="http://schemas.microsoft.com/office/powerpoint/2010/main" val="388646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46EC5D-8B7C-43F3-9226-0152680114CF}"/>
              </a:ext>
            </a:extLst>
          </p:cNvPr>
          <p:cNvSpPr/>
          <p:nvPr/>
        </p:nvSpPr>
        <p:spPr>
          <a:xfrm>
            <a:off x="1704616" y="1740381"/>
            <a:ext cx="2121022" cy="700550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ysClr val="windowText" lastClr="000000"/>
                </a:solidFill>
              </a:rPr>
              <a:t>16 – 7 =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EFD9EE-046C-4037-AB7A-1F399AD80FCD}"/>
              </a:ext>
            </a:extLst>
          </p:cNvPr>
          <p:cNvSpPr/>
          <p:nvPr/>
        </p:nvSpPr>
        <p:spPr>
          <a:xfrm>
            <a:off x="1704616" y="2518541"/>
            <a:ext cx="2121022" cy="56313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ysClr val="windowText" lastClr="000000"/>
                </a:solidFill>
              </a:rPr>
              <a:t>17 – 8=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A9C79E1-7D16-43C9-A7F8-8BEEF72B23E2}"/>
              </a:ext>
            </a:extLst>
          </p:cNvPr>
          <p:cNvSpPr/>
          <p:nvPr/>
        </p:nvSpPr>
        <p:spPr>
          <a:xfrm>
            <a:off x="5123357" y="1763021"/>
            <a:ext cx="2158000" cy="65527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ysClr val="windowText" lastClr="000000"/>
                </a:solidFill>
              </a:rPr>
              <a:t>16 – 8 =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612583D-FB9D-4EB5-A994-A168F3ABB191}"/>
              </a:ext>
            </a:extLst>
          </p:cNvPr>
          <p:cNvSpPr/>
          <p:nvPr/>
        </p:nvSpPr>
        <p:spPr>
          <a:xfrm>
            <a:off x="5123357" y="2517794"/>
            <a:ext cx="2158001" cy="587900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ysClr val="windowText" lastClr="000000"/>
                </a:solidFill>
              </a:rPr>
              <a:t>17 – 9 =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3390C98-9457-4056-9EC5-72AEB45E7C59}"/>
              </a:ext>
            </a:extLst>
          </p:cNvPr>
          <p:cNvSpPr/>
          <p:nvPr/>
        </p:nvSpPr>
        <p:spPr>
          <a:xfrm>
            <a:off x="8512034" y="1746611"/>
            <a:ext cx="2147182" cy="621317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ysClr val="windowText" lastClr="000000"/>
                </a:solidFill>
              </a:rPr>
              <a:t>16 – 9 =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3F641E7-F93D-4D24-BE27-05869834D606}"/>
              </a:ext>
            </a:extLst>
          </p:cNvPr>
          <p:cNvSpPr/>
          <p:nvPr/>
        </p:nvSpPr>
        <p:spPr>
          <a:xfrm>
            <a:off x="8526024" y="2472844"/>
            <a:ext cx="2139947" cy="6368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ysClr val="windowText" lastClr="000000"/>
                </a:solidFill>
              </a:rPr>
              <a:t>18 – 9 = 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7F7165C-D912-F746-AF51-4F42E446260B}"/>
              </a:ext>
            </a:extLst>
          </p:cNvPr>
          <p:cNvSpPr/>
          <p:nvPr/>
        </p:nvSpPr>
        <p:spPr>
          <a:xfrm>
            <a:off x="1019175" y="704851"/>
            <a:ext cx="800100" cy="7921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1606E7-4910-F640-AF89-E9DA1C3BC867}"/>
              </a:ext>
            </a:extLst>
          </p:cNvPr>
          <p:cNvSpPr txBox="1"/>
          <p:nvPr/>
        </p:nvSpPr>
        <p:spPr>
          <a:xfrm>
            <a:off x="1897456" y="796426"/>
            <a:ext cx="2603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nhẩm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92280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357918-BE7F-4689-AAFF-3029381A9FF2}"/>
              </a:ext>
            </a:extLst>
          </p:cNvPr>
          <p:cNvSpPr txBox="1"/>
          <p:nvPr/>
        </p:nvSpPr>
        <p:spPr>
          <a:xfrm>
            <a:off x="1849723" y="868989"/>
            <a:ext cx="1156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Số</a:t>
            </a:r>
            <a:r>
              <a:rPr lang="en-US" sz="4400" dirty="0"/>
              <a:t>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E66776A-3B27-479A-A4C3-6379D3B1BD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517636"/>
              </p:ext>
            </p:extLst>
          </p:nvPr>
        </p:nvGraphicFramePr>
        <p:xfrm>
          <a:off x="533401" y="1938255"/>
          <a:ext cx="11325223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3699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564600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527595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451288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485841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</a:tblGrid>
              <a:tr h="562490"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54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5400" b="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5400" b="0" dirty="0" err="1">
                          <a:solidFill>
                            <a:schemeClr val="tx1"/>
                          </a:solidFill>
                        </a:rPr>
                        <a:t>trừ</a:t>
                      </a:r>
                      <a:endParaRPr lang="en-US" sz="5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5400" b="0" dirty="0" err="1">
                          <a:solidFill>
                            <a:schemeClr val="tx1"/>
                          </a:solidFill>
                        </a:rPr>
                        <a:t>trừ</a:t>
                      </a:r>
                      <a:endParaRPr lang="en-US" sz="5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  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 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  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  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  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  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642058"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 err="1">
                          <a:solidFill>
                            <a:schemeClr val="tx1"/>
                          </a:solidFill>
                        </a:rPr>
                        <a:t>Hiệu</a:t>
                      </a:r>
                      <a:endParaRPr lang="en-US" sz="5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A347C394-7FA5-4657-9BEB-4406A0AE7086}"/>
              </a:ext>
            </a:extLst>
          </p:cNvPr>
          <p:cNvSpPr/>
          <p:nvPr/>
        </p:nvSpPr>
        <p:spPr>
          <a:xfrm>
            <a:off x="952500" y="899766"/>
            <a:ext cx="827046" cy="76944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98324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03157"/>
            <a:ext cx="4781550" cy="2395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550" y="1024572"/>
            <a:ext cx="6572250" cy="513270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177530" y="852646"/>
            <a:ext cx="2119630" cy="14192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9519920" y="814705"/>
            <a:ext cx="2007870" cy="49022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Hiệu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endParaRPr lang="en-US" sz="2400" dirty="0"/>
          </a:p>
        </p:txBody>
      </p:sp>
      <p:sp>
        <p:nvSpPr>
          <p:cNvPr id="10" name="Oval 9"/>
          <p:cNvSpPr/>
          <p:nvPr/>
        </p:nvSpPr>
        <p:spPr>
          <a:xfrm>
            <a:off x="6562725" y="2478405"/>
            <a:ext cx="3000375" cy="15372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7173595" y="3736577"/>
            <a:ext cx="2007870" cy="5581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Hiệu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endParaRPr lang="en-US" sz="24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405AB26-5425-49C9-84BE-EEF4E3B5FA3D}"/>
              </a:ext>
            </a:extLst>
          </p:cNvPr>
          <p:cNvCxnSpPr>
            <a:cxnSpLocks/>
          </p:cNvCxnSpPr>
          <p:nvPr/>
        </p:nvCxnSpPr>
        <p:spPr>
          <a:xfrm>
            <a:off x="2181225" y="1762125"/>
            <a:ext cx="20193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FA4A83-A8AC-4489-9B94-8D47800458AE}"/>
              </a:ext>
            </a:extLst>
          </p:cNvPr>
          <p:cNvCxnSpPr>
            <a:cxnSpLocks/>
          </p:cNvCxnSpPr>
          <p:nvPr/>
        </p:nvCxnSpPr>
        <p:spPr>
          <a:xfrm>
            <a:off x="1933575" y="2726927"/>
            <a:ext cx="189547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bldLvl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7E3558-B951-4E2F-ABE0-1FB4E3AA2151}"/>
              </a:ext>
            </a:extLst>
          </p:cNvPr>
          <p:cNvSpPr txBox="1"/>
          <p:nvPr/>
        </p:nvSpPr>
        <p:spPr>
          <a:xfrm>
            <a:off x="921564" y="2479534"/>
            <a:ext cx="6612711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: 16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:    9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BF1B9E-E71A-2E4E-8C3F-D365429C524C}"/>
              </a:ext>
            </a:extLst>
          </p:cNvPr>
          <p:cNvSpPr/>
          <p:nvPr/>
        </p:nvSpPr>
        <p:spPr>
          <a:xfrm>
            <a:off x="921564" y="508000"/>
            <a:ext cx="2100433" cy="78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84CFB3-0522-8A4A-B952-80F7DA6677FD}"/>
              </a:ext>
            </a:extLst>
          </p:cNvPr>
          <p:cNvSpPr txBox="1"/>
          <p:nvPr/>
        </p:nvSpPr>
        <p:spPr>
          <a:xfrm>
            <a:off x="447674" y="418012"/>
            <a:ext cx="115871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 bao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F22EADB-C5DD-5744-8C82-93E29E249722}"/>
              </a:ext>
            </a:extLst>
          </p:cNvPr>
          <p:cNvSpPr/>
          <p:nvPr/>
        </p:nvSpPr>
        <p:spPr>
          <a:xfrm>
            <a:off x="157152" y="156402"/>
            <a:ext cx="540644" cy="523220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4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14BFAA-820C-EE4F-A865-1741ADF3BD93}"/>
              </a:ext>
            </a:extLst>
          </p:cNvPr>
          <p:cNvCxnSpPr>
            <a:cxnSpLocks/>
          </p:cNvCxnSpPr>
          <p:nvPr/>
        </p:nvCxnSpPr>
        <p:spPr>
          <a:xfrm flipV="1">
            <a:off x="553882" y="1079731"/>
            <a:ext cx="5180168" cy="8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1B38D04-D412-1544-A1F3-36A60811775B}"/>
              </a:ext>
            </a:extLst>
          </p:cNvPr>
          <p:cNvCxnSpPr>
            <a:cxnSpLocks/>
          </p:cNvCxnSpPr>
          <p:nvPr/>
        </p:nvCxnSpPr>
        <p:spPr>
          <a:xfrm>
            <a:off x="584835" y="1730530"/>
            <a:ext cx="834961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C016A3-E150-704E-A425-9F63C1B0C59B}"/>
              </a:ext>
            </a:extLst>
          </p:cNvPr>
          <p:cNvCxnSpPr>
            <a:cxnSpLocks/>
          </p:cNvCxnSpPr>
          <p:nvPr/>
        </p:nvCxnSpPr>
        <p:spPr>
          <a:xfrm>
            <a:off x="6233993" y="1072914"/>
            <a:ext cx="37005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66B5683-FEAE-4E96-8096-880259F64BE0}"/>
              </a:ext>
            </a:extLst>
          </p:cNvPr>
          <p:cNvSpPr txBox="1"/>
          <p:nvPr/>
        </p:nvSpPr>
        <p:spPr>
          <a:xfrm>
            <a:off x="921564" y="4313741"/>
            <a:ext cx="673653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 : …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558AF05-9158-48E4-9165-EDEA1B79396F}"/>
              </a:ext>
            </a:extLst>
          </p:cNvPr>
          <p:cNvCxnSpPr>
            <a:cxnSpLocks/>
          </p:cNvCxnSpPr>
          <p:nvPr/>
        </p:nvCxnSpPr>
        <p:spPr>
          <a:xfrm>
            <a:off x="10328910" y="1072914"/>
            <a:ext cx="57721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17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772" y="315190"/>
            <a:ext cx="10948035" cy="2781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CF2C7-606E-4A71-A661-3909DFBC4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BEC88-E353-4880-A32A-6FD424552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02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hiếu nhi vui nhộn cho bé- Tập thể dục buổi sáng - Cop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055" y="73572"/>
            <a:ext cx="10625959" cy="6126165"/>
          </a:xfrm>
        </p:spPr>
      </p:pic>
    </p:spTree>
    <p:extLst>
      <p:ext uri="{BB962C8B-B14F-4D97-AF65-F5344CB8AC3E}">
        <p14:creationId xmlns:p14="http://schemas.microsoft.com/office/powerpoint/2010/main" val="127713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03717-9DEC-42E3-806E-7313564AC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26E3F-B5BD-469E-9208-F17E4D866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5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3269" y="2238703"/>
            <a:ext cx="11550869" cy="1481959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6600">
                <a:solidFill>
                  <a:srgbClr val="FF0000"/>
                </a:solidFill>
                <a:latin typeface=".Vn3DH" panose="020B7200000000000000" pitchFamily="34" charset="0"/>
              </a:rPr>
              <a:t>RUNG CHU¤NG VµNG</a:t>
            </a:r>
          </a:p>
        </p:txBody>
      </p:sp>
      <p:pic>
        <p:nvPicPr>
          <p:cNvPr id="5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820"/>
            <a:ext cx="2551810" cy="2396358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304" y="4176855"/>
            <a:ext cx="1694696" cy="216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6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 Same Side Corner Rectangle 41"/>
          <p:cNvSpPr/>
          <p:nvPr/>
        </p:nvSpPr>
        <p:spPr>
          <a:xfrm>
            <a:off x="142642" y="0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7 </a:t>
            </a: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 8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9</a:t>
            </a:r>
          </a:p>
        </p:txBody>
      </p:sp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826ACC-5A53-4FEE-9BD8-69D8929AE38A}"/>
              </a:ext>
            </a:extLst>
          </p:cNvPr>
          <p:cNvSpPr txBox="1"/>
          <p:nvPr/>
        </p:nvSpPr>
        <p:spPr>
          <a:xfrm>
            <a:off x="5638800" y="250507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3CF1D7-D3D3-4EDC-9637-E34B975115F1}"/>
              </a:ext>
            </a:extLst>
          </p:cNvPr>
          <p:cNvSpPr txBox="1"/>
          <p:nvPr/>
        </p:nvSpPr>
        <p:spPr>
          <a:xfrm>
            <a:off x="4491368" y="906959"/>
            <a:ext cx="2985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14 – 7 =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8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7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9</a:t>
            </a:r>
          </a:p>
        </p:txBody>
      </p:sp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D9BF03-1D9F-4A47-BCF0-A8B17FF6836E}"/>
              </a:ext>
            </a:extLst>
          </p:cNvPr>
          <p:cNvSpPr txBox="1"/>
          <p:nvPr/>
        </p:nvSpPr>
        <p:spPr>
          <a:xfrm>
            <a:off x="4491368" y="906959"/>
            <a:ext cx="2985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15 – 9 =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 Same Side Corner Rectangle 41"/>
          <p:cNvSpPr/>
          <p:nvPr/>
        </p:nvSpPr>
        <p:spPr>
          <a:xfrm>
            <a:off x="307074" y="-201061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209236" y="3505160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2479053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593302" y="838200"/>
            <a:ext cx="23871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- 6 = ?</a:t>
            </a:r>
          </a:p>
        </p:txBody>
      </p:sp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 Same Side Corner Rectangle 41"/>
          <p:cNvSpPr/>
          <p:nvPr/>
        </p:nvSpPr>
        <p:spPr>
          <a:xfrm>
            <a:off x="307074" y="-172185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254269" y="2560778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19866" y="3576643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9  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7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6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884580" y="764249"/>
            <a:ext cx="23871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15 - </a:t>
            </a:r>
            <a:r>
              <a:rPr lang="en-US" sz="4400" b="1" noProof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</a:p>
        </p:txBody>
      </p:sp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921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268</Words>
  <Application>Microsoft Office PowerPoint</Application>
  <PresentationFormat>Widescreen</PresentationFormat>
  <Paragraphs>130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.Vn3DH</vt:lpstr>
      <vt:lpstr>.VnBlack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RUNG CHU¤NG VµNG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30</cp:revision>
  <dcterms:created xsi:type="dcterms:W3CDTF">2024-10-16T08:18:22Z</dcterms:created>
  <dcterms:modified xsi:type="dcterms:W3CDTF">2024-10-18T03:47:19Z</dcterms:modified>
</cp:coreProperties>
</file>