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49" r:id="rId2"/>
    <p:sldMasterId id="2147483761" r:id="rId3"/>
    <p:sldMasterId id="2147483773" r:id="rId4"/>
    <p:sldMasterId id="2147483786" r:id="rId5"/>
  </p:sldMasterIdLst>
  <p:notesMasterIdLst>
    <p:notesMasterId r:id="rId26"/>
  </p:notesMasterIdLst>
  <p:sldIdLst>
    <p:sldId id="256" r:id="rId6"/>
    <p:sldId id="2007577078" r:id="rId7"/>
    <p:sldId id="2007577081" r:id="rId8"/>
    <p:sldId id="2007577068" r:id="rId9"/>
    <p:sldId id="2007577077" r:id="rId10"/>
    <p:sldId id="265" r:id="rId11"/>
    <p:sldId id="284" r:id="rId12"/>
    <p:sldId id="2007577080" r:id="rId13"/>
    <p:sldId id="266" r:id="rId14"/>
    <p:sldId id="257" r:id="rId15"/>
    <p:sldId id="2007577069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007577070" r:id="rId24"/>
    <p:sldId id="20075770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6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2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9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4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7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1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03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8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4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91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84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6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4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1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40CCBE4B-9852-44E0-9450-C771F365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104E8DB-55C9-4157-B524-B07CFD3276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1E3E032-DB90-4982-9EE2-0E76CE23E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994A2C9E-4FB3-42E7-A97B-BB755348B8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3D94BCE5-A3A7-4029-96A6-9B806A1E56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F41EA842-BDD1-4DB5-B638-84182AFE1C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FC891CDC-CEA9-4CDB-868B-11B1EEE46A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AB006BE-769F-4523-B49D-032E050360B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2CE33BC2-C3DB-4FCC-B554-790083B58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4D66C725-7540-4880-98F5-15ECC40A71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EDC5FF0C-DC02-415C-8C2E-9AEFBE096C8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483C6BC3-0DA5-4486-8104-A244D97555C8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78B134FC-FA21-46EA-9265-2C63993D0B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F3A18B-F83A-4688-B713-34EB50D6A0A6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18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66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9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5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8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91252-0EB1-492F-97DE-2958980B0A8B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06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665" r:id="rId13"/>
    <p:sldLayoutId id="2147483666" r:id="rId14"/>
    <p:sldLayoutId id="214748365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slide" Target="slide11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microsoft.com/office/2007/relationships/hdphoto" Target="../media/hdphoto6.wdp"/><Relationship Id="rId26" Type="http://schemas.openxmlformats.org/officeDocument/2006/relationships/image" Target="../media/image60.png"/><Relationship Id="rId39" Type="http://schemas.openxmlformats.org/officeDocument/2006/relationships/slide" Target="slide18.xml"/><Relationship Id="rId21" Type="http://schemas.openxmlformats.org/officeDocument/2006/relationships/image" Target="../media/image51.png"/><Relationship Id="rId34" Type="http://schemas.openxmlformats.org/officeDocument/2006/relationships/slide" Target="slide16.xml"/><Relationship Id="rId42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63.png"/><Relationship Id="rId41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24" Type="http://schemas.microsoft.com/office/2007/relationships/hdphoto" Target="../media/hdphoto10.wdp"/><Relationship Id="rId32" Type="http://schemas.openxmlformats.org/officeDocument/2006/relationships/image" Target="../media/image66.png"/><Relationship Id="rId37" Type="http://schemas.openxmlformats.org/officeDocument/2006/relationships/slide" Target="slide14.xml"/><Relationship Id="rId40" Type="http://schemas.openxmlformats.org/officeDocument/2006/relationships/slide" Target="slide19.xml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slide" Target="slide17.xml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31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slide" Target="slide13.xml"/><Relationship Id="rId8" Type="http://schemas.microsoft.com/office/2007/relationships/hdphoto" Target="../media/hdphoto2.wdp"/><Relationship Id="rId3" Type="http://schemas.openxmlformats.org/officeDocument/2006/relationships/slideLayout" Target="../slideLayouts/slideLayout35.xml"/><Relationship Id="rId12" Type="http://schemas.microsoft.com/office/2007/relationships/hdphoto" Target="../media/hdphoto3.wdp"/><Relationship Id="rId17" Type="http://schemas.openxmlformats.org/officeDocument/2006/relationships/image" Target="../media/image49.png"/><Relationship Id="rId25" Type="http://schemas.openxmlformats.org/officeDocument/2006/relationships/image" Target="../media/image59.png"/><Relationship Id="rId33" Type="http://schemas.openxmlformats.org/officeDocument/2006/relationships/slide" Target="slide12.xml"/><Relationship Id="rId38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microsoft.com/office/2007/relationships/hdphoto" Target="../media/hdphoto7.wdp"/><Relationship Id="rId3" Type="http://schemas.openxmlformats.org/officeDocument/2006/relationships/image" Target="../media/image42.pn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17" Type="http://schemas.openxmlformats.org/officeDocument/2006/relationships/image" Target="../media/image50.png"/><Relationship Id="rId2" Type="http://schemas.openxmlformats.org/officeDocument/2006/relationships/image" Target="../media/image4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24" Type="http://schemas.openxmlformats.org/officeDocument/2006/relationships/image" Target="../media/image54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23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microsoft.com/office/2007/relationships/hdphoto" Target="../media/hdphoto5.wdp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Em yêu cây xanh">
            <a:hlinkClick r:id="" action="ppaction://media"/>
            <a:extLst>
              <a:ext uri="{FF2B5EF4-FFF2-40B4-BE49-F238E27FC236}">
                <a16:creationId xmlns:a16="http://schemas.microsoft.com/office/drawing/2014/main" id="{F8129CF5-F0A3-4D27-A890-F0A37ACE4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1" y="123825"/>
            <a:ext cx="11858624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  (!)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6372C3-BE6F-45CD-9A4D-3ED14A5AE934}"/>
              </a:ext>
            </a:extLst>
          </p:cNvPr>
          <p:cNvSpPr/>
          <p:nvPr/>
        </p:nvSpPr>
        <p:spPr>
          <a:xfrm>
            <a:off x="6581222" y="2721620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495803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? 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6532C-D092-4E49-8941-7DDFED0B57E3}"/>
              </a:ext>
            </a:extLst>
          </p:cNvPr>
          <p:cNvSpPr/>
          <p:nvPr/>
        </p:nvSpPr>
        <p:spPr>
          <a:xfrm>
            <a:off x="6932644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3993" y="1925328"/>
            <a:ext cx="750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. 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59DB1-E84C-4F2E-B328-639CA5075587}"/>
              </a:ext>
            </a:extLst>
          </p:cNvPr>
          <p:cNvSpPr/>
          <p:nvPr/>
        </p:nvSpPr>
        <p:spPr>
          <a:xfrm>
            <a:off x="8360641" y="2622684"/>
            <a:ext cx="589565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(! )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C6D04-02A4-47BC-9431-D15134CD35B9}"/>
              </a:ext>
            </a:extLst>
          </p:cNvPr>
          <p:cNvSpPr/>
          <p:nvPr/>
        </p:nvSpPr>
        <p:spPr>
          <a:xfrm>
            <a:off x="5609179" y="2762039"/>
            <a:ext cx="712381" cy="512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17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7">
            <a:extLst>
              <a:ext uri="{FF2B5EF4-FFF2-40B4-BE49-F238E27FC236}">
                <a16:creationId xmlns:a16="http://schemas.microsoft.com/office/drawing/2014/main" id="{73FEB010-EE8B-41A5-80F1-7AE67E525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936" y="394890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3733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đố</a:t>
            </a:r>
            <a:r>
              <a:rPr lang="en-US" sz="3733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26118-C14D-4389-97B6-5B100060808F}"/>
              </a:ext>
            </a:extLst>
          </p:cNvPr>
          <p:cNvSpPr/>
          <p:nvPr/>
        </p:nvSpPr>
        <p:spPr>
          <a:xfrm>
            <a:off x="551911" y="1267645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A8AB82AB-4597-4552-B224-617789773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105" y="1834834"/>
            <a:ext cx="5952661" cy="2509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21907" tIns="60953" rIns="121907" bIns="60953">
            <a:spAutoFit/>
          </a:bodyPr>
          <a:lstStyle/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Trông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như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tai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nhỏ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ở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cuối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câu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Trên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cong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dưới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chấm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  <a:p>
            <a:pPr indent="387294">
              <a:lnSpc>
                <a:spcPct val="150000"/>
              </a:lnSpc>
            </a:pP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đâu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cũng</a:t>
            </a:r>
            <a:r>
              <a:rPr lang="en-US" sz="2667" b="1" dirty="0">
                <a:solidFill>
                  <a:prstClr val="black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Arial (Body)"/>
              </a:rPr>
              <a:t>dùng</a:t>
            </a:r>
            <a:endParaRPr lang="vi-VN" sz="2667" b="1" dirty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D87E5-8608-468B-A8BE-B14EECB45B5A}"/>
              </a:ext>
            </a:extLst>
          </p:cNvPr>
          <p:cNvSpPr/>
          <p:nvPr/>
        </p:nvSpPr>
        <p:spPr>
          <a:xfrm>
            <a:off x="7153646" y="1276098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A5F1652-93EE-416B-BEC0-232CE2EB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6" y="1795271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F15C86B-9295-43A4-825B-71A290DE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72" y="2054109"/>
            <a:ext cx="1993243" cy="29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C52B0B72-CBED-4970-B648-CBF34319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16" y="5305677"/>
            <a:ext cx="4489600" cy="5335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Đó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là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dấu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câu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i="1" dirty="0" err="1">
                <a:solidFill>
                  <a:srgbClr val="002060"/>
                </a:solidFill>
                <a:latin typeface="Arial (Body)"/>
              </a:rPr>
              <a:t>gì</a:t>
            </a:r>
            <a:r>
              <a:rPr lang="en-US" sz="2667" b="1" i="1" dirty="0">
                <a:solidFill>
                  <a:srgbClr val="002060"/>
                </a:solidFill>
                <a:latin typeface="Arial (Body)"/>
              </a:rPr>
              <a:t>?</a:t>
            </a:r>
            <a:endParaRPr lang="vi-VN" sz="2667" b="1" i="1" dirty="0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49FAA0B9-67D9-4E80-912A-49E0B587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960" y="5284214"/>
            <a:ext cx="3360379" cy="5335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Dấu</a:t>
            </a:r>
            <a:r>
              <a:rPr lang="en-US" sz="2667" b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chấm</a:t>
            </a:r>
            <a:r>
              <a:rPr lang="en-US" sz="2667" b="1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 (Body)"/>
              </a:rPr>
              <a:t>hỏi</a:t>
            </a:r>
            <a:endParaRPr lang="vi-VN" sz="2667" b="1" dirty="0">
              <a:solidFill>
                <a:srgbClr val="002060"/>
              </a:solidFill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5428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B17E-7902-4857-B7C7-BC10926BE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AD609-3760-4CD7-8512-7B8AB104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8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57386C1-F426-4801-B3ED-4963FBD35EC8}"/>
              </a:ext>
            </a:extLst>
          </p:cNvPr>
          <p:cNvSpPr txBox="1"/>
          <p:nvPr/>
        </p:nvSpPr>
        <p:spPr>
          <a:xfrm>
            <a:off x="192635" y="1189478"/>
            <a:ext cx="1177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3600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than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DCD3F9-F888-4E0E-9474-77A5BD7FD073}"/>
              </a:ext>
            </a:extLst>
          </p:cNvPr>
          <p:cNvSpPr/>
          <p:nvPr/>
        </p:nvSpPr>
        <p:spPr>
          <a:xfrm>
            <a:off x="513863" y="1975039"/>
            <a:ext cx="9224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Đèn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609585" indent="-609585" algn="just">
              <a:buFontTx/>
              <a:buAutoNum type="alphaLcPeriod"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rủ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CB69A0-BE8F-4DE1-BCCB-4DCA872137D1}"/>
              </a:ext>
            </a:extLst>
          </p:cNvPr>
          <p:cNvGrpSpPr/>
          <p:nvPr/>
        </p:nvGrpSpPr>
        <p:grpSpPr>
          <a:xfrm>
            <a:off x="4041505" y="2004762"/>
            <a:ext cx="556919" cy="556919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41C115-EA66-4FA1-868E-FC628499D83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67BD83-50EC-407B-85E0-FB3B28FF336C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EEE3CE4-4582-4E45-B892-9E91322BCF95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F74BA7-B47A-4B56-A68B-207E31359C7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19E8FA-5C71-4AAB-BE5F-DE9B70648578}"/>
              </a:ext>
            </a:extLst>
          </p:cNvPr>
          <p:cNvGrpSpPr/>
          <p:nvPr/>
        </p:nvGrpSpPr>
        <p:grpSpPr>
          <a:xfrm>
            <a:off x="5607496" y="2666075"/>
            <a:ext cx="556919" cy="556919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363A-AED6-410A-83EC-E6501C368E9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C8D9CE-ED1C-4291-BB88-3291E138299C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D90A3A-D008-45A6-87EF-48C5185336AA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6A6C84-FDA2-4BD9-8BEB-ABDE69DAED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7EE742-8DED-4037-A2A9-60CBB44EF8A5}"/>
              </a:ext>
            </a:extLst>
          </p:cNvPr>
          <p:cNvGrpSpPr/>
          <p:nvPr/>
        </p:nvGrpSpPr>
        <p:grpSpPr>
          <a:xfrm>
            <a:off x="8105357" y="3222994"/>
            <a:ext cx="556919" cy="556919"/>
            <a:chOff x="7507111" y="2996098"/>
            <a:chExt cx="417689" cy="41768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4FAC09-E9AE-48BC-ADBA-D5AE075BE77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277AEB-4209-4513-99EC-CDBF4D77C418}"/>
                </a:ext>
              </a:extLst>
            </p:cNvPr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9F2A93F-8A11-4EEB-9A62-D98AC6F310B3}"/>
                </a:ext>
              </a:extLst>
            </p:cNvPr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2316F5-71AB-4F2A-B399-D3B8FB4A533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2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BCF617B-3517-45E8-9970-B9A98DC1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" y="183473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E883D6-C6AA-4EAF-BBD0-7E2F871C75D3}"/>
              </a:ext>
            </a:extLst>
          </p:cNvPr>
          <p:cNvCxnSpPr>
            <a:cxnSpLocks/>
          </p:cNvCxnSpPr>
          <p:nvPr/>
        </p:nvCxnSpPr>
        <p:spPr>
          <a:xfrm>
            <a:off x="1824415" y="1823768"/>
            <a:ext cx="16903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D4D5C3-320E-400E-8BCA-79EFF3DFB342}"/>
              </a:ext>
            </a:extLst>
          </p:cNvPr>
          <p:cNvCxnSpPr>
            <a:cxnSpLocks/>
          </p:cNvCxnSpPr>
          <p:nvPr/>
        </p:nvCxnSpPr>
        <p:spPr>
          <a:xfrm>
            <a:off x="3917186" y="1818736"/>
            <a:ext cx="16903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E3E6CD9-C3C2-4143-A3A7-00787B410E92}"/>
              </a:ext>
            </a:extLst>
          </p:cNvPr>
          <p:cNvSpPr txBox="1"/>
          <p:nvPr/>
        </p:nvSpPr>
        <p:spPr>
          <a:xfrm>
            <a:off x="418120" y="379984"/>
            <a:ext cx="1112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3600" b="1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phẩy</a:t>
            </a:r>
            <a:r>
              <a:rPr lang="en-US" sz="3600" b="1" i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2B886F-06C2-47E3-AD16-9F4C5FAA67AA}"/>
              </a:ext>
            </a:extLst>
          </p:cNvPr>
          <p:cNvSpPr/>
          <p:nvPr/>
        </p:nvSpPr>
        <p:spPr>
          <a:xfrm>
            <a:off x="479151" y="1393448"/>
            <a:ext cx="11294729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tạp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gàng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Mai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khoa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1 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75CA8-2264-49B3-AAA8-1DC9762C6D79}"/>
              </a:ext>
            </a:extLst>
          </p:cNvPr>
          <p:cNvSpPr txBox="1"/>
          <p:nvPr/>
        </p:nvSpPr>
        <p:spPr>
          <a:xfrm>
            <a:off x="1694013" y="155609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A22D3-9FE2-428A-8F51-0C92E597B82D}"/>
              </a:ext>
            </a:extLst>
          </p:cNvPr>
          <p:cNvSpPr txBox="1"/>
          <p:nvPr/>
        </p:nvSpPr>
        <p:spPr>
          <a:xfrm>
            <a:off x="2598888" y="155609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4D679-3A77-4A5F-AAF8-4F191DD0B899}"/>
              </a:ext>
            </a:extLst>
          </p:cNvPr>
          <p:cNvSpPr txBox="1"/>
          <p:nvPr/>
        </p:nvSpPr>
        <p:spPr>
          <a:xfrm>
            <a:off x="3475188" y="3213449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E9AFF-746B-49C8-A32D-983CD8B5886D}"/>
              </a:ext>
            </a:extLst>
          </p:cNvPr>
          <p:cNvSpPr txBox="1"/>
          <p:nvPr/>
        </p:nvSpPr>
        <p:spPr>
          <a:xfrm>
            <a:off x="2398863" y="2365081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6AE7C8-4AA5-45D0-B683-B16B7FC13C8E}"/>
              </a:ext>
            </a:extLst>
          </p:cNvPr>
          <p:cNvCxnSpPr/>
          <p:nvPr/>
        </p:nvCxnSpPr>
        <p:spPr>
          <a:xfrm>
            <a:off x="1033436" y="2165751"/>
            <a:ext cx="7911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49D008-D873-49BB-88EF-8BB13D26A673}"/>
              </a:ext>
            </a:extLst>
          </p:cNvPr>
          <p:cNvCxnSpPr>
            <a:cxnSpLocks/>
          </p:cNvCxnSpPr>
          <p:nvPr/>
        </p:nvCxnSpPr>
        <p:spPr>
          <a:xfrm>
            <a:off x="2115323" y="2150277"/>
            <a:ext cx="56708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73581A-6AF9-49A0-A795-FC752990F7A5}"/>
              </a:ext>
            </a:extLst>
          </p:cNvPr>
          <p:cNvCxnSpPr>
            <a:cxnSpLocks/>
          </p:cNvCxnSpPr>
          <p:nvPr/>
        </p:nvCxnSpPr>
        <p:spPr>
          <a:xfrm>
            <a:off x="3013199" y="2165751"/>
            <a:ext cx="117636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458D80-3319-40D5-A831-9BF3125118F1}"/>
              </a:ext>
            </a:extLst>
          </p:cNvPr>
          <p:cNvCxnSpPr/>
          <p:nvPr/>
        </p:nvCxnSpPr>
        <p:spPr>
          <a:xfrm>
            <a:off x="2740344" y="3792371"/>
            <a:ext cx="7911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0194E1-6B1E-444B-85D7-D1E3EF9278E3}"/>
              </a:ext>
            </a:extLst>
          </p:cNvPr>
          <p:cNvCxnSpPr>
            <a:cxnSpLocks/>
          </p:cNvCxnSpPr>
          <p:nvPr/>
        </p:nvCxnSpPr>
        <p:spPr>
          <a:xfrm>
            <a:off x="1033436" y="2974733"/>
            <a:ext cx="1462114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AB5CD2-4A72-45A2-8E27-60085861D3B4}"/>
              </a:ext>
            </a:extLst>
          </p:cNvPr>
          <p:cNvCxnSpPr>
            <a:cxnSpLocks/>
          </p:cNvCxnSpPr>
          <p:nvPr/>
        </p:nvCxnSpPr>
        <p:spPr>
          <a:xfrm>
            <a:off x="4012214" y="3792371"/>
            <a:ext cx="88363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FA8013-E710-4B3E-BF39-9A9B7A5EB486}"/>
              </a:ext>
            </a:extLst>
          </p:cNvPr>
          <p:cNvCxnSpPr>
            <a:cxnSpLocks/>
          </p:cNvCxnSpPr>
          <p:nvPr/>
        </p:nvCxnSpPr>
        <p:spPr>
          <a:xfrm>
            <a:off x="2912050" y="2974733"/>
            <a:ext cx="13646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1BAC9D-9515-49D1-9991-B3966C51589A}"/>
              </a:ext>
            </a:extLst>
          </p:cNvPr>
          <p:cNvCxnSpPr/>
          <p:nvPr/>
        </p:nvCxnSpPr>
        <p:spPr>
          <a:xfrm>
            <a:off x="3135914" y="1026315"/>
            <a:ext cx="14001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662F62-10A7-4779-8CC2-0B2A3DB354E7}"/>
              </a:ext>
            </a:extLst>
          </p:cNvPr>
          <p:cNvSpPr txBox="1"/>
          <p:nvPr/>
        </p:nvSpPr>
        <p:spPr>
          <a:xfrm>
            <a:off x="776416" y="93211"/>
            <a:ext cx="1063916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phẩy</a:t>
            </a:r>
            <a:r>
              <a:rPr lang="en-US" sz="4000" b="1" dirty="0"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EA0318-BB4B-4948-851C-DEE8616A7DBF}"/>
              </a:ext>
            </a:extLst>
          </p:cNvPr>
          <p:cNvCxnSpPr/>
          <p:nvPr/>
        </p:nvCxnSpPr>
        <p:spPr>
          <a:xfrm>
            <a:off x="6621525" y="872415"/>
            <a:ext cx="20520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FF8B947-2650-4196-8B55-291ACD681737}"/>
              </a:ext>
            </a:extLst>
          </p:cNvPr>
          <p:cNvSpPr txBox="1"/>
          <p:nvPr/>
        </p:nvSpPr>
        <p:spPr>
          <a:xfrm>
            <a:off x="1063002" y="2149378"/>
            <a:ext cx="10065996" cy="230832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CCA-9F77-414C-A27E-652A2344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846B-367A-4BF3-905E-B82A6F6F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454</Words>
  <Application>Microsoft Office PowerPoint</Application>
  <PresentationFormat>Widescreen</PresentationFormat>
  <Paragraphs>64</Paragraphs>
  <Slides>20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Arial (Body)</vt:lpstr>
      <vt:lpstr>Arial-Rounded</vt:lpstr>
      <vt:lpstr>Calibri</vt:lpstr>
      <vt:lpstr>Calibri Light</vt:lpstr>
      <vt:lpstr>Times New Roman</vt:lpstr>
      <vt:lpstr>UTM Avo</vt:lpstr>
      <vt:lpstr>1_Office 主题</vt:lpstr>
      <vt:lpstr>https://www.freeppt7.com</vt:lpstr>
      <vt:lpstr>2_Office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75</cp:revision>
  <dcterms:created xsi:type="dcterms:W3CDTF">2021-07-20T01:55:21Z</dcterms:created>
  <dcterms:modified xsi:type="dcterms:W3CDTF">2024-03-28T03:33:48Z</dcterms:modified>
</cp:coreProperties>
</file>