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1" r:id="rId3"/>
    <p:sldId id="262" r:id="rId4"/>
    <p:sldId id="267" r:id="rId5"/>
    <p:sldId id="286" r:id="rId6"/>
    <p:sldId id="270" r:id="rId7"/>
    <p:sldId id="277" r:id="rId8"/>
    <p:sldId id="285" r:id="rId9"/>
    <p:sldId id="283" r:id="rId10"/>
    <p:sldId id="268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9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0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2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7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9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5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6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6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3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3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30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4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93" y="501760"/>
            <a:ext cx="11666482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8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99C7F7-78B2-45E8-8A0A-D57EF98D4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014" y="190500"/>
            <a:ext cx="4575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1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41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viết chữ Y hoa (Tập viết Lớp 2 - Tuần 28)">
            <a:hlinkClick r:id="" action="ppaction://media"/>
            <a:extLst>
              <a:ext uri="{FF2B5EF4-FFF2-40B4-BE49-F238E27FC236}">
                <a16:creationId xmlns:a16="http://schemas.microsoft.com/office/drawing/2014/main" id="{F9D6A46C-1216-45C8-B560-531C2B863F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5025" y="828675"/>
            <a:ext cx="80200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32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CBBC0D-D134-4B53-881B-089662B2A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542" y="2256746"/>
            <a:ext cx="6297784" cy="15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2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814" y="0"/>
            <a:ext cx="7740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2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96" y="0"/>
            <a:ext cx="7830207" cy="6857999"/>
          </a:xfrm>
        </p:spPr>
      </p:pic>
    </p:spTree>
    <p:extLst>
      <p:ext uri="{BB962C8B-B14F-4D97-AF65-F5344CB8AC3E}">
        <p14:creationId xmlns:p14="http://schemas.microsoft.com/office/powerpoint/2010/main" val="216113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0</Words>
  <Application>Microsoft Office PowerPoint</Application>
  <PresentationFormat>Widescreen</PresentationFormat>
  <Paragraphs>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26</cp:revision>
  <dcterms:created xsi:type="dcterms:W3CDTF">2022-03-16T03:30:57Z</dcterms:created>
  <dcterms:modified xsi:type="dcterms:W3CDTF">2024-05-08T16:06:07Z</dcterms:modified>
</cp:coreProperties>
</file>