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4" r:id="rId2"/>
    <p:sldId id="276" r:id="rId3"/>
    <p:sldId id="303" r:id="rId4"/>
    <p:sldId id="302" r:id="rId5"/>
    <p:sldId id="265" r:id="rId6"/>
    <p:sldId id="266" r:id="rId7"/>
    <p:sldId id="295" r:id="rId8"/>
    <p:sldId id="296" r:id="rId9"/>
    <p:sldId id="297" r:id="rId10"/>
    <p:sldId id="300" r:id="rId11"/>
    <p:sldId id="301" r:id="rId12"/>
    <p:sldId id="298" r:id="rId13"/>
    <p:sldId id="299" r:id="rId14"/>
    <p:sldId id="294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1C166-AF74-49C3-BC1A-54073DCE28BD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2A47-5A8C-487B-9854-573CAE184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1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4138DE-F0ED-0F81-1E96-4579BD729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93B624-C9FB-B5AF-12A2-CC11F17DA6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3EF9E5-C541-D760-C22F-F3AE2782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BE93F-8975-6AB7-6C29-0379F334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F3B21-7139-64C5-187A-2AD05EA9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59B078-494F-4BFF-4452-CC67BD2C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514739-F03B-57F1-F5C7-FC7BE0C5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88A1EF-6CD3-A458-D8A2-D817CD4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E8C12B-A97F-2FFA-B73C-4CC31C96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A9F4B-4538-48F9-9A64-4242A2C3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8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3EB1DDE-B4C2-D5F7-E8F4-78A36C581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7CFCFE-3B40-F234-2096-65B9E3F85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5D299E-1444-D330-30AC-02CB15F2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8BC074-C7D7-8FFC-766D-722E14FA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DBD8BA-4C94-B883-3EAA-BDCC588F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1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C6463-7C72-1B77-1391-B3A0AE41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BE9F9E-51EF-23BC-520B-41565FC4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134080-47EB-3FAF-80B3-E03D680E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985A2B-1C76-B937-4002-3D0CC2D2E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A7B864-C836-4D08-89C3-5EB0EF7A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8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1636CE-0160-4241-38C2-212FBCF9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A999CE-820C-0D98-B73F-CBC5CDB32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76377-F50A-1299-097E-D20223F2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B850AB-CC6A-7E48-F848-8FEB8861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99D97E-078E-C0F0-9F6C-DB1B2C46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3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80C83E-115C-3713-09E9-9F21D464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8A4559-D478-C602-F2FB-9585F8A71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F4CFF9-0815-8621-20EB-AF2F21945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44F539-1968-54A9-6ED8-874090E8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B2CD96-91FD-32A0-35CC-1AC12270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59B7FA-8089-8D6E-4324-168E3EF1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3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60E4C-65DB-890F-D677-9EBB0342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670EB3-CFD7-1A8B-F297-74E8164D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715562-04AF-4815-60CD-48E58DAE8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BAFD74-F3E2-9036-5A8D-9F2854DAF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182B5C-9B60-653C-98E3-4680F6BB7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2BEADD2-28E3-236E-76AD-530F7A7B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1E17475-0386-ED69-BE1C-7C13B7C5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839D8F-5A9E-0B07-9C9F-1E3ED57E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1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AC770-32E8-4601-30AE-26AB1C02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4B065C1-64FE-DF9F-7BC6-46154532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4E9D8F-34F0-3E16-DC80-DAD7349B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B067A6-8C8B-0D11-D9E6-C879FF93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73A1FE-9BD7-6BAB-8F9D-FD1AA08E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4BA72C-46A4-1D82-B2D4-2722ACC3F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C9AA71-9B03-223D-DEAE-E38A06A5D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8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96AF5-BC3E-9599-6779-9E3B5316A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EB166-BC0A-75F1-8BC9-2662087F5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1B2870-A62F-A1B3-ADBF-1D9CFABAE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53C03E-5A46-576A-C41D-DA10BCFED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31B385-EB01-ED23-A9F2-7B315684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BFBBB-13DA-3637-5692-4E4D9342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9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B051B-D8A8-87D0-7969-AB7EE0FA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6045C0-B71C-9724-597E-56ED5DD20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8A9D8A-1926-F81B-AC7F-02458F4F2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285CEF-5D55-990E-518F-B5283AB8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371355-CE02-23A9-7B9A-3EE1D9ED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0D1BEF-A62F-396C-2DB9-004AAD93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C8BE3D-AB7A-4BF6-FF76-CF470F94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1D455E-9B24-0FB4-D1F2-18029E63B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9B047C-AC96-CB6C-4A10-A83C33E7AB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E9493-D703-4436-8B06-D7457D5E1643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9317B6-9DB8-3A2B-418F-3275D388F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025E79-2AC8-A20E-D57F-0FEFB3A7A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89E65-7942-4C1C-AE42-C2C6422F044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D443941-1354-D96E-A61F-643AE84ACC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5" y="171451"/>
            <a:ext cx="1133474" cy="1133474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DCF15AB-C169-7A54-5529-39E9D697BD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23" y="7823535"/>
            <a:ext cx="1133474" cy="1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8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5200" y="207963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I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025"/>
            <a:ext cx="19304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48" descr="Hoa tim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3426" y="3603554"/>
            <a:ext cx="5644450" cy="30780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7" descr="Ảnh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5613400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Ảnh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000" y="5751341"/>
            <a:ext cx="1422400" cy="78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WordArt 3"/>
          <p:cNvSpPr>
            <a:spLocks noTextEdit="1"/>
          </p:cNvSpPr>
          <p:nvPr/>
        </p:nvSpPr>
        <p:spPr>
          <a:xfrm>
            <a:off x="245613" y="4881490"/>
            <a:ext cx="6137813" cy="450164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WordArt 3"/>
          <p:cNvSpPr>
            <a:spLocks noTextEdit="1"/>
          </p:cNvSpPr>
          <p:nvPr/>
        </p:nvSpPr>
        <p:spPr>
          <a:xfrm>
            <a:off x="304799" y="1838519"/>
            <a:ext cx="11723077" cy="1680629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endParaRPr lang="en-US" sz="37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sz="37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7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 MƠ CỦA EM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7200" y="381000"/>
            <a:ext cx="8128000" cy="636072"/>
          </a:xfrm>
          <a:prstGeom prst="rect">
            <a:avLst/>
          </a:prstGeom>
          <a:noFill/>
        </p:spPr>
        <p:txBody>
          <a:bodyPr wrap="square" lIns="121914" tIns="60957" rIns="121914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345725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GK Scan] ✓ Tập đọc: Tuổi Ngựa - Sách Giáo Khoa - Học Online Cùng  Sachgiaibaitap.com">
            <a:extLst>
              <a:ext uri="{FF2B5EF4-FFF2-40B4-BE49-F238E27FC236}">
                <a16:creationId xmlns:a16="http://schemas.microsoft.com/office/drawing/2014/main" xmlns="" id="{6411B233-5429-2D98-18F6-1CEDB007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4" y="0"/>
            <a:ext cx="4697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3937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 Ngày mai lên sao Kim (Phùng Ngọc Hùng) | GợiÝ.vn">
            <a:extLst>
              <a:ext uri="{FF2B5EF4-FFF2-40B4-BE49-F238E27FC236}">
                <a16:creationId xmlns:a16="http://schemas.microsoft.com/office/drawing/2014/main" xmlns="" id="{C7BCF030-5B5C-53BC-6630-7829CDD3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7" y="71919"/>
            <a:ext cx="11942868" cy="650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0716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72 bài thơ về ước mơ hay, chùm thơ về ước mơ hoài bão ý nghĩa nhất - Bút  Chì Xanh">
            <a:extLst>
              <a:ext uri="{FF2B5EF4-FFF2-40B4-BE49-F238E27FC236}">
                <a16:creationId xmlns:a16="http://schemas.microsoft.com/office/drawing/2014/main" xmlns="" id="{C9042767-E425-F3DF-C8C1-B3DFB287D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6812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: Ước Mơ Của Bé - YouTube">
            <a:extLst>
              <a:ext uri="{FF2B5EF4-FFF2-40B4-BE49-F238E27FC236}">
                <a16:creationId xmlns:a16="http://schemas.microsoft.com/office/drawing/2014/main" xmlns="" id="{E4C76F4F-8B8B-C7F8-1E23-74666729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6588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Ước Mơ Tuổi Thơ ♫">
            <a:hlinkClick r:id="" action="ppaction://media"/>
            <a:extLst>
              <a:ext uri="{FF2B5EF4-FFF2-40B4-BE49-F238E27FC236}">
                <a16:creationId xmlns:a16="http://schemas.microsoft.com/office/drawing/2014/main" xmlns="" id="{B210B4BC-4EAE-AA2B-05D3-B34DE673B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073467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4E6937F-C355-0F17-57AF-B0849B35692E}"/>
              </a:ext>
            </a:extLst>
          </p:cNvPr>
          <p:cNvSpPr/>
          <p:nvPr/>
        </p:nvSpPr>
        <p:spPr>
          <a:xfrm>
            <a:off x="1828800" y="895350"/>
            <a:ext cx="7772400" cy="3314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3ED3C78-D808-83E4-0A07-4452E9E027FA}"/>
              </a:ext>
            </a:extLst>
          </p:cNvPr>
          <p:cNvSpPr/>
          <p:nvPr/>
        </p:nvSpPr>
        <p:spPr>
          <a:xfrm>
            <a:off x="10363200" y="123825"/>
            <a:ext cx="1828800" cy="1543050"/>
          </a:xfrm>
          <a:prstGeom prst="ellipse">
            <a:avLst/>
          </a:prstGeom>
          <a:solidFill>
            <a:srgbClr val="62C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20DA-F414-3D2E-D6B5-51C4697DE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553" y="862561"/>
            <a:ext cx="8254699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xmlns="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5F0FAA-D5FD-83CB-DB56-EE4DB51BC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927" y="2907681"/>
            <a:ext cx="79986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28" y="2698462"/>
            <a:ext cx="116655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24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B87F8C16-84F3-8ACA-8D70-620F0342C8F3}"/>
              </a:ext>
            </a:extLst>
          </p:cNvPr>
          <p:cNvSpPr/>
          <p:nvPr/>
        </p:nvSpPr>
        <p:spPr>
          <a:xfrm>
            <a:off x="127191" y="72217"/>
            <a:ext cx="3109169" cy="943219"/>
          </a:xfrm>
          <a:custGeom>
            <a:avLst/>
            <a:gdLst>
              <a:gd name="connsiteX0" fmla="*/ 0 w 3109169"/>
              <a:gd name="connsiteY0" fmla="*/ 0 h 943219"/>
              <a:gd name="connsiteX1" fmla="*/ 559650 w 3109169"/>
              <a:gd name="connsiteY1" fmla="*/ 0 h 943219"/>
              <a:gd name="connsiteX2" fmla="*/ 1243668 w 3109169"/>
              <a:gd name="connsiteY2" fmla="*/ 0 h 943219"/>
              <a:gd name="connsiteX3" fmla="*/ 1834410 w 3109169"/>
              <a:gd name="connsiteY3" fmla="*/ 0 h 943219"/>
              <a:gd name="connsiteX4" fmla="*/ 2394060 w 3109169"/>
              <a:gd name="connsiteY4" fmla="*/ 0 h 943219"/>
              <a:gd name="connsiteX5" fmla="*/ 3109169 w 3109169"/>
              <a:gd name="connsiteY5" fmla="*/ 0 h 943219"/>
              <a:gd name="connsiteX6" fmla="*/ 3109169 w 3109169"/>
              <a:gd name="connsiteY6" fmla="*/ 471610 h 943219"/>
              <a:gd name="connsiteX7" fmla="*/ 3109169 w 3109169"/>
              <a:gd name="connsiteY7" fmla="*/ 943219 h 943219"/>
              <a:gd name="connsiteX8" fmla="*/ 2487335 w 3109169"/>
              <a:gd name="connsiteY8" fmla="*/ 943219 h 943219"/>
              <a:gd name="connsiteX9" fmla="*/ 1803318 w 3109169"/>
              <a:gd name="connsiteY9" fmla="*/ 943219 h 943219"/>
              <a:gd name="connsiteX10" fmla="*/ 1119301 w 3109169"/>
              <a:gd name="connsiteY10" fmla="*/ 943219 h 943219"/>
              <a:gd name="connsiteX11" fmla="*/ 0 w 3109169"/>
              <a:gd name="connsiteY11" fmla="*/ 943219 h 943219"/>
              <a:gd name="connsiteX12" fmla="*/ 0 w 3109169"/>
              <a:gd name="connsiteY12" fmla="*/ 490474 h 943219"/>
              <a:gd name="connsiteX13" fmla="*/ 0 w 3109169"/>
              <a:gd name="connsiteY13" fmla="*/ 0 h 9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9169" h="943219" fill="none" extrusionOk="0">
                <a:moveTo>
                  <a:pt x="0" y="0"/>
                </a:moveTo>
                <a:cubicBezTo>
                  <a:pt x="181307" y="-6012"/>
                  <a:pt x="349440" y="-18028"/>
                  <a:pt x="559650" y="0"/>
                </a:cubicBezTo>
                <a:cubicBezTo>
                  <a:pt x="769860" y="18028"/>
                  <a:pt x="971197" y="-13724"/>
                  <a:pt x="1243668" y="0"/>
                </a:cubicBezTo>
                <a:cubicBezTo>
                  <a:pt x="1516139" y="13724"/>
                  <a:pt x="1664226" y="14918"/>
                  <a:pt x="1834410" y="0"/>
                </a:cubicBezTo>
                <a:cubicBezTo>
                  <a:pt x="2004594" y="-14918"/>
                  <a:pt x="2171082" y="11774"/>
                  <a:pt x="2394060" y="0"/>
                </a:cubicBezTo>
                <a:cubicBezTo>
                  <a:pt x="2617038" y="-11774"/>
                  <a:pt x="2846314" y="1312"/>
                  <a:pt x="3109169" y="0"/>
                </a:cubicBezTo>
                <a:cubicBezTo>
                  <a:pt x="3097738" y="215529"/>
                  <a:pt x="3120816" y="286119"/>
                  <a:pt x="3109169" y="471610"/>
                </a:cubicBezTo>
                <a:cubicBezTo>
                  <a:pt x="3097523" y="657101"/>
                  <a:pt x="3116908" y="754269"/>
                  <a:pt x="3109169" y="943219"/>
                </a:cubicBezTo>
                <a:cubicBezTo>
                  <a:pt x="2873147" y="945309"/>
                  <a:pt x="2645376" y="923241"/>
                  <a:pt x="2487335" y="943219"/>
                </a:cubicBezTo>
                <a:cubicBezTo>
                  <a:pt x="2329294" y="963197"/>
                  <a:pt x="2061808" y="936825"/>
                  <a:pt x="1803318" y="943219"/>
                </a:cubicBezTo>
                <a:cubicBezTo>
                  <a:pt x="1544828" y="949613"/>
                  <a:pt x="1257257" y="936811"/>
                  <a:pt x="1119301" y="943219"/>
                </a:cubicBezTo>
                <a:cubicBezTo>
                  <a:pt x="981345" y="949627"/>
                  <a:pt x="429148" y="965943"/>
                  <a:pt x="0" y="943219"/>
                </a:cubicBezTo>
                <a:cubicBezTo>
                  <a:pt x="-6394" y="806876"/>
                  <a:pt x="-16742" y="581029"/>
                  <a:pt x="0" y="490474"/>
                </a:cubicBezTo>
                <a:cubicBezTo>
                  <a:pt x="16742" y="399919"/>
                  <a:pt x="5775" y="119655"/>
                  <a:pt x="0" y="0"/>
                </a:cubicBezTo>
                <a:close/>
              </a:path>
              <a:path w="3109169" h="943219" stroke="0" extrusionOk="0">
                <a:moveTo>
                  <a:pt x="0" y="0"/>
                </a:moveTo>
                <a:cubicBezTo>
                  <a:pt x="193877" y="-859"/>
                  <a:pt x="406395" y="-20457"/>
                  <a:pt x="684017" y="0"/>
                </a:cubicBezTo>
                <a:cubicBezTo>
                  <a:pt x="961639" y="20457"/>
                  <a:pt x="1008189" y="20774"/>
                  <a:pt x="1305851" y="0"/>
                </a:cubicBezTo>
                <a:cubicBezTo>
                  <a:pt x="1603513" y="-20774"/>
                  <a:pt x="1652395" y="784"/>
                  <a:pt x="1865501" y="0"/>
                </a:cubicBezTo>
                <a:cubicBezTo>
                  <a:pt x="2078607" y="-784"/>
                  <a:pt x="2203799" y="-26751"/>
                  <a:pt x="2487335" y="0"/>
                </a:cubicBezTo>
                <a:cubicBezTo>
                  <a:pt x="2770871" y="26751"/>
                  <a:pt x="2902411" y="-26754"/>
                  <a:pt x="3109169" y="0"/>
                </a:cubicBezTo>
                <a:cubicBezTo>
                  <a:pt x="3104163" y="151738"/>
                  <a:pt x="3106905" y="322099"/>
                  <a:pt x="3109169" y="452745"/>
                </a:cubicBezTo>
                <a:cubicBezTo>
                  <a:pt x="3111433" y="583392"/>
                  <a:pt x="3109047" y="804175"/>
                  <a:pt x="3109169" y="943219"/>
                </a:cubicBezTo>
                <a:cubicBezTo>
                  <a:pt x="2978835" y="955531"/>
                  <a:pt x="2718019" y="949136"/>
                  <a:pt x="2580610" y="943219"/>
                </a:cubicBezTo>
                <a:cubicBezTo>
                  <a:pt x="2443201" y="937302"/>
                  <a:pt x="2199567" y="966242"/>
                  <a:pt x="2052052" y="943219"/>
                </a:cubicBezTo>
                <a:cubicBezTo>
                  <a:pt x="1904537" y="920196"/>
                  <a:pt x="1579926" y="958383"/>
                  <a:pt x="1461309" y="943219"/>
                </a:cubicBezTo>
                <a:cubicBezTo>
                  <a:pt x="1342692" y="928055"/>
                  <a:pt x="1098144" y="952812"/>
                  <a:pt x="870567" y="943219"/>
                </a:cubicBezTo>
                <a:cubicBezTo>
                  <a:pt x="642990" y="933626"/>
                  <a:pt x="369338" y="938972"/>
                  <a:pt x="0" y="943219"/>
                </a:cubicBezTo>
                <a:cubicBezTo>
                  <a:pt x="21516" y="852203"/>
                  <a:pt x="7925" y="655962"/>
                  <a:pt x="0" y="490474"/>
                </a:cubicBezTo>
                <a:cubicBezTo>
                  <a:pt x="-7925" y="324986"/>
                  <a:pt x="17958" y="19236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425D3D-69A5-0CD6-AD3F-6FD37B1F4880}"/>
              </a:ext>
            </a:extLst>
          </p:cNvPr>
          <p:cNvSpPr txBox="1"/>
          <p:nvPr/>
        </p:nvSpPr>
        <p:spPr>
          <a:xfrm>
            <a:off x="127192" y="178644"/>
            <a:ext cx="3047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xmlns="" id="{7CA4225F-6C82-A031-C5A1-D6ADDCC8AB49}"/>
              </a:ext>
            </a:extLst>
          </p:cNvPr>
          <p:cNvSpPr/>
          <p:nvPr/>
        </p:nvSpPr>
        <p:spPr>
          <a:xfrm>
            <a:off x="4078840" y="600075"/>
            <a:ext cx="4671104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5" name="Google Shape;970;p16">
            <a:extLst>
              <a:ext uri="{FF2B5EF4-FFF2-40B4-BE49-F238E27FC236}">
                <a16:creationId xmlns:a16="http://schemas.microsoft.com/office/drawing/2014/main" xmlns="" id="{D96E80AA-0ECF-69A0-3940-46BD52FE0D0F}"/>
              </a:ext>
            </a:extLst>
          </p:cNvPr>
          <p:cNvGrpSpPr/>
          <p:nvPr/>
        </p:nvGrpSpPr>
        <p:grpSpPr>
          <a:xfrm>
            <a:off x="1212352" y="2738876"/>
            <a:ext cx="2822718" cy="1155029"/>
            <a:chOff x="6019800" y="2256123"/>
            <a:chExt cx="2819400" cy="1066800"/>
          </a:xfrm>
        </p:grpSpPr>
        <p:sp>
          <p:nvSpPr>
            <p:cNvPr id="16" name="Google Shape;971;p16">
              <a:extLst>
                <a:ext uri="{FF2B5EF4-FFF2-40B4-BE49-F238E27FC236}">
                  <a16:creationId xmlns:a16="http://schemas.microsoft.com/office/drawing/2014/main" xmlns="" id="{AEE431B7-285D-6F9E-6FF1-484AE4DF983A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72;p16">
              <a:extLst>
                <a:ext uri="{FF2B5EF4-FFF2-40B4-BE49-F238E27FC236}">
                  <a16:creationId xmlns:a16="http://schemas.microsoft.com/office/drawing/2014/main" xmlns="" id="{5F8793C5-48AC-1693-61A7-16A4FBA6C8A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Bản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thân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em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6B07F550-D563-DECA-0737-9F207FCCE83F}"/>
              </a:ext>
            </a:extLst>
          </p:cNvPr>
          <p:cNvCxnSpPr>
            <a:cxnSpLocks/>
          </p:cNvCxnSpPr>
          <p:nvPr/>
        </p:nvCxnSpPr>
        <p:spPr>
          <a:xfrm flipH="1">
            <a:off x="3406419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oogle Shape;970;p16">
            <a:extLst>
              <a:ext uri="{FF2B5EF4-FFF2-40B4-BE49-F238E27FC236}">
                <a16:creationId xmlns:a16="http://schemas.microsoft.com/office/drawing/2014/main" xmlns="" id="{F925D876-25A6-5059-06D7-D6F9ACABC78B}"/>
              </a:ext>
            </a:extLst>
          </p:cNvPr>
          <p:cNvGrpSpPr/>
          <p:nvPr/>
        </p:nvGrpSpPr>
        <p:grpSpPr>
          <a:xfrm>
            <a:off x="5373385" y="2759424"/>
            <a:ext cx="2822718" cy="1155029"/>
            <a:chOff x="6019800" y="2256123"/>
            <a:chExt cx="2819400" cy="1066800"/>
          </a:xfrm>
        </p:grpSpPr>
        <p:sp>
          <p:nvSpPr>
            <p:cNvPr id="23" name="Google Shape;971;p16">
              <a:extLst>
                <a:ext uri="{FF2B5EF4-FFF2-40B4-BE49-F238E27FC236}">
                  <a16:creationId xmlns:a16="http://schemas.microsoft.com/office/drawing/2014/main" xmlns="" id="{0FEBB680-FA4D-ED2E-4972-51195A1DD004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972;p16">
              <a:extLst>
                <a:ext uri="{FF2B5EF4-FFF2-40B4-BE49-F238E27FC236}">
                  <a16:creationId xmlns:a16="http://schemas.microsoft.com/office/drawing/2014/main" xmlns="" id="{165C342F-27F4-FB80-2EAA-29B1578E9BAE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Gia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đình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,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bạn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bè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F1262F09-4B76-7E2F-2069-A03E727FC250}"/>
              </a:ext>
            </a:extLst>
          </p:cNvPr>
          <p:cNvCxnSpPr>
            <a:cxnSpLocks/>
          </p:cNvCxnSpPr>
          <p:nvPr/>
        </p:nvCxnSpPr>
        <p:spPr>
          <a:xfrm>
            <a:off x="6565187" y="1869897"/>
            <a:ext cx="1002265" cy="9319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oogle Shape;970;p16">
            <a:extLst>
              <a:ext uri="{FF2B5EF4-FFF2-40B4-BE49-F238E27FC236}">
                <a16:creationId xmlns:a16="http://schemas.microsoft.com/office/drawing/2014/main" xmlns="" id="{687C6144-DD0D-C0F3-9844-8165A91FBDF9}"/>
              </a:ext>
            </a:extLst>
          </p:cNvPr>
          <p:cNvGrpSpPr/>
          <p:nvPr/>
        </p:nvGrpSpPr>
        <p:grpSpPr>
          <a:xfrm>
            <a:off x="9287839" y="2666957"/>
            <a:ext cx="2822718" cy="1155029"/>
            <a:chOff x="6019800" y="2256123"/>
            <a:chExt cx="2819400" cy="1066800"/>
          </a:xfrm>
        </p:grpSpPr>
        <p:sp>
          <p:nvSpPr>
            <p:cNvPr id="34" name="Google Shape;971;p16">
              <a:extLst>
                <a:ext uri="{FF2B5EF4-FFF2-40B4-BE49-F238E27FC236}">
                  <a16:creationId xmlns:a16="http://schemas.microsoft.com/office/drawing/2014/main" xmlns="" id="{1A2EC6CF-E24E-511A-3636-21226D0B516E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972;p16">
              <a:extLst>
                <a:ext uri="{FF2B5EF4-FFF2-40B4-BE49-F238E27FC236}">
                  <a16:creationId xmlns:a16="http://schemas.microsoft.com/office/drawing/2014/main" xmlns="" id="{A8B96863-031A-3961-5FB1-126754DC12D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DAB3D31-9744-F1F5-6B53-278D497E1AB5}"/>
              </a:ext>
            </a:extLst>
          </p:cNvPr>
          <p:cNvCxnSpPr>
            <a:cxnSpLocks/>
          </p:cNvCxnSpPr>
          <p:nvPr/>
        </p:nvCxnSpPr>
        <p:spPr>
          <a:xfrm>
            <a:off x="7520684" y="1890445"/>
            <a:ext cx="3961222" cy="81893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">
            <a:extLst>
              <a:ext uri="{FF2B5EF4-FFF2-40B4-BE49-F238E27FC236}">
                <a16:creationId xmlns:a16="http://schemas.microsoft.com/office/drawing/2014/main" xmlns="" id="{B0922BFD-6795-0B35-90A7-EA0BA52D59A9}"/>
              </a:ext>
            </a:extLst>
          </p:cNvPr>
          <p:cNvSpPr/>
          <p:nvPr/>
        </p:nvSpPr>
        <p:spPr>
          <a:xfrm>
            <a:off x="205482" y="4709738"/>
            <a:ext cx="5024063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ước mơ điều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xmlns="" id="{8F8BFD14-5C04-C046-46F3-C5AD207AB6A8}"/>
              </a:ext>
            </a:extLst>
          </p:cNvPr>
          <p:cNvSpPr/>
          <p:nvPr/>
        </p:nvSpPr>
        <p:spPr>
          <a:xfrm>
            <a:off x="6596008" y="4802206"/>
            <a:ext cx="5024063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làm gì để thực hiện ước mơ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xmlns="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98955" y="4356243"/>
            <a:ext cx="4594160" cy="25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83671E0B-A3E1-83C0-3FEC-5B75CA08C72D}"/>
              </a:ext>
            </a:extLst>
          </p:cNvPr>
          <p:cNvSpPr/>
          <p:nvPr/>
        </p:nvSpPr>
        <p:spPr>
          <a:xfrm>
            <a:off x="2363056" y="271302"/>
            <a:ext cx="7428215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ước mơ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812B41-E499-1FF4-E000-9DF9D17A94D0}"/>
              </a:ext>
            </a:extLst>
          </p:cNvPr>
          <p:cNvSpPr txBox="1"/>
          <p:nvPr/>
        </p:nvSpPr>
        <p:spPr>
          <a:xfrm>
            <a:off x="1530850" y="1849348"/>
            <a:ext cx="954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 ý:</a:t>
            </a:r>
          </a:p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Sử dụng tranh ảnh minh hoạ để nội dung nói rõ ràng, thuyết phục hơn.</a:t>
            </a:r>
          </a:p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Dùng cử chỉ và từ ngữ bộc lộ cảm xúc để phần nói hấp dẫn, thu hút hơn.</a:t>
            </a:r>
          </a:p>
        </p:txBody>
      </p:sp>
    </p:spTree>
    <p:extLst>
      <p:ext uri="{BB962C8B-B14F-4D97-AF65-F5344CB8AC3E}">
        <p14:creationId xmlns:p14="http://schemas.microsoft.com/office/powerpoint/2010/main" val="412606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80B62D-6ED4-AC37-BE13-9B0474D2F21D}"/>
              </a:ext>
            </a:extLst>
          </p:cNvPr>
          <p:cNvSpPr/>
          <p:nvPr/>
        </p:nvSpPr>
        <p:spPr>
          <a:xfrm>
            <a:off x="-12088" y="0"/>
            <a:ext cx="12204088" cy="6858000"/>
          </a:xfrm>
          <a:custGeom>
            <a:avLst/>
            <a:gdLst>
              <a:gd name="connsiteX0" fmla="*/ 0 w 12204088"/>
              <a:gd name="connsiteY0" fmla="*/ 0 h 6858000"/>
              <a:gd name="connsiteX1" fmla="*/ 581147 w 12204088"/>
              <a:gd name="connsiteY1" fmla="*/ 0 h 6858000"/>
              <a:gd name="connsiteX2" fmla="*/ 1406376 w 12204088"/>
              <a:gd name="connsiteY2" fmla="*/ 0 h 6858000"/>
              <a:gd name="connsiteX3" fmla="*/ 1865482 w 12204088"/>
              <a:gd name="connsiteY3" fmla="*/ 0 h 6858000"/>
              <a:gd name="connsiteX4" fmla="*/ 2080506 w 12204088"/>
              <a:gd name="connsiteY4" fmla="*/ 0 h 6858000"/>
              <a:gd name="connsiteX5" fmla="*/ 2295531 w 12204088"/>
              <a:gd name="connsiteY5" fmla="*/ 0 h 6858000"/>
              <a:gd name="connsiteX6" fmla="*/ 3120760 w 12204088"/>
              <a:gd name="connsiteY6" fmla="*/ 0 h 6858000"/>
              <a:gd name="connsiteX7" fmla="*/ 3335784 w 12204088"/>
              <a:gd name="connsiteY7" fmla="*/ 0 h 6858000"/>
              <a:gd name="connsiteX8" fmla="*/ 3916931 w 12204088"/>
              <a:gd name="connsiteY8" fmla="*/ 0 h 6858000"/>
              <a:gd name="connsiteX9" fmla="*/ 4131956 w 12204088"/>
              <a:gd name="connsiteY9" fmla="*/ 0 h 6858000"/>
              <a:gd name="connsiteX10" fmla="*/ 4713103 w 12204088"/>
              <a:gd name="connsiteY10" fmla="*/ 0 h 6858000"/>
              <a:gd name="connsiteX11" fmla="*/ 4928127 w 12204088"/>
              <a:gd name="connsiteY11" fmla="*/ 0 h 6858000"/>
              <a:gd name="connsiteX12" fmla="*/ 5387233 w 12204088"/>
              <a:gd name="connsiteY12" fmla="*/ 0 h 6858000"/>
              <a:gd name="connsiteX13" fmla="*/ 6090421 w 12204088"/>
              <a:gd name="connsiteY13" fmla="*/ 0 h 6858000"/>
              <a:gd name="connsiteX14" fmla="*/ 6427486 w 12204088"/>
              <a:gd name="connsiteY14" fmla="*/ 0 h 6858000"/>
              <a:gd name="connsiteX15" fmla="*/ 6764552 w 12204088"/>
              <a:gd name="connsiteY15" fmla="*/ 0 h 6858000"/>
              <a:gd name="connsiteX16" fmla="*/ 7589780 w 12204088"/>
              <a:gd name="connsiteY16" fmla="*/ 0 h 6858000"/>
              <a:gd name="connsiteX17" fmla="*/ 8170927 w 12204088"/>
              <a:gd name="connsiteY17" fmla="*/ 0 h 6858000"/>
              <a:gd name="connsiteX18" fmla="*/ 8630034 w 12204088"/>
              <a:gd name="connsiteY18" fmla="*/ 0 h 6858000"/>
              <a:gd name="connsiteX19" fmla="*/ 8967099 w 12204088"/>
              <a:gd name="connsiteY19" fmla="*/ 0 h 6858000"/>
              <a:gd name="connsiteX20" fmla="*/ 9182123 w 12204088"/>
              <a:gd name="connsiteY20" fmla="*/ 0 h 6858000"/>
              <a:gd name="connsiteX21" fmla="*/ 9519189 w 12204088"/>
              <a:gd name="connsiteY21" fmla="*/ 0 h 6858000"/>
              <a:gd name="connsiteX22" fmla="*/ 10344417 w 12204088"/>
              <a:gd name="connsiteY22" fmla="*/ 0 h 6858000"/>
              <a:gd name="connsiteX23" fmla="*/ 10559442 w 12204088"/>
              <a:gd name="connsiteY23" fmla="*/ 0 h 6858000"/>
              <a:gd name="connsiteX24" fmla="*/ 10774466 w 12204088"/>
              <a:gd name="connsiteY24" fmla="*/ 0 h 6858000"/>
              <a:gd name="connsiteX25" fmla="*/ 11355613 w 12204088"/>
              <a:gd name="connsiteY25" fmla="*/ 0 h 6858000"/>
              <a:gd name="connsiteX26" fmla="*/ 12204088 w 12204088"/>
              <a:gd name="connsiteY26" fmla="*/ 0 h 6858000"/>
              <a:gd name="connsiteX27" fmla="*/ 12204088 w 12204088"/>
              <a:gd name="connsiteY27" fmla="*/ 571500 h 6858000"/>
              <a:gd name="connsiteX28" fmla="*/ 12204088 w 12204088"/>
              <a:gd name="connsiteY28" fmla="*/ 1143000 h 6858000"/>
              <a:gd name="connsiteX29" fmla="*/ 12204088 w 12204088"/>
              <a:gd name="connsiteY29" fmla="*/ 1577340 h 6858000"/>
              <a:gd name="connsiteX30" fmla="*/ 12204088 w 12204088"/>
              <a:gd name="connsiteY30" fmla="*/ 2011680 h 6858000"/>
              <a:gd name="connsiteX31" fmla="*/ 12204088 w 12204088"/>
              <a:gd name="connsiteY31" fmla="*/ 2377440 h 6858000"/>
              <a:gd name="connsiteX32" fmla="*/ 12204088 w 12204088"/>
              <a:gd name="connsiteY32" fmla="*/ 3017520 h 6858000"/>
              <a:gd name="connsiteX33" fmla="*/ 12204088 w 12204088"/>
              <a:gd name="connsiteY33" fmla="*/ 3726180 h 6858000"/>
              <a:gd name="connsiteX34" fmla="*/ 12204088 w 12204088"/>
              <a:gd name="connsiteY34" fmla="*/ 4297680 h 6858000"/>
              <a:gd name="connsiteX35" fmla="*/ 12204088 w 12204088"/>
              <a:gd name="connsiteY35" fmla="*/ 4732020 h 6858000"/>
              <a:gd name="connsiteX36" fmla="*/ 12204088 w 12204088"/>
              <a:gd name="connsiteY36" fmla="*/ 5440680 h 6858000"/>
              <a:gd name="connsiteX37" fmla="*/ 12204088 w 12204088"/>
              <a:gd name="connsiteY37" fmla="*/ 6012180 h 6858000"/>
              <a:gd name="connsiteX38" fmla="*/ 12204088 w 12204088"/>
              <a:gd name="connsiteY38" fmla="*/ 6858000 h 6858000"/>
              <a:gd name="connsiteX39" fmla="*/ 11744982 w 12204088"/>
              <a:gd name="connsiteY39" fmla="*/ 6858000 h 6858000"/>
              <a:gd name="connsiteX40" fmla="*/ 11407917 w 12204088"/>
              <a:gd name="connsiteY40" fmla="*/ 6858000 h 6858000"/>
              <a:gd name="connsiteX41" fmla="*/ 10704729 w 12204088"/>
              <a:gd name="connsiteY41" fmla="*/ 6858000 h 6858000"/>
              <a:gd name="connsiteX42" fmla="*/ 10245622 w 12204088"/>
              <a:gd name="connsiteY42" fmla="*/ 6858000 h 6858000"/>
              <a:gd name="connsiteX43" fmla="*/ 9542435 w 12204088"/>
              <a:gd name="connsiteY43" fmla="*/ 6858000 h 6858000"/>
              <a:gd name="connsiteX44" fmla="*/ 8717206 w 12204088"/>
              <a:gd name="connsiteY44" fmla="*/ 6858000 h 6858000"/>
              <a:gd name="connsiteX45" fmla="*/ 7891977 w 12204088"/>
              <a:gd name="connsiteY45" fmla="*/ 6858000 h 6858000"/>
              <a:gd name="connsiteX46" fmla="*/ 7432871 w 12204088"/>
              <a:gd name="connsiteY46" fmla="*/ 6858000 h 6858000"/>
              <a:gd name="connsiteX47" fmla="*/ 7095805 w 12204088"/>
              <a:gd name="connsiteY47" fmla="*/ 6858000 h 6858000"/>
              <a:gd name="connsiteX48" fmla="*/ 6880781 w 12204088"/>
              <a:gd name="connsiteY48" fmla="*/ 6858000 h 6858000"/>
              <a:gd name="connsiteX49" fmla="*/ 6055552 w 12204088"/>
              <a:gd name="connsiteY49" fmla="*/ 6858000 h 6858000"/>
              <a:gd name="connsiteX50" fmla="*/ 5474405 w 12204088"/>
              <a:gd name="connsiteY50" fmla="*/ 6858000 h 6858000"/>
              <a:gd name="connsiteX51" fmla="*/ 4771217 w 12204088"/>
              <a:gd name="connsiteY51" fmla="*/ 6858000 h 6858000"/>
              <a:gd name="connsiteX52" fmla="*/ 3945988 w 12204088"/>
              <a:gd name="connsiteY52" fmla="*/ 6858000 h 6858000"/>
              <a:gd name="connsiteX53" fmla="*/ 3242801 w 12204088"/>
              <a:gd name="connsiteY53" fmla="*/ 6858000 h 6858000"/>
              <a:gd name="connsiteX54" fmla="*/ 3027776 w 12204088"/>
              <a:gd name="connsiteY54" fmla="*/ 6858000 h 6858000"/>
              <a:gd name="connsiteX55" fmla="*/ 2690711 w 12204088"/>
              <a:gd name="connsiteY55" fmla="*/ 6858000 h 6858000"/>
              <a:gd name="connsiteX56" fmla="*/ 1987523 w 12204088"/>
              <a:gd name="connsiteY56" fmla="*/ 6858000 h 6858000"/>
              <a:gd name="connsiteX57" fmla="*/ 1406376 w 12204088"/>
              <a:gd name="connsiteY57" fmla="*/ 6858000 h 6858000"/>
              <a:gd name="connsiteX58" fmla="*/ 1069311 w 12204088"/>
              <a:gd name="connsiteY58" fmla="*/ 6858000 h 6858000"/>
              <a:gd name="connsiteX59" fmla="*/ 0 w 12204088"/>
              <a:gd name="connsiteY59" fmla="*/ 6858000 h 6858000"/>
              <a:gd name="connsiteX60" fmla="*/ 0 w 12204088"/>
              <a:gd name="connsiteY60" fmla="*/ 6492240 h 6858000"/>
              <a:gd name="connsiteX61" fmla="*/ 0 w 12204088"/>
              <a:gd name="connsiteY61" fmla="*/ 5852160 h 6858000"/>
              <a:gd name="connsiteX62" fmla="*/ 0 w 12204088"/>
              <a:gd name="connsiteY62" fmla="*/ 5280660 h 6858000"/>
              <a:gd name="connsiteX63" fmla="*/ 0 w 12204088"/>
              <a:gd name="connsiteY63" fmla="*/ 4846320 h 6858000"/>
              <a:gd name="connsiteX64" fmla="*/ 0 w 12204088"/>
              <a:gd name="connsiteY64" fmla="*/ 4343400 h 6858000"/>
              <a:gd name="connsiteX65" fmla="*/ 0 w 12204088"/>
              <a:gd name="connsiteY65" fmla="*/ 3634740 h 6858000"/>
              <a:gd name="connsiteX66" fmla="*/ 0 w 12204088"/>
              <a:gd name="connsiteY66" fmla="*/ 2926080 h 6858000"/>
              <a:gd name="connsiteX67" fmla="*/ 0 w 12204088"/>
              <a:gd name="connsiteY67" fmla="*/ 2423160 h 6858000"/>
              <a:gd name="connsiteX68" fmla="*/ 0 w 12204088"/>
              <a:gd name="connsiteY68" fmla="*/ 1988820 h 6858000"/>
              <a:gd name="connsiteX69" fmla="*/ 0 w 12204088"/>
              <a:gd name="connsiteY69" fmla="*/ 1348740 h 6858000"/>
              <a:gd name="connsiteX70" fmla="*/ 0 w 12204088"/>
              <a:gd name="connsiteY70" fmla="*/ 914400 h 6858000"/>
              <a:gd name="connsiteX71" fmla="*/ 0 w 12204088"/>
              <a:gd name="connsiteY7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04088" h="6858000" fill="none" extrusionOk="0">
                <a:moveTo>
                  <a:pt x="0" y="0"/>
                </a:moveTo>
                <a:cubicBezTo>
                  <a:pt x="187578" y="-49381"/>
                  <a:pt x="304362" y="69510"/>
                  <a:pt x="581147" y="0"/>
                </a:cubicBezTo>
                <a:cubicBezTo>
                  <a:pt x="857932" y="-69510"/>
                  <a:pt x="1173117" y="85557"/>
                  <a:pt x="1406376" y="0"/>
                </a:cubicBezTo>
                <a:cubicBezTo>
                  <a:pt x="1639635" y="-85557"/>
                  <a:pt x="1678308" y="44743"/>
                  <a:pt x="1865482" y="0"/>
                </a:cubicBezTo>
                <a:cubicBezTo>
                  <a:pt x="2052656" y="-44743"/>
                  <a:pt x="1989735" y="17354"/>
                  <a:pt x="2080506" y="0"/>
                </a:cubicBezTo>
                <a:cubicBezTo>
                  <a:pt x="2171277" y="-17354"/>
                  <a:pt x="2203475" y="18060"/>
                  <a:pt x="2295531" y="0"/>
                </a:cubicBezTo>
                <a:cubicBezTo>
                  <a:pt x="2387588" y="-18060"/>
                  <a:pt x="2930021" y="5198"/>
                  <a:pt x="3120760" y="0"/>
                </a:cubicBezTo>
                <a:cubicBezTo>
                  <a:pt x="3311499" y="-5198"/>
                  <a:pt x="3246880" y="13381"/>
                  <a:pt x="3335784" y="0"/>
                </a:cubicBezTo>
                <a:cubicBezTo>
                  <a:pt x="3424688" y="-13381"/>
                  <a:pt x="3703942" y="23451"/>
                  <a:pt x="3916931" y="0"/>
                </a:cubicBezTo>
                <a:cubicBezTo>
                  <a:pt x="4129921" y="-23451"/>
                  <a:pt x="4067018" y="11103"/>
                  <a:pt x="4131956" y="0"/>
                </a:cubicBezTo>
                <a:cubicBezTo>
                  <a:pt x="4196895" y="-11103"/>
                  <a:pt x="4457360" y="57805"/>
                  <a:pt x="4713103" y="0"/>
                </a:cubicBezTo>
                <a:cubicBezTo>
                  <a:pt x="4968846" y="-57805"/>
                  <a:pt x="4833405" y="7620"/>
                  <a:pt x="4928127" y="0"/>
                </a:cubicBezTo>
                <a:cubicBezTo>
                  <a:pt x="5022849" y="-7620"/>
                  <a:pt x="5213919" y="45660"/>
                  <a:pt x="5387233" y="0"/>
                </a:cubicBezTo>
                <a:cubicBezTo>
                  <a:pt x="5560547" y="-45660"/>
                  <a:pt x="5739867" y="11346"/>
                  <a:pt x="6090421" y="0"/>
                </a:cubicBezTo>
                <a:cubicBezTo>
                  <a:pt x="6440975" y="-11346"/>
                  <a:pt x="6293337" y="16774"/>
                  <a:pt x="6427486" y="0"/>
                </a:cubicBezTo>
                <a:cubicBezTo>
                  <a:pt x="6561635" y="-16774"/>
                  <a:pt x="6662286" y="20128"/>
                  <a:pt x="6764552" y="0"/>
                </a:cubicBezTo>
                <a:cubicBezTo>
                  <a:pt x="6866818" y="-20128"/>
                  <a:pt x="7213117" y="20477"/>
                  <a:pt x="7589780" y="0"/>
                </a:cubicBezTo>
                <a:cubicBezTo>
                  <a:pt x="7966443" y="-20477"/>
                  <a:pt x="7975541" y="38687"/>
                  <a:pt x="8170927" y="0"/>
                </a:cubicBezTo>
                <a:cubicBezTo>
                  <a:pt x="8366313" y="-38687"/>
                  <a:pt x="8534005" y="855"/>
                  <a:pt x="8630034" y="0"/>
                </a:cubicBezTo>
                <a:cubicBezTo>
                  <a:pt x="8726063" y="-855"/>
                  <a:pt x="8806393" y="17114"/>
                  <a:pt x="8967099" y="0"/>
                </a:cubicBezTo>
                <a:cubicBezTo>
                  <a:pt x="9127805" y="-17114"/>
                  <a:pt x="9114535" y="16483"/>
                  <a:pt x="9182123" y="0"/>
                </a:cubicBezTo>
                <a:cubicBezTo>
                  <a:pt x="9249711" y="-16483"/>
                  <a:pt x="9424045" y="28263"/>
                  <a:pt x="9519189" y="0"/>
                </a:cubicBezTo>
                <a:cubicBezTo>
                  <a:pt x="9614333" y="-28263"/>
                  <a:pt x="10159588" y="23198"/>
                  <a:pt x="10344417" y="0"/>
                </a:cubicBezTo>
                <a:cubicBezTo>
                  <a:pt x="10529246" y="-23198"/>
                  <a:pt x="10475561" y="22713"/>
                  <a:pt x="10559442" y="0"/>
                </a:cubicBezTo>
                <a:cubicBezTo>
                  <a:pt x="10643324" y="-22713"/>
                  <a:pt x="10692356" y="22176"/>
                  <a:pt x="10774466" y="0"/>
                </a:cubicBezTo>
                <a:cubicBezTo>
                  <a:pt x="10856576" y="-22176"/>
                  <a:pt x="11108797" y="68338"/>
                  <a:pt x="11355613" y="0"/>
                </a:cubicBezTo>
                <a:cubicBezTo>
                  <a:pt x="11602429" y="-68338"/>
                  <a:pt x="11992710" y="99694"/>
                  <a:pt x="12204088" y="0"/>
                </a:cubicBezTo>
                <a:cubicBezTo>
                  <a:pt x="12222172" y="215966"/>
                  <a:pt x="12203745" y="440990"/>
                  <a:pt x="12204088" y="571500"/>
                </a:cubicBezTo>
                <a:cubicBezTo>
                  <a:pt x="12204431" y="702010"/>
                  <a:pt x="12138053" y="866699"/>
                  <a:pt x="12204088" y="1143000"/>
                </a:cubicBezTo>
                <a:cubicBezTo>
                  <a:pt x="12270123" y="1419301"/>
                  <a:pt x="12191670" y="1453375"/>
                  <a:pt x="12204088" y="1577340"/>
                </a:cubicBezTo>
                <a:cubicBezTo>
                  <a:pt x="12216506" y="1701305"/>
                  <a:pt x="12175006" y="1869212"/>
                  <a:pt x="12204088" y="2011680"/>
                </a:cubicBezTo>
                <a:cubicBezTo>
                  <a:pt x="12233170" y="2154148"/>
                  <a:pt x="12195396" y="2233269"/>
                  <a:pt x="12204088" y="2377440"/>
                </a:cubicBezTo>
                <a:cubicBezTo>
                  <a:pt x="12212780" y="2521611"/>
                  <a:pt x="12164476" y="2888196"/>
                  <a:pt x="12204088" y="3017520"/>
                </a:cubicBezTo>
                <a:cubicBezTo>
                  <a:pt x="12243700" y="3146844"/>
                  <a:pt x="12152165" y="3561074"/>
                  <a:pt x="12204088" y="3726180"/>
                </a:cubicBezTo>
                <a:cubicBezTo>
                  <a:pt x="12256011" y="3891286"/>
                  <a:pt x="12182798" y="4021728"/>
                  <a:pt x="12204088" y="4297680"/>
                </a:cubicBezTo>
                <a:cubicBezTo>
                  <a:pt x="12225378" y="4573632"/>
                  <a:pt x="12201538" y="4575203"/>
                  <a:pt x="12204088" y="4732020"/>
                </a:cubicBezTo>
                <a:cubicBezTo>
                  <a:pt x="12206638" y="4888837"/>
                  <a:pt x="12201134" y="5270480"/>
                  <a:pt x="12204088" y="5440680"/>
                </a:cubicBezTo>
                <a:cubicBezTo>
                  <a:pt x="12207042" y="5610880"/>
                  <a:pt x="12160732" y="5867929"/>
                  <a:pt x="12204088" y="6012180"/>
                </a:cubicBezTo>
                <a:cubicBezTo>
                  <a:pt x="12247444" y="6156431"/>
                  <a:pt x="12116964" y="6487427"/>
                  <a:pt x="12204088" y="6858000"/>
                </a:cubicBezTo>
                <a:cubicBezTo>
                  <a:pt x="12058736" y="6881418"/>
                  <a:pt x="11901478" y="6833435"/>
                  <a:pt x="11744982" y="6858000"/>
                </a:cubicBezTo>
                <a:cubicBezTo>
                  <a:pt x="11588486" y="6882565"/>
                  <a:pt x="11572391" y="6824923"/>
                  <a:pt x="11407917" y="6858000"/>
                </a:cubicBezTo>
                <a:cubicBezTo>
                  <a:pt x="11243444" y="6891077"/>
                  <a:pt x="10875416" y="6830809"/>
                  <a:pt x="10704729" y="6858000"/>
                </a:cubicBezTo>
                <a:cubicBezTo>
                  <a:pt x="10534042" y="6885191"/>
                  <a:pt x="10461913" y="6846456"/>
                  <a:pt x="10245622" y="6858000"/>
                </a:cubicBezTo>
                <a:cubicBezTo>
                  <a:pt x="10029331" y="6869544"/>
                  <a:pt x="9868752" y="6801260"/>
                  <a:pt x="9542435" y="6858000"/>
                </a:cubicBezTo>
                <a:cubicBezTo>
                  <a:pt x="9216118" y="6914740"/>
                  <a:pt x="8921112" y="6800202"/>
                  <a:pt x="8717206" y="6858000"/>
                </a:cubicBezTo>
                <a:cubicBezTo>
                  <a:pt x="8513300" y="6915798"/>
                  <a:pt x="8270243" y="6853511"/>
                  <a:pt x="7891977" y="6858000"/>
                </a:cubicBezTo>
                <a:cubicBezTo>
                  <a:pt x="7513711" y="6862489"/>
                  <a:pt x="7594209" y="6855346"/>
                  <a:pt x="7432871" y="6858000"/>
                </a:cubicBezTo>
                <a:cubicBezTo>
                  <a:pt x="7271533" y="6860654"/>
                  <a:pt x="7168584" y="6851272"/>
                  <a:pt x="7095805" y="6858000"/>
                </a:cubicBezTo>
                <a:cubicBezTo>
                  <a:pt x="7023026" y="6864728"/>
                  <a:pt x="6975355" y="6837826"/>
                  <a:pt x="6880781" y="6858000"/>
                </a:cubicBezTo>
                <a:cubicBezTo>
                  <a:pt x="6786207" y="6878174"/>
                  <a:pt x="6261096" y="6819312"/>
                  <a:pt x="6055552" y="6858000"/>
                </a:cubicBezTo>
                <a:cubicBezTo>
                  <a:pt x="5850008" y="6896688"/>
                  <a:pt x="5684966" y="6837227"/>
                  <a:pt x="5474405" y="6858000"/>
                </a:cubicBezTo>
                <a:cubicBezTo>
                  <a:pt x="5263844" y="6878773"/>
                  <a:pt x="5107097" y="6856396"/>
                  <a:pt x="4771217" y="6858000"/>
                </a:cubicBezTo>
                <a:cubicBezTo>
                  <a:pt x="4435337" y="6859604"/>
                  <a:pt x="4264211" y="6803851"/>
                  <a:pt x="3945988" y="6858000"/>
                </a:cubicBezTo>
                <a:cubicBezTo>
                  <a:pt x="3627765" y="6912149"/>
                  <a:pt x="3569539" y="6823134"/>
                  <a:pt x="3242801" y="6858000"/>
                </a:cubicBezTo>
                <a:cubicBezTo>
                  <a:pt x="2916063" y="6892866"/>
                  <a:pt x="3102778" y="6836727"/>
                  <a:pt x="3027776" y="6858000"/>
                </a:cubicBezTo>
                <a:cubicBezTo>
                  <a:pt x="2952774" y="6879273"/>
                  <a:pt x="2838956" y="6843833"/>
                  <a:pt x="2690711" y="6858000"/>
                </a:cubicBezTo>
                <a:cubicBezTo>
                  <a:pt x="2542466" y="6872167"/>
                  <a:pt x="2327983" y="6848306"/>
                  <a:pt x="1987523" y="6858000"/>
                </a:cubicBezTo>
                <a:cubicBezTo>
                  <a:pt x="1647063" y="6867694"/>
                  <a:pt x="1549876" y="6795070"/>
                  <a:pt x="1406376" y="6858000"/>
                </a:cubicBezTo>
                <a:cubicBezTo>
                  <a:pt x="1262876" y="6920930"/>
                  <a:pt x="1166459" y="6817624"/>
                  <a:pt x="1069311" y="6858000"/>
                </a:cubicBezTo>
                <a:cubicBezTo>
                  <a:pt x="972164" y="6898376"/>
                  <a:pt x="399652" y="6781512"/>
                  <a:pt x="0" y="6858000"/>
                </a:cubicBezTo>
                <a:cubicBezTo>
                  <a:pt x="-15632" y="6713951"/>
                  <a:pt x="26885" y="6660590"/>
                  <a:pt x="0" y="6492240"/>
                </a:cubicBezTo>
                <a:cubicBezTo>
                  <a:pt x="-26885" y="6323890"/>
                  <a:pt x="69375" y="6105079"/>
                  <a:pt x="0" y="5852160"/>
                </a:cubicBezTo>
                <a:cubicBezTo>
                  <a:pt x="-69375" y="5599241"/>
                  <a:pt x="66378" y="5448562"/>
                  <a:pt x="0" y="5280660"/>
                </a:cubicBezTo>
                <a:cubicBezTo>
                  <a:pt x="-66378" y="5112758"/>
                  <a:pt x="25885" y="5033120"/>
                  <a:pt x="0" y="4846320"/>
                </a:cubicBezTo>
                <a:cubicBezTo>
                  <a:pt x="-25885" y="4659520"/>
                  <a:pt x="50120" y="4544754"/>
                  <a:pt x="0" y="4343400"/>
                </a:cubicBezTo>
                <a:cubicBezTo>
                  <a:pt x="-50120" y="4142046"/>
                  <a:pt x="64454" y="3902770"/>
                  <a:pt x="0" y="3634740"/>
                </a:cubicBezTo>
                <a:cubicBezTo>
                  <a:pt x="-64454" y="3366710"/>
                  <a:pt x="68121" y="3132919"/>
                  <a:pt x="0" y="2926080"/>
                </a:cubicBezTo>
                <a:cubicBezTo>
                  <a:pt x="-68121" y="2719241"/>
                  <a:pt x="21501" y="2646330"/>
                  <a:pt x="0" y="2423160"/>
                </a:cubicBezTo>
                <a:cubicBezTo>
                  <a:pt x="-21501" y="2199990"/>
                  <a:pt x="18523" y="2201088"/>
                  <a:pt x="0" y="1988820"/>
                </a:cubicBezTo>
                <a:cubicBezTo>
                  <a:pt x="-18523" y="1776552"/>
                  <a:pt x="34180" y="1484376"/>
                  <a:pt x="0" y="1348740"/>
                </a:cubicBezTo>
                <a:cubicBezTo>
                  <a:pt x="-34180" y="1213104"/>
                  <a:pt x="27546" y="1076877"/>
                  <a:pt x="0" y="914400"/>
                </a:cubicBezTo>
                <a:cubicBezTo>
                  <a:pt x="-27546" y="751923"/>
                  <a:pt x="76072" y="252139"/>
                  <a:pt x="0" y="0"/>
                </a:cubicBezTo>
                <a:close/>
              </a:path>
              <a:path w="12204088" h="6858000" stroke="0" extrusionOk="0">
                <a:moveTo>
                  <a:pt x="0" y="0"/>
                </a:moveTo>
                <a:cubicBezTo>
                  <a:pt x="214395" y="-24712"/>
                  <a:pt x="350184" y="12497"/>
                  <a:pt x="581147" y="0"/>
                </a:cubicBezTo>
                <a:cubicBezTo>
                  <a:pt x="812110" y="-12497"/>
                  <a:pt x="794240" y="8358"/>
                  <a:pt x="918212" y="0"/>
                </a:cubicBezTo>
                <a:cubicBezTo>
                  <a:pt x="1042184" y="-8358"/>
                  <a:pt x="1031890" y="18967"/>
                  <a:pt x="1133237" y="0"/>
                </a:cubicBezTo>
                <a:cubicBezTo>
                  <a:pt x="1234585" y="-18967"/>
                  <a:pt x="1791688" y="31519"/>
                  <a:pt x="1958466" y="0"/>
                </a:cubicBezTo>
                <a:cubicBezTo>
                  <a:pt x="2125244" y="-31519"/>
                  <a:pt x="2533864" y="33472"/>
                  <a:pt x="2783694" y="0"/>
                </a:cubicBezTo>
                <a:cubicBezTo>
                  <a:pt x="3033524" y="-33472"/>
                  <a:pt x="3036195" y="6103"/>
                  <a:pt x="3242801" y="0"/>
                </a:cubicBezTo>
                <a:cubicBezTo>
                  <a:pt x="3449407" y="-6103"/>
                  <a:pt x="3476345" y="31896"/>
                  <a:pt x="3701907" y="0"/>
                </a:cubicBezTo>
                <a:cubicBezTo>
                  <a:pt x="3927469" y="-31896"/>
                  <a:pt x="3996308" y="46791"/>
                  <a:pt x="4283054" y="0"/>
                </a:cubicBezTo>
                <a:cubicBezTo>
                  <a:pt x="4569800" y="-46791"/>
                  <a:pt x="4630481" y="51181"/>
                  <a:pt x="4742160" y="0"/>
                </a:cubicBezTo>
                <a:cubicBezTo>
                  <a:pt x="4853839" y="-51181"/>
                  <a:pt x="5237286" y="69855"/>
                  <a:pt x="5567389" y="0"/>
                </a:cubicBezTo>
                <a:cubicBezTo>
                  <a:pt x="5897492" y="-69855"/>
                  <a:pt x="5693870" y="10258"/>
                  <a:pt x="5782413" y="0"/>
                </a:cubicBezTo>
                <a:cubicBezTo>
                  <a:pt x="5870956" y="-10258"/>
                  <a:pt x="6087011" y="63666"/>
                  <a:pt x="6363560" y="0"/>
                </a:cubicBezTo>
                <a:cubicBezTo>
                  <a:pt x="6640109" y="-63666"/>
                  <a:pt x="6715020" y="13570"/>
                  <a:pt x="6822666" y="0"/>
                </a:cubicBezTo>
                <a:cubicBezTo>
                  <a:pt x="6930312" y="-13570"/>
                  <a:pt x="7230161" y="42870"/>
                  <a:pt x="7525854" y="0"/>
                </a:cubicBezTo>
                <a:cubicBezTo>
                  <a:pt x="7821547" y="-42870"/>
                  <a:pt x="7651695" y="13905"/>
                  <a:pt x="7740879" y="0"/>
                </a:cubicBezTo>
                <a:cubicBezTo>
                  <a:pt x="7830064" y="-13905"/>
                  <a:pt x="7871226" y="15903"/>
                  <a:pt x="7955903" y="0"/>
                </a:cubicBezTo>
                <a:cubicBezTo>
                  <a:pt x="8040580" y="-15903"/>
                  <a:pt x="8184166" y="22841"/>
                  <a:pt x="8292968" y="0"/>
                </a:cubicBezTo>
                <a:cubicBezTo>
                  <a:pt x="8401770" y="-22841"/>
                  <a:pt x="8557490" y="38160"/>
                  <a:pt x="8752075" y="0"/>
                </a:cubicBezTo>
                <a:cubicBezTo>
                  <a:pt x="8946660" y="-38160"/>
                  <a:pt x="9050815" y="8880"/>
                  <a:pt x="9211181" y="0"/>
                </a:cubicBezTo>
                <a:cubicBezTo>
                  <a:pt x="9371547" y="-8880"/>
                  <a:pt x="9709672" y="12034"/>
                  <a:pt x="9914369" y="0"/>
                </a:cubicBezTo>
                <a:cubicBezTo>
                  <a:pt x="10119066" y="-12034"/>
                  <a:pt x="10459321" y="68319"/>
                  <a:pt x="10617557" y="0"/>
                </a:cubicBezTo>
                <a:cubicBezTo>
                  <a:pt x="10775793" y="-68319"/>
                  <a:pt x="10980608" y="31324"/>
                  <a:pt x="11320744" y="0"/>
                </a:cubicBezTo>
                <a:cubicBezTo>
                  <a:pt x="11660880" y="-31324"/>
                  <a:pt x="11994309" y="44351"/>
                  <a:pt x="12204088" y="0"/>
                </a:cubicBezTo>
                <a:cubicBezTo>
                  <a:pt x="12210163" y="162356"/>
                  <a:pt x="12167493" y="421534"/>
                  <a:pt x="12204088" y="571500"/>
                </a:cubicBezTo>
                <a:cubicBezTo>
                  <a:pt x="12240683" y="721466"/>
                  <a:pt x="12148321" y="1116441"/>
                  <a:pt x="12204088" y="1280160"/>
                </a:cubicBezTo>
                <a:cubicBezTo>
                  <a:pt x="12259855" y="1443879"/>
                  <a:pt x="12185305" y="1542208"/>
                  <a:pt x="12204088" y="1645920"/>
                </a:cubicBezTo>
                <a:cubicBezTo>
                  <a:pt x="12222871" y="1749632"/>
                  <a:pt x="12161661" y="2053079"/>
                  <a:pt x="12204088" y="2286000"/>
                </a:cubicBezTo>
                <a:cubicBezTo>
                  <a:pt x="12246515" y="2518921"/>
                  <a:pt x="12165265" y="2786696"/>
                  <a:pt x="12204088" y="2994660"/>
                </a:cubicBezTo>
                <a:cubicBezTo>
                  <a:pt x="12242911" y="3202624"/>
                  <a:pt x="12195972" y="3261781"/>
                  <a:pt x="12204088" y="3429000"/>
                </a:cubicBezTo>
                <a:cubicBezTo>
                  <a:pt x="12212204" y="3596219"/>
                  <a:pt x="12182687" y="3841073"/>
                  <a:pt x="12204088" y="4000500"/>
                </a:cubicBezTo>
                <a:cubicBezTo>
                  <a:pt x="12225489" y="4159927"/>
                  <a:pt x="12152403" y="4512121"/>
                  <a:pt x="12204088" y="4640580"/>
                </a:cubicBezTo>
                <a:cubicBezTo>
                  <a:pt x="12255773" y="4769039"/>
                  <a:pt x="12173341" y="5197562"/>
                  <a:pt x="12204088" y="5349240"/>
                </a:cubicBezTo>
                <a:cubicBezTo>
                  <a:pt x="12234835" y="5500918"/>
                  <a:pt x="12170831" y="5688501"/>
                  <a:pt x="12204088" y="5852160"/>
                </a:cubicBezTo>
                <a:cubicBezTo>
                  <a:pt x="12237345" y="6015819"/>
                  <a:pt x="12178897" y="6534244"/>
                  <a:pt x="12204088" y="6858000"/>
                </a:cubicBezTo>
                <a:cubicBezTo>
                  <a:pt x="12069500" y="6887618"/>
                  <a:pt x="11769389" y="6851669"/>
                  <a:pt x="11622941" y="6858000"/>
                </a:cubicBezTo>
                <a:cubicBezTo>
                  <a:pt x="11476493" y="6864331"/>
                  <a:pt x="11484755" y="6853129"/>
                  <a:pt x="11407917" y="6858000"/>
                </a:cubicBezTo>
                <a:cubicBezTo>
                  <a:pt x="11331079" y="6862871"/>
                  <a:pt x="11245917" y="6849358"/>
                  <a:pt x="11192892" y="6858000"/>
                </a:cubicBezTo>
                <a:cubicBezTo>
                  <a:pt x="11139867" y="6866642"/>
                  <a:pt x="10852492" y="6809977"/>
                  <a:pt x="10733786" y="6858000"/>
                </a:cubicBezTo>
                <a:cubicBezTo>
                  <a:pt x="10615080" y="6906023"/>
                  <a:pt x="10274811" y="6845496"/>
                  <a:pt x="10030598" y="6858000"/>
                </a:cubicBezTo>
                <a:cubicBezTo>
                  <a:pt x="9786385" y="6870504"/>
                  <a:pt x="9800790" y="6825886"/>
                  <a:pt x="9693533" y="6858000"/>
                </a:cubicBezTo>
                <a:cubicBezTo>
                  <a:pt x="9586276" y="6890114"/>
                  <a:pt x="9250373" y="6806542"/>
                  <a:pt x="9112386" y="6858000"/>
                </a:cubicBezTo>
                <a:cubicBezTo>
                  <a:pt x="8974399" y="6909458"/>
                  <a:pt x="8878766" y="6826681"/>
                  <a:pt x="8775320" y="6858000"/>
                </a:cubicBezTo>
                <a:cubicBezTo>
                  <a:pt x="8671874" y="6889319"/>
                  <a:pt x="8589849" y="6832996"/>
                  <a:pt x="8438255" y="6858000"/>
                </a:cubicBezTo>
                <a:cubicBezTo>
                  <a:pt x="8286662" y="6883004"/>
                  <a:pt x="8277945" y="6845178"/>
                  <a:pt x="8223231" y="6858000"/>
                </a:cubicBezTo>
                <a:cubicBezTo>
                  <a:pt x="8168517" y="6870822"/>
                  <a:pt x="7589575" y="6815596"/>
                  <a:pt x="7398002" y="6858000"/>
                </a:cubicBezTo>
                <a:cubicBezTo>
                  <a:pt x="7206429" y="6900404"/>
                  <a:pt x="7120760" y="6819212"/>
                  <a:pt x="6938896" y="6858000"/>
                </a:cubicBezTo>
                <a:cubicBezTo>
                  <a:pt x="6757032" y="6896788"/>
                  <a:pt x="6730023" y="6821034"/>
                  <a:pt x="6601830" y="6858000"/>
                </a:cubicBezTo>
                <a:cubicBezTo>
                  <a:pt x="6473637" y="6894966"/>
                  <a:pt x="6463440" y="6842117"/>
                  <a:pt x="6386806" y="6858000"/>
                </a:cubicBezTo>
                <a:cubicBezTo>
                  <a:pt x="6310172" y="6873883"/>
                  <a:pt x="5853305" y="6824730"/>
                  <a:pt x="5683618" y="6858000"/>
                </a:cubicBezTo>
                <a:cubicBezTo>
                  <a:pt x="5513931" y="6891270"/>
                  <a:pt x="5343273" y="6791746"/>
                  <a:pt x="5102471" y="6858000"/>
                </a:cubicBezTo>
                <a:cubicBezTo>
                  <a:pt x="4861669" y="6924254"/>
                  <a:pt x="4626193" y="6854106"/>
                  <a:pt x="4399283" y="6858000"/>
                </a:cubicBezTo>
                <a:cubicBezTo>
                  <a:pt x="4172373" y="6861894"/>
                  <a:pt x="3951333" y="6855421"/>
                  <a:pt x="3818136" y="6858000"/>
                </a:cubicBezTo>
                <a:cubicBezTo>
                  <a:pt x="3684939" y="6860579"/>
                  <a:pt x="3638121" y="6855351"/>
                  <a:pt x="3481071" y="6858000"/>
                </a:cubicBezTo>
                <a:cubicBezTo>
                  <a:pt x="3324022" y="6860649"/>
                  <a:pt x="3135710" y="6845749"/>
                  <a:pt x="3021965" y="6858000"/>
                </a:cubicBezTo>
                <a:cubicBezTo>
                  <a:pt x="2908220" y="6870251"/>
                  <a:pt x="2597761" y="6794101"/>
                  <a:pt x="2196736" y="6858000"/>
                </a:cubicBezTo>
                <a:cubicBezTo>
                  <a:pt x="1795711" y="6921899"/>
                  <a:pt x="1960260" y="6803054"/>
                  <a:pt x="1737630" y="6858000"/>
                </a:cubicBezTo>
                <a:cubicBezTo>
                  <a:pt x="1515000" y="6912946"/>
                  <a:pt x="1565954" y="6837612"/>
                  <a:pt x="1522605" y="6858000"/>
                </a:cubicBezTo>
                <a:cubicBezTo>
                  <a:pt x="1479257" y="6878388"/>
                  <a:pt x="1190717" y="6802362"/>
                  <a:pt x="941458" y="6858000"/>
                </a:cubicBezTo>
                <a:cubicBezTo>
                  <a:pt x="692199" y="6913638"/>
                  <a:pt x="271879" y="6746561"/>
                  <a:pt x="0" y="6858000"/>
                </a:cubicBezTo>
                <a:cubicBezTo>
                  <a:pt x="-62752" y="6705244"/>
                  <a:pt x="27381" y="6365841"/>
                  <a:pt x="0" y="6149340"/>
                </a:cubicBezTo>
                <a:cubicBezTo>
                  <a:pt x="-27381" y="5932839"/>
                  <a:pt x="37773" y="5843233"/>
                  <a:pt x="0" y="5646420"/>
                </a:cubicBezTo>
                <a:cubicBezTo>
                  <a:pt x="-37773" y="5449607"/>
                  <a:pt x="12343" y="5374353"/>
                  <a:pt x="0" y="5212080"/>
                </a:cubicBezTo>
                <a:cubicBezTo>
                  <a:pt x="-12343" y="5049807"/>
                  <a:pt x="14368" y="4853792"/>
                  <a:pt x="0" y="4709160"/>
                </a:cubicBezTo>
                <a:cubicBezTo>
                  <a:pt x="-14368" y="4564528"/>
                  <a:pt x="22201" y="4430156"/>
                  <a:pt x="0" y="4343400"/>
                </a:cubicBezTo>
                <a:cubicBezTo>
                  <a:pt x="-22201" y="4256644"/>
                  <a:pt x="17920" y="4064922"/>
                  <a:pt x="0" y="3977640"/>
                </a:cubicBezTo>
                <a:cubicBezTo>
                  <a:pt x="-17920" y="3890358"/>
                  <a:pt x="15083" y="3624563"/>
                  <a:pt x="0" y="3337560"/>
                </a:cubicBezTo>
                <a:cubicBezTo>
                  <a:pt x="-15083" y="3050557"/>
                  <a:pt x="10729" y="3056661"/>
                  <a:pt x="0" y="2834640"/>
                </a:cubicBezTo>
                <a:cubicBezTo>
                  <a:pt x="-10729" y="2612619"/>
                  <a:pt x="73113" y="2499330"/>
                  <a:pt x="0" y="2194560"/>
                </a:cubicBezTo>
                <a:cubicBezTo>
                  <a:pt x="-73113" y="1889790"/>
                  <a:pt x="50229" y="1646146"/>
                  <a:pt x="0" y="1485900"/>
                </a:cubicBezTo>
                <a:cubicBezTo>
                  <a:pt x="-50229" y="1325654"/>
                  <a:pt x="19525" y="1148048"/>
                  <a:pt x="0" y="914400"/>
                </a:cubicBezTo>
                <a:cubicBezTo>
                  <a:pt x="-19525" y="680752"/>
                  <a:pt x="19380" y="319413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23075874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B87F8C16-84F3-8ACA-8D70-620F0342C8F3}"/>
              </a:ext>
            </a:extLst>
          </p:cNvPr>
          <p:cNvSpPr/>
          <p:nvPr/>
        </p:nvSpPr>
        <p:spPr>
          <a:xfrm>
            <a:off x="440131" y="538573"/>
            <a:ext cx="11601543" cy="5780853"/>
          </a:xfrm>
          <a:custGeom>
            <a:avLst/>
            <a:gdLst>
              <a:gd name="connsiteX0" fmla="*/ 0 w 11601543"/>
              <a:gd name="connsiteY0" fmla="*/ 2440734 h 5780853"/>
              <a:gd name="connsiteX1" fmla="*/ 2440734 w 11601543"/>
              <a:gd name="connsiteY1" fmla="*/ 0 h 5780853"/>
              <a:gd name="connsiteX2" fmla="*/ 3045541 w 11601543"/>
              <a:gd name="connsiteY2" fmla="*/ 0 h 5780853"/>
              <a:gd name="connsiteX3" fmla="*/ 3717548 w 11601543"/>
              <a:gd name="connsiteY3" fmla="*/ 0 h 5780853"/>
              <a:gd name="connsiteX4" fmla="*/ 4322355 w 11601543"/>
              <a:gd name="connsiteY4" fmla="*/ 0 h 5780853"/>
              <a:gd name="connsiteX5" fmla="*/ 5128764 w 11601543"/>
              <a:gd name="connsiteY5" fmla="*/ 0 h 5780853"/>
              <a:gd name="connsiteX6" fmla="*/ 5867972 w 11601543"/>
              <a:gd name="connsiteY6" fmla="*/ 0 h 5780853"/>
              <a:gd name="connsiteX7" fmla="*/ 6607181 w 11601543"/>
              <a:gd name="connsiteY7" fmla="*/ 0 h 5780853"/>
              <a:gd name="connsiteX8" fmla="*/ 7144787 w 11601543"/>
              <a:gd name="connsiteY8" fmla="*/ 0 h 5780853"/>
              <a:gd name="connsiteX9" fmla="*/ 7951196 w 11601543"/>
              <a:gd name="connsiteY9" fmla="*/ 0 h 5780853"/>
              <a:gd name="connsiteX10" fmla="*/ 9160809 w 11601543"/>
              <a:gd name="connsiteY10" fmla="*/ 0 h 5780853"/>
              <a:gd name="connsiteX11" fmla="*/ 11601543 w 11601543"/>
              <a:gd name="connsiteY11" fmla="*/ 2440734 h 5780853"/>
              <a:gd name="connsiteX12" fmla="*/ 11601543 w 11601543"/>
              <a:gd name="connsiteY12" fmla="*/ 2899420 h 5780853"/>
              <a:gd name="connsiteX13" fmla="*/ 11601543 w 11601543"/>
              <a:gd name="connsiteY13" fmla="*/ 3340119 h 5780853"/>
              <a:gd name="connsiteX14" fmla="*/ 9160809 w 11601543"/>
              <a:gd name="connsiteY14" fmla="*/ 5780853 h 5780853"/>
              <a:gd name="connsiteX15" fmla="*/ 8690404 w 11601543"/>
              <a:gd name="connsiteY15" fmla="*/ 5780853 h 5780853"/>
              <a:gd name="connsiteX16" fmla="*/ 7951196 w 11601543"/>
              <a:gd name="connsiteY16" fmla="*/ 5780853 h 5780853"/>
              <a:gd name="connsiteX17" fmla="*/ 7480790 w 11601543"/>
              <a:gd name="connsiteY17" fmla="*/ 5780853 h 5780853"/>
              <a:gd name="connsiteX18" fmla="*/ 6875984 w 11601543"/>
              <a:gd name="connsiteY18" fmla="*/ 5780853 h 5780853"/>
              <a:gd name="connsiteX19" fmla="*/ 6338378 w 11601543"/>
              <a:gd name="connsiteY19" fmla="*/ 5780853 h 5780853"/>
              <a:gd name="connsiteX20" fmla="*/ 5666370 w 11601543"/>
              <a:gd name="connsiteY20" fmla="*/ 5780853 h 5780853"/>
              <a:gd name="connsiteX21" fmla="*/ 4927162 w 11601543"/>
              <a:gd name="connsiteY21" fmla="*/ 5780853 h 5780853"/>
              <a:gd name="connsiteX22" fmla="*/ 4255154 w 11601543"/>
              <a:gd name="connsiteY22" fmla="*/ 5780853 h 5780853"/>
              <a:gd name="connsiteX23" fmla="*/ 3448745 w 11601543"/>
              <a:gd name="connsiteY23" fmla="*/ 5780853 h 5780853"/>
              <a:gd name="connsiteX24" fmla="*/ 2440734 w 11601543"/>
              <a:gd name="connsiteY24" fmla="*/ 5780853 h 5780853"/>
              <a:gd name="connsiteX25" fmla="*/ 0 w 11601543"/>
              <a:gd name="connsiteY25" fmla="*/ 3340119 h 5780853"/>
              <a:gd name="connsiteX26" fmla="*/ 0 w 11601543"/>
              <a:gd name="connsiteY26" fmla="*/ 2872439 h 5780853"/>
              <a:gd name="connsiteX27" fmla="*/ 0 w 11601543"/>
              <a:gd name="connsiteY27" fmla="*/ 2440734 h 578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601543" h="5780853" fill="none" extrusionOk="0">
                <a:moveTo>
                  <a:pt x="0" y="2440734"/>
                </a:moveTo>
                <a:cubicBezTo>
                  <a:pt x="65183" y="923762"/>
                  <a:pt x="1404071" y="-93809"/>
                  <a:pt x="2440734" y="0"/>
                </a:cubicBezTo>
                <a:cubicBezTo>
                  <a:pt x="2669308" y="2715"/>
                  <a:pt x="2874296" y="2947"/>
                  <a:pt x="3045541" y="0"/>
                </a:cubicBezTo>
                <a:cubicBezTo>
                  <a:pt x="3216786" y="-2947"/>
                  <a:pt x="3504443" y="-18070"/>
                  <a:pt x="3717548" y="0"/>
                </a:cubicBezTo>
                <a:cubicBezTo>
                  <a:pt x="3930653" y="18070"/>
                  <a:pt x="4070439" y="-19521"/>
                  <a:pt x="4322355" y="0"/>
                </a:cubicBezTo>
                <a:cubicBezTo>
                  <a:pt x="4574271" y="19521"/>
                  <a:pt x="4799308" y="25458"/>
                  <a:pt x="5128764" y="0"/>
                </a:cubicBezTo>
                <a:cubicBezTo>
                  <a:pt x="5458220" y="-25458"/>
                  <a:pt x="5715630" y="-13311"/>
                  <a:pt x="5867972" y="0"/>
                </a:cubicBezTo>
                <a:cubicBezTo>
                  <a:pt x="6020314" y="13311"/>
                  <a:pt x="6450088" y="-12457"/>
                  <a:pt x="6607181" y="0"/>
                </a:cubicBezTo>
                <a:cubicBezTo>
                  <a:pt x="6764274" y="12457"/>
                  <a:pt x="6928461" y="26706"/>
                  <a:pt x="7144787" y="0"/>
                </a:cubicBezTo>
                <a:cubicBezTo>
                  <a:pt x="7361113" y="-26706"/>
                  <a:pt x="7664838" y="37325"/>
                  <a:pt x="7951196" y="0"/>
                </a:cubicBezTo>
                <a:cubicBezTo>
                  <a:pt x="8237554" y="-37325"/>
                  <a:pt x="8556419" y="50830"/>
                  <a:pt x="9160809" y="0"/>
                </a:cubicBezTo>
                <a:cubicBezTo>
                  <a:pt x="10549335" y="198094"/>
                  <a:pt x="11882568" y="1101793"/>
                  <a:pt x="11601543" y="2440734"/>
                </a:cubicBezTo>
                <a:cubicBezTo>
                  <a:pt x="11590287" y="2602787"/>
                  <a:pt x="11604077" y="2735079"/>
                  <a:pt x="11601543" y="2899420"/>
                </a:cubicBezTo>
                <a:cubicBezTo>
                  <a:pt x="11599009" y="3063761"/>
                  <a:pt x="11585409" y="3162204"/>
                  <a:pt x="11601543" y="3340119"/>
                </a:cubicBezTo>
                <a:cubicBezTo>
                  <a:pt x="11449348" y="4907680"/>
                  <a:pt x="10412984" y="5972682"/>
                  <a:pt x="9160809" y="5780853"/>
                </a:cubicBezTo>
                <a:cubicBezTo>
                  <a:pt x="8979447" y="5802671"/>
                  <a:pt x="8807428" y="5778609"/>
                  <a:pt x="8690404" y="5780853"/>
                </a:cubicBezTo>
                <a:cubicBezTo>
                  <a:pt x="8573381" y="5783097"/>
                  <a:pt x="8230570" y="5795953"/>
                  <a:pt x="7951196" y="5780853"/>
                </a:cubicBezTo>
                <a:cubicBezTo>
                  <a:pt x="7671822" y="5765753"/>
                  <a:pt x="7617444" y="5802783"/>
                  <a:pt x="7480790" y="5780853"/>
                </a:cubicBezTo>
                <a:cubicBezTo>
                  <a:pt x="7344136" y="5758923"/>
                  <a:pt x="7066913" y="5764489"/>
                  <a:pt x="6875984" y="5780853"/>
                </a:cubicBezTo>
                <a:cubicBezTo>
                  <a:pt x="6685055" y="5797217"/>
                  <a:pt x="6598589" y="5806667"/>
                  <a:pt x="6338378" y="5780853"/>
                </a:cubicBezTo>
                <a:cubicBezTo>
                  <a:pt x="6078167" y="5755039"/>
                  <a:pt x="5876938" y="5768697"/>
                  <a:pt x="5666370" y="5780853"/>
                </a:cubicBezTo>
                <a:cubicBezTo>
                  <a:pt x="5455802" y="5793009"/>
                  <a:pt x="5174666" y="5753067"/>
                  <a:pt x="4927162" y="5780853"/>
                </a:cubicBezTo>
                <a:cubicBezTo>
                  <a:pt x="4679658" y="5808639"/>
                  <a:pt x="4462635" y="5772432"/>
                  <a:pt x="4255154" y="5780853"/>
                </a:cubicBezTo>
                <a:cubicBezTo>
                  <a:pt x="4047673" y="5789274"/>
                  <a:pt x="3791015" y="5805976"/>
                  <a:pt x="3448745" y="5780853"/>
                </a:cubicBezTo>
                <a:cubicBezTo>
                  <a:pt x="3106475" y="5755730"/>
                  <a:pt x="2652916" y="5751539"/>
                  <a:pt x="2440734" y="5780853"/>
                </a:cubicBezTo>
                <a:cubicBezTo>
                  <a:pt x="1028276" y="5991600"/>
                  <a:pt x="-179201" y="4643493"/>
                  <a:pt x="0" y="3340119"/>
                </a:cubicBezTo>
                <a:cubicBezTo>
                  <a:pt x="-12116" y="3182102"/>
                  <a:pt x="-9562" y="3055029"/>
                  <a:pt x="0" y="2872439"/>
                </a:cubicBezTo>
                <a:cubicBezTo>
                  <a:pt x="9562" y="2689849"/>
                  <a:pt x="-10479" y="2550642"/>
                  <a:pt x="0" y="2440734"/>
                </a:cubicBezTo>
                <a:close/>
              </a:path>
              <a:path w="11601543" h="5780853" stroke="0" extrusionOk="0">
                <a:moveTo>
                  <a:pt x="0" y="2440734"/>
                </a:moveTo>
                <a:cubicBezTo>
                  <a:pt x="-103631" y="1274570"/>
                  <a:pt x="889170" y="-84068"/>
                  <a:pt x="2440734" y="0"/>
                </a:cubicBezTo>
                <a:cubicBezTo>
                  <a:pt x="2687080" y="18005"/>
                  <a:pt x="2907209" y="-9561"/>
                  <a:pt x="3112742" y="0"/>
                </a:cubicBezTo>
                <a:cubicBezTo>
                  <a:pt x="3318275" y="9561"/>
                  <a:pt x="3705650" y="2748"/>
                  <a:pt x="3919151" y="0"/>
                </a:cubicBezTo>
                <a:cubicBezTo>
                  <a:pt x="4132652" y="-2748"/>
                  <a:pt x="4547922" y="-35975"/>
                  <a:pt x="4725560" y="0"/>
                </a:cubicBezTo>
                <a:cubicBezTo>
                  <a:pt x="4903198" y="35975"/>
                  <a:pt x="5023871" y="-14476"/>
                  <a:pt x="5263166" y="0"/>
                </a:cubicBezTo>
                <a:cubicBezTo>
                  <a:pt x="5502461" y="14476"/>
                  <a:pt x="5631504" y="-9388"/>
                  <a:pt x="5733571" y="0"/>
                </a:cubicBezTo>
                <a:cubicBezTo>
                  <a:pt x="5835638" y="9388"/>
                  <a:pt x="6153004" y="-1517"/>
                  <a:pt x="6271177" y="0"/>
                </a:cubicBezTo>
                <a:cubicBezTo>
                  <a:pt x="6389350" y="1517"/>
                  <a:pt x="6817594" y="1259"/>
                  <a:pt x="7010385" y="0"/>
                </a:cubicBezTo>
                <a:cubicBezTo>
                  <a:pt x="7203176" y="-1259"/>
                  <a:pt x="7578961" y="-7464"/>
                  <a:pt x="7749593" y="0"/>
                </a:cubicBezTo>
                <a:cubicBezTo>
                  <a:pt x="7920225" y="7464"/>
                  <a:pt x="8067454" y="986"/>
                  <a:pt x="8219999" y="0"/>
                </a:cubicBezTo>
                <a:cubicBezTo>
                  <a:pt x="8372544" y="-986"/>
                  <a:pt x="8947064" y="-27643"/>
                  <a:pt x="9160809" y="0"/>
                </a:cubicBezTo>
                <a:cubicBezTo>
                  <a:pt x="10386860" y="32333"/>
                  <a:pt x="11540978" y="896766"/>
                  <a:pt x="11601543" y="2440734"/>
                </a:cubicBezTo>
                <a:cubicBezTo>
                  <a:pt x="11616206" y="2554734"/>
                  <a:pt x="11586268" y="2799460"/>
                  <a:pt x="11601543" y="2899420"/>
                </a:cubicBezTo>
                <a:cubicBezTo>
                  <a:pt x="11616818" y="2999380"/>
                  <a:pt x="11610651" y="3149889"/>
                  <a:pt x="11601543" y="3340119"/>
                </a:cubicBezTo>
                <a:cubicBezTo>
                  <a:pt x="11810037" y="4829373"/>
                  <a:pt x="10496227" y="5817350"/>
                  <a:pt x="9160809" y="5780853"/>
                </a:cubicBezTo>
                <a:cubicBezTo>
                  <a:pt x="8939485" y="5758476"/>
                  <a:pt x="8773407" y="5804159"/>
                  <a:pt x="8556002" y="5780853"/>
                </a:cubicBezTo>
                <a:cubicBezTo>
                  <a:pt x="8338597" y="5757547"/>
                  <a:pt x="8085145" y="5775120"/>
                  <a:pt x="7883995" y="5780853"/>
                </a:cubicBezTo>
                <a:cubicBezTo>
                  <a:pt x="7682845" y="5786586"/>
                  <a:pt x="7594139" y="5789946"/>
                  <a:pt x="7413590" y="5780853"/>
                </a:cubicBezTo>
                <a:cubicBezTo>
                  <a:pt x="7233041" y="5771760"/>
                  <a:pt x="6911676" y="5806314"/>
                  <a:pt x="6741582" y="5780853"/>
                </a:cubicBezTo>
                <a:cubicBezTo>
                  <a:pt x="6571488" y="5755392"/>
                  <a:pt x="6175167" y="5746675"/>
                  <a:pt x="5935173" y="5780853"/>
                </a:cubicBezTo>
                <a:cubicBezTo>
                  <a:pt x="5695179" y="5815031"/>
                  <a:pt x="5307744" y="5763426"/>
                  <a:pt x="5128764" y="5780853"/>
                </a:cubicBezTo>
                <a:cubicBezTo>
                  <a:pt x="4949784" y="5798280"/>
                  <a:pt x="4726912" y="5809265"/>
                  <a:pt x="4456757" y="5780853"/>
                </a:cubicBezTo>
                <a:cubicBezTo>
                  <a:pt x="4186602" y="5752441"/>
                  <a:pt x="3947128" y="5811025"/>
                  <a:pt x="3784749" y="5780853"/>
                </a:cubicBezTo>
                <a:cubicBezTo>
                  <a:pt x="3622370" y="5750681"/>
                  <a:pt x="3267730" y="5777785"/>
                  <a:pt x="3045541" y="5780853"/>
                </a:cubicBezTo>
                <a:cubicBezTo>
                  <a:pt x="2823352" y="5783921"/>
                  <a:pt x="2723207" y="5772642"/>
                  <a:pt x="2440734" y="5780853"/>
                </a:cubicBezTo>
                <a:cubicBezTo>
                  <a:pt x="1258214" y="5715548"/>
                  <a:pt x="-91225" y="4836453"/>
                  <a:pt x="0" y="3340119"/>
                </a:cubicBezTo>
                <a:cubicBezTo>
                  <a:pt x="-16322" y="3146114"/>
                  <a:pt x="-5007" y="3078878"/>
                  <a:pt x="0" y="2881433"/>
                </a:cubicBezTo>
                <a:cubicBezTo>
                  <a:pt x="5007" y="2683988"/>
                  <a:pt x="3364" y="2594819"/>
                  <a:pt x="0" y="2440734"/>
                </a:cubicBezTo>
                <a:close/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xmlns="" sd="981765707">
                  <a:prstGeom prst="roundRect">
                    <a:avLst>
                      <a:gd name="adj" fmla="val 422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xmlns="" id="{AD7C0EE4-2798-CDCA-B534-5C10788B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/>
          <a:stretch/>
        </p:blipFill>
        <p:spPr bwMode="auto">
          <a:xfrm>
            <a:off x="98955" y="4356243"/>
            <a:ext cx="4594160" cy="250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xmlns="" id="{83671E0B-A3E1-83C0-3FEC-5B75CA08C72D}"/>
              </a:ext>
            </a:extLst>
          </p:cNvPr>
          <p:cNvSpPr/>
          <p:nvPr/>
        </p:nvSpPr>
        <p:spPr>
          <a:xfrm>
            <a:off x="2363056" y="271302"/>
            <a:ext cx="7428215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812B41-E499-1FF4-E000-9DF9D17A94D0}"/>
              </a:ext>
            </a:extLst>
          </p:cNvPr>
          <p:cNvSpPr txBox="1"/>
          <p:nvPr/>
        </p:nvSpPr>
        <p:spPr>
          <a:xfrm>
            <a:off x="1541124" y="2034283"/>
            <a:ext cx="95446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Chú ý lắng nghe, không ngắt lời bạn.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Khích lệ bạn khi bạn đã nói xong, đặt câu hỏi nếu còn chưa hiểu rõ (hoặc chưa nghe rõ).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lại những ước mơ của bạn mà em thấy thú vị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4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kids holding a banner&#10;&#10;Description automatically generated">
            <a:extLst>
              <a:ext uri="{FF2B5EF4-FFF2-40B4-BE49-F238E27FC236}">
                <a16:creationId xmlns:a16="http://schemas.microsoft.com/office/drawing/2014/main" xmlns="" id="{264CDB01-AED9-F281-9984-0725FDF83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8462" l="275" r="98352">
                        <a14:foregroundMark x1="28022" y1="4835" x2="28022" y2="4835"/>
                        <a14:foregroundMark x1="43544" y1="7473" x2="48626" y2="24615"/>
                        <a14:foregroundMark x1="92582" y1="32747" x2="92582" y2="32747"/>
                        <a14:foregroundMark x1="96841" y1="34725" x2="96841" y2="34725"/>
                        <a14:foregroundMark x1="7967" y1="48791" x2="7967" y2="48791"/>
                        <a14:foregroundMark x1="4808" y1="56703" x2="4808" y2="56703"/>
                        <a14:foregroundMark x1="549" y1="58022" x2="549" y2="58022"/>
                        <a14:foregroundMark x1="18819" y1="40659" x2="29121" y2="57143"/>
                        <a14:foregroundMark x1="9341" y1="67692" x2="14835" y2="77363"/>
                        <a14:foregroundMark x1="10852" y1="64835" x2="18269" y2="96484"/>
                        <a14:foregroundMark x1="11126" y1="79121" x2="11951" y2="93407"/>
                        <a14:foregroundMark x1="10302" y1="78681" x2="9615" y2="90989"/>
                        <a14:foregroundMark x1="9615" y1="90989" x2="9615" y2="90989"/>
                        <a14:foregroundMark x1="10027" y1="65275" x2="10027" y2="81319"/>
                        <a14:foregroundMark x1="11951" y1="63077" x2="19093" y2="82418"/>
                        <a14:foregroundMark x1="23764" y1="58022" x2="22527" y2="79121"/>
                        <a14:foregroundMark x1="33516" y1="94725" x2="33516" y2="94725"/>
                        <a14:foregroundMark x1="41758" y1="86374" x2="28297" y2="94286"/>
                        <a14:foregroundMark x1="76786" y1="90549" x2="77610" y2="98462"/>
                        <a14:foregroundMark x1="71291" y1="93846" x2="84753" y2="93846"/>
                        <a14:foregroundMark x1="72115" y1="98462" x2="80907" y2="98681"/>
                        <a14:foregroundMark x1="80907" y1="98681" x2="85989" y2="98022"/>
                        <a14:foregroundMark x1="87912" y1="90989" x2="97527" y2="93187"/>
                        <a14:foregroundMark x1="97527" y1="93187" x2="98489" y2="90110"/>
                        <a14:foregroundMark x1="73901" y1="96044" x2="83104" y2="84176"/>
                        <a14:foregroundMark x1="27198" y1="37363" x2="27473" y2="75385"/>
                        <a14:foregroundMark x1="9341" y1="59780" x2="12225" y2="69451"/>
                        <a14:foregroundMark x1="8791" y1="65934" x2="8791" y2="74066"/>
                        <a14:foregroundMark x1="10852" y1="65275" x2="11126" y2="84615"/>
                        <a14:foregroundMark x1="16896" y1="63077" x2="18819" y2="79121"/>
                        <a14:foregroundMark x1="67582" y1="94725" x2="68956" y2="94725"/>
                        <a14:foregroundMark x1="68956" y1="94725" x2="68956" y2="94725"/>
                        <a14:foregroundMark x1="74176" y1="85934" x2="74176" y2="85934"/>
                        <a14:foregroundMark x1="75275" y1="86374" x2="75275" y2="86374"/>
                        <a14:foregroundMark x1="71291" y1="3516" x2="71291" y2="3516"/>
                        <a14:foregroundMark x1="32280" y1="35165" x2="32280" y2="3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5" b="72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BB30D7-D7A3-20EE-A9C7-D013752FFEAB}"/>
              </a:ext>
            </a:extLst>
          </p:cNvPr>
          <p:cNvSpPr txBox="1"/>
          <p:nvPr/>
        </p:nvSpPr>
        <p:spPr>
          <a:xfrm>
            <a:off x="4048018" y="3503488"/>
            <a:ext cx="5322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8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8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3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20A170-0EC2-0582-65B6-D8B0D5824CEC}"/>
              </a:ext>
            </a:extLst>
          </p:cNvPr>
          <p:cNvSpPr txBox="1"/>
          <p:nvPr/>
        </p:nvSpPr>
        <p:spPr>
          <a:xfrm>
            <a:off x="3879741" y="1923003"/>
            <a:ext cx="4711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6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195</Words>
  <Application>Microsoft Office PowerPoint</Application>
  <PresentationFormat>Custom</PresentationFormat>
  <Paragraphs>22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AutoBVT</cp:lastModifiedBy>
  <cp:revision>22</cp:revision>
  <dcterms:created xsi:type="dcterms:W3CDTF">2023-10-09T15:17:53Z</dcterms:created>
  <dcterms:modified xsi:type="dcterms:W3CDTF">2024-05-11T08:35:39Z</dcterms:modified>
</cp:coreProperties>
</file>