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9" r:id="rId2"/>
    <p:sldId id="338" r:id="rId3"/>
    <p:sldId id="340" r:id="rId4"/>
    <p:sldId id="260" r:id="rId5"/>
    <p:sldId id="341" r:id="rId6"/>
    <p:sldId id="342" r:id="rId7"/>
    <p:sldId id="333" r:id="rId8"/>
    <p:sldId id="335" r:id="rId9"/>
    <p:sldId id="336" r:id="rId10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66"/>
    <a:srgbClr val="C4BD97"/>
    <a:srgbClr val="9E9D96"/>
    <a:srgbClr val="B9CDE5"/>
    <a:srgbClr val="FCD5B5"/>
    <a:srgbClr val="B7DEE8"/>
    <a:srgbClr val="E6B9B8"/>
    <a:srgbClr val="9DD04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70B37-692D-4CC2-9E31-1FD8C6B9DC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609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microsoft.com/office/2007/relationships/media" Target="file:///D:\BINH\BINH%2022-23\BINH%20THANH%20TRA\T&#236;nh%20B&#7841;n%20Tu&#7893;i%20Th&#417;%20_%20Nh&#7841;c%20M&#7851;u%20-%20Ch&#7911;%20&#272;&#7873;%203%20-%20B&#7841;n%20B&#232;%20Th&#226;n%20Th&#432;&#417;ng%20-%20&#194;m%20Nh&#7841;c%203%20-%20Ch&#226;n%20Tr&#7901;i%20S&#225;ng%20T&#7841;o.mp4" TargetMode="External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0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ình Bạn Tuổi Thơ _ Nhạc Mẫu - Chủ Đề 3 - Bạn Bè Thân Thương - Âm Nhạc 3 - Chân Trời Sáng Tạo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>
                  <p14:trim st="5045"/>
                </p14:media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" y="33818"/>
            <a:ext cx="12192000" cy="684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72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40559" y="2028552"/>
            <a:ext cx="6971248" cy="21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14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2407F96-D165-408B-8186-033E4D2C4D5C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9" y="0"/>
            <a:chExt cx="1285462" cy="1828800"/>
          </a:xfrm>
        </p:grpSpPr>
        <p:sp>
          <p:nvSpPr>
            <p:cNvPr id="7" name="Rectangle: Top Corners Rounded 1">
              <a:extLst>
                <a:ext uri="{FF2B5EF4-FFF2-40B4-BE49-F238E27FC236}">
                  <a16:creationId xmlns:a16="http://schemas.microsoft.com/office/drawing/2014/main" id="{2974D671-0870-4777-BE31-5FD1BBBF9AD7}"/>
                </a:ext>
              </a:extLst>
            </p:cNvPr>
            <p:cNvSpPr/>
            <p:nvPr/>
          </p:nvSpPr>
          <p:spPr>
            <a:xfrm rot="10800000">
              <a:off x="1523999" y="0"/>
              <a:ext cx="1285462" cy="1828800"/>
            </a:xfrm>
            <a:prstGeom prst="round2Same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solidFill>
                  <a:srgbClr val="002060"/>
                </a:solidFill>
              </a:endParaRPr>
            </a:p>
          </p:txBody>
        </p:sp>
        <p:sp>
          <p:nvSpPr>
            <p:cNvPr id="8" name="Rectangle: Top Corners Rounded 2">
              <a:extLst>
                <a:ext uri="{FF2B5EF4-FFF2-40B4-BE49-F238E27FC236}">
                  <a16:creationId xmlns:a16="http://schemas.microsoft.com/office/drawing/2014/main" id="{219332FA-4BE4-4F03-A894-08EEC78551F0}"/>
                </a:ext>
              </a:extLst>
            </p:cNvPr>
            <p:cNvSpPr/>
            <p:nvPr/>
          </p:nvSpPr>
          <p:spPr>
            <a:xfrm rot="10800000">
              <a:off x="1566862" y="76199"/>
              <a:ext cx="1204497" cy="1709738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002060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7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0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3F2756E-1510-4D57-A82D-A4390E8E461A}"/>
              </a:ext>
            </a:extLst>
          </p:cNvPr>
          <p:cNvSpPr/>
          <p:nvPr/>
        </p:nvSpPr>
        <p:spPr>
          <a:xfrm>
            <a:off x="4478082" y="99682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1BBA7C-B4EB-4F4E-A7AD-26B6DC85C5A1}"/>
              </a:ext>
            </a:extLst>
          </p:cNvPr>
          <p:cNvSpPr txBox="1"/>
          <p:nvPr/>
        </p:nvSpPr>
        <p:spPr>
          <a:xfrm>
            <a:off x="4970529" y="949250"/>
            <a:ext cx="97306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Tính</a:t>
            </a:r>
            <a:r>
              <a:rPr lang="en-US" sz="2600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B03D54-EB08-4A21-9F63-403B45ACDD06}"/>
              </a:ext>
            </a:extLst>
          </p:cNvPr>
          <p:cNvGrpSpPr/>
          <p:nvPr/>
        </p:nvGrpSpPr>
        <p:grpSpPr>
          <a:xfrm>
            <a:off x="1021976" y="1925784"/>
            <a:ext cx="5049019" cy="3295319"/>
            <a:chOff x="1054383" y="1482436"/>
            <a:chExt cx="4447669" cy="3295319"/>
          </a:xfrm>
        </p:grpSpPr>
        <p:pic>
          <p:nvPicPr>
            <p:cNvPr id="31746" name="Picture 2" descr="手繪 卡通 太空飛行器 星星裝飾邊框, 藍色邊框, 裝飾性邊框, 復工通知函卡通邊框素材，PSD格式圖案和PNG圖片免費下載 | Clip art  borders, Scrapbook background, Text balloon">
              <a:extLst>
                <a:ext uri="{FF2B5EF4-FFF2-40B4-BE49-F238E27FC236}">
                  <a16:creationId xmlns:a16="http://schemas.microsoft.com/office/drawing/2014/main" id="{0787D23D-72CB-44E7-9B48-17CDB1A254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59" b="13750"/>
            <a:stretch/>
          </p:blipFill>
          <p:spPr bwMode="auto">
            <a:xfrm>
              <a:off x="1054383" y="1482436"/>
              <a:ext cx="4447669" cy="3295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A20F021-D5C1-4543-A2B9-33754626078B}"/>
                </a:ext>
              </a:extLst>
            </p:cNvPr>
            <p:cNvSpPr txBox="1"/>
            <p:nvPr/>
          </p:nvSpPr>
          <p:spPr>
            <a:xfrm>
              <a:off x="1815736" y="2858918"/>
              <a:ext cx="21130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 9 + 7 – 8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B4653A-E9DC-4D20-AAC0-5BC882C735AB}"/>
              </a:ext>
            </a:extLst>
          </p:cNvPr>
          <p:cNvGrpSpPr/>
          <p:nvPr/>
        </p:nvGrpSpPr>
        <p:grpSpPr>
          <a:xfrm>
            <a:off x="6319110" y="2022766"/>
            <a:ext cx="4447669" cy="3295319"/>
            <a:chOff x="1054383" y="1482436"/>
            <a:chExt cx="4447669" cy="3295319"/>
          </a:xfrm>
        </p:grpSpPr>
        <p:pic>
          <p:nvPicPr>
            <p:cNvPr id="11" name="Picture 2" descr="手繪 卡通 太空飛行器 星星裝飾邊框, 藍色邊框, 裝飾性邊框, 復工通知函卡通邊框素材，PSD格式圖案和PNG圖片免費下載 | Clip art  borders, Scrapbook background, Text balloon">
              <a:extLst>
                <a:ext uri="{FF2B5EF4-FFF2-40B4-BE49-F238E27FC236}">
                  <a16:creationId xmlns:a16="http://schemas.microsoft.com/office/drawing/2014/main" id="{4838BF08-78A5-4ECA-BA7B-CAC1C9F6F9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59" b="13750"/>
            <a:stretch/>
          </p:blipFill>
          <p:spPr bwMode="auto">
            <a:xfrm>
              <a:off x="1054383" y="1482436"/>
              <a:ext cx="4447669" cy="3295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DAC178-6902-4C56-B7F7-C3D4AB772242}"/>
                </a:ext>
              </a:extLst>
            </p:cNvPr>
            <p:cNvSpPr txBox="1"/>
            <p:nvPr/>
          </p:nvSpPr>
          <p:spPr>
            <a:xfrm>
              <a:off x="1670560" y="2761935"/>
              <a:ext cx="20233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b) 6 + 5 + 4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2CBA2C0-1811-4387-A113-93451BB34641}"/>
              </a:ext>
            </a:extLst>
          </p:cNvPr>
          <p:cNvSpPr txBox="1"/>
          <p:nvPr/>
        </p:nvSpPr>
        <p:spPr>
          <a:xfrm>
            <a:off x="3854831" y="3172903"/>
            <a:ext cx="1593706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= 16 – 8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=     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FEE214-34BE-40A4-8DDA-402366F557B8}"/>
              </a:ext>
            </a:extLst>
          </p:cNvPr>
          <p:cNvSpPr txBox="1"/>
          <p:nvPr/>
        </p:nvSpPr>
        <p:spPr>
          <a:xfrm>
            <a:off x="8836143" y="3172903"/>
            <a:ext cx="1477264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= 11 + 4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=     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975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379871" y="309519"/>
            <a:ext cx="9835817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đợt</a:t>
            </a:r>
            <a:r>
              <a:rPr lang="en-US" sz="2600" dirty="0"/>
              <a:t> </a:t>
            </a:r>
            <a:r>
              <a:rPr lang="en-US" sz="2600" dirty="0" err="1"/>
              <a:t>đi</a:t>
            </a:r>
            <a:r>
              <a:rPr lang="en-US" sz="2600" dirty="0"/>
              <a:t> </a:t>
            </a:r>
            <a:r>
              <a:rPr lang="en-US" sz="2600" dirty="0" err="1"/>
              <a:t>trại</a:t>
            </a:r>
            <a:r>
              <a:rPr lang="en-US" sz="2600" dirty="0"/>
              <a:t> </a:t>
            </a:r>
            <a:r>
              <a:rPr lang="en-US" sz="2600" dirty="0" err="1"/>
              <a:t>hè</a:t>
            </a:r>
            <a:r>
              <a:rPr lang="en-US" sz="2600" dirty="0"/>
              <a:t>, Nam </a:t>
            </a:r>
            <a:r>
              <a:rPr lang="en-US" sz="2600" dirty="0" err="1"/>
              <a:t>vẽ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11 </a:t>
            </a:r>
            <a:r>
              <a:rPr lang="en-US" sz="2600" dirty="0" err="1"/>
              <a:t>bức</a:t>
            </a:r>
            <a:r>
              <a:rPr lang="en-US" sz="2600" dirty="0"/>
              <a:t> </a:t>
            </a:r>
            <a:r>
              <a:rPr lang="en-US" sz="2600" dirty="0" err="1"/>
              <a:t>tranh</a:t>
            </a:r>
            <a:r>
              <a:rPr lang="en-US" sz="2600" dirty="0"/>
              <a:t>, Mai </a:t>
            </a:r>
            <a:r>
              <a:rPr lang="en-US" sz="2600" dirty="0" err="1"/>
              <a:t>vẽ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Nam 3 </a:t>
            </a:r>
            <a:r>
              <a:rPr lang="en-US" sz="2600" dirty="0" err="1"/>
              <a:t>bức</a:t>
            </a:r>
            <a:r>
              <a:rPr lang="en-US" sz="2600" dirty="0"/>
              <a:t> </a:t>
            </a:r>
            <a:r>
              <a:rPr lang="en-US" sz="2600" dirty="0" err="1"/>
              <a:t>tranh</a:t>
            </a:r>
            <a:r>
              <a:rPr lang="en-US" sz="2600" dirty="0"/>
              <a:t>. </a:t>
            </a:r>
            <a:r>
              <a:rPr lang="en-US" sz="2600" dirty="0" err="1"/>
              <a:t>Hỏi</a:t>
            </a:r>
            <a:r>
              <a:rPr lang="en-US" sz="2600" dirty="0"/>
              <a:t> Mai </a:t>
            </a:r>
            <a:r>
              <a:rPr lang="en-US" sz="2600" dirty="0" err="1"/>
              <a:t>vẽ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bức</a:t>
            </a:r>
            <a:r>
              <a:rPr lang="en-US" sz="2600" dirty="0"/>
              <a:t> </a:t>
            </a:r>
            <a:r>
              <a:rPr lang="en-US" sz="2600" dirty="0" err="1"/>
              <a:t>tranh</a:t>
            </a:r>
            <a:r>
              <a:rPr lang="en-US" sz="2600" dirty="0"/>
              <a:t>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80FF6F-0816-400C-BD5C-4AFBDD952ED7}"/>
              </a:ext>
            </a:extLst>
          </p:cNvPr>
          <p:cNvCxnSpPr>
            <a:cxnSpLocks/>
          </p:cNvCxnSpPr>
          <p:nvPr/>
        </p:nvCxnSpPr>
        <p:spPr>
          <a:xfrm>
            <a:off x="4511454" y="857926"/>
            <a:ext cx="42182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C596D7-336C-486D-A1BF-DEB16D3F5C73}"/>
              </a:ext>
            </a:extLst>
          </p:cNvPr>
          <p:cNvCxnSpPr>
            <a:cxnSpLocks/>
          </p:cNvCxnSpPr>
          <p:nvPr/>
        </p:nvCxnSpPr>
        <p:spPr>
          <a:xfrm>
            <a:off x="4821636" y="1429439"/>
            <a:ext cx="560578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0F5C36E-01DC-43BC-B869-2A908E87168E}"/>
              </a:ext>
            </a:extLst>
          </p:cNvPr>
          <p:cNvCxnSpPr>
            <a:cxnSpLocks/>
          </p:cNvCxnSpPr>
          <p:nvPr/>
        </p:nvCxnSpPr>
        <p:spPr>
          <a:xfrm flipV="1">
            <a:off x="8939502" y="857926"/>
            <a:ext cx="214548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6A82F03-2682-4863-A8D7-C9F9DF3F964C}"/>
              </a:ext>
            </a:extLst>
          </p:cNvPr>
          <p:cNvSpPr txBox="1"/>
          <p:nvPr/>
        </p:nvSpPr>
        <p:spPr>
          <a:xfrm>
            <a:off x="6096000" y="1593466"/>
            <a:ext cx="4375735" cy="23294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i="1" dirty="0" err="1">
                <a:solidFill>
                  <a:srgbClr val="FF0000"/>
                </a:solidFill>
              </a:rPr>
              <a:t>Tóm</a:t>
            </a:r>
            <a:r>
              <a:rPr lang="en-US" sz="2500" i="1" dirty="0">
                <a:solidFill>
                  <a:srgbClr val="FF0000"/>
                </a:solidFill>
              </a:rPr>
              <a:t> </a:t>
            </a:r>
            <a:r>
              <a:rPr lang="en-US" sz="2500" i="1" dirty="0" err="1">
                <a:solidFill>
                  <a:srgbClr val="FF0000"/>
                </a:solidFill>
              </a:rPr>
              <a:t>tắt</a:t>
            </a:r>
            <a:endParaRPr lang="en-US" sz="25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500" dirty="0"/>
              <a:t>Nam  : 11 </a:t>
            </a:r>
            <a:r>
              <a:rPr lang="en-US" sz="2500" dirty="0" err="1"/>
              <a:t>bức</a:t>
            </a:r>
            <a:r>
              <a:rPr lang="en-US" sz="2500" dirty="0"/>
              <a:t> </a:t>
            </a:r>
            <a:r>
              <a:rPr lang="en-US" sz="2500" dirty="0" err="1"/>
              <a:t>tranh</a:t>
            </a:r>
            <a:endParaRPr lang="en-US" sz="2500" dirty="0"/>
          </a:p>
          <a:p>
            <a:pPr>
              <a:lnSpc>
                <a:spcPct val="150000"/>
              </a:lnSpc>
            </a:pPr>
            <a:r>
              <a:rPr lang="en-US" sz="2500" dirty="0"/>
              <a:t>Mai </a:t>
            </a:r>
            <a:r>
              <a:rPr lang="en-US" sz="2500" dirty="0" err="1"/>
              <a:t>ít</a:t>
            </a:r>
            <a:r>
              <a:rPr lang="en-US" sz="2500" dirty="0"/>
              <a:t> </a:t>
            </a:r>
            <a:r>
              <a:rPr lang="en-US" sz="2500" dirty="0" err="1"/>
              <a:t>hơn</a:t>
            </a:r>
            <a:r>
              <a:rPr lang="en-US" sz="2500" dirty="0"/>
              <a:t> Nam: 3 </a:t>
            </a:r>
            <a:r>
              <a:rPr lang="en-US" sz="2500" dirty="0" err="1"/>
              <a:t>bức</a:t>
            </a:r>
            <a:r>
              <a:rPr lang="en-US" sz="2500" dirty="0"/>
              <a:t> </a:t>
            </a:r>
            <a:r>
              <a:rPr lang="en-US" sz="2500" dirty="0" err="1"/>
              <a:t>tranh</a:t>
            </a:r>
            <a:endParaRPr lang="en-US" sz="2500" dirty="0"/>
          </a:p>
          <a:p>
            <a:pPr>
              <a:lnSpc>
                <a:spcPct val="150000"/>
              </a:lnSpc>
            </a:pPr>
            <a:r>
              <a:rPr lang="en-US" sz="2500" dirty="0"/>
              <a:t>Mai: … </a:t>
            </a:r>
            <a:r>
              <a:rPr lang="en-US" sz="2500" dirty="0" err="1"/>
              <a:t>bức</a:t>
            </a:r>
            <a:r>
              <a:rPr lang="en-US" sz="2500" dirty="0"/>
              <a:t> </a:t>
            </a:r>
            <a:r>
              <a:rPr lang="en-US" sz="2500" dirty="0" err="1"/>
              <a:t>tranh</a:t>
            </a:r>
            <a:r>
              <a:rPr lang="en-US" sz="2500" dirty="0"/>
              <a:t>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A83CE2B-3C7A-4E6F-B3D8-D4D1BA2FC48F}"/>
              </a:ext>
            </a:extLst>
          </p:cNvPr>
          <p:cNvGrpSpPr/>
          <p:nvPr/>
        </p:nvGrpSpPr>
        <p:grpSpPr>
          <a:xfrm>
            <a:off x="-2649876" y="1309575"/>
            <a:ext cx="2183912" cy="447085"/>
            <a:chOff x="7050824" y="4749059"/>
            <a:chExt cx="2183912" cy="447085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970C289-DAFD-4E5C-910A-D72AC39B761E}"/>
                </a:ext>
              </a:extLst>
            </p:cNvPr>
            <p:cNvSpPr/>
            <p:nvPr/>
          </p:nvSpPr>
          <p:spPr>
            <a:xfrm>
              <a:off x="7050824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11634F8D-C85C-4A57-A25B-BF046D3ED65D}"/>
                </a:ext>
              </a:extLst>
            </p:cNvPr>
            <p:cNvSpPr/>
            <p:nvPr/>
          </p:nvSpPr>
          <p:spPr>
            <a:xfrm>
              <a:off x="7924571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A666E99-D5B6-4201-A1F0-24A707DF9995}"/>
                </a:ext>
              </a:extLst>
            </p:cNvPr>
            <p:cNvSpPr/>
            <p:nvPr/>
          </p:nvSpPr>
          <p:spPr>
            <a:xfrm>
              <a:off x="8798318" y="475972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56CE1-A460-49FC-9008-ED501D31DF36}"/>
                </a:ext>
              </a:extLst>
            </p:cNvPr>
            <p:cNvSpPr txBox="1"/>
            <p:nvPr/>
          </p:nvSpPr>
          <p:spPr>
            <a:xfrm>
              <a:off x="7539963" y="4807174"/>
              <a:ext cx="122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            =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3B3A9F5F-EC7E-465F-9A54-D280A0CEB8B1}"/>
              </a:ext>
            </a:extLst>
          </p:cNvPr>
          <p:cNvSpPr/>
          <p:nvPr/>
        </p:nvSpPr>
        <p:spPr>
          <a:xfrm>
            <a:off x="791249" y="6241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AE464F-4A2F-41D5-9D90-D13D9AB90308}"/>
              </a:ext>
            </a:extLst>
          </p:cNvPr>
          <p:cNvSpPr txBox="1"/>
          <p:nvPr/>
        </p:nvSpPr>
        <p:spPr>
          <a:xfrm>
            <a:off x="5678267" y="4045127"/>
            <a:ext cx="5406720" cy="241886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bức</a:t>
            </a:r>
            <a:r>
              <a:rPr lang="en-US" sz="2600" dirty="0"/>
              <a:t> </a:t>
            </a:r>
            <a:r>
              <a:rPr lang="en-US" sz="2600" dirty="0" err="1"/>
              <a:t>tranh</a:t>
            </a:r>
            <a:r>
              <a:rPr lang="en-US" sz="2600" dirty="0"/>
              <a:t> Mai </a:t>
            </a:r>
            <a:r>
              <a:rPr lang="en-US" sz="2600" dirty="0" err="1"/>
              <a:t>vẽ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600" dirty="0"/>
              <a:t>11 – 3 = 8 (</a:t>
            </a:r>
            <a:r>
              <a:rPr lang="en-US" sz="2600" dirty="0" err="1"/>
              <a:t>bức</a:t>
            </a:r>
            <a:r>
              <a:rPr lang="en-US" sz="2600" dirty="0"/>
              <a:t> </a:t>
            </a:r>
            <a:r>
              <a:rPr lang="en-US" sz="2600" dirty="0" err="1"/>
              <a:t>tranh</a:t>
            </a:r>
            <a:r>
              <a:rPr lang="en-US" sz="26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600" dirty="0"/>
              <a:t>     </a:t>
            </a:r>
            <a:r>
              <a:rPr lang="en-US" sz="2600" dirty="0" err="1"/>
              <a:t>Đáp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: 8 </a:t>
            </a:r>
            <a:r>
              <a:rPr lang="en-US" sz="2600" dirty="0" err="1"/>
              <a:t>bức</a:t>
            </a:r>
            <a:r>
              <a:rPr lang="en-US" sz="2600" dirty="0"/>
              <a:t> </a:t>
            </a:r>
            <a:r>
              <a:rPr lang="en-US" sz="2600" dirty="0" err="1"/>
              <a:t>tranh</a:t>
            </a:r>
            <a:r>
              <a:rPr lang="en-US" sz="26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9E5887-481C-45DA-8577-DA590C4B8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49" y="2348600"/>
            <a:ext cx="4375734" cy="307181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BA47B82-7927-44CB-9A24-ABC1B6FEBEDF}"/>
              </a:ext>
            </a:extLst>
          </p:cNvPr>
          <p:cNvCxnSpPr>
            <a:cxnSpLocks/>
          </p:cNvCxnSpPr>
          <p:nvPr/>
        </p:nvCxnSpPr>
        <p:spPr>
          <a:xfrm flipV="1">
            <a:off x="1379871" y="1429439"/>
            <a:ext cx="333500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7583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CBF9B09-BD56-4815-B9EB-B41BD4865C7A}"/>
              </a:ext>
            </a:extLst>
          </p:cNvPr>
          <p:cNvSpPr/>
          <p:nvPr/>
        </p:nvSpPr>
        <p:spPr>
          <a:xfrm>
            <a:off x="1188040" y="63707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07006A-95A8-48DA-882E-7F53A223FCD2}"/>
              </a:ext>
            </a:extLst>
          </p:cNvPr>
          <p:cNvSpPr txBox="1"/>
          <p:nvPr/>
        </p:nvSpPr>
        <p:spPr>
          <a:xfrm>
            <a:off x="1711261" y="540950"/>
            <a:ext cx="1309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Đ, S 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76E7AB-2A3C-40EA-A2F2-68BC27494018}"/>
              </a:ext>
            </a:extLst>
          </p:cNvPr>
          <p:cNvGrpSpPr/>
          <p:nvPr/>
        </p:nvGrpSpPr>
        <p:grpSpPr>
          <a:xfrm>
            <a:off x="2343378" y="1809465"/>
            <a:ext cx="2483215" cy="685800"/>
            <a:chOff x="1508520" y="4738254"/>
            <a:chExt cx="2483215" cy="6858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4D9C9DC-8A55-4BCC-BBC4-12F13562DE72}"/>
                </a:ext>
              </a:extLst>
            </p:cNvPr>
            <p:cNvSpPr/>
            <p:nvPr/>
          </p:nvSpPr>
          <p:spPr>
            <a:xfrm>
              <a:off x="1508520" y="4738254"/>
              <a:ext cx="2483215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3B3723-5058-42DB-959B-F540FCDCAC60}"/>
                </a:ext>
              </a:extLst>
            </p:cNvPr>
            <p:cNvSpPr txBox="1"/>
            <p:nvPr/>
          </p:nvSpPr>
          <p:spPr>
            <a:xfrm>
              <a:off x="1659615" y="4819544"/>
              <a:ext cx="22236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a) 9 + 6 = 14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BC8CE81-D6E2-4818-9826-E49F4597CC86}"/>
              </a:ext>
            </a:extLst>
          </p:cNvPr>
          <p:cNvGrpSpPr/>
          <p:nvPr/>
        </p:nvGrpSpPr>
        <p:grpSpPr>
          <a:xfrm>
            <a:off x="7058994" y="1809465"/>
            <a:ext cx="3051250" cy="685800"/>
            <a:chOff x="1508520" y="4738254"/>
            <a:chExt cx="3051250" cy="685800"/>
          </a:xfrm>
          <a:solidFill>
            <a:srgbClr val="B9CDE5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948771E-9541-4DCD-9256-D01B4AE157B3}"/>
                </a:ext>
              </a:extLst>
            </p:cNvPr>
            <p:cNvSpPr/>
            <p:nvPr/>
          </p:nvSpPr>
          <p:spPr>
            <a:xfrm>
              <a:off x="1508520" y="4738254"/>
              <a:ext cx="3051250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5741E55-8EF5-4198-8AB4-3FCA831874BE}"/>
                </a:ext>
              </a:extLst>
            </p:cNvPr>
            <p:cNvSpPr txBox="1"/>
            <p:nvPr/>
          </p:nvSpPr>
          <p:spPr>
            <a:xfrm>
              <a:off x="1659615" y="4819544"/>
              <a:ext cx="273183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b) 8 + 4 = 4 + 8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5AD8F82-A6B5-4C89-8028-24D08C382881}"/>
              </a:ext>
            </a:extLst>
          </p:cNvPr>
          <p:cNvGrpSpPr/>
          <p:nvPr/>
        </p:nvGrpSpPr>
        <p:grpSpPr>
          <a:xfrm>
            <a:off x="2322896" y="3704465"/>
            <a:ext cx="2524177" cy="685800"/>
            <a:chOff x="1508520" y="4738254"/>
            <a:chExt cx="2524177" cy="685800"/>
          </a:xfrm>
          <a:solidFill>
            <a:srgbClr val="FCD5B5"/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04D82DA-C724-472C-BB48-956F5BB833FC}"/>
                </a:ext>
              </a:extLst>
            </p:cNvPr>
            <p:cNvSpPr/>
            <p:nvPr/>
          </p:nvSpPr>
          <p:spPr>
            <a:xfrm>
              <a:off x="1508520" y="4738254"/>
              <a:ext cx="252417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589D27-8E95-477D-8D25-D436087B9271}"/>
                </a:ext>
              </a:extLst>
            </p:cNvPr>
            <p:cNvSpPr txBox="1"/>
            <p:nvPr/>
          </p:nvSpPr>
          <p:spPr>
            <a:xfrm>
              <a:off x="1659615" y="4819544"/>
              <a:ext cx="219322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c) 15 – 8 &gt; 6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B618550-8246-42C7-864A-2A3F94BD2AA8}"/>
              </a:ext>
            </a:extLst>
          </p:cNvPr>
          <p:cNvGrpSpPr/>
          <p:nvPr/>
        </p:nvGrpSpPr>
        <p:grpSpPr>
          <a:xfrm>
            <a:off x="7058994" y="3704465"/>
            <a:ext cx="3264448" cy="685800"/>
            <a:chOff x="1508520" y="4738254"/>
            <a:chExt cx="3264448" cy="685800"/>
          </a:xfrm>
          <a:solidFill>
            <a:srgbClr val="FFFF99"/>
          </a:solidFill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BCBF74F-5D78-47BF-A179-173FFC04D0D8}"/>
                </a:ext>
              </a:extLst>
            </p:cNvPr>
            <p:cNvSpPr/>
            <p:nvPr/>
          </p:nvSpPr>
          <p:spPr>
            <a:xfrm>
              <a:off x="1508520" y="4738254"/>
              <a:ext cx="3264448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E22183E-CA4B-4D9B-8249-061155A98CCA}"/>
                </a:ext>
              </a:extLst>
            </p:cNvPr>
            <p:cNvSpPr txBox="1"/>
            <p:nvPr/>
          </p:nvSpPr>
          <p:spPr>
            <a:xfrm>
              <a:off x="1659615" y="4819544"/>
              <a:ext cx="3113353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d) 13 – 4 &lt; 17 – 9 </a:t>
              </a:r>
            </a:p>
          </p:txBody>
        </p:sp>
      </p:grpSp>
      <p:pic>
        <p:nvPicPr>
          <p:cNvPr id="34818" name="Picture 2" descr="Happy Cute Kid Girl Waiter Write Order | Cute kids, Artsy background, Cute  art">
            <a:extLst>
              <a:ext uri="{FF2B5EF4-FFF2-40B4-BE49-F238E27FC236}">
                <a16:creationId xmlns:a16="http://schemas.microsoft.com/office/drawing/2014/main" id="{FE92DB50-7AB4-4D1A-B018-F0AC1FA78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r="31316" b="8059"/>
          <a:stretch/>
        </p:blipFill>
        <p:spPr bwMode="auto">
          <a:xfrm>
            <a:off x="646444" y="2702713"/>
            <a:ext cx="1598645" cy="371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1376DFE-06B0-4724-A580-CC3CD5CF0898}"/>
              </a:ext>
            </a:extLst>
          </p:cNvPr>
          <p:cNvSpPr/>
          <p:nvPr/>
        </p:nvSpPr>
        <p:spPr>
          <a:xfrm>
            <a:off x="5133007" y="1840661"/>
            <a:ext cx="623407" cy="6234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F9FE55C-BE38-4909-A12B-7C51EB250CB7}"/>
              </a:ext>
            </a:extLst>
          </p:cNvPr>
          <p:cNvSpPr/>
          <p:nvPr/>
        </p:nvSpPr>
        <p:spPr>
          <a:xfrm>
            <a:off x="10459160" y="1840661"/>
            <a:ext cx="623407" cy="6234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CC05802-D786-498D-974A-32CB5FF25469}"/>
              </a:ext>
            </a:extLst>
          </p:cNvPr>
          <p:cNvSpPr/>
          <p:nvPr/>
        </p:nvSpPr>
        <p:spPr>
          <a:xfrm>
            <a:off x="5133007" y="3735272"/>
            <a:ext cx="623407" cy="6234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4679D91-8E90-4F5A-B4D9-3D3F973838F9}"/>
              </a:ext>
            </a:extLst>
          </p:cNvPr>
          <p:cNvSpPr/>
          <p:nvPr/>
        </p:nvSpPr>
        <p:spPr>
          <a:xfrm>
            <a:off x="10459160" y="3735272"/>
            <a:ext cx="623407" cy="6234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452DB19-EA0E-47EC-A40C-CA9BBAE830E4}"/>
              </a:ext>
            </a:extLst>
          </p:cNvPr>
          <p:cNvSpPr/>
          <p:nvPr/>
        </p:nvSpPr>
        <p:spPr>
          <a:xfrm>
            <a:off x="5200909" y="1890755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D4D4E08-B6F1-4BA1-8907-3075FA3808CE}"/>
              </a:ext>
            </a:extLst>
          </p:cNvPr>
          <p:cNvSpPr/>
          <p:nvPr/>
        </p:nvSpPr>
        <p:spPr>
          <a:xfrm>
            <a:off x="10523342" y="1890754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D16303C-8DB3-453A-8EE9-35C79A7F9BD7}"/>
              </a:ext>
            </a:extLst>
          </p:cNvPr>
          <p:cNvSpPr/>
          <p:nvPr/>
        </p:nvSpPr>
        <p:spPr>
          <a:xfrm>
            <a:off x="5197189" y="3785755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59E4BC4-9684-45F1-BFF0-C31307BE6C4B}"/>
              </a:ext>
            </a:extLst>
          </p:cNvPr>
          <p:cNvSpPr/>
          <p:nvPr/>
        </p:nvSpPr>
        <p:spPr>
          <a:xfrm>
            <a:off x="10523341" y="3785755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193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4.Luyentapchung[20210606161613475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4462</TotalTime>
  <Words>174</Words>
  <Application>Microsoft Office PowerPoint</Application>
  <PresentationFormat>Widescreen</PresentationFormat>
  <Paragraphs>39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BUI GANG</cp:lastModifiedBy>
  <cp:revision>371</cp:revision>
  <dcterms:created xsi:type="dcterms:W3CDTF">2021-06-02T01:34:28Z</dcterms:created>
  <dcterms:modified xsi:type="dcterms:W3CDTF">2023-10-27T10:03:45Z</dcterms:modified>
</cp:coreProperties>
</file>