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32" r:id="rId2"/>
    <p:sldId id="278" r:id="rId3"/>
    <p:sldId id="306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25" r:id="rId12"/>
    <p:sldId id="320" r:id="rId13"/>
    <p:sldId id="324" r:id="rId14"/>
    <p:sldId id="321" r:id="rId15"/>
    <p:sldId id="322" r:id="rId16"/>
    <p:sldId id="323" r:id="rId17"/>
    <p:sldId id="299" r:id="rId18"/>
    <p:sldId id="27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404040"/>
    <a:srgbClr val="FF7707"/>
    <a:srgbClr val="C42CF4"/>
    <a:srgbClr val="C129AF"/>
    <a:srgbClr val="FF00FF"/>
    <a:srgbClr val="FF8119"/>
    <a:srgbClr val="FFAF6C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6353" autoAdjust="0"/>
    <p:restoredTop sz="92818" autoAdjust="0"/>
  </p:normalViewPr>
  <p:slideViewPr>
    <p:cSldViewPr snapToGrid="0">
      <p:cViewPr>
        <p:scale>
          <a:sx n="75" d="100"/>
          <a:sy n="75" d="100"/>
        </p:scale>
        <p:origin x="1872" y="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842F8-C0C7-41C0-A860-264D6BB1D01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19E95-6CA7-4A6A-B787-A5D958C90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0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BF544E-C82C-4F62-9956-ED19A651A84E}"/>
              </a:ext>
            </a:extLst>
          </p:cNvPr>
          <p:cNvSpPr/>
          <p:nvPr userDrawn="1"/>
        </p:nvSpPr>
        <p:spPr>
          <a:xfrm>
            <a:off x="11252200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8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5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35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134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0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374755-0693-44B2-B54E-E850E011A964}"/>
              </a:ext>
            </a:extLst>
          </p:cNvPr>
          <p:cNvSpPr/>
          <p:nvPr userDrawn="1"/>
        </p:nvSpPr>
        <p:spPr>
          <a:xfrm>
            <a:off x="10933905" y="6112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20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C1CF827-6BA9-40C6-9B49-3FA88AEC37A3}"/>
              </a:ext>
            </a:extLst>
          </p:cNvPr>
          <p:cNvSpPr/>
          <p:nvPr userDrawn="1"/>
        </p:nvSpPr>
        <p:spPr>
          <a:xfrm>
            <a:off x="11252200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5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26" Type="http://schemas.openxmlformats.org/officeDocument/2006/relationships/slide" Target="slide4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audio" Target="../media/media1.wma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slide" Target="slide7.xml"/><Relationship Id="rId1" Type="http://schemas.microsoft.com/office/2007/relationships/media" Target="../media/media1.wma"/><Relationship Id="rId6" Type="http://schemas.openxmlformats.org/officeDocument/2006/relationships/image" Target="../media/image12.png"/><Relationship Id="rId11" Type="http://schemas.openxmlformats.org/officeDocument/2006/relationships/image" Target="../media/image9.gif"/><Relationship Id="rId24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slide" Target="slide6.xml"/><Relationship Id="rId10" Type="http://schemas.openxmlformats.org/officeDocument/2006/relationships/image" Target="../media/image7.gif"/><Relationship Id="rId19" Type="http://schemas.openxmlformats.org/officeDocument/2006/relationships/image" Target="../media/image22.png"/><Relationship Id="rId31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0.gif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slide" Target="slide5.xml"/><Relationship Id="rId30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" Target="slide3.xml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16.gif"/><Relationship Id="rId4" Type="http://schemas.openxmlformats.org/officeDocument/2006/relationships/image" Target="../media/image2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29.png"/><Relationship Id="rId5" Type="http://schemas.openxmlformats.org/officeDocument/2006/relationships/image" Target="../media/image7.gif"/><Relationship Id="rId10" Type="http://schemas.openxmlformats.org/officeDocument/2006/relationships/slide" Target="slide3.xml"/><Relationship Id="rId4" Type="http://schemas.openxmlformats.org/officeDocument/2006/relationships/image" Target="../media/image10.gif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" Target="slide3.xml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16.gif"/><Relationship Id="rId4" Type="http://schemas.openxmlformats.org/officeDocument/2006/relationships/image" Target="../media/image29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29.png"/><Relationship Id="rId5" Type="http://schemas.openxmlformats.org/officeDocument/2006/relationships/image" Target="../media/image7.gif"/><Relationship Id="rId10" Type="http://schemas.openxmlformats.org/officeDocument/2006/relationships/slide" Target="slide3.xml"/><Relationship Id="rId4" Type="http://schemas.openxmlformats.org/officeDocument/2006/relationships/image" Target="../media/image10.gif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29.png"/><Relationship Id="rId5" Type="http://schemas.openxmlformats.org/officeDocument/2006/relationships/image" Target="../media/image7.gif"/><Relationship Id="rId10" Type="http://schemas.openxmlformats.org/officeDocument/2006/relationships/slide" Target="slide3.xml"/><Relationship Id="rId4" Type="http://schemas.openxmlformats.org/officeDocument/2006/relationships/image" Target="../media/image10.gif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29.png"/><Relationship Id="rId5" Type="http://schemas.openxmlformats.org/officeDocument/2006/relationships/image" Target="../media/image7.gif"/><Relationship Id="rId10" Type="http://schemas.openxmlformats.org/officeDocument/2006/relationships/slide" Target="slide3.xml"/><Relationship Id="rId4" Type="http://schemas.openxmlformats.org/officeDocument/2006/relationships/image" Target="../media/image10.gif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54278" y="1810531"/>
            <a:ext cx="508344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946019" y="0"/>
            <a:ext cx="2707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662835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8668562-C36E-4D3F-9C1C-884AF81641BB}"/>
              </a:ext>
            </a:extLst>
          </p:cNvPr>
          <p:cNvGrpSpPr/>
          <p:nvPr/>
        </p:nvGrpSpPr>
        <p:grpSpPr>
          <a:xfrm>
            <a:off x="0" y="-2375630"/>
            <a:ext cx="12192000" cy="9233630"/>
            <a:chOff x="-2898011" y="1023852"/>
            <a:chExt cx="12192000" cy="92336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D86A499-421C-47DB-877C-9BAA0AC64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9" r="928" b="5997"/>
            <a:stretch/>
          </p:blipFill>
          <p:spPr>
            <a:xfrm>
              <a:off x="-2898011" y="4016309"/>
              <a:ext cx="12078929" cy="624117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F39F1D-2764-4070-A2E5-E926FA2CB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980" y="3782988"/>
              <a:ext cx="7092009" cy="453800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ED8087-FADC-4E4A-A570-B072D7910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980" y="6051989"/>
              <a:ext cx="3142762" cy="31218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B326C8-4B85-44FC-87FB-18FCD39D9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7657">
              <a:off x="-865628" y="3682934"/>
              <a:ext cx="714375" cy="666750"/>
            </a:xfrm>
            <a:prstGeom prst="rect">
              <a:avLst/>
            </a:prstGeom>
          </p:spPr>
        </p:pic>
        <p:pic>
          <p:nvPicPr>
            <p:cNvPr id="8" name="4">
              <a:extLst>
                <a:ext uri="{FF2B5EF4-FFF2-40B4-BE49-F238E27FC236}">
                  <a16:creationId xmlns:a16="http://schemas.microsoft.com/office/drawing/2014/main" id="{958AC86B-BAB4-4EB4-9A74-106714827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922" y="4160188"/>
              <a:ext cx="1163023" cy="1027337"/>
            </a:xfrm>
            <a:prstGeom prst="rect">
              <a:avLst/>
            </a:prstGeom>
          </p:spPr>
        </p:pic>
        <p:pic>
          <p:nvPicPr>
            <p:cNvPr id="9" name="8">
              <a:extLst>
                <a:ext uri="{FF2B5EF4-FFF2-40B4-BE49-F238E27FC236}">
                  <a16:creationId xmlns:a16="http://schemas.microsoft.com/office/drawing/2014/main" id="{96912D7E-72F9-4DA3-B187-01FA9D5C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023852"/>
              <a:ext cx="1452081" cy="135914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A3CF98E-8BC6-4E1A-8B08-24F69991DFE3}"/>
              </a:ext>
            </a:extLst>
          </p:cNvPr>
          <p:cNvSpPr txBox="1"/>
          <p:nvPr/>
        </p:nvSpPr>
        <p:spPr>
          <a:xfrm>
            <a:off x="6172788" y="2021808"/>
            <a:ext cx="5525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BÀI 87: ÔN TẬP</a:t>
            </a:r>
          </a:p>
        </p:txBody>
      </p:sp>
    </p:spTree>
    <p:extLst>
      <p:ext uri="{BB962C8B-B14F-4D97-AF65-F5344CB8AC3E}">
        <p14:creationId xmlns:p14="http://schemas.microsoft.com/office/powerpoint/2010/main" val="130931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E6D6B-26F8-49E9-B7FF-1DC5EF6DA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0" t="52151" r="11216" b="1505"/>
          <a:stretch/>
        </p:blipFill>
        <p:spPr>
          <a:xfrm>
            <a:off x="931053" y="1327355"/>
            <a:ext cx="10329894" cy="480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800BB8-44E1-4901-AAA2-C8E475391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4645" r="3321" b="2316"/>
          <a:stretch/>
        </p:blipFill>
        <p:spPr>
          <a:xfrm>
            <a:off x="2341718" y="371485"/>
            <a:ext cx="8475409" cy="6486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4E2AF0-A996-44E5-95DA-9FB137E10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331" r="76849" b="94124"/>
          <a:stretch/>
        </p:blipFill>
        <p:spPr>
          <a:xfrm>
            <a:off x="203504" y="548254"/>
            <a:ext cx="2138214" cy="545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3AEB5E-8C54-4929-8FD8-33663A03B165}"/>
              </a:ext>
            </a:extLst>
          </p:cNvPr>
          <p:cNvCxnSpPr>
            <a:cxnSpLocks/>
          </p:cNvCxnSpPr>
          <p:nvPr/>
        </p:nvCxnSpPr>
        <p:spPr>
          <a:xfrm>
            <a:off x="6635084" y="931925"/>
            <a:ext cx="7951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E73286-0037-4F2D-8BCE-67CA32382456}"/>
              </a:ext>
            </a:extLst>
          </p:cNvPr>
          <p:cNvCxnSpPr>
            <a:cxnSpLocks/>
          </p:cNvCxnSpPr>
          <p:nvPr/>
        </p:nvCxnSpPr>
        <p:spPr>
          <a:xfrm>
            <a:off x="5754240" y="1376477"/>
            <a:ext cx="761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C4D4B0-7BF2-4AA2-B41F-9F7A85F36F13}"/>
              </a:ext>
            </a:extLst>
          </p:cNvPr>
          <p:cNvCxnSpPr>
            <a:cxnSpLocks/>
          </p:cNvCxnSpPr>
          <p:nvPr/>
        </p:nvCxnSpPr>
        <p:spPr>
          <a:xfrm>
            <a:off x="8472096" y="1376477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4FAA70-C4C7-4374-93EB-5DBC8137FE77}"/>
              </a:ext>
            </a:extLst>
          </p:cNvPr>
          <p:cNvCxnSpPr>
            <a:cxnSpLocks/>
          </p:cNvCxnSpPr>
          <p:nvPr/>
        </p:nvCxnSpPr>
        <p:spPr>
          <a:xfrm>
            <a:off x="3205976" y="1753310"/>
            <a:ext cx="11270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88E301-E207-4D7B-BA25-0AAEF4C062F1}"/>
              </a:ext>
            </a:extLst>
          </p:cNvPr>
          <p:cNvCxnSpPr>
            <a:cxnSpLocks/>
          </p:cNvCxnSpPr>
          <p:nvPr/>
        </p:nvCxnSpPr>
        <p:spPr>
          <a:xfrm>
            <a:off x="6378166" y="1818005"/>
            <a:ext cx="12880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D85D5A-5F67-412A-80C8-FB6CB2773B28}"/>
              </a:ext>
            </a:extLst>
          </p:cNvPr>
          <p:cNvCxnSpPr>
            <a:cxnSpLocks/>
          </p:cNvCxnSpPr>
          <p:nvPr/>
        </p:nvCxnSpPr>
        <p:spPr>
          <a:xfrm>
            <a:off x="3205976" y="2235518"/>
            <a:ext cx="71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E8DA8C-9BF3-4566-9D2A-2E5DE12A3A56}"/>
              </a:ext>
            </a:extLst>
          </p:cNvPr>
          <p:cNvCxnSpPr>
            <a:cxnSpLocks/>
          </p:cNvCxnSpPr>
          <p:nvPr/>
        </p:nvCxnSpPr>
        <p:spPr>
          <a:xfrm>
            <a:off x="4527880" y="3070584"/>
            <a:ext cx="18502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963BF4-7174-4C13-B2F0-116868322D76}"/>
              </a:ext>
            </a:extLst>
          </p:cNvPr>
          <p:cNvCxnSpPr>
            <a:cxnSpLocks/>
          </p:cNvCxnSpPr>
          <p:nvPr/>
        </p:nvCxnSpPr>
        <p:spPr>
          <a:xfrm>
            <a:off x="4347800" y="3532274"/>
            <a:ext cx="11761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11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CEFD68-FD29-4A42-8D4B-3417F3845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11991" r="4161" b="4504"/>
          <a:stretch/>
        </p:blipFill>
        <p:spPr>
          <a:xfrm>
            <a:off x="1548720" y="1025693"/>
            <a:ext cx="9094559" cy="5832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03B88719-A3BC-4DA5-94AE-37701F2FD2C1}"/>
              </a:ext>
            </a:extLst>
          </p:cNvPr>
          <p:cNvSpPr/>
          <p:nvPr/>
        </p:nvSpPr>
        <p:spPr>
          <a:xfrm>
            <a:off x="2073747" y="1025693"/>
            <a:ext cx="347246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C240ED8-88B5-41C9-B1ED-B9E4130B5FEF}"/>
              </a:ext>
            </a:extLst>
          </p:cNvPr>
          <p:cNvSpPr/>
          <p:nvPr/>
        </p:nvSpPr>
        <p:spPr>
          <a:xfrm>
            <a:off x="9366414" y="873770"/>
            <a:ext cx="347246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E17E576-581C-4C98-B8C2-571453CA2D20}"/>
              </a:ext>
            </a:extLst>
          </p:cNvPr>
          <p:cNvSpPr/>
          <p:nvPr/>
        </p:nvSpPr>
        <p:spPr>
          <a:xfrm>
            <a:off x="7298343" y="1422137"/>
            <a:ext cx="347245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AE28FA97-EB20-4188-893B-F749B76A22F6}"/>
              </a:ext>
            </a:extLst>
          </p:cNvPr>
          <p:cNvSpPr/>
          <p:nvPr/>
        </p:nvSpPr>
        <p:spPr>
          <a:xfrm>
            <a:off x="2073747" y="2368914"/>
            <a:ext cx="347246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CD600F6-DDBC-4080-A929-9F994D389BA4}"/>
              </a:ext>
            </a:extLst>
          </p:cNvPr>
          <p:cNvSpPr/>
          <p:nvPr/>
        </p:nvSpPr>
        <p:spPr>
          <a:xfrm>
            <a:off x="5377403" y="2264998"/>
            <a:ext cx="303719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ECAFA50-73E0-413B-8CE3-DFAB716B9D3D}"/>
              </a:ext>
            </a:extLst>
          </p:cNvPr>
          <p:cNvSpPr/>
          <p:nvPr/>
        </p:nvSpPr>
        <p:spPr>
          <a:xfrm>
            <a:off x="6900531" y="2215669"/>
            <a:ext cx="347246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986C3FE-AA89-488C-AED0-1961A0F33903}"/>
              </a:ext>
            </a:extLst>
          </p:cNvPr>
          <p:cNvSpPr/>
          <p:nvPr/>
        </p:nvSpPr>
        <p:spPr>
          <a:xfrm>
            <a:off x="7792649" y="2680615"/>
            <a:ext cx="347246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95C444E-0444-4E88-99B1-1254CFC2984D}"/>
              </a:ext>
            </a:extLst>
          </p:cNvPr>
          <p:cNvSpPr/>
          <p:nvPr/>
        </p:nvSpPr>
        <p:spPr>
          <a:xfrm>
            <a:off x="9314060" y="2680614"/>
            <a:ext cx="225977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C2CE3B12-0656-43CF-9E05-3F6E8BF7008E}"/>
              </a:ext>
            </a:extLst>
          </p:cNvPr>
          <p:cNvSpPr/>
          <p:nvPr/>
        </p:nvSpPr>
        <p:spPr>
          <a:xfrm>
            <a:off x="4982759" y="3232185"/>
            <a:ext cx="296038" cy="194066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76AC3F-8D54-42EF-A45D-71205A7AD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7" t="4355" r="38030" b="86504"/>
          <a:stretch/>
        </p:blipFill>
        <p:spPr>
          <a:xfrm>
            <a:off x="4686519" y="453736"/>
            <a:ext cx="2414369" cy="59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4333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8142E9-BDA7-4B29-BB7D-70747BD2B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11992" r="3321" b="2316"/>
          <a:stretch/>
        </p:blipFill>
        <p:spPr>
          <a:xfrm>
            <a:off x="1933575" y="940654"/>
            <a:ext cx="8324849" cy="5733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16E7DF7B-B3B1-4478-BBD1-90B71CA96FE9}"/>
              </a:ext>
            </a:extLst>
          </p:cNvPr>
          <p:cNvSpPr/>
          <p:nvPr/>
        </p:nvSpPr>
        <p:spPr>
          <a:xfrm>
            <a:off x="979590" y="1272242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DC3B4A7-50FF-4156-B2E6-D04C612E6964}"/>
              </a:ext>
            </a:extLst>
          </p:cNvPr>
          <p:cNvSpPr/>
          <p:nvPr/>
        </p:nvSpPr>
        <p:spPr>
          <a:xfrm>
            <a:off x="979419" y="2491193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69CAB-E57F-4F62-BE43-D146544AE4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7" t="4355" r="38030" b="86504"/>
          <a:stretch/>
        </p:blipFill>
        <p:spPr>
          <a:xfrm>
            <a:off x="4662139" y="423767"/>
            <a:ext cx="2867722" cy="70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9891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CC65BD-B042-44DB-969B-7ACAC36EA5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34678" r="15952" b="10924"/>
          <a:stretch/>
        </p:blipFill>
        <p:spPr>
          <a:xfrm>
            <a:off x="435076" y="2677511"/>
            <a:ext cx="10972802" cy="2007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CF5785-C218-4FA7-9001-EBEA53F65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-921" r="5415" b="64216"/>
          <a:stretch/>
        </p:blipFill>
        <p:spPr>
          <a:xfrm>
            <a:off x="383457" y="1252936"/>
            <a:ext cx="11592233" cy="112155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16B89AA-6141-466E-AA51-F5F7DC0DA4D4}"/>
              </a:ext>
            </a:extLst>
          </p:cNvPr>
          <p:cNvSpPr/>
          <p:nvPr/>
        </p:nvSpPr>
        <p:spPr>
          <a:xfrm>
            <a:off x="10176388" y="3429000"/>
            <a:ext cx="103239" cy="103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6C081-56E9-4FAB-9ACA-4D943BAEEB1B}"/>
              </a:ext>
            </a:extLst>
          </p:cNvPr>
          <p:cNvSpPr txBox="1"/>
          <p:nvPr/>
        </p:nvSpPr>
        <p:spPr>
          <a:xfrm>
            <a:off x="7926030" y="373364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9063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14D80B-0666-4004-9577-7417E1B63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531" y="151414"/>
            <a:ext cx="8246554" cy="6269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E4CA09-5407-4E28-A6E8-10BC03A7A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sp>
        <p:nvSpPr>
          <p:cNvPr id="10" name="Shape 233">
            <a:extLst>
              <a:ext uri="{FF2B5EF4-FFF2-40B4-BE49-F238E27FC236}">
                <a16:creationId xmlns:a16="http://schemas.microsoft.com/office/drawing/2014/main" id="{2FAC0B02-7857-4BFB-939A-D6A54DB786E1}"/>
              </a:ext>
            </a:extLst>
          </p:cNvPr>
          <p:cNvSpPr/>
          <p:nvPr/>
        </p:nvSpPr>
        <p:spPr>
          <a:xfrm>
            <a:off x="5553058" y="2476604"/>
            <a:ext cx="4969564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NGHE – VIẾT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77853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00224E-C85D-41D4-86B0-ABA12DCB0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2"/>
          <a:stretch/>
        </p:blipFill>
        <p:spPr>
          <a:xfrm>
            <a:off x="0" y="434614"/>
            <a:ext cx="12192000" cy="6386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C64FB4-3E12-4041-A769-942A979F81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1" t="43627" r="18027" b="14602"/>
          <a:stretch/>
        </p:blipFill>
        <p:spPr>
          <a:xfrm>
            <a:off x="1152622" y="3978864"/>
            <a:ext cx="7755814" cy="1299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52DDE6-7F22-488B-B0FF-F6A6A742C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8" t="9478" r="15486"/>
          <a:stretch/>
        </p:blipFill>
        <p:spPr>
          <a:xfrm flipH="1">
            <a:off x="867908" y="2833577"/>
            <a:ext cx="1306027" cy="11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61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9C7D9A-B8C5-4973-927F-8408EC3CF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86" y="924866"/>
            <a:ext cx="10722281" cy="3956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C36054-ADAA-43A8-AB37-773C4F607AAE}"/>
              </a:ext>
            </a:extLst>
          </p:cNvPr>
          <p:cNvSpPr txBox="1"/>
          <p:nvPr/>
        </p:nvSpPr>
        <p:spPr>
          <a:xfrm>
            <a:off x="3195269" y="4373746"/>
            <a:ext cx="5577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VIẾT VÀO VỞ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A11BF4-92A6-4C71-81C2-2CE9EAE50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58" y="5425302"/>
            <a:ext cx="1333057" cy="10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51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C9280B-1A1E-4BFA-94F9-F2EDCC57A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3" y="466309"/>
            <a:ext cx="10375774" cy="59253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5463" y="2105560"/>
            <a:ext cx="6872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0000" endA="300" endPos="50000" dist="60007" dir="5400000" sy="-100000" algn="bl" rotWithShape="0"/>
                </a:effectLst>
              </a:rPr>
              <a:t>KHỞI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26123-A449-4026-AC1A-D243A7CE4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3999"/>
            <a:ext cx="1061107" cy="1061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33999"/>
            <a:ext cx="3588035" cy="2009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0B3837-035D-4A0A-A31D-D3CAB7135D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61" y="1928167"/>
            <a:ext cx="1127571" cy="1127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92FBA9-2451-4FB7-9118-B6CBCB8FB7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10" y="1271583"/>
            <a:ext cx="1168595" cy="11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9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4.44444E-6 L -3.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4B92CE-AD94-40B7-862F-B4531D4615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53063" r="19725" b="828"/>
          <a:stretch/>
        </p:blipFill>
        <p:spPr>
          <a:xfrm>
            <a:off x="2403987" y="1420196"/>
            <a:ext cx="9660194" cy="51723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B294A5-EDF7-425A-A401-BE76DD2B6C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9" b="11926"/>
          <a:stretch/>
        </p:blipFill>
        <p:spPr>
          <a:xfrm>
            <a:off x="1" y="477145"/>
            <a:ext cx="12192000" cy="63129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1A4A46-C0E9-4D59-B8BF-5D853798E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0" t="83871" r="30376" b="1421"/>
          <a:stretch/>
        </p:blipFill>
        <p:spPr>
          <a:xfrm>
            <a:off x="-83576" y="5846159"/>
            <a:ext cx="2359743" cy="1008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F0C7CA-90CC-4C83-9692-EB0950F3BA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42" y="131678"/>
            <a:ext cx="1761897" cy="60599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7E9512-7F3A-417D-80BC-AAB91DE5B1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81" y="1697144"/>
            <a:ext cx="1168595" cy="11685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45909F-D24D-4867-B0BE-8D0A3D5608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4" y="1493272"/>
            <a:ext cx="1061107" cy="10611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11FCC3-78EF-4FD9-8295-0515AB2134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274" y="2301429"/>
            <a:ext cx="1127571" cy="1127571"/>
          </a:xfrm>
          <a:prstGeom prst="rect">
            <a:avLst/>
          </a:prstGeom>
        </p:spPr>
      </p:pic>
      <p:pic>
        <p:nvPicPr>
          <p:cNvPr id="19" name="vuidehoc">
            <a:hlinkClick r:id="" action="ppaction://media"/>
            <a:extLst>
              <a:ext uri="{FF2B5EF4-FFF2-40B4-BE49-F238E27FC236}">
                <a16:creationId xmlns:a16="http://schemas.microsoft.com/office/drawing/2014/main" id="{5B8862CE-FDAC-478E-9A5B-8E6176382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79129" y="-541658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DD99A4-74EA-44B8-9B7C-0EA066A1F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4" y="5903696"/>
            <a:ext cx="647700" cy="904875"/>
          </a:xfrm>
          <a:prstGeom prst="rect">
            <a:avLst/>
          </a:prstGeom>
        </p:spPr>
      </p:pic>
      <p:pic>
        <p:nvPicPr>
          <p:cNvPr id="21" name="den1">
            <a:extLst>
              <a:ext uri="{FF2B5EF4-FFF2-40B4-BE49-F238E27FC236}">
                <a16:creationId xmlns:a16="http://schemas.microsoft.com/office/drawing/2014/main" id="{9D602C6F-AEDF-46DF-A3F9-20247946E0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03" y="1232192"/>
            <a:ext cx="2641216" cy="2845411"/>
          </a:xfrm>
          <a:prstGeom prst="rect">
            <a:avLst/>
          </a:prstGeom>
        </p:spPr>
      </p:pic>
      <p:pic>
        <p:nvPicPr>
          <p:cNvPr id="22" name="den2">
            <a:extLst>
              <a:ext uri="{FF2B5EF4-FFF2-40B4-BE49-F238E27FC236}">
                <a16:creationId xmlns:a16="http://schemas.microsoft.com/office/drawing/2014/main" id="{F547AABD-665D-424D-A16E-F128E2C6C8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821" y="1616274"/>
            <a:ext cx="2619183" cy="2755773"/>
          </a:xfrm>
          <a:prstGeom prst="rect">
            <a:avLst/>
          </a:prstGeom>
        </p:spPr>
      </p:pic>
      <p:pic>
        <p:nvPicPr>
          <p:cNvPr id="23" name="den3">
            <a:extLst>
              <a:ext uri="{FF2B5EF4-FFF2-40B4-BE49-F238E27FC236}">
                <a16:creationId xmlns:a16="http://schemas.microsoft.com/office/drawing/2014/main" id="{D4CE072F-1F92-4E15-A208-73D8728C99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83" y="1222152"/>
            <a:ext cx="2651440" cy="2931121"/>
          </a:xfrm>
          <a:prstGeom prst="rect">
            <a:avLst/>
          </a:prstGeom>
        </p:spPr>
      </p:pic>
      <p:pic>
        <p:nvPicPr>
          <p:cNvPr id="24" name="den4">
            <a:extLst>
              <a:ext uri="{FF2B5EF4-FFF2-40B4-BE49-F238E27FC236}">
                <a16:creationId xmlns:a16="http://schemas.microsoft.com/office/drawing/2014/main" id="{E6A4E3AC-D907-4FC9-A2CD-72D301690B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95" y="3732361"/>
            <a:ext cx="2663674" cy="2640951"/>
          </a:xfrm>
          <a:prstGeom prst="rect">
            <a:avLst/>
          </a:prstGeom>
        </p:spPr>
      </p:pic>
      <p:pic>
        <p:nvPicPr>
          <p:cNvPr id="25" name="den5">
            <a:extLst>
              <a:ext uri="{FF2B5EF4-FFF2-40B4-BE49-F238E27FC236}">
                <a16:creationId xmlns:a16="http://schemas.microsoft.com/office/drawing/2014/main" id="{074017DB-05A0-467E-A6CB-EE3FB5CD36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906" y="4031930"/>
            <a:ext cx="2651440" cy="2707938"/>
          </a:xfrm>
          <a:prstGeom prst="rect">
            <a:avLst/>
          </a:prstGeom>
        </p:spPr>
      </p:pic>
      <p:pic>
        <p:nvPicPr>
          <p:cNvPr id="26" name="den6">
            <a:extLst>
              <a:ext uri="{FF2B5EF4-FFF2-40B4-BE49-F238E27FC236}">
                <a16:creationId xmlns:a16="http://schemas.microsoft.com/office/drawing/2014/main" id="{DDA02252-58FA-4295-AD08-75FCF2F7BF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99" y="3727648"/>
            <a:ext cx="2663674" cy="2640951"/>
          </a:xfrm>
          <a:prstGeom prst="rect">
            <a:avLst/>
          </a:prstGeom>
        </p:spPr>
      </p:pic>
      <p:pic>
        <p:nvPicPr>
          <p:cNvPr id="28" name="mau1">
            <a:extLst>
              <a:ext uri="{FF2B5EF4-FFF2-40B4-BE49-F238E27FC236}">
                <a16:creationId xmlns:a16="http://schemas.microsoft.com/office/drawing/2014/main" id="{E4DB58AF-0EF5-4E1E-B08A-8373800BAF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09" y="1243013"/>
            <a:ext cx="2663674" cy="2835283"/>
          </a:xfrm>
          <a:prstGeom prst="rect">
            <a:avLst/>
          </a:prstGeom>
        </p:spPr>
      </p:pic>
      <p:pic>
        <p:nvPicPr>
          <p:cNvPr id="29" name="mau2">
            <a:extLst>
              <a:ext uri="{FF2B5EF4-FFF2-40B4-BE49-F238E27FC236}">
                <a16:creationId xmlns:a16="http://schemas.microsoft.com/office/drawing/2014/main" id="{D56BC850-E0E9-40A2-A682-DC1EFA39D9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85" y="1616275"/>
            <a:ext cx="2682056" cy="2810526"/>
          </a:xfrm>
          <a:prstGeom prst="rect">
            <a:avLst/>
          </a:prstGeom>
        </p:spPr>
      </p:pic>
      <p:pic>
        <p:nvPicPr>
          <p:cNvPr id="30" name="mau3">
            <a:extLst>
              <a:ext uri="{FF2B5EF4-FFF2-40B4-BE49-F238E27FC236}">
                <a16:creationId xmlns:a16="http://schemas.microsoft.com/office/drawing/2014/main" id="{590EBE8E-ACBD-44D0-8CC1-14FF83AFBA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29" y="1198278"/>
            <a:ext cx="2643294" cy="2924383"/>
          </a:xfrm>
          <a:prstGeom prst="rect">
            <a:avLst/>
          </a:prstGeom>
        </p:spPr>
      </p:pic>
      <p:pic>
        <p:nvPicPr>
          <p:cNvPr id="31" name="mau4">
            <a:extLst>
              <a:ext uri="{FF2B5EF4-FFF2-40B4-BE49-F238E27FC236}">
                <a16:creationId xmlns:a16="http://schemas.microsoft.com/office/drawing/2014/main" id="{505DD394-FB03-4D7A-A9D6-E04514203A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12" y="3694975"/>
            <a:ext cx="2663673" cy="2715711"/>
          </a:xfrm>
          <a:prstGeom prst="rect">
            <a:avLst/>
          </a:prstGeom>
        </p:spPr>
      </p:pic>
      <p:pic>
        <p:nvPicPr>
          <p:cNvPr id="32" name="mau5">
            <a:extLst>
              <a:ext uri="{FF2B5EF4-FFF2-40B4-BE49-F238E27FC236}">
                <a16:creationId xmlns:a16="http://schemas.microsoft.com/office/drawing/2014/main" id="{65A3C932-F711-4B3D-B173-764E9EACBB9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738" y="4045394"/>
            <a:ext cx="2661200" cy="2735138"/>
          </a:xfrm>
          <a:prstGeom prst="rect">
            <a:avLst/>
          </a:prstGeom>
        </p:spPr>
      </p:pic>
      <p:pic>
        <p:nvPicPr>
          <p:cNvPr id="33" name="mau6">
            <a:extLst>
              <a:ext uri="{FF2B5EF4-FFF2-40B4-BE49-F238E27FC236}">
                <a16:creationId xmlns:a16="http://schemas.microsoft.com/office/drawing/2014/main" id="{091FCD36-27F0-4E7B-AABF-6F84C450302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576" y="3694975"/>
            <a:ext cx="2597783" cy="2735138"/>
          </a:xfrm>
          <a:prstGeom prst="rect">
            <a:avLst/>
          </a:prstGeom>
        </p:spPr>
      </p:pic>
      <p:sp>
        <p:nvSpPr>
          <p:cNvPr id="34" name="TextBox 33">
            <a:hlinkClick r:id="rId26" action="ppaction://hlinksldjump"/>
            <a:extLst>
              <a:ext uri="{FF2B5EF4-FFF2-40B4-BE49-F238E27FC236}">
                <a16:creationId xmlns:a16="http://schemas.microsoft.com/office/drawing/2014/main" id="{3689F3D5-EA07-4BD2-B100-54219EEC82E8}"/>
              </a:ext>
            </a:extLst>
          </p:cNvPr>
          <p:cNvSpPr txBox="1"/>
          <p:nvPr/>
        </p:nvSpPr>
        <p:spPr>
          <a:xfrm>
            <a:off x="5608301" y="2313846"/>
            <a:ext cx="562898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" name="TextBox 34">
            <a:hlinkClick r:id="rId27" action="ppaction://hlinksldjump"/>
            <a:extLst>
              <a:ext uri="{FF2B5EF4-FFF2-40B4-BE49-F238E27FC236}">
                <a16:creationId xmlns:a16="http://schemas.microsoft.com/office/drawing/2014/main" id="{5BB9A376-6046-4E37-A98A-858239EC3D27}"/>
              </a:ext>
            </a:extLst>
          </p:cNvPr>
          <p:cNvSpPr txBox="1"/>
          <p:nvPr/>
        </p:nvSpPr>
        <p:spPr>
          <a:xfrm>
            <a:off x="7863932" y="2350137"/>
            <a:ext cx="5997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6" name="TextBox 35">
            <a:hlinkClick r:id="rId28" action="ppaction://hlinksldjump"/>
            <a:extLst>
              <a:ext uri="{FF2B5EF4-FFF2-40B4-BE49-F238E27FC236}">
                <a16:creationId xmlns:a16="http://schemas.microsoft.com/office/drawing/2014/main" id="{F7980F88-30D5-4675-B6D0-6CA6883C7F16}"/>
              </a:ext>
            </a:extLst>
          </p:cNvPr>
          <p:cNvSpPr txBox="1"/>
          <p:nvPr/>
        </p:nvSpPr>
        <p:spPr>
          <a:xfrm>
            <a:off x="10177336" y="2185436"/>
            <a:ext cx="599700" cy="923330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7" name="TextBox 36">
            <a:hlinkClick r:id="rId29" action="ppaction://hlinksldjump"/>
            <a:extLst>
              <a:ext uri="{FF2B5EF4-FFF2-40B4-BE49-F238E27FC236}">
                <a16:creationId xmlns:a16="http://schemas.microsoft.com/office/drawing/2014/main" id="{D59F1BB6-49E2-4500-A899-A9C15A3C5053}"/>
              </a:ext>
            </a:extLst>
          </p:cNvPr>
          <p:cNvSpPr txBox="1"/>
          <p:nvPr/>
        </p:nvSpPr>
        <p:spPr>
          <a:xfrm>
            <a:off x="5624559" y="4582167"/>
            <a:ext cx="599700" cy="923330"/>
          </a:xfrm>
          <a:prstGeom prst="rect">
            <a:avLst/>
          </a:prstGeom>
          <a:solidFill>
            <a:srgbClr val="C42CF4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8" name="TextBox 37">
            <a:hlinkClick r:id="rId30" action="ppaction://hlinksldjump"/>
            <a:extLst>
              <a:ext uri="{FF2B5EF4-FFF2-40B4-BE49-F238E27FC236}">
                <a16:creationId xmlns:a16="http://schemas.microsoft.com/office/drawing/2014/main" id="{492588CF-9ED8-46A2-88EE-59EBD151FD6B}"/>
              </a:ext>
            </a:extLst>
          </p:cNvPr>
          <p:cNvSpPr txBox="1"/>
          <p:nvPr/>
        </p:nvSpPr>
        <p:spPr>
          <a:xfrm>
            <a:off x="7824970" y="4853433"/>
            <a:ext cx="59970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9" name="TextBox 38">
            <a:hlinkClick r:id="rId31" action="ppaction://hlinksldjump"/>
            <a:extLst>
              <a:ext uri="{FF2B5EF4-FFF2-40B4-BE49-F238E27FC236}">
                <a16:creationId xmlns:a16="http://schemas.microsoft.com/office/drawing/2014/main" id="{2ABE1BBB-1131-444C-BB06-70B83FB52056}"/>
              </a:ext>
            </a:extLst>
          </p:cNvPr>
          <p:cNvSpPr txBox="1"/>
          <p:nvPr/>
        </p:nvSpPr>
        <p:spPr>
          <a:xfrm>
            <a:off x="10104721" y="4634659"/>
            <a:ext cx="599700" cy="923330"/>
          </a:xfrm>
          <a:prstGeom prst="rect">
            <a:avLst/>
          </a:prstGeom>
          <a:solidFill>
            <a:srgbClr val="FF7707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55369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EE8D37CA-1FBE-4BE0-98A9-80DE9DD3F6D7}"/>
              </a:ext>
            </a:extLst>
          </p:cNvPr>
          <p:cNvSpPr/>
          <p:nvPr/>
        </p:nvSpPr>
        <p:spPr>
          <a:xfrm>
            <a:off x="1790565" y="1854431"/>
            <a:ext cx="8905893" cy="2944818"/>
          </a:xfrm>
          <a:prstGeom prst="snip2Diag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Câu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hỏi</a:t>
            </a:r>
            <a:r>
              <a:rPr lang="en-US" sz="4000" b="1" dirty="0">
                <a:solidFill>
                  <a:schemeClr val="bg1"/>
                </a:solidFill>
              </a:rPr>
              <a:t> 1: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Tim 3 </a:t>
            </a:r>
            <a:r>
              <a:rPr lang="en-US" sz="5400" dirty="0" err="1">
                <a:solidFill>
                  <a:schemeClr val="bg1"/>
                </a:solidFill>
              </a:rPr>
              <a:t>tiếng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có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vần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iêc</a:t>
            </a:r>
            <a:r>
              <a:rPr lang="en-US" sz="5400" dirty="0">
                <a:solidFill>
                  <a:schemeClr val="bg1"/>
                </a:solidFill>
              </a:rPr>
              <a:t> ?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9EDD7050-4A04-4E1A-8265-C1279AC4A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240" y="5616814"/>
            <a:ext cx="1627336" cy="995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1F4E43-3920-4BE3-86F8-4F8C1BE1068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3" y="1192599"/>
            <a:ext cx="3588035" cy="2009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74BF98-6BD4-4234-9E69-FA9C91B460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729" y="779382"/>
            <a:ext cx="1168595" cy="1168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88E8A-AC61-49C7-8FBB-CCF4B2532E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38" y="1221802"/>
            <a:ext cx="1061107" cy="1061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D8183-B193-47A9-80AA-01E0735A6E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6" y="1363679"/>
            <a:ext cx="1127571" cy="1127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783F1-2D62-487D-A058-833D2A93A9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0" t="83871" r="30376" b="1421"/>
          <a:stretch/>
        </p:blipFill>
        <p:spPr>
          <a:xfrm>
            <a:off x="0" y="5461081"/>
            <a:ext cx="2359743" cy="1008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D44DBE-E0B0-4846-B89D-BA08D82F3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93" y="5582823"/>
            <a:ext cx="647700" cy="904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E151E-5315-4F16-88FB-D659644EB5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4566" y="91012"/>
            <a:ext cx="3607715" cy="196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8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39">
            <a:extLst>
              <a:ext uri="{FF2B5EF4-FFF2-40B4-BE49-F238E27FC236}">
                <a16:creationId xmlns:a16="http://schemas.microsoft.com/office/drawing/2014/main" id="{E205F185-86BE-4151-9F35-335B1AFCB471}"/>
              </a:ext>
            </a:extLst>
          </p:cNvPr>
          <p:cNvSpPr/>
          <p:nvPr/>
        </p:nvSpPr>
        <p:spPr>
          <a:xfrm>
            <a:off x="2290793" y="1532470"/>
            <a:ext cx="8416536" cy="1624893"/>
          </a:xfrm>
          <a:prstGeom prst="snip2Diag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Câu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hỏi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2: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</a:rPr>
              <a:t>Đọc</a:t>
            </a:r>
            <a:r>
              <a:rPr lang="en-US" sz="4400" noProof="0" dirty="0">
                <a:solidFill>
                  <a:prstClr val="white"/>
                </a:solidFill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</a:rPr>
              <a:t>câu</a:t>
            </a:r>
            <a:r>
              <a:rPr lang="en-US" sz="4400" noProof="0" dirty="0">
                <a:solidFill>
                  <a:prstClr val="white"/>
                </a:solidFill>
              </a:rPr>
              <a:t> </a:t>
            </a:r>
            <a:r>
              <a:rPr lang="en-US" sz="4400" noProof="0" dirty="0" err="1">
                <a:solidFill>
                  <a:prstClr val="white"/>
                </a:solidFill>
              </a:rPr>
              <a:t>sau</a:t>
            </a:r>
            <a:endParaRPr lang="en-US" sz="4400" noProof="0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1F4E43-3920-4BE3-86F8-4F8C1BE106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3982"/>
            <a:ext cx="3588035" cy="2009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74BF98-6BD4-4234-9E69-FA9C91B460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82" y="640765"/>
            <a:ext cx="1168595" cy="1168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88E8A-AC61-49C7-8FBB-CCF4B2532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85" y="1083185"/>
            <a:ext cx="1061107" cy="1061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D8183-B193-47A9-80AA-01E0735A6E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9" y="1225062"/>
            <a:ext cx="1127571" cy="1127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783F1-2D62-487D-A058-833D2A93A9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0" t="83871" r="30376" b="1421"/>
          <a:stretch/>
        </p:blipFill>
        <p:spPr>
          <a:xfrm>
            <a:off x="0" y="5461081"/>
            <a:ext cx="2359743" cy="1008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D44DBE-E0B0-4846-B89D-BA08D82F39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93" y="5582823"/>
            <a:ext cx="647700" cy="904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E151E-5315-4F16-88FB-D659644EB5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4566" y="91012"/>
            <a:ext cx="3607715" cy="1967740"/>
          </a:xfrm>
          <a:prstGeom prst="rect">
            <a:avLst/>
          </a:prstGeom>
        </p:spPr>
      </p:pic>
      <p:sp>
        <p:nvSpPr>
          <p:cNvPr id="14" name="Snip Diagonal Corner Rectangle 49">
            <a:extLst>
              <a:ext uri="{FF2B5EF4-FFF2-40B4-BE49-F238E27FC236}">
                <a16:creationId xmlns:a16="http://schemas.microsoft.com/office/drawing/2014/main" id="{1EFB590B-5FD6-4C47-8F0C-F1F4D2F81A86}"/>
              </a:ext>
            </a:extLst>
          </p:cNvPr>
          <p:cNvSpPr/>
          <p:nvPr/>
        </p:nvSpPr>
        <p:spPr>
          <a:xfrm>
            <a:off x="1637725" y="3293491"/>
            <a:ext cx="10110236" cy="156323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i="1" dirty="0" err="1">
                <a:solidFill>
                  <a:prstClr val="white"/>
                </a:solidFill>
              </a:rPr>
              <a:t>Sáng</a:t>
            </a:r>
            <a:r>
              <a:rPr lang="en-US" sz="3600" i="1" dirty="0">
                <a:solidFill>
                  <a:prstClr val="white"/>
                </a:solidFill>
              </a:rPr>
              <a:t> </a:t>
            </a:r>
            <a:r>
              <a:rPr lang="en-US" sz="3600" i="1" dirty="0" err="1">
                <a:solidFill>
                  <a:prstClr val="white"/>
                </a:solidFill>
              </a:rPr>
              <a:t>sớm</a:t>
            </a:r>
            <a:r>
              <a:rPr lang="en-US" sz="3600" i="1" dirty="0">
                <a:solidFill>
                  <a:prstClr val="white"/>
                </a:solidFill>
              </a:rPr>
              <a:t>, </a:t>
            </a:r>
            <a:r>
              <a:rPr lang="en-US" sz="3600" i="1" dirty="0" err="1">
                <a:solidFill>
                  <a:prstClr val="white"/>
                </a:solidFill>
              </a:rPr>
              <a:t>vườn</a:t>
            </a:r>
            <a:r>
              <a:rPr lang="en-US" sz="3600" i="1" dirty="0">
                <a:solidFill>
                  <a:prstClr val="white"/>
                </a:solidFill>
              </a:rPr>
              <a:t> </a:t>
            </a:r>
            <a:r>
              <a:rPr lang="en-US" sz="3600" i="1" dirty="0" err="1">
                <a:solidFill>
                  <a:prstClr val="white"/>
                </a:solidFill>
              </a:rPr>
              <a:t>nhà</a:t>
            </a:r>
            <a:r>
              <a:rPr lang="en-US" sz="3600" i="1" dirty="0">
                <a:solidFill>
                  <a:prstClr val="white"/>
                </a:solidFill>
              </a:rPr>
              <a:t> </a:t>
            </a:r>
            <a:r>
              <a:rPr lang="en-US" sz="3600" i="1" dirty="0" err="1">
                <a:solidFill>
                  <a:prstClr val="white"/>
                </a:solidFill>
              </a:rPr>
              <a:t>em</a:t>
            </a:r>
            <a:r>
              <a:rPr lang="en-US" sz="3600" i="1" dirty="0">
                <a:solidFill>
                  <a:prstClr val="white"/>
                </a:solidFill>
              </a:rPr>
              <a:t> </a:t>
            </a:r>
            <a:r>
              <a:rPr lang="en-US" sz="3600" i="1" dirty="0" err="1">
                <a:solidFill>
                  <a:prstClr val="white"/>
                </a:solidFill>
              </a:rPr>
              <a:t>rộn</a:t>
            </a:r>
            <a:r>
              <a:rPr lang="en-US" sz="3600" i="1" dirty="0">
                <a:solidFill>
                  <a:prstClr val="white"/>
                </a:solidFill>
              </a:rPr>
              <a:t> </a:t>
            </a:r>
            <a:r>
              <a:rPr lang="en-US" sz="3600" i="1" dirty="0" err="1">
                <a:solidFill>
                  <a:prstClr val="white"/>
                </a:solidFill>
              </a:rPr>
              <a:t>rã</a:t>
            </a:r>
            <a:r>
              <a:rPr lang="en-US" sz="3600" i="1" dirty="0">
                <a:solidFill>
                  <a:prstClr val="white"/>
                </a:solidFill>
              </a:rPr>
              <a:t> </a:t>
            </a:r>
            <a:r>
              <a:rPr lang="en-US" sz="3600" i="1" dirty="0" err="1">
                <a:solidFill>
                  <a:prstClr val="white"/>
                </a:solidFill>
              </a:rPr>
              <a:t>tiếng</a:t>
            </a:r>
            <a:r>
              <a:rPr lang="en-US" sz="3600" i="1" dirty="0">
                <a:solidFill>
                  <a:prstClr val="white"/>
                </a:solidFill>
              </a:rPr>
              <a:t> </a:t>
            </a:r>
            <a:r>
              <a:rPr lang="en-US" sz="3600" i="1" dirty="0" err="1">
                <a:solidFill>
                  <a:prstClr val="white"/>
                </a:solidFill>
              </a:rPr>
              <a:t>chim</a:t>
            </a:r>
            <a:r>
              <a:rPr lang="en-US" sz="3600" i="1" dirty="0">
                <a:solidFill>
                  <a:prstClr val="white"/>
                </a:solidFill>
              </a:rPr>
              <a:t>.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DDC09C87-9A81-482D-9436-3ABC1F155F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58" y="5594767"/>
            <a:ext cx="1631417" cy="9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2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Diagonal Corner Rectangle 39">
            <a:extLst>
              <a:ext uri="{FF2B5EF4-FFF2-40B4-BE49-F238E27FC236}">
                <a16:creationId xmlns:a16="http://schemas.microsoft.com/office/drawing/2014/main" id="{88E3FE31-825D-433D-9989-5E777FE55149}"/>
              </a:ext>
            </a:extLst>
          </p:cNvPr>
          <p:cNvSpPr/>
          <p:nvPr/>
        </p:nvSpPr>
        <p:spPr>
          <a:xfrm>
            <a:off x="2785064" y="514353"/>
            <a:ext cx="7043087" cy="4264126"/>
          </a:xfrm>
          <a:prstGeom prst="snip2DiagRect">
            <a:avLst/>
          </a:prstGeom>
          <a:solidFill>
            <a:srgbClr val="FF00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hỏi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3: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Tìm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và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đọc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tiếng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có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vần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ong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đoạn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thơ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sau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</a:rPr>
              <a:t>	</a:t>
            </a:r>
            <a:r>
              <a:rPr lang="en-US" sz="3600" noProof="0" dirty="0" err="1">
                <a:solidFill>
                  <a:srgbClr val="404040"/>
                </a:solidFill>
              </a:rPr>
              <a:t>Đi</a:t>
            </a:r>
            <a:r>
              <a:rPr lang="en-US" sz="3600" noProof="0" dirty="0">
                <a:solidFill>
                  <a:srgbClr val="404040"/>
                </a:solidFill>
              </a:rPr>
              <a:t> </a:t>
            </a:r>
            <a:r>
              <a:rPr lang="en-US" sz="3600" noProof="0" dirty="0" err="1">
                <a:solidFill>
                  <a:srgbClr val="404040"/>
                </a:solidFill>
              </a:rPr>
              <a:t>học</a:t>
            </a:r>
            <a:r>
              <a:rPr lang="en-US" sz="3600" noProof="0" dirty="0">
                <a:solidFill>
                  <a:srgbClr val="404040"/>
                </a:solidFill>
              </a:rPr>
              <a:t> </a:t>
            </a:r>
            <a:r>
              <a:rPr lang="en-US" sz="3600" noProof="0" dirty="0" err="1">
                <a:solidFill>
                  <a:srgbClr val="404040"/>
                </a:solidFill>
              </a:rPr>
              <a:t>lắm</a:t>
            </a:r>
            <a:r>
              <a:rPr lang="en-US" sz="3600" noProof="0" dirty="0">
                <a:solidFill>
                  <a:srgbClr val="404040"/>
                </a:solidFill>
              </a:rPr>
              <a:t> </a:t>
            </a:r>
            <a:r>
              <a:rPr lang="en-US" sz="3600" noProof="0" dirty="0" err="1">
                <a:solidFill>
                  <a:srgbClr val="404040"/>
                </a:solidFill>
              </a:rPr>
              <a:t>sự</a:t>
            </a:r>
            <a:r>
              <a:rPr lang="en-US" sz="3600" noProof="0" dirty="0">
                <a:solidFill>
                  <a:srgbClr val="404040"/>
                </a:solidFill>
              </a:rPr>
              <a:t> </a:t>
            </a:r>
            <a:r>
              <a:rPr lang="en-US" sz="3600" noProof="0" dirty="0" err="1">
                <a:solidFill>
                  <a:srgbClr val="404040"/>
                </a:solidFill>
              </a:rPr>
              <a:t>lạ</a:t>
            </a:r>
            <a:endParaRPr lang="en-US" sz="3600" noProof="0" dirty="0">
              <a:solidFill>
                <a:srgbClr val="40404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	Cha</a:t>
            </a:r>
            <a:r>
              <a:rPr kumimoji="0" lang="en-US" sz="3600" i="0" u="none" strike="noStrike" kern="1200" cap="none" spc="0" normalizeH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mẹ</a:t>
            </a:r>
            <a:r>
              <a:rPr kumimoji="0" lang="en-US" sz="3600" i="0" u="none" strike="noStrike" kern="1200" cap="none" spc="0" normalizeH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vẫn</a:t>
            </a:r>
            <a:r>
              <a:rPr kumimoji="0" lang="en-US" sz="3600" i="0" u="none" strike="noStrike" kern="1200" cap="none" spc="0" normalizeH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chờ</a:t>
            </a:r>
            <a:r>
              <a:rPr kumimoji="0" lang="en-US" sz="3600" i="0" u="none" strike="noStrike" kern="1200" cap="none" spc="0" normalizeH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mong</a:t>
            </a:r>
            <a:endParaRPr lang="en-US" sz="3600" dirty="0">
              <a:solidFill>
                <a:srgbClr val="40404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noProof="0" dirty="0">
                <a:solidFill>
                  <a:srgbClr val="404040"/>
                </a:solidFill>
              </a:rPr>
              <a:t>	Ba</a:t>
            </a:r>
            <a:r>
              <a:rPr lang="en-US" sz="3600" noProof="0" dirty="0">
                <a:solidFill>
                  <a:srgbClr val="404040"/>
                </a:solidFill>
              </a:rPr>
              <a:t> </a:t>
            </a:r>
            <a:r>
              <a:rPr lang="en-US" sz="3600" noProof="0" dirty="0" err="1">
                <a:solidFill>
                  <a:srgbClr val="404040"/>
                </a:solidFill>
              </a:rPr>
              <a:t>bạn</a:t>
            </a:r>
            <a:r>
              <a:rPr lang="en-US" sz="3600" noProof="0" dirty="0">
                <a:solidFill>
                  <a:srgbClr val="404040"/>
                </a:solidFill>
              </a:rPr>
              <a:t> </a:t>
            </a:r>
            <a:r>
              <a:rPr lang="en-US" sz="3600" noProof="0" dirty="0" err="1">
                <a:solidFill>
                  <a:srgbClr val="404040"/>
                </a:solidFill>
              </a:rPr>
              <a:t>hứa</a:t>
            </a:r>
            <a:r>
              <a:rPr lang="en-US" sz="3600" noProof="0" dirty="0">
                <a:solidFill>
                  <a:srgbClr val="404040"/>
                </a:solidFill>
              </a:rPr>
              <a:t> </a:t>
            </a:r>
            <a:r>
              <a:rPr lang="en-US" sz="3600" noProof="0" dirty="0" err="1">
                <a:solidFill>
                  <a:srgbClr val="404040"/>
                </a:solidFill>
              </a:rPr>
              <a:t>trong</a:t>
            </a:r>
            <a:r>
              <a:rPr lang="en-US" sz="3600" noProof="0" dirty="0">
                <a:solidFill>
                  <a:srgbClr val="404040"/>
                </a:solidFill>
              </a:rPr>
              <a:t> </a:t>
            </a:r>
            <a:r>
              <a:rPr lang="en-US" sz="3600" noProof="0" dirty="0" err="1">
                <a:solidFill>
                  <a:srgbClr val="404040"/>
                </a:solidFill>
              </a:rPr>
              <a:t>lòng</a:t>
            </a:r>
            <a:r>
              <a:rPr lang="en-US" sz="3600" dirty="0">
                <a:solidFill>
                  <a:srgbClr val="404040"/>
                </a:solidFill>
              </a:rPr>
              <a:t>	</a:t>
            </a:r>
            <a:r>
              <a:rPr kumimoji="0" lang="en-US" sz="3600" i="0" u="none" strike="noStrike" kern="1200" cap="none" spc="0" normalizeH="0" baseline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Học</a:t>
            </a:r>
            <a:r>
              <a:rPr kumimoji="0" lang="en-US" sz="360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baseline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tập</a:t>
            </a:r>
            <a:r>
              <a:rPr kumimoji="0" lang="en-US" sz="3600" i="0" u="none" strike="noStrike" kern="1200" cap="none" spc="0" normalizeH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thật</a:t>
            </a:r>
            <a:r>
              <a:rPr kumimoji="0" lang="en-US" sz="3600" i="0" u="none" strike="noStrike" kern="1200" cap="none" spc="0" normalizeH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chăm</a:t>
            </a:r>
            <a:r>
              <a:rPr kumimoji="0" lang="en-US" sz="3600" i="0" u="none" strike="noStrike" kern="1200" cap="none" spc="0" normalizeH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chỉ</a:t>
            </a:r>
            <a:r>
              <a:rPr kumimoji="0" lang="en-US" sz="3600" i="0" u="none" strike="noStrike" kern="1200" cap="none" spc="0" normalizeH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</a:endParaRPr>
          </a:p>
        </p:txBody>
      </p:sp>
      <p:sp>
        <p:nvSpPr>
          <p:cNvPr id="17" name="Snip Diagonal Corner Rectangle 49">
            <a:extLst>
              <a:ext uri="{FF2B5EF4-FFF2-40B4-BE49-F238E27FC236}">
                <a16:creationId xmlns:a16="http://schemas.microsoft.com/office/drawing/2014/main" id="{B784047F-141A-4A71-860E-E96AE6AF9BA2}"/>
              </a:ext>
            </a:extLst>
          </p:cNvPr>
          <p:cNvSpPr/>
          <p:nvPr/>
        </p:nvSpPr>
        <p:spPr>
          <a:xfrm>
            <a:off x="2957605" y="4677948"/>
            <a:ext cx="6870546" cy="90487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mong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lòng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id="{B359633F-0B57-4A30-853F-89F52FD16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662" y="5700014"/>
            <a:ext cx="1378758" cy="843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1F4E43-3920-4BE3-86F8-4F8C1BE1068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4904"/>
            <a:ext cx="3588035" cy="2009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74BF98-6BD4-4234-9E69-FA9C91B460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82" y="1361687"/>
            <a:ext cx="1168595" cy="1168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88E8A-AC61-49C7-8FBB-CCF4B2532E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85" y="1804107"/>
            <a:ext cx="1061107" cy="1061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D8183-B193-47A9-80AA-01E0735A6E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9" y="1945984"/>
            <a:ext cx="1127571" cy="1127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783F1-2D62-487D-A058-833D2A93A9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0" t="83871" r="30376" b="1421"/>
          <a:stretch/>
        </p:blipFill>
        <p:spPr>
          <a:xfrm>
            <a:off x="0" y="5461081"/>
            <a:ext cx="2359743" cy="1008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D44DBE-E0B0-4846-B89D-BA08D82F3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93" y="5582823"/>
            <a:ext cx="647700" cy="904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E151E-5315-4F16-88FB-D659644EB5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9566" y="242119"/>
            <a:ext cx="3368751" cy="18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48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39">
            <a:extLst>
              <a:ext uri="{FF2B5EF4-FFF2-40B4-BE49-F238E27FC236}">
                <a16:creationId xmlns:a16="http://schemas.microsoft.com/office/drawing/2014/main" id="{3DD9A0B3-9354-403D-A7D9-FA5FDA776D9B}"/>
              </a:ext>
            </a:extLst>
          </p:cNvPr>
          <p:cNvSpPr/>
          <p:nvPr/>
        </p:nvSpPr>
        <p:spPr>
          <a:xfrm>
            <a:off x="2148610" y="1667569"/>
            <a:ext cx="8632256" cy="2811972"/>
          </a:xfrm>
          <a:prstGeom prst="snip2DiagRect">
            <a:avLst/>
          </a:prstGeom>
          <a:solidFill>
            <a:srgbClr val="C129A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Câu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hỏi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</a:rPr>
              <a:t>Tìm</a:t>
            </a:r>
            <a:r>
              <a:rPr lang="en-US" sz="4800" dirty="0">
                <a:solidFill>
                  <a:prstClr val="white"/>
                </a:solidFill>
              </a:rPr>
              <a:t> 3 </a:t>
            </a:r>
            <a:r>
              <a:rPr lang="en-US" sz="4800" dirty="0" err="1">
                <a:solidFill>
                  <a:prstClr val="white"/>
                </a:solidFill>
              </a:rPr>
              <a:t>tiếng</a:t>
            </a:r>
            <a:r>
              <a:rPr lang="en-US" sz="4800" dirty="0">
                <a:solidFill>
                  <a:prstClr val="white"/>
                </a:solidFill>
              </a:rPr>
              <a:t> </a:t>
            </a:r>
            <a:r>
              <a:rPr lang="en-US" sz="4800" dirty="0" err="1">
                <a:solidFill>
                  <a:prstClr val="white"/>
                </a:solidFill>
              </a:rPr>
              <a:t>có</a:t>
            </a:r>
            <a:r>
              <a:rPr lang="en-US" sz="4800" dirty="0">
                <a:solidFill>
                  <a:prstClr val="white"/>
                </a:solidFill>
              </a:rPr>
              <a:t> </a:t>
            </a:r>
            <a:r>
              <a:rPr lang="en-US" sz="4800" dirty="0" err="1">
                <a:solidFill>
                  <a:prstClr val="white"/>
                </a:solidFill>
              </a:rPr>
              <a:t>vần</a:t>
            </a:r>
            <a:r>
              <a:rPr lang="en-US" sz="4800" dirty="0">
                <a:solidFill>
                  <a:prstClr val="white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ông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1F4E43-3920-4BE3-86F8-4F8C1BE106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4904"/>
            <a:ext cx="3588035" cy="2009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74BF98-6BD4-4234-9E69-FA9C91B460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82" y="1361687"/>
            <a:ext cx="1168595" cy="1168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88E8A-AC61-49C7-8FBB-CCF4B2532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85" y="1804107"/>
            <a:ext cx="1061107" cy="1061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D8183-B193-47A9-80AA-01E0735A6E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9" y="1945984"/>
            <a:ext cx="1127571" cy="1127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783F1-2D62-487D-A058-833D2A93A9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0" t="83871" r="30376" b="1421"/>
          <a:stretch/>
        </p:blipFill>
        <p:spPr>
          <a:xfrm>
            <a:off x="0" y="5461081"/>
            <a:ext cx="2359743" cy="1008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D44DBE-E0B0-4846-B89D-BA08D82F39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93" y="5582823"/>
            <a:ext cx="647700" cy="904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E151E-5315-4F16-88FB-D659644EB5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4566" y="91012"/>
            <a:ext cx="3607715" cy="1967740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F0065CDD-2632-4391-9EEF-9E56CD232B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07" y="5681916"/>
            <a:ext cx="1528793" cy="93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98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Diagonal Corner Rectangle 39">
            <a:extLst>
              <a:ext uri="{FF2B5EF4-FFF2-40B4-BE49-F238E27FC236}">
                <a16:creationId xmlns:a16="http://schemas.microsoft.com/office/drawing/2014/main" id="{319EC2ED-9979-4046-9D44-DF7C0858A3D5}"/>
              </a:ext>
            </a:extLst>
          </p:cNvPr>
          <p:cNvSpPr/>
          <p:nvPr/>
        </p:nvSpPr>
        <p:spPr>
          <a:xfrm>
            <a:off x="2880144" y="593739"/>
            <a:ext cx="6897573" cy="3832059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hỏi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5: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tìm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tiếng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có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vần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oc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trong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đoạn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thơ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</a:rPr>
              <a:t>	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Sóc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nhím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thỏ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ngọc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Học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lớp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cô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sơn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ca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Bác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ngựa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đón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nhà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Đưa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cả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ba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đi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</a:rPr>
              <a:t>học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1F4E43-3920-4BE3-86F8-4F8C1BE106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4904"/>
            <a:ext cx="3588035" cy="2009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74BF98-6BD4-4234-9E69-FA9C91B460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82" y="1361687"/>
            <a:ext cx="1168595" cy="1168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88E8A-AC61-49C7-8FBB-CCF4B2532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85" y="1804107"/>
            <a:ext cx="1061107" cy="1061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D8183-B193-47A9-80AA-01E0735A6E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9" y="1945984"/>
            <a:ext cx="1127571" cy="1127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783F1-2D62-487D-A058-833D2A93A9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0" t="83871" r="30376" b="1421"/>
          <a:stretch/>
        </p:blipFill>
        <p:spPr>
          <a:xfrm>
            <a:off x="0" y="5461081"/>
            <a:ext cx="2359743" cy="1008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D44DBE-E0B0-4846-B89D-BA08D82F39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93" y="5582823"/>
            <a:ext cx="647700" cy="904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E151E-5315-4F16-88FB-D659644EB5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9826" y="71991"/>
            <a:ext cx="3122173" cy="1702913"/>
          </a:xfrm>
          <a:prstGeom prst="rect">
            <a:avLst/>
          </a:prstGeom>
        </p:spPr>
      </p:pic>
      <p:sp>
        <p:nvSpPr>
          <p:cNvPr id="17" name="Snip Diagonal Corner Rectangle 49">
            <a:extLst>
              <a:ext uri="{FF2B5EF4-FFF2-40B4-BE49-F238E27FC236}">
                <a16:creationId xmlns:a16="http://schemas.microsoft.com/office/drawing/2014/main" id="{9B7BBBB2-43ED-4A25-9849-7C61C08A2E59}"/>
              </a:ext>
            </a:extLst>
          </p:cNvPr>
          <p:cNvSpPr/>
          <p:nvPr/>
        </p:nvSpPr>
        <p:spPr>
          <a:xfrm>
            <a:off x="3279781" y="4406206"/>
            <a:ext cx="6497936" cy="105472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Sóc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ngọc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C650832C-A895-4AE6-89BF-2E2ED2F989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45" y="5581749"/>
            <a:ext cx="1724330" cy="10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8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39">
            <a:extLst>
              <a:ext uri="{FF2B5EF4-FFF2-40B4-BE49-F238E27FC236}">
                <a16:creationId xmlns:a16="http://schemas.microsoft.com/office/drawing/2014/main" id="{36002BB1-0B85-460C-9183-45A977F5D6F0}"/>
              </a:ext>
            </a:extLst>
          </p:cNvPr>
          <p:cNvSpPr/>
          <p:nvPr/>
        </p:nvSpPr>
        <p:spPr>
          <a:xfrm>
            <a:off x="2247227" y="1768463"/>
            <a:ext cx="8428393" cy="2559256"/>
          </a:xfrm>
          <a:prstGeom prst="snip2Diag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Câu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hỏi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prstClr val="white"/>
                </a:solidFill>
              </a:rPr>
              <a:t>Tìm</a:t>
            </a:r>
            <a:r>
              <a:rPr lang="en-US" sz="5400" dirty="0">
                <a:solidFill>
                  <a:prstClr val="white"/>
                </a:solidFill>
              </a:rPr>
              <a:t> 3 </a:t>
            </a:r>
            <a:r>
              <a:rPr lang="en-US" sz="5400" dirty="0" err="1">
                <a:solidFill>
                  <a:prstClr val="white"/>
                </a:solidFill>
              </a:rPr>
              <a:t>tiếng</a:t>
            </a:r>
            <a:r>
              <a:rPr lang="en-US" sz="5400" dirty="0">
                <a:solidFill>
                  <a:prstClr val="white"/>
                </a:solidFill>
              </a:rPr>
              <a:t> </a:t>
            </a:r>
            <a:r>
              <a:rPr lang="en-US" sz="5400" dirty="0" err="1">
                <a:solidFill>
                  <a:prstClr val="white"/>
                </a:solidFill>
              </a:rPr>
              <a:t>có</a:t>
            </a:r>
            <a:r>
              <a:rPr lang="en-US" sz="5400" dirty="0">
                <a:solidFill>
                  <a:prstClr val="white"/>
                </a:solidFill>
              </a:rPr>
              <a:t> </a:t>
            </a:r>
            <a:r>
              <a:rPr lang="en-US" sz="5400" dirty="0" err="1">
                <a:solidFill>
                  <a:prstClr val="white"/>
                </a:solidFill>
              </a:rPr>
              <a:t>vần</a:t>
            </a:r>
            <a:r>
              <a:rPr lang="en-US" sz="5400" dirty="0">
                <a:solidFill>
                  <a:prstClr val="white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ôc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1F4E43-3920-4BE3-86F8-4F8C1BE106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4904"/>
            <a:ext cx="3588035" cy="2009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74BF98-6BD4-4234-9E69-FA9C91B460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82" y="1361687"/>
            <a:ext cx="1168595" cy="1168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88E8A-AC61-49C7-8FBB-CCF4B2532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85" y="1804107"/>
            <a:ext cx="1061107" cy="1061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D8183-B193-47A9-80AA-01E0735A6E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9" y="1945984"/>
            <a:ext cx="1127571" cy="1127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783F1-2D62-487D-A058-833D2A93A9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0" t="83871" r="30376" b="1421"/>
          <a:stretch/>
        </p:blipFill>
        <p:spPr>
          <a:xfrm>
            <a:off x="0" y="5461081"/>
            <a:ext cx="2359743" cy="1008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D44DBE-E0B0-4846-B89D-BA08D82F39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93" y="5582823"/>
            <a:ext cx="647700" cy="904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E151E-5315-4F16-88FB-D659644EB5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4566" y="91012"/>
            <a:ext cx="3607715" cy="1967740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724DACAC-3BC1-406D-A746-067CCB7A4D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47" y="5582823"/>
            <a:ext cx="1698993" cy="103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4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302440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184</Words>
  <Application>Microsoft Office PowerPoint</Application>
  <PresentationFormat>Widescreen</PresentationFormat>
  <Paragraphs>46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Lato Regular</vt:lpstr>
      <vt:lpstr>UTM Avo</vt:lpstr>
      <vt:lpstr>等线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127</cp:revision>
  <dcterms:created xsi:type="dcterms:W3CDTF">2021-11-01T08:16:43Z</dcterms:created>
  <dcterms:modified xsi:type="dcterms:W3CDTF">2022-01-21T04:32:17Z</dcterms:modified>
</cp:coreProperties>
</file>