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98"/>
    <a:srgbClr val="F3B0C2"/>
    <a:srgbClr val="C8DEB0"/>
    <a:srgbClr val="CBE0F1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0" d="100"/>
          <a:sy n="60" d="100"/>
        </p:scale>
        <p:origin x="-1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=""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=""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=""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=""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=""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=""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="" xmlns:a16="http://schemas.microsoft.com/office/drawing/2014/main" id="{F84A6598-F855-A0F7-1E47-68B74EE2D3D8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1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E62ADDAD-F338-1A35-97EC-D959EED7FAF9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đơn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vị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24530AA7-AE6F-E309-A031-7E13275B1CFA}"/>
              </a:ext>
            </a:extLst>
          </p:cNvPr>
          <p:cNvSpPr txBox="1"/>
          <p:nvPr/>
        </p:nvSpPr>
        <p:spPr>
          <a:xfrm>
            <a:off x="2270760" y="3601060"/>
            <a:ext cx="911627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76 248 = 70000 + 6000 + 200 + 40 + 8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FE6E6C-AA99-D43E-DCF6-CFE4845D40BC}"/>
              </a:ext>
            </a:extLst>
          </p:cNvPr>
          <p:cNvSpPr txBox="1"/>
          <p:nvPr/>
        </p:nvSpPr>
        <p:spPr>
          <a:xfrm>
            <a:off x="2286000" y="4293030"/>
            <a:ext cx="56297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99 000 = 90000 + 9000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A0C52758-AF39-0CB5-5A01-0C1658548CF8}"/>
              </a:ext>
            </a:extLst>
          </p:cNvPr>
          <p:cNvSpPr txBox="1"/>
          <p:nvPr/>
        </p:nvSpPr>
        <p:spPr>
          <a:xfrm>
            <a:off x="2255520" y="4969759"/>
            <a:ext cx="76254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36 044 = 30000 + 6000 + 40 + 4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2114F816-6316-3A43-5E25-6A816CDE3A21}"/>
              </a:ext>
            </a:extLst>
          </p:cNvPr>
          <p:cNvSpPr txBox="1"/>
          <p:nvPr/>
        </p:nvSpPr>
        <p:spPr>
          <a:xfrm>
            <a:off x="2286000" y="2912477"/>
            <a:ext cx="790601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 2765 = 2000 + 700 + 60 + 5</a:t>
            </a:r>
          </a:p>
        </p:txBody>
      </p: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2C1D0B6-A703-EF82-6A10-DC6184DD8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39419" b="35685"/>
          <a:stretch/>
        </p:blipFill>
        <p:spPr>
          <a:xfrm>
            <a:off x="550304" y="1600199"/>
            <a:ext cx="10940656" cy="99060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4605E2AD-19C3-1AF2-4DA9-3E27EBAB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68911" b="6193"/>
          <a:stretch/>
        </p:blipFill>
        <p:spPr>
          <a:xfrm>
            <a:off x="550304" y="3771900"/>
            <a:ext cx="10940656" cy="990601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82379BB0-FE2F-0BC1-5BAE-4378F85A50D4}"/>
              </a:ext>
            </a:extLst>
          </p:cNvPr>
          <p:cNvSpPr/>
          <p:nvPr/>
        </p:nvSpPr>
        <p:spPr>
          <a:xfrm>
            <a:off x="3352800" y="871536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3 150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EA70BCF2-2507-DB71-376A-B1DBC60D7E26}"/>
              </a:ext>
            </a:extLst>
          </p:cNvPr>
          <p:cNvSpPr/>
          <p:nvPr/>
        </p:nvSpPr>
        <p:spPr>
          <a:xfrm>
            <a:off x="3667760" y="1882257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B64BD662-4DFC-9B07-E266-185C75BCAAE5}"/>
              </a:ext>
            </a:extLst>
          </p:cNvPr>
          <p:cNvSpPr/>
          <p:nvPr/>
        </p:nvSpPr>
        <p:spPr>
          <a:xfrm>
            <a:off x="4267200" y="1869398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3 200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6F624E38-713E-E47F-ADE8-5A15BAF90880}"/>
              </a:ext>
            </a:extLst>
          </p:cNvPr>
          <p:cNvSpPr/>
          <p:nvPr/>
        </p:nvSpPr>
        <p:spPr>
          <a:xfrm>
            <a:off x="8229600" y="863770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3 400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FB8B4429-F732-7D4C-2CBF-D277D32272D0}"/>
              </a:ext>
            </a:extLst>
          </p:cNvPr>
          <p:cNvSpPr/>
          <p:nvPr/>
        </p:nvSpPr>
        <p:spPr>
          <a:xfrm>
            <a:off x="8564880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B0F0CB4D-6017-6238-BCED-1E18E4780D61}"/>
              </a:ext>
            </a:extLst>
          </p:cNvPr>
          <p:cNvSpPr/>
          <p:nvPr/>
        </p:nvSpPr>
        <p:spPr>
          <a:xfrm>
            <a:off x="9067800" y="1893803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3 450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5DEC8A56-72D1-52F8-9FD6-AB8F9490ACAE}"/>
              </a:ext>
            </a:extLst>
          </p:cNvPr>
          <p:cNvSpPr/>
          <p:nvPr/>
        </p:nvSpPr>
        <p:spPr>
          <a:xfrm>
            <a:off x="10480297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1816BD29-42D6-71A8-9728-8A3551027859}"/>
              </a:ext>
            </a:extLst>
          </p:cNvPr>
          <p:cNvSpPr/>
          <p:nvPr/>
        </p:nvSpPr>
        <p:spPr>
          <a:xfrm>
            <a:off x="10058160" y="852195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3 500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EF57662D-5457-A5FE-772F-9C7EDC8384A0}"/>
              </a:ext>
            </a:extLst>
          </p:cNvPr>
          <p:cNvSpPr/>
          <p:nvPr/>
        </p:nvSpPr>
        <p:spPr>
          <a:xfrm>
            <a:off x="2362200" y="3352799"/>
            <a:ext cx="1371600" cy="492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26 300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5A9C66A9-2366-CEF8-15E2-2931C10B1FE2}"/>
              </a:ext>
            </a:extLst>
          </p:cNvPr>
          <p:cNvSpPr/>
          <p:nvPr/>
        </p:nvSpPr>
        <p:spPr>
          <a:xfrm>
            <a:off x="2677160" y="4096852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EE057EBF-5CFB-D0A0-A873-29A905A5DC79}"/>
              </a:ext>
            </a:extLst>
          </p:cNvPr>
          <p:cNvSpPr/>
          <p:nvPr/>
        </p:nvSpPr>
        <p:spPr>
          <a:xfrm>
            <a:off x="6096000" y="4096852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26 700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="" xmlns:a16="http://schemas.microsoft.com/office/drawing/2014/main" id="{B074052F-EC81-58BE-95E1-26528F8D5F49}"/>
              </a:ext>
            </a:extLst>
          </p:cNvPr>
          <p:cNvSpPr/>
          <p:nvPr/>
        </p:nvSpPr>
        <p:spPr>
          <a:xfrm>
            <a:off x="10061293" y="4123275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27 100</a:t>
            </a:r>
          </a:p>
        </p:txBody>
      </p:sp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F0501BE-570C-5979-45E1-DF222911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9855" r="3566" b="40093"/>
          <a:stretch/>
        </p:blipFill>
        <p:spPr>
          <a:xfrm>
            <a:off x="1988820" y="1189559"/>
            <a:ext cx="8747760" cy="330624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1219200" y="728609"/>
            <a:ext cx="67971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các số sau:</a:t>
            </a:r>
            <a:endParaRPr lang="en-US" sz="40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7A9A243-6AA8-5950-655C-3442C0EBFA5F}"/>
              </a:ext>
            </a:extLst>
          </p:cNvPr>
          <p:cNvSpPr txBox="1"/>
          <p:nvPr/>
        </p:nvSpPr>
        <p:spPr>
          <a:xfrm>
            <a:off x="1371600" y="4495800"/>
            <a:ext cx="9982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số bé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số lớn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các số trên theo thứ tự từ bé đến lớn.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2045A8D-1481-9D0D-BE1F-0E39D609B62E}"/>
              </a:ext>
            </a:extLst>
          </p:cNvPr>
          <p:cNvSpPr txBox="1"/>
          <p:nvPr/>
        </p:nvSpPr>
        <p:spPr>
          <a:xfrm>
            <a:off x="5715000" y="4454662"/>
            <a:ext cx="102431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3 078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9EC301D-F9A1-384D-029F-9534852B378C}"/>
              </a:ext>
            </a:extLst>
          </p:cNvPr>
          <p:cNvSpPr txBox="1"/>
          <p:nvPr/>
        </p:nvSpPr>
        <p:spPr>
          <a:xfrm>
            <a:off x="6019800" y="4988242"/>
            <a:ext cx="12519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39 469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094B67FF-0B4C-EFC4-EC5C-8EE9FE487A7D}"/>
              </a:ext>
            </a:extLst>
          </p:cNvPr>
          <p:cNvSpPr txBox="1"/>
          <p:nvPr/>
        </p:nvSpPr>
        <p:spPr>
          <a:xfrm>
            <a:off x="3950895" y="5958813"/>
            <a:ext cx="55768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3 078, 26 105, 26 115, 39 469.</a:t>
            </a:r>
          </a:p>
        </p:txBody>
      </p:sp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07772" y="750094"/>
            <a:ext cx="94183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</a:t>
            </a:r>
          </a:p>
          <a:p>
            <a:pPr algn="ctr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KẾT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FD6D68D-5545-7C98-06C1-8B7C5455A18A}"/>
              </a:ext>
            </a:extLst>
          </p:cNvPr>
          <p:cNvSpPr txBox="1"/>
          <p:nvPr/>
        </p:nvSpPr>
        <p:spPr>
          <a:xfrm>
            <a:off x="1907772" y="2000250"/>
            <a:ext cx="883642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lập nhóm 6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vượt qua các câu hỏi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xong trước giơ tay phát tín hiệu.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 tích điểm mỗi nhóm khi vượt qua từng câu hỏi.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BC97D3DA-AA92-8DDB-82ED-4B72E0B5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3369" r="98582">
                        <a14:foregroundMark x1="73227" y1="24468" x2="72163" y2="88121"/>
                        <a14:foregroundMark x1="19326" y1="30674" x2="25000" y2="75887"/>
                        <a14:foregroundMark x1="25000" y1="75887" x2="23936" y2="88475"/>
                        <a14:foregroundMark x1="13298" y1="33688" x2="6206" y2="51773"/>
                        <a14:foregroundMark x1="6206" y1="51773" x2="6028" y2="54078"/>
                        <a14:foregroundMark x1="47340" y1="53901" x2="47340" y2="53901"/>
                        <a14:foregroundMark x1="44858" y1="42730" x2="44858" y2="42730"/>
                        <a14:foregroundMark x1="96277" y1="34929" x2="96277" y2="34929"/>
                        <a14:foregroundMark x1="84043" y1="47518" x2="80851" y2="50532"/>
                        <a14:foregroundMark x1="68262" y1="49468" x2="65957" y2="53723"/>
                        <a14:foregroundMark x1="95035" y1="71454" x2="95035" y2="71454"/>
                        <a14:foregroundMark x1="3546" y1="72163" x2="3369" y2="74468"/>
                        <a14:foregroundMark x1="35638" y1="38298" x2="41135" y2="44858"/>
                        <a14:foregroundMark x1="38830" y1="28014" x2="29255" y2="32801"/>
                        <a14:foregroundMark x1="10993" y1="27482" x2="14716" y2="30674"/>
                        <a14:foregroundMark x1="98582" y1="72695" x2="93617" y2="67021"/>
                        <a14:foregroundMark x1="66489" y1="80319" x2="65071" y2="87943"/>
                        <a14:foregroundMark x1="35993" y1="83511" x2="37411" y2="87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28" y="3886200"/>
            <a:ext cx="3276600" cy="32766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B2751D0A-B459-C9BD-6897-D0E95F756F15}"/>
              </a:ext>
            </a:extLst>
          </p:cNvPr>
          <p:cNvSpPr txBox="1"/>
          <p:nvPr/>
        </p:nvSpPr>
        <p:spPr>
          <a:xfrm>
            <a:off x="1907772" y="4789289"/>
            <a:ext cx="69314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nhiều điểm nhất dành chiến thắng.</a:t>
            </a:r>
            <a:endParaRPr lang="en-US" sz="36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533400" y="1143000"/>
            <a:ext cx="10515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 100 000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BEA958B4-B2EA-3DEE-2DDE-4CE8FAC74200}"/>
              </a:ext>
            </a:extLst>
          </p:cNvPr>
          <p:cNvSpPr txBox="1"/>
          <p:nvPr/>
        </p:nvSpPr>
        <p:spPr>
          <a:xfrm>
            <a:off x="533400" y="2819400"/>
            <a:ext cx="105156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 </a:t>
            </a:r>
            <a:r>
              <a:rPr lang="vi-V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một số bất kì trong nhóm phân tích cấu tạo thập phân.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56BC754D-28F6-29E5-839E-7CB1ECB78D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3: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các số trong nhóm theo thứ tự tăng dần.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69AA8394-D566-256E-4CFA-AFA29E661FDE}"/>
              </a:ext>
            </a:extLst>
          </p:cNvPr>
          <p:cNvSpPr txBox="1"/>
          <p:nvPr/>
        </p:nvSpPr>
        <p:spPr>
          <a:xfrm>
            <a:off x="1295400" y="28194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4: </a:t>
            </a:r>
            <a:r>
              <a:rPr lang="vi-VN" sz="4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đó đến hàng trăm.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1AEF3F1-45BF-C04D-47D8-11B6E1E9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32C4092-7E51-DA8D-7153-EFD5ED15E8AE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1346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algn="l">
              <a:buAutoNum type="alphaLcParenR"/>
            </a:pP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1 879, 6 500, 43 001, 96 075,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47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293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DC1F37F-C5CF-7706-FBBC-08BAC0A0488D}"/>
              </a:ext>
            </a:extLst>
          </p:cNvPr>
          <p:cNvSpPr txBox="1"/>
          <p:nvPr/>
        </p:nvSpPr>
        <p:spPr>
          <a:xfrm>
            <a:off x="647213" y="1921950"/>
            <a:ext cx="11278574" cy="4274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1 879: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bảy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6 500: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43 001: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96 075: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bảy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lăm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47 293: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bảy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Viết các số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1DE70398-C0D6-15E2-D38D-F7049ECA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31441" r="1885" b="5241"/>
          <a:stretch/>
        </p:blipFill>
        <p:spPr>
          <a:xfrm>
            <a:off x="700811" y="1600200"/>
            <a:ext cx="10728439" cy="41483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540A4CC-B240-6942-D808-1BC9E48DDC28}"/>
              </a:ext>
            </a:extLst>
          </p:cNvPr>
          <p:cNvSpPr txBox="1"/>
          <p:nvPr/>
        </p:nvSpPr>
        <p:spPr>
          <a:xfrm>
            <a:off x="9459334" y="2606040"/>
            <a:ext cx="1277594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2 765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F15A0682-72E4-F6BD-E54F-AA26141324F6}"/>
              </a:ext>
            </a:extLst>
          </p:cNvPr>
          <p:cNvSpPr txBox="1"/>
          <p:nvPr/>
        </p:nvSpPr>
        <p:spPr>
          <a:xfrm>
            <a:off x="9317468" y="3392285"/>
            <a:ext cx="156132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76 248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20A2B77E-F771-0138-6260-BFC2D65D0395}"/>
              </a:ext>
            </a:extLst>
          </p:cNvPr>
          <p:cNvSpPr txBox="1"/>
          <p:nvPr/>
        </p:nvSpPr>
        <p:spPr>
          <a:xfrm>
            <a:off x="9344044" y="4139540"/>
            <a:ext cx="156132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99 000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F15E799C-3DF4-4F51-1C4C-ADEA4C30787F}"/>
              </a:ext>
            </a:extLst>
          </p:cNvPr>
          <p:cNvSpPr txBox="1"/>
          <p:nvPr/>
        </p:nvSpPr>
        <p:spPr>
          <a:xfrm>
            <a:off x="9370620" y="4910549"/>
            <a:ext cx="156132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36 044</a:t>
            </a: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</TotalTime>
  <Words>356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#9Slide02 Noi dung dai</vt:lpstr>
      <vt:lpstr>#9Slide03 AllRoundGothic</vt:lpstr>
      <vt:lpstr>Arial</vt:lpstr>
      <vt:lpstr>Arial-Rounded</vt:lpstr>
      <vt:lpstr>AvantGarde</vt:lpstr>
      <vt:lpstr>HP001 4 hàng</vt:lpstr>
      <vt:lpstr>SVN-Anastasia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oc</cp:lastModifiedBy>
  <cp:revision>10</cp:revision>
  <dcterms:created xsi:type="dcterms:W3CDTF">2023-01-15T09:20:24Z</dcterms:created>
  <dcterms:modified xsi:type="dcterms:W3CDTF">2024-02-16T06:50:00Z</dcterms:modified>
  <cp:category>9Slide.vn</cp:category>
  <cp:contentStatus>9Slide</cp:contentStatus>
</cp:coreProperties>
</file>