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39" r:id="rId4"/>
    <p:sldId id="427" r:id="rId5"/>
    <p:sldId id="428" r:id="rId6"/>
    <p:sldId id="443" r:id="rId7"/>
    <p:sldId id="450" r:id="rId8"/>
    <p:sldId id="451" r:id="rId9"/>
    <p:sldId id="452" r:id="rId10"/>
    <p:sldId id="445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5F3F3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Tay%20bat%20mat%20mung.pptx" TargetMode="External"/><Relationship Id="rId2" Type="http://schemas.openxmlformats.org/officeDocument/2006/relationships/hyperlink" Target="Giai%20nghia%20tu/Hon%20ho.ppt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70919" y="4343401"/>
            <a:ext cx="11441503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 EM NGHĨ VỀ TRÁI ĐẤT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42893"/>
            <a:ext cx="6255239" cy="2030773"/>
            <a:chOff x="4617134" y="42893"/>
            <a:chExt cx="6255239" cy="2030773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3: EM NGHĨ VỀ TRÁI ĐẤT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Trích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356520" y="1600200"/>
            <a:ext cx="3429000" cy="707886"/>
            <a:chOff x="1508919" y="1888664"/>
            <a:chExt cx="3120775" cy="1186207"/>
          </a:xfrm>
        </p:grpSpPr>
        <p:sp>
          <p:nvSpPr>
            <p:cNvPr id="34" name="Rectangle 33"/>
            <p:cNvSpPr/>
            <p:nvPr/>
          </p:nvSpPr>
          <p:spPr>
            <a:xfrm>
              <a:off x="1508919" y="1888664"/>
              <a:ext cx="3120775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646078" y="3017498"/>
              <a:ext cx="242881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356519" y="2316480"/>
            <a:ext cx="875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6519" y="2990371"/>
            <a:ext cx="1292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31972" y="3900599"/>
            <a:ext cx="12854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41438" y="5100928"/>
            <a:ext cx="7139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56519" y="6301257"/>
            <a:ext cx="7083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56519" y="7501586"/>
            <a:ext cx="5936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848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42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Này Là Của Chúng Mình ✿ Thần Đồng Âm Nhạc Việt Nam Bé MAI VY ♪ Nhạc thiếu nhi hay nhất 2020_Trim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381000"/>
            <a:ext cx="15163800" cy="85344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18" t="19792" r="50000" b="45833"/>
          <a:stretch/>
        </p:blipFill>
        <p:spPr>
          <a:xfrm>
            <a:off x="518319" y="457200"/>
            <a:ext cx="153924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7134" y="42893"/>
            <a:ext cx="6255239" cy="2030773"/>
            <a:chOff x="4617134" y="42893"/>
            <a:chExt cx="6255239" cy="2030773"/>
          </a:xfrm>
        </p:grpSpPr>
        <p:grpSp>
          <p:nvGrpSpPr>
            <p:cNvPr id="14" name="Group 1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3: EM NGHĨ VỀ TRÁI ĐẤT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Trích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3435" y="27518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232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2672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pres?slideindex=1&amp;slidetitle="/>
          </p:cNvPr>
          <p:cNvSpPr/>
          <p:nvPr/>
        </p:nvSpPr>
        <p:spPr>
          <a:xfrm>
            <a:off x="1585120" y="7946886"/>
            <a:ext cx="3200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12302" y="2127780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92144" y="4104856"/>
            <a:ext cx="64937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hlinkClick r:id="rId3" action="ppaction://hlinkpres?slideindex=1&amp;slidetitle="/>
          </p:cNvPr>
          <p:cNvSpPr/>
          <p:nvPr/>
        </p:nvSpPr>
        <p:spPr>
          <a:xfrm>
            <a:off x="3947319" y="7946886"/>
            <a:ext cx="4495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4130" y="2689503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7701" y="7239000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Giải nghĩa từ</a:t>
            </a:r>
            <a:endParaRPr lang="en-US" sz="40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92144" y="3309814"/>
            <a:ext cx="135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17134" y="42893"/>
            <a:ext cx="6255239" cy="2030773"/>
            <a:chOff x="4617134" y="42893"/>
            <a:chExt cx="6255239" cy="2030773"/>
          </a:xfrm>
        </p:grpSpPr>
        <p:grpSp>
          <p:nvGrpSpPr>
            <p:cNvPr id="32" name="Group 31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: EM NGHĨ VỀ TRÁI ĐẤT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Trích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790991" y="2561714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7147719" y="2743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7719" y="4044561"/>
            <a:ext cx="8686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Hình ảnh Trái Đất ở khổ thơ đầu gợi cho em nhớ đến một người mẹ cõng trên lưng những đứa con của mình.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267453" y="5876473"/>
            <a:ext cx="8519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00119" y="7161074"/>
            <a:ext cx="85575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Điểm riêng: màu da. Điểm chung: nụ cười hạnh phúc, mong muốn được sống trong hòa bình, hữu nghị.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617134" y="42893"/>
            <a:ext cx="6255239" cy="2030773"/>
            <a:chOff x="4617134" y="42893"/>
            <a:chExt cx="6255239" cy="2030773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: EM NGHĨ VỀ TRÁI ĐẤT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Trích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120" y="2916491"/>
            <a:ext cx="599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2120" y="4991249"/>
            <a:ext cx="64937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790991" y="2561714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7147719" y="2743200"/>
            <a:ext cx="868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73598" y="4529913"/>
            <a:ext cx="59436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 giữ được bình yên</a:t>
            </a:r>
          </a:p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hoa thơm thơm mãi.</a:t>
            </a:r>
          </a:p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năm châu hội ngộ</a:t>
            </a:r>
          </a:p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tình thương loài người</a:t>
            </a:r>
          </a:p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 cho khắp mọi nơi</a:t>
            </a:r>
          </a:p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nhà bồ câu trắng.</a:t>
            </a: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617134" y="42893"/>
            <a:ext cx="6255239" cy="2030773"/>
            <a:chOff x="4617134" y="42893"/>
            <a:chExt cx="6255239" cy="2030773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: EM NGHĨ VỀ TRÁI ĐẤT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Trích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120" y="2916491"/>
            <a:ext cx="599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2120" y="4991249"/>
            <a:ext cx="64937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719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790991" y="2561714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7138499" y="303960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2622" y="4529913"/>
            <a:ext cx="8541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Hai dòng thơ cuối nói lên mong muốn hòa bình, vì chim bồ câu tượng trưng cho hòa bình.</a:t>
            </a: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617134" y="42893"/>
            <a:ext cx="6255239" cy="2030773"/>
            <a:chOff x="4617134" y="42893"/>
            <a:chExt cx="6255239" cy="2030773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: EM NGHĨ VỀ TRÁI ĐẤT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Trích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120" y="2916491"/>
            <a:ext cx="599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2120" y="4991249"/>
            <a:ext cx="64937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578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790991" y="2561714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4617134" y="42893"/>
            <a:ext cx="6255239" cy="2030773"/>
            <a:chOff x="4617134" y="42893"/>
            <a:chExt cx="6255239" cy="2030773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3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: EM NGHĨ VỀ TRÁI ĐẤT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</a:t>
              </a: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Trích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120" y="2916491"/>
            <a:ext cx="5992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2120" y="4991249"/>
            <a:ext cx="64937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78316" y="2664827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6" descr="Frame Border Transparent PNG Gold Image​ | Gallery Yopriceville -  High-Quality Images and Transparent… | Clip art frames borders, Frame  border design, Fram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31728" y="1406045"/>
            <a:ext cx="4563537" cy="87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835493" y="4575751"/>
            <a:ext cx="73560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754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9930</TotalTime>
  <Words>811</Words>
  <Application>Microsoft Office PowerPoint</Application>
  <PresentationFormat>Custom</PresentationFormat>
  <Paragraphs>108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1110</cp:revision>
  <dcterms:created xsi:type="dcterms:W3CDTF">2008-09-09T22:52:10Z</dcterms:created>
  <dcterms:modified xsi:type="dcterms:W3CDTF">2022-08-01T11:11:43Z</dcterms:modified>
</cp:coreProperties>
</file>