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56" r:id="rId4"/>
    <p:sldId id="257" r:id="rId5"/>
    <p:sldId id="269" r:id="rId6"/>
    <p:sldId id="270" r:id="rId7"/>
    <p:sldId id="260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2" r:id="rId18"/>
    <p:sldId id="279" r:id="rId19"/>
    <p:sldId id="280" r:id="rId20"/>
    <p:sldId id="263" r:id="rId21"/>
    <p:sldId id="268" r:id="rId22"/>
    <p:sldId id="267" r:id="rId23"/>
    <p:sldId id="26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E131-DBC4-45DA-B411-BCDF1384DFBE}" v="175" dt="2023-12-25T17:46:24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0E4AE131-DBC4-45DA-B411-BCDF1384DFBE}"/>
    <pc:docChg chg="undo custSel addSld delSld modSld sldOrd modMainMaster">
      <pc:chgData name="a49512 Phạm Ngọc Anh" userId="cefd2df1-5fa3-4dec-87c8-c5040616a0c8" providerId="ADAL" clId="{0E4AE131-DBC4-45DA-B411-BCDF1384DFBE}" dt="2023-12-25T17:46:24.585" v="456"/>
      <pc:docMkLst>
        <pc:docMk/>
      </pc:docMkLst>
      <pc:sldChg chg="modSp modTransition">
        <pc:chgData name="a49512 Phạm Ngọc Anh" userId="cefd2df1-5fa3-4dec-87c8-c5040616a0c8" providerId="ADAL" clId="{0E4AE131-DBC4-45DA-B411-BCDF1384DFBE}" dt="2023-12-25T17:46:24.585" v="456"/>
        <pc:sldMkLst>
          <pc:docMk/>
          <pc:sldMk cId="842772630" sldId="256"/>
        </pc:sldMkLst>
        <pc:picChg chg="mod">
          <ac:chgData name="a49512 Phạm Ngọc Anh" userId="cefd2df1-5fa3-4dec-87c8-c5040616a0c8" providerId="ADAL" clId="{0E4AE131-DBC4-45DA-B411-BCDF1384DFBE}" dt="2023-12-25T11:01:31.541" v="108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0E4AE131-DBC4-45DA-B411-BCDF1384DFBE}" dt="2023-12-25T11:03:47.298" v="124" actId="1076"/>
          <ac:spMkLst>
            <pc:docMk/>
            <pc:sldMk cId="1566774352" sldId="257"/>
            <ac:spMk id="2" creationId="{55E1B57D-2D99-1969-4038-223D5A515585}"/>
          </ac:spMkLst>
        </pc:spChg>
        <pc:picChg chg="add mod">
          <ac:chgData name="a49512 Phạm Ngọc Anh" userId="cefd2df1-5fa3-4dec-87c8-c5040616a0c8" providerId="ADAL" clId="{0E4AE131-DBC4-45DA-B411-BCDF1384DFBE}" dt="2023-12-25T11:03:10.327" v="115" actId="1076"/>
          <ac:picMkLst>
            <pc:docMk/>
            <pc:sldMk cId="1566774352" sldId="257"/>
            <ac:picMk id="3" creationId="{48AF2F1C-D27E-05BE-B05D-0799A9577E7C}"/>
          </ac:picMkLst>
        </pc:picChg>
        <pc:picChg chg="add mod">
          <ac:chgData name="a49512 Phạm Ngọc Anh" userId="cefd2df1-5fa3-4dec-87c8-c5040616a0c8" providerId="ADAL" clId="{0E4AE131-DBC4-45DA-B411-BCDF1384DFBE}" dt="2023-12-25T11:03:42.765" v="123" actId="1076"/>
          <ac:picMkLst>
            <pc:docMk/>
            <pc:sldMk cId="1566774352" sldId="257"/>
            <ac:picMk id="4" creationId="{CE9E5F0E-32C4-EC24-483F-E6EF6D52B3DA}"/>
          </ac:picMkLst>
        </pc:picChg>
      </pc:sldChg>
      <pc:sldChg chg="del">
        <pc:chgData name="a49512 Phạm Ngọc Anh" userId="cefd2df1-5fa3-4dec-87c8-c5040616a0c8" providerId="ADAL" clId="{0E4AE131-DBC4-45DA-B411-BCDF1384DFBE}" dt="2023-12-25T16:23:41.507" v="175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0E4AE131-DBC4-45DA-B411-BCDF1384DFBE}" dt="2023-12-25T16:23:42.126" v="176" actId="47"/>
        <pc:sldMkLst>
          <pc:docMk/>
          <pc:sldMk cId="3124015390" sldId="259"/>
        </pc:sldMkLst>
      </pc:sldChg>
      <pc:sldChg chg="modSp mod modTransition">
        <pc:chgData name="a49512 Phạm Ngọc Anh" userId="cefd2df1-5fa3-4dec-87c8-c5040616a0c8" providerId="ADAL" clId="{0E4AE131-DBC4-45DA-B411-BCDF1384DFBE}" dt="2023-12-25T17:46:24.585" v="456"/>
        <pc:sldMkLst>
          <pc:docMk/>
          <pc:sldMk cId="3946045581" sldId="260"/>
        </pc:sldMkLst>
        <pc:picChg chg="mod">
          <ac:chgData name="a49512 Phạm Ngọc Anh" userId="cefd2df1-5fa3-4dec-87c8-c5040616a0c8" providerId="ADAL" clId="{0E4AE131-DBC4-45DA-B411-BCDF1384DFBE}" dt="2023-12-25T16:23:50.327" v="178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delSp modSp mod modTransition delAnim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0E4AE131-DBC4-45DA-B411-BCDF1384DFBE}" dt="2023-12-25T16:30:49.132" v="222" actId="1076"/>
          <ac:spMkLst>
            <pc:docMk/>
            <pc:sldMk cId="1464605861" sldId="261"/>
            <ac:spMk id="2" creationId="{5A45DD08-B1D1-5736-8D39-FD66D89FA64E}"/>
          </ac:spMkLst>
        </pc:spChg>
        <pc:spChg chg="add mod">
          <ac:chgData name="a49512 Phạm Ngọc Anh" userId="cefd2df1-5fa3-4dec-87c8-c5040616a0c8" providerId="ADAL" clId="{0E4AE131-DBC4-45DA-B411-BCDF1384DFBE}" dt="2023-12-25T16:31:23.882" v="227" actId="1076"/>
          <ac:spMkLst>
            <pc:docMk/>
            <pc:sldMk cId="1464605861" sldId="261"/>
            <ac:spMk id="3" creationId="{625C67EC-ED04-A97D-9E2A-D0B8ABB684C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" creationId="{9F9C9E62-71F5-F206-632F-B104F57FCBE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" creationId="{BEE5DAD7-BF14-5C06-5C6E-AD3BF86AC01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" creationId="{AE11EE47-8B51-CC4A-C219-DF90677A219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" creationId="{1895EE35-BB8F-3C20-2C99-197B63A06B4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" creationId="{BA21CAFA-98BD-D348-6B4F-050AD996162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" creationId="{3D419161-BEB6-021F-5D1C-34882B3B709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" creationId="{92F3EF3B-6F68-AE91-B20B-A4DF2DE1057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" creationId="{D3AA6ED9-6A77-2E32-AB2E-EA8CDEB01C5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" creationId="{CC96D951-B9DF-7472-C837-C0C56846DAD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" creationId="{EFF835BE-4AAE-810A-5180-AF5225BF9A2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" creationId="{291070B6-1848-FF8F-B9AB-7B8919B65B3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" creationId="{F6F917BC-7F32-364B-1320-9667E4D7D65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" creationId="{164AF4F2-8248-7820-4BE1-A177E0473B1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" creationId="{440FFF6F-6EF3-16E5-3F9F-A5D6C2B1B58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" creationId="{F2CB41B0-4F38-1AA0-5F65-7DFD2811A1A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" creationId="{561C29F7-0B8A-9A70-F758-80A213B37F0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38" creationId="{86A5D8E7-927C-3531-6789-31FD3904028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39" creationId="{CC09D156-5B77-41A8-8572-CE9F07596F5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0" creationId="{F8C340CF-D7F5-78F3-C021-E5ECC7C0767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1" creationId="{883E6436-42B7-9B9F-16F0-61B8F6E228D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2" creationId="{76FF9BB8-179C-3E02-7C00-E69E2BE7FCA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3" creationId="{93BDD920-5D53-3107-4C3B-029320BCF72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4" creationId="{FB491159-8873-DCF5-ECD3-DCAE9ED710D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5" creationId="{89FB19A0-BE5F-B9F0-49DF-8881918B749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6" creationId="{29B09A7E-2DB3-8A99-6673-AD2873BA5B4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7" creationId="{A9E14DAA-BDE3-F3D5-28C4-24EA545D264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8" creationId="{5A8A9CCB-208B-365D-BAA1-25ABDB0660D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49" creationId="{0C3C3598-DE3D-7539-DC48-F1A1435249E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0" creationId="{3CB05221-A368-D124-DBA4-3A4ED80611F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1" creationId="{6C5B0164-3E48-E97F-CBA7-E50D072B1FA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2" creationId="{79ACE6DC-E1FC-8129-6BF5-14B71EA4EC5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3" creationId="{41CEF12B-F55A-1574-F2B8-02C3552390A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4" creationId="{223404D0-2ACB-3217-5EA3-F411B8BE304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5" creationId="{8A7694D1-41DD-B0E2-A443-910DD36A8FA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6" creationId="{91517F19-C7EC-39FA-6125-E55B02185FD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7" creationId="{9B0E59ED-F64C-CF4D-37CC-62D3FF41DF4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8" creationId="{994F3BD2-31DD-7942-A63B-164392E7EDE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59" creationId="{F602F289-68E9-5CB2-AB3E-95CD52CB2B3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0" creationId="{1AEE346F-CF03-446A-9BF8-89911AD2BF9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1" creationId="{72DDECEA-365F-7525-4B67-B080BA500B6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2" creationId="{D34D7793-AED0-73B7-52D2-BE7BED6FE33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3" creationId="{DC9CD2BB-1133-41D0-70E2-60804B7D956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4" creationId="{D5852311-BF7C-3E6A-48C1-57E7CFE7322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5" creationId="{6E422A1D-F56C-E5F9-68D1-C1FC38EA91F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6" creationId="{4E616303-DC32-D634-B677-82C2352529C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7" creationId="{D2BE90B3-E1B3-4ED0-315E-B0DE4D82909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8" creationId="{A12F3DA1-FC4D-BD08-D1AA-249EA7301D5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69" creationId="{554AE0DF-8BD7-4CA8-4B17-4237D57BF42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2" creationId="{56999235-BBB4-9E79-2C9C-1EF07A4D306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3" creationId="{AA4865D7-4632-E861-0064-A8714D8B4F7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4" creationId="{2201BAD2-FE31-BFCC-FEC7-19F1D50B09E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5" creationId="{CD8E2ED6-7C58-CBDD-A649-52B821EDCEE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6" creationId="{172AC08F-097E-6EFD-C871-7F86DC804A6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7" creationId="{110879CC-A3CB-0A65-5A72-C5DC5C8E55E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8" creationId="{2480DBE1-6508-168C-283B-B001FA2066A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79" creationId="{E754454F-777A-E32A-740B-997767C2BF4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0" creationId="{333DF14B-D41A-816B-7C77-ABFD33B7C28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1" creationId="{08263C4A-86D3-826F-EF60-E9D99D9E150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2" creationId="{25F9B28B-D1A6-C4BE-39BB-CEE2C42391F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3" creationId="{F7E37A12-370B-A5DA-A3DC-0E2D133622B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4" creationId="{2D58F9FC-58D2-F28E-F913-FBC4D935B22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5" creationId="{E2735D98-78D0-5006-810E-4F373078716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6" creationId="{7EA9CC0C-1C83-CB1E-A26F-CD816E57C04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87" creationId="{70F83563-8BFC-A408-A933-1A835CEF8C5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0" creationId="{A4B9C1C9-E130-6944-4964-BC761759557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1" creationId="{D572D7EA-A8E2-3F4D-B294-25C3A5908B1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2" creationId="{9A12B6AC-D8D6-B538-CB59-4B7EF011CCA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3" creationId="{96E7FE06-7DB9-4D9A-C325-FEF0269C4E2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4" creationId="{DDEA9A53-E8FA-EBA6-A314-07F940CCC5C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5" creationId="{E5A40033-5EAE-17CE-92D3-6378FE9B499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6" creationId="{78C881D1-D88E-3C8B-393F-C3745223721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7" creationId="{12389B80-C895-7744-F57B-71B7247A186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8" creationId="{95848918-E416-9142-C67F-A8DD7F44C8A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99" creationId="{45449954-4426-BCD5-C990-C3797E35E7A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0" creationId="{C62BEAF3-D054-DAB7-85DF-D5C33469582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1" creationId="{1AC1BEC1-C9A3-0F56-40C4-60833C73C9F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2" creationId="{62F59737-27B3-5CC4-B995-FCC82ED62AD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3" creationId="{C328F9E7-2A97-B977-9CAA-A26F4376360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4" creationId="{CF77B36E-68C3-E4FF-BFE8-B2BEE6BAEFA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5" creationId="{E416B057-5EE8-7858-06EE-1FBC0EB1898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8" creationId="{D593C0B6-1D77-3814-DC1D-42B4F42E4A5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09" creationId="{8C0FEFCD-E3D9-6370-09C0-C3E8E00289B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0" creationId="{92178609-79E7-3563-4769-1EE129E55E3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1" creationId="{4E4EED20-EAA2-6E31-D0C3-00AC7A4F4E0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2" creationId="{8F9E1526-E6F6-69BD-02C9-DA6B0B03FFB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3" creationId="{15649918-D8D7-101C-32F3-F2906B4751A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4" creationId="{25823C18-AA91-0056-9991-42266224C4B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5" creationId="{AD625F2F-046E-2187-D770-759D5206FF5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6" creationId="{8B04895A-9E7C-4192-7894-2B081A561EE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7" creationId="{788C47E6-D1EC-20F4-EBE4-8815D822B9C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8" creationId="{5D5109B1-C9A3-225A-BAB2-B678CB39880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19" creationId="{76FF0CAF-BD9C-FC8F-932B-A9CD7F5C1B1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0" creationId="{F8066BAD-E9B4-D69D-A442-8E55EAFA18B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1" creationId="{9D6A8107-CD45-4406-A51E-6DB7179FFF3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2" creationId="{F12CB9AB-61F7-7CA2-42B1-3C48F6EDB2F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3" creationId="{6647BD94-FC06-B51D-98FC-329CB299A30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6" creationId="{99F98705-FA10-8808-39DA-71FA272D8AE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7" creationId="{1AA967C5-6D64-DA60-C1C4-45CF6767DDA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8" creationId="{BEEB5BAD-9F6D-ACB5-F537-6E163F71E1C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29" creationId="{CE09280F-CDF9-ED00-D5D3-4AF7B0E83DF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0" creationId="{D97372A5-DCF8-9982-FB41-5853F90AA56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1" creationId="{B2F62A12-C866-E872-5101-153DFBEAD38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2" creationId="{3789636B-F879-6023-CC4F-0A437904D6F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3" creationId="{FD0BF453-CCA2-B515-A43C-F245201B320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4" creationId="{DA9DF6A9-66EF-E0DF-B19F-AE8AB37E7D6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5" creationId="{CEC0E2DA-CC0E-AC83-B4CA-4F07BE4776B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6" creationId="{23FA928E-8991-1C0D-2271-4D681E8BB7E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7" creationId="{927645D4-D127-3BD5-FDE1-023816FF30B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8" creationId="{4963BCE9-B758-EDC2-F46F-2F12068B271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39" creationId="{FA665935-9C3D-C0E3-69AC-78A23C8A720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0" creationId="{1E923331-7C06-E87E-4637-5A8663DC070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1" creationId="{ACA1338D-D366-33DE-58BE-1F883F6F473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4" creationId="{1DCD71B7-19DD-AECD-B838-F794E814881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5" creationId="{97B8D313-6D1E-DC82-751B-32758328603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6" creationId="{085875E8-5F19-C979-91A8-03C9FC03098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7" creationId="{AF853890-A789-56BD-9193-32DFFFF2FD7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8" creationId="{26EC22C3-02B4-C7D7-AC24-86A6C7BB75C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49" creationId="{2EC276B4-8BEF-46DD-0C2F-11552A43F66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0" creationId="{01D8DDB3-48F7-EC00-C773-B8E2DF94A43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1" creationId="{5A9AF483-308F-8B7F-A03D-87D69813136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2" creationId="{3FFA1275-91A8-E81C-77A6-7397BEFFA7A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3" creationId="{7FF4E782-BFE4-6FC3-E26F-7474643A62B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4" creationId="{D9CE91A6-B6C6-A292-CCC9-050CD6C697E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5" creationId="{BD583082-2F03-5F4C-E982-CCEDEADAABD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6" creationId="{09723928-9319-DF53-3FD9-C121C4440E4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7" creationId="{6FE6F1D4-0454-CA31-AC53-C54B651E0B8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8" creationId="{B45195C4-D403-A3E2-DC95-EE5370CF716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59" creationId="{B6495383-FA55-9BA8-9E46-E0B30372B5E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2" creationId="{008146DB-CFB7-177A-27E2-7FA1D3FCD7D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3" creationId="{4A298459-6BA5-C974-3955-EFFF5F922FA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4" creationId="{9E5BECFD-B2BD-5FA6-CB1C-7CED7FF5D87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5" creationId="{133669EE-EDB0-3404-A166-2FB9211F8B8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6" creationId="{17ED36F0-B13B-6508-61F5-6F5DE091ED8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7" creationId="{07A1CD03-7D52-8D49-2E95-AA627C45E9B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8" creationId="{93EB1484-C7CD-E4AB-E6F2-18284E234E1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69" creationId="{AD6CA0B6-2F21-CB19-8FEA-A486ABAF666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0" creationId="{BD54E778-077F-D6CF-CA3A-75D34C94E23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1" creationId="{BB13F3F5-4C7D-9BE5-75B0-E66DB8C7E81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2" creationId="{2614A868-88A9-39B6-0E44-A25BD11FE23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3" creationId="{CB0E2F45-E753-DB33-29C9-4E59830C871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4" creationId="{916AE805-2C03-7577-ED8D-9B6CD22C39B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5" creationId="{9BA4D12D-561B-9006-943B-7AF4A151CE2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6" creationId="{4649885C-E992-BD97-4B4D-32A6D4F837D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77" creationId="{9C533EED-D1F2-5621-9245-929EEF928EC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0" creationId="{95D0C893-AE4A-9591-7242-F8E01382EB8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1" creationId="{A9A47761-615E-106D-5B06-4F5B925B3FC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2" creationId="{347779B4-053D-02EB-7066-A87271D2B70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3" creationId="{2251AF3D-2AC3-F0E1-26F0-5BE1AAFD14F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4" creationId="{26CC7E19-D661-B558-E248-68A06B547A4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5" creationId="{FDB628A6-BBC3-0BC5-369E-9FC7A33182B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6" creationId="{1DE7E981-467B-7443-CBFB-C7E9CB840F0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7" creationId="{B3A3E4D5-A1CB-1A45-DECE-14008E39D29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8" creationId="{BA07A4A3-8E03-43E7-C084-8815251F626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89" creationId="{F80CF710-DD9A-3EEE-45B5-2C6645C8EA4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0" creationId="{B15CB10A-0C6A-CA96-834A-D075C4BDF2E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1" creationId="{5768AB9F-37FB-5C51-F387-7BEAFA3C592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2" creationId="{BB262869-19BA-491F-A9A7-E53D8CC2A75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3" creationId="{0ECF7C1E-0BFC-1659-C3A4-8C2E98364CD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4" creationId="{81199B71-C976-5DB7-7F4F-3803DC8CAA5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5" creationId="{916B5971-5E20-489C-44E2-7B98B2260D4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8" creationId="{2A235BFA-9CBA-BB86-E265-0184E03D2FA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199" creationId="{73471C10-B43F-FDF5-2BEE-2C9D4C9A426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0" creationId="{B51F19A5-A728-97D9-7DD7-F85F7AA5885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1" creationId="{45BB8FF2-9A5D-054D-1D54-202A5ADED8A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2" creationId="{2726A07E-6043-3C14-06FB-082763E46E0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3" creationId="{47E10876-5671-E7A7-15A3-3E7D2380D98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4" creationId="{55759CAD-88A6-2B2D-2B67-8A216B818C53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5" creationId="{D411DD9E-CC72-D6F3-00D5-35C92F32352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6" creationId="{647737DC-ED15-621F-9E93-7299075C293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7" creationId="{A6E014E7-D4AE-E9F4-F3E9-3C531AE7D82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8" creationId="{0F2E5069-84E6-5F55-FE8A-48BA18E43E77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09" creationId="{A982F36D-3219-FB3F-0383-8BEDB7FDCCD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0" creationId="{3FC80675-D4F5-983B-5338-6641977ED53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1" creationId="{1CF4E390-A7C1-B428-C3F1-2070BBE56DA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2" creationId="{39B56274-6360-00ED-E207-BEC72010B22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3" creationId="{EBFE63D3-E020-9A37-FEB7-F72E39706DA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4" creationId="{886EB35C-8271-2BAB-B532-4B48A56B2F2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5" creationId="{86CAE514-6375-3B33-C846-242DBA0C81D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6" creationId="{CFD8A7CE-4E30-3F9E-2631-3CD2CC61E28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7" creationId="{C7E986BB-DA21-D277-330F-9BEA219509B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8" creationId="{3DBA4332-2C75-4840-8B0F-598E1F720C5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19" creationId="{06AE87B0-B322-D57A-9BF2-3835A1051A2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0" creationId="{95696290-2A00-B9F5-6E60-3467F4FC84D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1" creationId="{A3F3D80A-D03F-990F-8D74-AE349D22669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2" creationId="{94894991-9B83-727F-3AE2-DA3D0681193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3" creationId="{04D6C7FA-6605-9564-C638-146FCF8FF0FB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4" creationId="{A4E785F1-7A0F-B1A9-8A88-768051B6D02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5" creationId="{F1DD1FC4-82D1-DA39-A734-D40E95002C22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6" creationId="{42F5EB2C-784D-1D66-8A78-79A9B4ED81F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7" creationId="{18FA0B4A-96D9-BAFF-F963-3031122E97A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8" creationId="{0DFE95F4-0720-23CA-37C5-BE230691519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29" creationId="{F814AC44-F85C-C769-6F36-56D3D0C1914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0" creationId="{CBB2DB88-5243-5C75-3E51-8FD896D0F39A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1" creationId="{39DA29D3-F926-A896-1840-4FCAA3D8649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2" creationId="{4F529014-FC40-5B47-BEF6-AC4943E6FD19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3" creationId="{919A45DB-47EA-3D3D-F0D6-AAA09850DC3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4" creationId="{0A3887A5-1968-4591-7156-C38B8223DC35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5" creationId="{E21D8F6B-BA72-9A46-A725-A320AED3770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6" creationId="{4EBA9428-7520-4590-F18F-5D5045BCC5A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7" creationId="{3FF9B5BA-004C-1AF5-06AE-C8441E6E099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8" creationId="{B51722A6-9E23-09C9-1A81-CFE09984E4CD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39" creationId="{7038FA94-FFA2-ADE7-54A6-CE6C1228BF58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0" creationId="{9D249E23-95E4-2CBE-DC94-DF1B789E68C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1" creationId="{57232D6B-0BAF-947F-139D-195F45650C4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2" creationId="{B6D15696-3175-F25A-F62E-43D887FB98F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3" creationId="{DE9E4CCD-1068-7721-B22E-592A6C10111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4" creationId="{4B870B4C-7EA5-F6E9-2520-1DC87768938F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5" creationId="{CA124B78-2B09-6E93-CE89-0C03ECB4B70C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7" creationId="{879B5994-B53B-3448-D8FA-BE1A3D5933A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8" creationId="{882053B9-CB16-086B-358C-495F8CA8245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49" creationId="{A6D7A4F7-3BB3-BFF8-A5B3-6E0D6704EE5E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50" creationId="{01BD7EFA-3F5C-8CF8-3CE5-E1B04F07D8E1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51" creationId="{1BC41E3D-2C97-300D-0F0B-95ED12B9D4E4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52" creationId="{BA084E87-8784-BA6B-5401-E3895E2583A0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53" creationId="{AA5CD209-F81D-D191-B168-9BB00998C756}"/>
          </ac:spMkLst>
        </pc:spChg>
        <pc:spChg chg="mod">
          <ac:chgData name="a49512 Phạm Ngọc Anh" userId="cefd2df1-5fa3-4dec-87c8-c5040616a0c8" providerId="ADAL" clId="{0E4AE131-DBC4-45DA-B411-BCDF1384DFBE}" dt="2023-12-25T16:25:02.407" v="186"/>
          <ac:spMkLst>
            <pc:docMk/>
            <pc:sldMk cId="1464605861" sldId="261"/>
            <ac:spMk id="254" creationId="{9F5A5A8F-481B-DAA0-A46D-F197C94EDF06}"/>
          </ac:spMkLst>
        </pc:spChg>
        <pc:spChg chg="add mod">
          <ac:chgData name="a49512 Phạm Ngọc Anh" userId="cefd2df1-5fa3-4dec-87c8-c5040616a0c8" providerId="ADAL" clId="{0E4AE131-DBC4-45DA-B411-BCDF1384DFBE}" dt="2023-12-25T16:31:28.038" v="228" actId="1076"/>
          <ac:spMkLst>
            <pc:docMk/>
            <pc:sldMk cId="1464605861" sldId="261"/>
            <ac:spMk id="255" creationId="{11F987E1-F97C-A699-CDF4-7453BE53062B}"/>
          </ac:spMkLst>
        </pc:spChg>
        <pc:spChg chg="add mod ord">
          <ac:chgData name="a49512 Phạm Ngọc Anh" userId="cefd2df1-5fa3-4dec-87c8-c5040616a0c8" providerId="ADAL" clId="{0E4AE131-DBC4-45DA-B411-BCDF1384DFBE}" dt="2023-12-25T16:29:58.382" v="213" actId="171"/>
          <ac:spMkLst>
            <pc:docMk/>
            <pc:sldMk cId="1464605861" sldId="261"/>
            <ac:spMk id="256" creationId="{49963799-CBC8-FEEF-ED59-86533024D10B}"/>
          </ac:spMkLst>
        </pc:spChg>
        <pc:grpChg chg="add del mod">
          <ac:chgData name="a49512 Phạm Ngọc Anh" userId="cefd2df1-5fa3-4dec-87c8-c5040616a0c8" providerId="ADAL" clId="{0E4AE131-DBC4-45DA-B411-BCDF1384DFBE}" dt="2023-12-25T16:38:39.964" v="269" actId="478"/>
          <ac:grpSpMkLst>
            <pc:docMk/>
            <pc:sldMk cId="1464605861" sldId="261"/>
            <ac:grpSpMk id="5" creationId="{065664A3-036F-2C79-7129-A354CAE399C5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2" creationId="{99E19F13-CF3B-9FD7-734C-7B16A1683FBD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3" creationId="{18AEA8E3-3824-400C-E7BB-255B8D69989E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4" creationId="{17E51E3A-6455-01C4-8683-D6611B819E3A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5" creationId="{71931AAD-76A0-357A-3877-6133A37E9867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6" creationId="{E3207290-C155-0983-681E-B2B35FB1DACC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7" creationId="{B846B7F1-996C-0638-A18F-914A1ED77FDC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8" creationId="{045524E5-005D-8BDF-9321-5B1C20168AAD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29" creationId="{6EB64443-AA7C-E501-685F-B382AFDDF146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0" creationId="{5A66BE81-3C30-9AB4-2BE6-FB64B965EF6C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1" creationId="{DEBD592D-50D5-35EE-0916-89B6DD67432D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2" creationId="{A24329AD-4708-1A64-91F7-1CDB8958CD87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3" creationId="{7DAF1DFF-CAEC-27D1-550B-AEFB76675F8B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4" creationId="{BD564D6F-2DCF-0858-186A-5B67A7092948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5" creationId="{98F3A503-2026-0E46-8077-BFDD74A1BF37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6" creationId="{E3C33CE3-1757-FD13-B524-66BA4D71B846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37" creationId="{F0FA28C5-3BBD-8ED2-03E6-B3A0A729A333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70" creationId="{BFAE2C04-80EC-417B-6257-B51ADA1E9CF7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71" creationId="{7B82B7F0-16BD-5FDB-D46F-E8689F78F9C0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88" creationId="{F7F0CC62-7620-E7A8-497C-13704373B134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89" creationId="{7A23A7FE-2057-C979-DFB4-4CB836AEF7E0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06" creationId="{5908CDC1-2723-B9F5-D2FE-499A9703E819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07" creationId="{CF5D235A-52CF-3646-708E-E18292DD32EE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24" creationId="{E81E6E15-723F-CEEB-AC7E-4677D0C64FC6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25" creationId="{B476A9A0-D135-0AA0-B8F0-62205E01304A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42" creationId="{5929F9BE-44E7-0749-638A-900A3D3DF92A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43" creationId="{2ED5A9B7-5132-CAB6-64A1-7BA8A650637A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60" creationId="{199810F5-C929-503E-CC48-8C97ADE54CAD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61" creationId="{8FE3D4CA-F097-3B59-0E7D-F8D6F8BC31C3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78" creationId="{3F961D7C-2481-5558-8E23-672329DBF8A5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79" creationId="{BF82105F-962D-7E15-4572-5CB9D8D0743E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96" creationId="{62293DE6-3600-BB85-96D5-A3DCBFC79F2E}"/>
          </ac:grpSpMkLst>
        </pc:grpChg>
        <pc:grpChg chg="mod">
          <ac:chgData name="a49512 Phạm Ngọc Anh" userId="cefd2df1-5fa3-4dec-87c8-c5040616a0c8" providerId="ADAL" clId="{0E4AE131-DBC4-45DA-B411-BCDF1384DFBE}" dt="2023-12-25T16:25:02.407" v="186"/>
          <ac:grpSpMkLst>
            <pc:docMk/>
            <pc:sldMk cId="1464605861" sldId="261"/>
            <ac:grpSpMk id="197" creationId="{9963E665-B4AF-4210-797B-F841A6AD2D1E}"/>
          </ac:grpSpMkLst>
        </pc:grpChg>
        <pc:grpChg chg="add del mod">
          <ac:chgData name="a49512 Phạm Ngọc Anh" userId="cefd2df1-5fa3-4dec-87c8-c5040616a0c8" providerId="ADAL" clId="{0E4AE131-DBC4-45DA-B411-BCDF1384DFBE}" dt="2023-12-25T16:38:41.792" v="270" actId="478"/>
          <ac:grpSpMkLst>
            <pc:docMk/>
            <pc:sldMk cId="1464605861" sldId="261"/>
            <ac:grpSpMk id="246" creationId="{2DCE3E2F-7EA9-F0F5-CDE8-FBFC995F9AAD}"/>
          </ac:grpSpMkLst>
        </pc:grpChg>
        <pc:graphicFrameChg chg="add mod modGraphic">
          <ac:chgData name="a49512 Phạm Ngọc Anh" userId="cefd2df1-5fa3-4dec-87c8-c5040616a0c8" providerId="ADAL" clId="{0E4AE131-DBC4-45DA-B411-BCDF1384DFBE}" dt="2023-12-25T16:30:05.612" v="214" actId="1076"/>
          <ac:graphicFrameMkLst>
            <pc:docMk/>
            <pc:sldMk cId="1464605861" sldId="261"/>
            <ac:graphicFrameMk id="4" creationId="{DFC5F16F-1A0B-88A4-E42A-09AB27E519E6}"/>
          </ac:graphicFrameMkLst>
        </pc:graphicFrameChg>
      </pc:sldChg>
      <pc:sldChg chg="addSp delSp modSp mod modTransition setBg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0E4AE131-DBC4-45DA-B411-BCDF1384DFBE}" dt="2023-12-25T17:41:45.195" v="425" actId="1076"/>
          <ac:spMkLst>
            <pc:docMk/>
            <pc:sldMk cId="2020563338" sldId="262"/>
            <ac:spMk id="2" creationId="{629E9C7C-D5BB-5DB2-3180-60E79A10F317}"/>
          </ac:spMkLst>
        </pc:spChg>
        <pc:spChg chg="add mod">
          <ac:chgData name="a49512 Phạm Ngọc Anh" userId="cefd2df1-5fa3-4dec-87c8-c5040616a0c8" providerId="ADAL" clId="{0E4AE131-DBC4-45DA-B411-BCDF1384DFBE}" dt="2023-12-25T17:41:42.782" v="424" actId="1076"/>
          <ac:spMkLst>
            <pc:docMk/>
            <pc:sldMk cId="2020563338" sldId="262"/>
            <ac:spMk id="3" creationId="{FE216685-8FC4-AA3C-BE66-E039B4368EEA}"/>
          </ac:spMkLst>
        </pc:spChg>
        <pc:spChg chg="add mod">
          <ac:chgData name="a49512 Phạm Ngọc Anh" userId="cefd2df1-5fa3-4dec-87c8-c5040616a0c8" providerId="ADAL" clId="{0E4AE131-DBC4-45DA-B411-BCDF1384DFBE}" dt="2023-12-25T17:42:05.492" v="433" actId="1076"/>
          <ac:spMkLst>
            <pc:docMk/>
            <pc:sldMk cId="2020563338" sldId="262"/>
            <ac:spMk id="5" creationId="{94A1DB35-5ADC-DCFF-9537-7387489B12EE}"/>
          </ac:spMkLst>
        </pc:spChg>
        <pc:picChg chg="add mod">
          <ac:chgData name="a49512 Phạm Ngọc Anh" userId="cefd2df1-5fa3-4dec-87c8-c5040616a0c8" providerId="ADAL" clId="{0E4AE131-DBC4-45DA-B411-BCDF1384DFBE}" dt="2023-12-25T17:41:58.376" v="432" actId="1076"/>
          <ac:picMkLst>
            <pc:docMk/>
            <pc:sldMk cId="2020563338" sldId="262"/>
            <ac:picMk id="4" creationId="{36BF55E3-11AC-9083-3A58-A8B36689A716}"/>
          </ac:picMkLst>
        </pc:picChg>
        <pc:picChg chg="add del mod">
          <ac:chgData name="a49512 Phạm Ngọc Anh" userId="cefd2df1-5fa3-4dec-87c8-c5040616a0c8" providerId="ADAL" clId="{0E4AE131-DBC4-45DA-B411-BCDF1384DFBE}" dt="2023-12-25T17:41:47.096" v="426" actId="478"/>
          <ac:picMkLst>
            <pc:docMk/>
            <pc:sldMk cId="2020563338" sldId="262"/>
            <ac:picMk id="6" creationId="{1E5B8A53-1B1C-BC45-D2E1-C9C6A6F04465}"/>
          </ac:picMkLst>
        </pc:picChg>
        <pc:picChg chg="add del mod">
          <ac:chgData name="a49512 Phạm Ngọc Anh" userId="cefd2df1-5fa3-4dec-87c8-c5040616a0c8" providerId="ADAL" clId="{0E4AE131-DBC4-45DA-B411-BCDF1384DFBE}" dt="2023-12-25T17:41:48.895" v="427" actId="478"/>
          <ac:picMkLst>
            <pc:docMk/>
            <pc:sldMk cId="2020563338" sldId="262"/>
            <ac:picMk id="7" creationId="{1B47FD0D-35B8-5B1A-AF6F-CC20382B13D1}"/>
          </ac:picMkLst>
        </pc:picChg>
      </pc:sldChg>
      <pc:sldChg chg="modSp modTransition">
        <pc:chgData name="a49512 Phạm Ngọc Anh" userId="cefd2df1-5fa3-4dec-87c8-c5040616a0c8" providerId="ADAL" clId="{0E4AE131-DBC4-45DA-B411-BCDF1384DFBE}" dt="2023-12-25T17:46:24.585" v="456"/>
        <pc:sldMkLst>
          <pc:docMk/>
          <pc:sldMk cId="2843696115" sldId="263"/>
        </pc:sldMkLst>
        <pc:picChg chg="mod">
          <ac:chgData name="a49512 Phạm Ngọc Anh" userId="cefd2df1-5fa3-4dec-87c8-c5040616a0c8" providerId="ADAL" clId="{0E4AE131-DBC4-45DA-B411-BCDF1384DFBE}" dt="2023-12-25T17:43:27.532" v="437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0E4AE131-DBC4-45DA-B411-BCDF1384DFBE}" dt="2023-12-25T17:46:24.585" v="456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0E4AE131-DBC4-45DA-B411-BCDF1384DFBE}" dt="2023-12-25T17:46:24.585" v="456"/>
        <pc:sldMkLst>
          <pc:docMk/>
          <pc:sldMk cId="0" sldId="266"/>
        </pc:sldMkLst>
        <pc:spChg chg="mod">
          <ac:chgData name="a49512 Phạm Ngọc Anh" userId="cefd2df1-5fa3-4dec-87c8-c5040616a0c8" providerId="ADAL" clId="{0E4AE131-DBC4-45DA-B411-BCDF1384DFBE}" dt="2023-12-25T11:01:37.490" v="109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0E4AE131-DBC4-45DA-B411-BCDF1384DFBE}" dt="2023-12-25T17:46:24.585" v="456"/>
        <pc:sldMkLst>
          <pc:docMk/>
          <pc:sldMk cId="0" sldId="267"/>
        </pc:sldMkLst>
      </pc:sldChg>
      <pc:sldChg chg="addSp delSp modSp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477843181" sldId="268"/>
        </pc:sldMkLst>
        <pc:spChg chg="add mod">
          <ac:chgData name="a49512 Phạm Ngọc Anh" userId="cefd2df1-5fa3-4dec-87c8-c5040616a0c8" providerId="ADAL" clId="{0E4AE131-DBC4-45DA-B411-BCDF1384DFBE}" dt="2023-12-25T17:45:54.853" v="454" actId="1076"/>
          <ac:spMkLst>
            <pc:docMk/>
            <pc:sldMk cId="477843181" sldId="268"/>
            <ac:spMk id="2" creationId="{5A320B9E-084F-386B-A39C-454276233022}"/>
          </ac:spMkLst>
        </pc:spChg>
        <pc:spChg chg="add del mod">
          <ac:chgData name="a49512 Phạm Ngọc Anh" userId="cefd2df1-5fa3-4dec-87c8-c5040616a0c8" providerId="ADAL" clId="{0E4AE131-DBC4-45DA-B411-BCDF1384DFBE}" dt="2023-12-25T17:45:50.337" v="453" actId="478"/>
          <ac:spMkLst>
            <pc:docMk/>
            <pc:sldMk cId="477843181" sldId="268"/>
            <ac:spMk id="3" creationId="{9057BD26-1B03-7F9A-BA0B-70C29E455D7A}"/>
          </ac:spMkLst>
        </pc:spChg>
        <pc:spChg chg="add mod">
          <ac:chgData name="a49512 Phạm Ngọc Anh" userId="cefd2df1-5fa3-4dec-87c8-c5040616a0c8" providerId="ADAL" clId="{0E4AE131-DBC4-45DA-B411-BCDF1384DFBE}" dt="2023-12-25T17:45:54.853" v="454" actId="1076"/>
          <ac:spMkLst>
            <pc:docMk/>
            <pc:sldMk cId="477843181" sldId="268"/>
            <ac:spMk id="6" creationId="{93786969-B29D-F166-86DE-7CFF5815053C}"/>
          </ac:spMkLst>
        </pc:spChg>
        <pc:spChg chg="add mod">
          <ac:chgData name="a49512 Phạm Ngọc Anh" userId="cefd2df1-5fa3-4dec-87c8-c5040616a0c8" providerId="ADAL" clId="{0E4AE131-DBC4-45DA-B411-BCDF1384DFBE}" dt="2023-12-25T17:45:54.853" v="454" actId="1076"/>
          <ac:spMkLst>
            <pc:docMk/>
            <pc:sldMk cId="477843181" sldId="268"/>
            <ac:spMk id="7" creationId="{59D5B0AD-1357-75BD-7140-1ECE0AEEFE5F}"/>
          </ac:spMkLst>
        </pc:spChg>
        <pc:spChg chg="add mod">
          <ac:chgData name="a49512 Phạm Ngọc Anh" userId="cefd2df1-5fa3-4dec-87c8-c5040616a0c8" providerId="ADAL" clId="{0E4AE131-DBC4-45DA-B411-BCDF1384DFBE}" dt="2023-12-25T17:45:54.853" v="454" actId="1076"/>
          <ac:spMkLst>
            <pc:docMk/>
            <pc:sldMk cId="477843181" sldId="268"/>
            <ac:spMk id="8" creationId="{E4C89D49-31BC-52D6-F128-A2CF2F4D7513}"/>
          </ac:spMkLst>
        </pc:spChg>
        <pc:picChg chg="add mod">
          <ac:chgData name="a49512 Phạm Ngọc Anh" userId="cefd2df1-5fa3-4dec-87c8-c5040616a0c8" providerId="ADAL" clId="{0E4AE131-DBC4-45DA-B411-BCDF1384DFBE}" dt="2023-12-25T17:45:54.853" v="454" actId="1076"/>
          <ac:picMkLst>
            <pc:docMk/>
            <pc:sldMk cId="477843181" sldId="268"/>
            <ac:picMk id="4" creationId="{BA69513A-AEDD-2684-9ECB-F3272D9E838C}"/>
          </ac:picMkLst>
        </pc:picChg>
        <pc:picChg chg="add mod">
          <ac:chgData name="a49512 Phạm Ngọc Anh" userId="cefd2df1-5fa3-4dec-87c8-c5040616a0c8" providerId="ADAL" clId="{0E4AE131-DBC4-45DA-B411-BCDF1384DFBE}" dt="2023-12-25T17:45:54.853" v="454" actId="1076"/>
          <ac:picMkLst>
            <pc:docMk/>
            <pc:sldMk cId="477843181" sldId="268"/>
            <ac:picMk id="5" creationId="{1ADC4C64-4F2B-998B-B08F-512E3522FA77}"/>
          </ac:picMkLst>
        </pc:picChg>
        <pc:picChg chg="add mod">
          <ac:chgData name="a49512 Phạm Ngọc Anh" userId="cefd2df1-5fa3-4dec-87c8-c5040616a0c8" providerId="ADAL" clId="{0E4AE131-DBC4-45DA-B411-BCDF1384DFBE}" dt="2023-12-25T17:45:54.853" v="454" actId="1076"/>
          <ac:picMkLst>
            <pc:docMk/>
            <pc:sldMk cId="477843181" sldId="268"/>
            <ac:picMk id="9" creationId="{0CDF964D-88DE-26EB-A95A-EC6F7D873FBD}"/>
          </ac:picMkLst>
        </pc:picChg>
      </pc:sldChg>
      <pc:sldChg chg="add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3175034718" sldId="269"/>
        </pc:sldMkLst>
        <pc:spChg chg="add mod">
          <ac:chgData name="a49512 Phạm Ngọc Anh" userId="cefd2df1-5fa3-4dec-87c8-c5040616a0c8" providerId="ADAL" clId="{0E4AE131-DBC4-45DA-B411-BCDF1384DFBE}" dt="2023-12-25T11:04:41.586" v="137" actId="1076"/>
          <ac:spMkLst>
            <pc:docMk/>
            <pc:sldMk cId="3175034718" sldId="269"/>
            <ac:spMk id="3" creationId="{0E6F1D53-FED3-1AEF-62F7-D03AFD307F6F}"/>
          </ac:spMkLst>
        </pc:spChg>
        <pc:spChg chg="add mod">
          <ac:chgData name="a49512 Phạm Ngọc Anh" userId="cefd2df1-5fa3-4dec-87c8-c5040616a0c8" providerId="ADAL" clId="{0E4AE131-DBC4-45DA-B411-BCDF1384DFBE}" dt="2023-12-25T11:05:14.089" v="143" actId="1076"/>
          <ac:spMkLst>
            <pc:docMk/>
            <pc:sldMk cId="3175034718" sldId="269"/>
            <ac:spMk id="4" creationId="{8F48F0DC-BA01-DF58-0533-AA1E3226DFD4}"/>
          </ac:spMkLst>
        </pc:spChg>
        <pc:picChg chg="add mod">
          <ac:chgData name="a49512 Phạm Ngọc Anh" userId="cefd2df1-5fa3-4dec-87c8-c5040616a0c8" providerId="ADAL" clId="{0E4AE131-DBC4-45DA-B411-BCDF1384DFBE}" dt="2023-12-25T11:04:32.017" v="134" actId="1076"/>
          <ac:picMkLst>
            <pc:docMk/>
            <pc:sldMk cId="3175034718" sldId="269"/>
            <ac:picMk id="2" creationId="{1E7554EE-8288-5742-FDCE-3904A2A294A3}"/>
          </ac:picMkLst>
        </pc:picChg>
        <pc:picChg chg="add mod">
          <ac:chgData name="a49512 Phạm Ngọc Anh" userId="cefd2df1-5fa3-4dec-87c8-c5040616a0c8" providerId="ADAL" clId="{0E4AE131-DBC4-45DA-B411-BCDF1384DFBE}" dt="2023-12-25T11:04:35.008" v="135" actId="1076"/>
          <ac:picMkLst>
            <pc:docMk/>
            <pc:sldMk cId="3175034718" sldId="269"/>
            <ac:picMk id="5" creationId="{344DEF45-D47C-1B80-50F3-715A7276680E}"/>
          </ac:picMkLst>
        </pc:picChg>
      </pc:sldChg>
      <pc:sldChg chg="addSp del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2909639195" sldId="270"/>
        </pc:sldMkLst>
        <pc:spChg chg="add mod">
          <ac:chgData name="a49512 Phạm Ngọc Anh" userId="cefd2df1-5fa3-4dec-87c8-c5040616a0c8" providerId="ADAL" clId="{0E4AE131-DBC4-45DA-B411-BCDF1384DFBE}" dt="2023-12-25T11:12:04.623" v="164" actId="1076"/>
          <ac:spMkLst>
            <pc:docMk/>
            <pc:sldMk cId="2909639195" sldId="270"/>
            <ac:spMk id="3" creationId="{5E47BBD2-93E4-AE58-7F0F-75735A022A68}"/>
          </ac:spMkLst>
        </pc:spChg>
        <pc:spChg chg="add mod">
          <ac:chgData name="a49512 Phạm Ngọc Anh" userId="cefd2df1-5fa3-4dec-87c8-c5040616a0c8" providerId="ADAL" clId="{0E4AE131-DBC4-45DA-B411-BCDF1384DFBE}" dt="2023-12-25T11:11:51.513" v="160" actId="1076"/>
          <ac:spMkLst>
            <pc:docMk/>
            <pc:sldMk cId="2909639195" sldId="270"/>
            <ac:spMk id="4" creationId="{580AEAA5-61E4-19BF-D319-6A619D0E9C04}"/>
          </ac:spMkLst>
        </pc:spChg>
        <pc:spChg chg="add mod">
          <ac:chgData name="a49512 Phạm Ngọc Anh" userId="cefd2df1-5fa3-4dec-87c8-c5040616a0c8" providerId="ADAL" clId="{0E4AE131-DBC4-45DA-B411-BCDF1384DFBE}" dt="2023-12-25T11:12:13.213" v="167" actId="1076"/>
          <ac:spMkLst>
            <pc:docMk/>
            <pc:sldMk cId="2909639195" sldId="270"/>
            <ac:spMk id="6" creationId="{A56E148D-9EE3-FE64-9DCB-A7B739C0FF28}"/>
          </ac:spMkLst>
        </pc:spChg>
        <pc:picChg chg="add del mod">
          <ac:chgData name="a49512 Phạm Ngọc Anh" userId="cefd2df1-5fa3-4dec-87c8-c5040616a0c8" providerId="ADAL" clId="{0E4AE131-DBC4-45DA-B411-BCDF1384DFBE}" dt="2023-12-25T11:11:52.803" v="161" actId="478"/>
          <ac:picMkLst>
            <pc:docMk/>
            <pc:sldMk cId="2909639195" sldId="270"/>
            <ac:picMk id="2" creationId="{2B788056-4A11-FF88-AACD-947E38B6CC77}"/>
          </ac:picMkLst>
        </pc:picChg>
        <pc:picChg chg="add mod">
          <ac:chgData name="a49512 Phạm Ngọc Anh" userId="cefd2df1-5fa3-4dec-87c8-c5040616a0c8" providerId="ADAL" clId="{0E4AE131-DBC4-45DA-B411-BCDF1384DFBE}" dt="2023-12-25T11:12:08.753" v="166" actId="1076"/>
          <ac:picMkLst>
            <pc:docMk/>
            <pc:sldMk cId="2909639195" sldId="270"/>
            <ac:picMk id="5" creationId="{45811F35-CE35-3C61-9CCF-FB73F0F6DC8B}"/>
          </ac:picMkLst>
        </pc:picChg>
        <pc:picChg chg="add mod">
          <ac:chgData name="a49512 Phạm Ngọc Anh" userId="cefd2df1-5fa3-4dec-87c8-c5040616a0c8" providerId="ADAL" clId="{0E4AE131-DBC4-45DA-B411-BCDF1384DFBE}" dt="2023-12-25T11:12:07.773" v="165" actId="1076"/>
          <ac:picMkLst>
            <pc:docMk/>
            <pc:sldMk cId="2909639195" sldId="270"/>
            <ac:picMk id="7" creationId="{A05BFFD2-71C0-5087-BFF5-BFBAEAFFC23B}"/>
          </ac:picMkLst>
        </pc:picChg>
        <pc:picChg chg="add mod">
          <ac:chgData name="a49512 Phạm Ngọc Anh" userId="cefd2df1-5fa3-4dec-87c8-c5040616a0c8" providerId="ADAL" clId="{0E4AE131-DBC4-45DA-B411-BCDF1384DFBE}" dt="2023-12-25T11:12:13.213" v="167" actId="1076"/>
          <ac:picMkLst>
            <pc:docMk/>
            <pc:sldMk cId="2909639195" sldId="270"/>
            <ac:picMk id="8" creationId="{4A3600A8-51EB-7815-5BF1-AE15E3C41C30}"/>
          </ac:picMkLst>
        </pc:picChg>
      </pc:sldChg>
      <pc:sldChg chg="add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3048103209" sldId="271"/>
        </pc:sldMkLst>
        <pc:spChg chg="add mod">
          <ac:chgData name="a49512 Phạm Ngọc Anh" userId="cefd2df1-5fa3-4dec-87c8-c5040616a0c8" providerId="ADAL" clId="{0E4AE131-DBC4-45DA-B411-BCDF1384DFBE}" dt="2023-12-25T16:35:29.314" v="244"/>
          <ac:spMkLst>
            <pc:docMk/>
            <pc:sldMk cId="3048103209" sldId="271"/>
            <ac:spMk id="2" creationId="{80D9E90B-7EAA-8134-D010-AA142C0A402A}"/>
          </ac:spMkLst>
        </pc:spChg>
        <pc:spChg chg="add mod">
          <ac:chgData name="a49512 Phạm Ngọc Anh" userId="cefd2df1-5fa3-4dec-87c8-c5040616a0c8" providerId="ADAL" clId="{0E4AE131-DBC4-45DA-B411-BCDF1384DFBE}" dt="2023-12-25T16:36:28.747" v="259" actId="1076"/>
          <ac:spMkLst>
            <pc:docMk/>
            <pc:sldMk cId="3048103209" sldId="271"/>
            <ac:spMk id="3" creationId="{402C6F62-1ABA-FD96-CD8B-D9EE9B00C1E9}"/>
          </ac:spMkLst>
        </pc:spChg>
        <pc:spChg chg="add mod">
          <ac:chgData name="a49512 Phạm Ngọc Anh" userId="cefd2df1-5fa3-4dec-87c8-c5040616a0c8" providerId="ADAL" clId="{0E4AE131-DBC4-45DA-B411-BCDF1384DFBE}" dt="2023-12-25T16:36:40.566" v="260" actId="1076"/>
          <ac:spMkLst>
            <pc:docMk/>
            <pc:sldMk cId="3048103209" sldId="271"/>
            <ac:spMk id="4" creationId="{B142CB36-A7FD-A8BC-6DF3-7C9F0FBB3012}"/>
          </ac:spMkLst>
        </pc:spChg>
        <pc:spChg chg="add mod">
          <ac:chgData name="a49512 Phạm Ngọc Anh" userId="cefd2df1-5fa3-4dec-87c8-c5040616a0c8" providerId="ADAL" clId="{0E4AE131-DBC4-45DA-B411-BCDF1384DFBE}" dt="2023-12-25T16:36:17.820" v="256" actId="1076"/>
          <ac:spMkLst>
            <pc:docMk/>
            <pc:sldMk cId="3048103209" sldId="271"/>
            <ac:spMk id="5" creationId="{FA9C9CDD-D6C0-B7B9-27A4-2C8F666723E8}"/>
          </ac:spMkLst>
        </pc:spChg>
        <pc:spChg chg="mod">
          <ac:chgData name="a49512 Phạm Ngọc Anh" userId="cefd2df1-5fa3-4dec-87c8-c5040616a0c8" providerId="ADAL" clId="{0E4AE131-DBC4-45DA-B411-BCDF1384DFBE}" dt="2023-12-25T16:35:48.441" v="250" actId="255"/>
          <ac:spMkLst>
            <pc:docMk/>
            <pc:sldMk cId="3048103209" sldId="271"/>
            <ac:spMk id="10" creationId="{1532D146-27F8-B434-51F2-16E30825FBE6}"/>
          </ac:spMkLst>
        </pc:spChg>
        <pc:spChg chg="mod">
          <ac:chgData name="a49512 Phạm Ngọc Anh" userId="cefd2df1-5fa3-4dec-87c8-c5040616a0c8" providerId="ADAL" clId="{0E4AE131-DBC4-45DA-B411-BCDF1384DFBE}" dt="2023-12-25T16:35:48.441" v="250" actId="255"/>
          <ac:spMkLst>
            <pc:docMk/>
            <pc:sldMk cId="3048103209" sldId="271"/>
            <ac:spMk id="11" creationId="{B462A13A-6A5B-00AC-67E0-2FF96DEB6A37}"/>
          </ac:spMkLst>
        </pc:spChg>
        <pc:spChg chg="mod">
          <ac:chgData name="a49512 Phạm Ngọc Anh" userId="cefd2df1-5fa3-4dec-87c8-c5040616a0c8" providerId="ADAL" clId="{0E4AE131-DBC4-45DA-B411-BCDF1384DFBE}" dt="2023-12-25T16:35:48.441" v="250" actId="255"/>
          <ac:spMkLst>
            <pc:docMk/>
            <pc:sldMk cId="3048103209" sldId="271"/>
            <ac:spMk id="12" creationId="{95ACEFEB-90B4-3B0F-679C-617673CAEAD8}"/>
          </ac:spMkLst>
        </pc:spChg>
        <pc:spChg chg="mod">
          <ac:chgData name="a49512 Phạm Ngọc Anh" userId="cefd2df1-5fa3-4dec-87c8-c5040616a0c8" providerId="ADAL" clId="{0E4AE131-DBC4-45DA-B411-BCDF1384DFBE}" dt="2023-12-25T16:35:48.441" v="250" actId="255"/>
          <ac:spMkLst>
            <pc:docMk/>
            <pc:sldMk cId="3048103209" sldId="271"/>
            <ac:spMk id="13" creationId="{4C84FE8A-338E-4DEA-2D75-9B14E16B3141}"/>
          </ac:spMkLst>
        </pc:spChg>
        <pc:spChg chg="mod">
          <ac:chgData name="a49512 Phạm Ngọc Anh" userId="cefd2df1-5fa3-4dec-87c8-c5040616a0c8" providerId="ADAL" clId="{0E4AE131-DBC4-45DA-B411-BCDF1384DFBE}" dt="2023-12-25T16:35:48.441" v="250" actId="255"/>
          <ac:spMkLst>
            <pc:docMk/>
            <pc:sldMk cId="3048103209" sldId="271"/>
            <ac:spMk id="14" creationId="{DAFF7693-6A7F-3C64-CE65-F971DE8DF635}"/>
          </ac:spMkLst>
        </pc:spChg>
        <pc:grpChg chg="add mod">
          <ac:chgData name="a49512 Phạm Ngọc Anh" userId="cefd2df1-5fa3-4dec-87c8-c5040616a0c8" providerId="ADAL" clId="{0E4AE131-DBC4-45DA-B411-BCDF1384DFBE}" dt="2023-12-25T16:35:41.334" v="246" actId="207"/>
          <ac:grpSpMkLst>
            <pc:docMk/>
            <pc:sldMk cId="3048103209" sldId="271"/>
            <ac:grpSpMk id="7" creationId="{87235DA4-E121-18A2-2362-A88A5373A967}"/>
          </ac:grpSpMkLst>
        </pc:grpChg>
        <pc:grpChg chg="mod">
          <ac:chgData name="a49512 Phạm Ngọc Anh" userId="cefd2df1-5fa3-4dec-87c8-c5040616a0c8" providerId="ADAL" clId="{0E4AE131-DBC4-45DA-B411-BCDF1384DFBE}" dt="2023-12-25T16:35:37.728" v="245"/>
          <ac:grpSpMkLst>
            <pc:docMk/>
            <pc:sldMk cId="3048103209" sldId="271"/>
            <ac:grpSpMk id="8" creationId="{0F1922FC-9283-D62D-26F1-444D71DF1282}"/>
          </ac:grpSpMkLst>
        </pc:grpChg>
        <pc:grpChg chg="mod">
          <ac:chgData name="a49512 Phạm Ngọc Anh" userId="cefd2df1-5fa3-4dec-87c8-c5040616a0c8" providerId="ADAL" clId="{0E4AE131-DBC4-45DA-B411-BCDF1384DFBE}" dt="2023-12-25T16:35:37.728" v="245"/>
          <ac:grpSpMkLst>
            <pc:docMk/>
            <pc:sldMk cId="3048103209" sldId="271"/>
            <ac:grpSpMk id="9" creationId="{71D51FDE-D81C-BBA0-6127-EAE0DE84C00D}"/>
          </ac:grpSpMkLst>
        </pc:grpChg>
        <pc:picChg chg="add mod">
          <ac:chgData name="a49512 Phạm Ngọc Anh" userId="cefd2df1-5fa3-4dec-87c8-c5040616a0c8" providerId="ADAL" clId="{0E4AE131-DBC4-45DA-B411-BCDF1384DFBE}" dt="2023-12-25T16:36:08.065" v="254" actId="1076"/>
          <ac:picMkLst>
            <pc:docMk/>
            <pc:sldMk cId="3048103209" sldId="271"/>
            <ac:picMk id="6" creationId="{36BC0F89-C8A0-BA7E-0A64-D2C8732F8919}"/>
          </ac:picMkLst>
        </pc:picChg>
      </pc:sldChg>
      <pc:sldChg chg="addSp delSp modSp add mod modTransition delAnim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4019794018" sldId="272"/>
        </pc:sldMkLst>
        <pc:spChg chg="add mod">
          <ac:chgData name="a49512 Phạm Ngọc Anh" userId="cefd2df1-5fa3-4dec-87c8-c5040616a0c8" providerId="ADAL" clId="{0E4AE131-DBC4-45DA-B411-BCDF1384DFBE}" dt="2023-12-25T16:39:28.658" v="271"/>
          <ac:spMkLst>
            <pc:docMk/>
            <pc:sldMk cId="4019794018" sldId="272"/>
            <ac:spMk id="2" creationId="{1ED65482-BEA7-68A0-71C6-2222D288D004}"/>
          </ac:spMkLst>
        </pc:spChg>
        <pc:spChg chg="add mod">
          <ac:chgData name="a49512 Phạm Ngọc Anh" userId="cefd2df1-5fa3-4dec-87c8-c5040616a0c8" providerId="ADAL" clId="{0E4AE131-DBC4-45DA-B411-BCDF1384DFBE}" dt="2023-12-25T16:41:39.147" v="292" actId="1076"/>
          <ac:spMkLst>
            <pc:docMk/>
            <pc:sldMk cId="4019794018" sldId="272"/>
            <ac:spMk id="3" creationId="{643DD5C5-A709-6236-BC2C-80A3B143BA18}"/>
          </ac:spMkLst>
        </pc:spChg>
        <pc:spChg chg="add mod">
          <ac:chgData name="a49512 Phạm Ngọc Anh" userId="cefd2df1-5fa3-4dec-87c8-c5040616a0c8" providerId="ADAL" clId="{0E4AE131-DBC4-45DA-B411-BCDF1384DFBE}" dt="2023-12-25T16:41:56.475" v="296" actId="1076"/>
          <ac:spMkLst>
            <pc:docMk/>
            <pc:sldMk cId="4019794018" sldId="272"/>
            <ac:spMk id="4" creationId="{ADCA20C6-65B8-8040-FC92-7E7B410DEB41}"/>
          </ac:spMkLst>
        </pc:spChg>
        <pc:spChg chg="add del mod">
          <ac:chgData name="a49512 Phạm Ngọc Anh" userId="cefd2df1-5fa3-4dec-87c8-c5040616a0c8" providerId="ADAL" clId="{0E4AE131-DBC4-45DA-B411-BCDF1384DFBE}" dt="2023-12-25T16:40:50.117" v="287" actId="478"/>
          <ac:spMkLst>
            <pc:docMk/>
            <pc:sldMk cId="4019794018" sldId="272"/>
            <ac:spMk id="5" creationId="{8F9918CC-C61A-73D1-B524-A7BFAE7659E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8" creationId="{DFDC6144-BA04-6411-34BF-72F24DB7AD40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9" creationId="{5E57CE89-E727-0BDC-DD57-A6939C8AFDA3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0" creationId="{A5D84D40-F4E5-964F-8775-41524CE9235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1" creationId="{D5BAD5F5-066C-5BB5-9E6C-96408C2376F4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2" creationId="{43DB483D-D06F-5011-2B7E-52E45EC77607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3" creationId="{CBEA1E3D-447E-1BE0-C8E7-B85F56B74E87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4" creationId="{81759502-6FE0-C71C-DFBF-27B780B4378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5" creationId="{A1B4B03E-53DB-7D72-57F7-E3774B4D330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6" creationId="{F148F4B7-7A13-4496-4286-F1051884FDB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7" creationId="{04E4E8A8-864C-862D-706A-3FDEBCA9F68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8" creationId="{78E98497-48F6-CFFB-0415-78DD364401D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19" creationId="{2DB21B53-AFF3-01A3-FD6C-F9D53A72D65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0" creationId="{FE85E8E9-1AF8-FB5D-2BB1-9575D356CAC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1" creationId="{6A632AA4-F5BB-4DB1-DABD-B024B492EE88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2" creationId="{E4671A96-8AC4-A789-982C-0A8F4823FC05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3" creationId="{7A332FF1-FD8E-1666-CBEA-87B0CFA70A64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4" creationId="{E12B7751-17FA-56B8-EBFB-F1E4DE2555D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5" creationId="{80B28F33-CB31-F70D-7DA3-C5A2C7419EDC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6" creationId="{54BD5718-1209-44A6-E3BC-48D71AFB886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7" creationId="{B111EF3B-782F-284E-B041-488D13F4E0B4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8" creationId="{7C9DF7AC-5E85-002F-67B1-4C8741B3D8F6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29" creationId="{4E924CE5-5400-AE74-D473-925026A2DFFC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0" creationId="{2AA26834-D1CB-FA9D-2C85-E2DDF2271720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1" creationId="{4FD38249-F558-7622-EC34-3294A6CF9DC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2" creationId="{867BD378-2900-B33D-2F3C-95FE412DC6B5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3" creationId="{CC9D4584-29A4-B322-C139-1A0BA25EE8C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4" creationId="{B7958AE5-F194-3D54-D93A-991C1427996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5" creationId="{08CC2626-B46E-3E5F-39A5-506CA26404F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6" creationId="{8E445A68-BB5C-CA3D-EAD8-A4707A582640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7" creationId="{DA7E6B95-71B4-E539-A622-B4C9DAA4B51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8" creationId="{E4850321-8241-C367-8538-1FB909ADE695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39" creationId="{4D5B3C23-57FD-A91F-62DE-93EB4D3EAEE8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0" creationId="{4C55144F-37DE-872B-70D3-1BC5AEC753D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1" creationId="{3FDE73C8-6522-A377-4E31-849EDDFF63DD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2" creationId="{7EC75965-15B5-89E5-7ABD-CB1B60CD297D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3" creationId="{51EBDB9E-5208-23C5-8596-19BB01A9E448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4" creationId="{47715CB1-D2B6-6B06-128F-B5BCCC620307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5" creationId="{F5113A61-F65A-354F-6C11-224798A376F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6" creationId="{0E0184B5-659F-17FB-F87A-0D30CAEECA3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7" creationId="{2D1FF82B-4E96-F603-A440-DE10B4F15B66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8" creationId="{0642850B-2A87-9B0E-1E2A-AC6663C0D656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49" creationId="{48E27B4A-1A3D-AB85-0691-F358514DC414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0" creationId="{E58DBB8B-7B76-61A3-C36F-B5CCB1B19D34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1" creationId="{740D5BB5-305A-C7A9-3D38-2FE4E7970F10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2" creationId="{EB6D829A-6465-DB72-D490-78E97E653464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3" creationId="{968F6707-E0FB-7416-E5C9-6FFE6AD55ED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4" creationId="{1030F646-7E44-7A59-2717-66709996CE52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5" creationId="{E5C0BD4C-E338-7D5E-63AC-EB69C2BB37CA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6" creationId="{6AEC9E5A-A58E-FA89-6F0B-85F37B9FB328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7" creationId="{6BB069F5-763C-C8BD-AA39-60A1316901C7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8" creationId="{31CAFDE6-2555-928D-B1C6-B140C2414E4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59" creationId="{E09B24EA-4204-BF70-4F80-6AF0131AAC4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0" creationId="{EEB3FB20-EC86-086E-F043-48C9E018799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1" creationId="{15DC5CAA-601B-F819-12EE-6A3304CE8A6B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2" creationId="{814170B0-1893-BCCE-EB9C-011AC22B06FD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3" creationId="{40D67A65-9AAB-A9FD-3E8B-6C02D57777EF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4" creationId="{3941CBB3-A6B0-1FD7-32EF-04EA8A4F1A8C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5" creationId="{0A4C535D-8456-CD57-ACEE-5FCD5F9CDD0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6" creationId="{E5E60B38-8B86-465F-1CE7-AE3BDCAE5C9C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7" creationId="{C5ADB806-6F4C-F9DB-7072-BC9C64AA9F99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8" creationId="{E815F541-D9FB-54AA-FF34-9AEEEEE7104D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69" creationId="{BE7E2DB2-4EDB-65BB-B70F-A2D931CC9150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0" creationId="{273A7956-A52A-DEB4-75BB-90DECEF2E5B5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1" creationId="{7F48DE2C-E130-D844-15FA-031329E3D37A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2" creationId="{07A5FA14-DE09-0906-4DA8-53002C616EEE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3" creationId="{3AF1B93E-0BBE-745C-0482-A4332226C7D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4" creationId="{0FF0E864-C26A-3882-2E55-EEC5D8F52C47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5" creationId="{2EC44887-DCF0-C434-D7D7-7E47150B5F76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6" creationId="{991F1D97-B911-C49F-A82B-B851DBB86051}"/>
          </ac:spMkLst>
        </pc:spChg>
        <pc:spChg chg="mod">
          <ac:chgData name="a49512 Phạm Ngọc Anh" userId="cefd2df1-5fa3-4dec-87c8-c5040616a0c8" providerId="ADAL" clId="{0E4AE131-DBC4-45DA-B411-BCDF1384DFBE}" dt="2023-12-25T16:39:46.364" v="277"/>
          <ac:spMkLst>
            <pc:docMk/>
            <pc:sldMk cId="4019794018" sldId="272"/>
            <ac:spMk id="77" creationId="{EBEB0E7A-383A-248E-98C1-3668FD2C73CC}"/>
          </ac:spMkLst>
        </pc:spChg>
        <pc:spChg chg="add mod">
          <ac:chgData name="a49512 Phạm Ngọc Anh" userId="cefd2df1-5fa3-4dec-87c8-c5040616a0c8" providerId="ADAL" clId="{0E4AE131-DBC4-45DA-B411-BCDF1384DFBE}" dt="2023-12-25T16:41:43.298" v="294" actId="1076"/>
          <ac:spMkLst>
            <pc:docMk/>
            <pc:sldMk cId="4019794018" sldId="272"/>
            <ac:spMk id="78" creationId="{16B0C0BA-F7B8-198A-E43A-FF57FCBDD60F}"/>
          </ac:spMkLst>
        </pc:spChg>
        <pc:grpChg chg="add mod">
          <ac:chgData name="a49512 Phạm Ngọc Anh" userId="cefd2df1-5fa3-4dec-87c8-c5040616a0c8" providerId="ADAL" clId="{0E4AE131-DBC4-45DA-B411-BCDF1384DFBE}" dt="2023-12-25T16:41:46.170" v="295" actId="1076"/>
          <ac:grpSpMkLst>
            <pc:docMk/>
            <pc:sldMk cId="4019794018" sldId="272"/>
            <ac:grpSpMk id="7" creationId="{CC08CE47-F020-3498-B796-25BE1023DBE1}"/>
          </ac:grpSpMkLst>
        </pc:grpChg>
        <pc:graphicFrameChg chg="add mod modGraphic">
          <ac:chgData name="a49512 Phạm Ngọc Anh" userId="cefd2df1-5fa3-4dec-87c8-c5040616a0c8" providerId="ADAL" clId="{0E4AE131-DBC4-45DA-B411-BCDF1384DFBE}" dt="2023-12-25T16:40:54.220" v="288" actId="1076"/>
          <ac:graphicFrameMkLst>
            <pc:docMk/>
            <pc:sldMk cId="4019794018" sldId="272"/>
            <ac:graphicFrameMk id="6" creationId="{D3BB53CF-E253-A551-AF07-3D773CDDA639}"/>
          </ac:graphicFrameMkLst>
        </pc:graphicFrameChg>
        <pc:picChg chg="add mod">
          <ac:chgData name="a49512 Phạm Ngọc Anh" userId="cefd2df1-5fa3-4dec-87c8-c5040616a0c8" providerId="ADAL" clId="{0E4AE131-DBC4-45DA-B411-BCDF1384DFBE}" dt="2023-12-25T16:41:41.536" v="293" actId="1076"/>
          <ac:picMkLst>
            <pc:docMk/>
            <pc:sldMk cId="4019794018" sldId="272"/>
            <ac:picMk id="79" creationId="{84314F2D-DBE8-E843-8E8A-DF52E749D616}"/>
          </ac:picMkLst>
        </pc:picChg>
      </pc:sldChg>
      <pc:sldChg chg="add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124272234" sldId="273"/>
        </pc:sldMkLst>
        <pc:spChg chg="add mod">
          <ac:chgData name="a49512 Phạm Ngọc Anh" userId="cefd2df1-5fa3-4dec-87c8-c5040616a0c8" providerId="ADAL" clId="{0E4AE131-DBC4-45DA-B411-BCDF1384DFBE}" dt="2023-12-25T16:39:32.701" v="273"/>
          <ac:spMkLst>
            <pc:docMk/>
            <pc:sldMk cId="124272234" sldId="273"/>
            <ac:spMk id="2" creationId="{D031D2F0-75C9-167F-3143-148B2E3391A7}"/>
          </ac:spMkLst>
        </pc:spChg>
        <pc:spChg chg="add mod">
          <ac:chgData name="a49512 Phạm Ngọc Anh" userId="cefd2df1-5fa3-4dec-87c8-c5040616a0c8" providerId="ADAL" clId="{0E4AE131-DBC4-45DA-B411-BCDF1384DFBE}" dt="2023-12-25T16:42:33.804" v="299" actId="1076"/>
          <ac:spMkLst>
            <pc:docMk/>
            <pc:sldMk cId="124272234" sldId="273"/>
            <ac:spMk id="3" creationId="{2A23F9A1-2D08-5D9D-A532-D182F689BF02}"/>
          </ac:spMkLst>
        </pc:spChg>
        <pc:spChg chg="add mod">
          <ac:chgData name="a49512 Phạm Ngọc Anh" userId="cefd2df1-5fa3-4dec-87c8-c5040616a0c8" providerId="ADAL" clId="{0E4AE131-DBC4-45DA-B411-BCDF1384DFBE}" dt="2023-12-25T16:43:33.026" v="306" actId="1076"/>
          <ac:spMkLst>
            <pc:docMk/>
            <pc:sldMk cId="124272234" sldId="273"/>
            <ac:spMk id="4" creationId="{C59C0479-94BA-B9C4-4572-95F078783F79}"/>
          </ac:spMkLst>
        </pc:spChg>
        <pc:picChg chg="add mod">
          <ac:chgData name="a49512 Phạm Ngọc Anh" userId="cefd2df1-5fa3-4dec-87c8-c5040616a0c8" providerId="ADAL" clId="{0E4AE131-DBC4-45DA-B411-BCDF1384DFBE}" dt="2023-12-25T16:43:27.473" v="305" actId="1076"/>
          <ac:picMkLst>
            <pc:docMk/>
            <pc:sldMk cId="124272234" sldId="273"/>
            <ac:picMk id="6" creationId="{59BE0D21-66AC-E6CB-A26C-D40ECC176635}"/>
          </ac:picMkLst>
        </pc:picChg>
      </pc:sldChg>
      <pc:sldChg chg="add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3454769109" sldId="274"/>
        </pc:sldMkLst>
        <pc:spChg chg="add mod">
          <ac:chgData name="a49512 Phạm Ngọc Anh" userId="cefd2df1-5fa3-4dec-87c8-c5040616a0c8" providerId="ADAL" clId="{0E4AE131-DBC4-45DA-B411-BCDF1384DFBE}" dt="2023-12-25T16:39:30.766" v="272"/>
          <ac:spMkLst>
            <pc:docMk/>
            <pc:sldMk cId="3454769109" sldId="274"/>
            <ac:spMk id="2" creationId="{CCFAB48A-AEEE-B17B-7F49-6222C95D4CD0}"/>
          </ac:spMkLst>
        </pc:spChg>
        <pc:spChg chg="add mod">
          <ac:chgData name="a49512 Phạm Ngọc Anh" userId="cefd2df1-5fa3-4dec-87c8-c5040616a0c8" providerId="ADAL" clId="{0E4AE131-DBC4-45DA-B411-BCDF1384DFBE}" dt="2023-12-25T17:22:28.614" v="332" actId="1076"/>
          <ac:spMkLst>
            <pc:docMk/>
            <pc:sldMk cId="3454769109" sldId="274"/>
            <ac:spMk id="3" creationId="{4B80DC33-4FAA-CE3D-A154-BC67E63E1A5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" creationId="{7652625C-8731-2673-EEC9-477197B2E096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" creationId="{28D35BE6-F266-007B-4ECE-B988AA607E77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" creationId="{33A41B58-7847-03F7-A69E-231ED950C273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8" creationId="{778282FC-5790-4C1E-99CC-23E8967E5FCE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9" creationId="{E298E30D-78A6-29B4-14E9-D6DF66D4FCCE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0" creationId="{0AA94D73-1538-1E58-CB10-5C5D2BD3FF4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1" creationId="{169C9252-0EE4-6D28-8C4A-0FF9AC9E7296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2" creationId="{137D95B4-B7B4-2A97-A958-AFD34D55C2AF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3" creationId="{84A94381-25D8-40A5-93BF-688152421E65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4" creationId="{64A4338F-387A-0D1A-6D5B-669A3774B290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5" creationId="{508FDE0E-6820-A037-3600-29BFCC384D20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6" creationId="{C88934CC-0B6D-2878-1B7D-94565626C96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7" creationId="{F8677589-DB8C-4AFF-A185-7EA1619A61AE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8" creationId="{1F3673AA-A627-7DFD-D59B-EA3E0EC63488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19" creationId="{F8FE70C2-43B0-D601-EE96-2A6E45F77BC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0" creationId="{33E9DC4F-59C6-359A-6F83-2F4369942BE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1" creationId="{87C6403A-8C5D-2DB1-4AA0-7437CFC15FC5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2" creationId="{26707805-58F9-899F-C6B7-0E74211D2A0E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3" creationId="{159FDFF7-CED2-E890-F094-C5F7B9DE5FE0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4" creationId="{610588C7-0AE6-3628-103A-276A985E5D2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5" creationId="{42E1F022-E111-1060-6DC0-35FDCB3EAE87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6" creationId="{30821D03-D28C-C54C-B60A-CF39EC9297AF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7" creationId="{DBD532B3-12E7-D574-7626-9BD356A7B6CD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8" creationId="{0EC79F93-0D7B-E4B2-D2F2-471D5FDFA9E8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29" creationId="{2458719C-DB0A-E527-F9D5-C83B2C0F42EB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0" creationId="{0A918ED4-9CD9-7243-8E7B-060F47E371F4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1" creationId="{84DD8EDD-C7E3-903D-3A68-E14FB1436A0C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2" creationId="{5E754568-CA45-31F4-714F-B7516C66FF0A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3" creationId="{DFD07E8C-D858-847D-00D3-0A118A04D6CC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4" creationId="{CB240089-27D6-D314-7459-4C86941DE09D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5" creationId="{663FEF66-62F1-E3ED-2C13-9E0A3D80980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6" creationId="{5C6D4ADB-9CE3-753D-DB47-2D5B2BC3448E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7" creationId="{90ED5043-3DD4-2477-4E80-01029DE010D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8" creationId="{7EEF1875-87D9-D342-8B04-4722709E7D18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39" creationId="{0A43D3C5-6083-359E-6ACA-8496722AC6A7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0" creationId="{0A5A3C08-46CB-1BA7-8C56-DAE4ED6569A3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1" creationId="{3F475A67-2BC1-0388-F2C6-289C8DBBE03A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2" creationId="{619B2C4D-EC2C-9A00-0A5C-4D6FE1C40B8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3" creationId="{B8363588-DB3A-DDCD-EFA4-1EA26F1F07BF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4" creationId="{2F21D1DE-1BD2-7FD4-4E35-38FB8496DF36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5" creationId="{73712DA4-0120-F329-91B1-2E3AF59FD21A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6" creationId="{ED2D7AFD-6D94-6CA4-E92B-9F1DFC696A05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7" creationId="{7020AE7D-D041-86E9-AAFE-1E86CBB87787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8" creationId="{B2116324-4250-34AD-D1C6-CE864BB01854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49" creationId="{8B97D089-A28B-CE6E-D58B-EE851D0C2EB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0" creationId="{B4CE3C2D-8B3B-C7E7-C354-38689E4AA537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1" creationId="{C5E31101-99BE-D418-137C-C1F22FCCF5D0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2" creationId="{86D47320-0148-9325-3D42-84C2361A89BD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3" creationId="{D070172B-19D9-2664-1F31-0D7B8B651B57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4" creationId="{AF9E8B2C-9117-B0D7-DC74-444F6E6A265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5" creationId="{14337A4B-AADA-48FC-07D8-B37F1009771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6" creationId="{B2595014-F5B5-97C6-0BCD-59DAA365B17D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7" creationId="{85008EE3-4470-4798-0425-86F5B69F574D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8" creationId="{A98FE4F4-E166-228E-C3A4-73DD0456194C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59" creationId="{B5BA9E3C-2AA9-8A86-CEA4-D3D4C74A7228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0" creationId="{4BDD82C3-AEC9-8D93-22EE-F873B3126058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1" creationId="{940D9D22-6576-213C-1C07-DCF36368889E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2" creationId="{F318669A-6699-EDCF-F956-8F0328897DE1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3" creationId="{937CFB01-5ABE-DF37-55E4-B99F76854258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4" creationId="{C28C9F86-E791-85AA-BCB5-F838F99BEABA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5" creationId="{D0C2A1C5-206B-A86E-2618-BF4FFC6CC56D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6" creationId="{87B74D89-5472-1057-A90D-2F457F012182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7" creationId="{4BB724E1-4D63-1699-BA49-2ED5FBA69DD4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8" creationId="{4279C56C-5F6D-1259-6B1D-33149EF10723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69" creationId="{2FD2A006-8C3D-C225-B55A-A4EE72C609A5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0" creationId="{BFDF4D04-4A2E-D5BE-7087-E7B551CE703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1" creationId="{6319A02A-BC38-E691-08E2-49DA321CE48B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2" creationId="{6E47EF20-CF29-49ED-5800-82831B7867B4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3" creationId="{D7630E48-5B28-260D-E360-D8CDE477CD99}"/>
          </ac:spMkLst>
        </pc:spChg>
        <pc:spChg chg="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4" creationId="{759E2640-AC2A-0C23-B915-DCD860A10DC5}"/>
          </ac:spMkLst>
        </pc:spChg>
        <pc:spChg chg="add mod">
          <ac:chgData name="a49512 Phạm Ngọc Anh" userId="cefd2df1-5fa3-4dec-87c8-c5040616a0c8" providerId="ADAL" clId="{0E4AE131-DBC4-45DA-B411-BCDF1384DFBE}" dt="2023-12-25T16:41:27.119" v="291"/>
          <ac:spMkLst>
            <pc:docMk/>
            <pc:sldMk cId="3454769109" sldId="274"/>
            <ac:spMk id="75" creationId="{B71451AD-F772-5367-0168-39BDAA266AEE}"/>
          </ac:spMkLst>
        </pc:spChg>
        <pc:spChg chg="add mod">
          <ac:chgData name="a49512 Phạm Ngọc Anh" userId="cefd2df1-5fa3-4dec-87c8-c5040616a0c8" providerId="ADAL" clId="{0E4AE131-DBC4-45DA-B411-BCDF1384DFBE}" dt="2023-12-25T17:16:32.207" v="327" actId="1076"/>
          <ac:spMkLst>
            <pc:docMk/>
            <pc:sldMk cId="3454769109" sldId="274"/>
            <ac:spMk id="77" creationId="{6358C872-F118-D2D7-98EC-C1D763048328}"/>
          </ac:spMkLst>
        </pc:spChg>
        <pc:spChg chg="add mod">
          <ac:chgData name="a49512 Phạm Ngọc Anh" userId="cefd2df1-5fa3-4dec-87c8-c5040616a0c8" providerId="ADAL" clId="{0E4AE131-DBC4-45DA-B411-BCDF1384DFBE}" dt="2023-12-25T17:17:03.174" v="330" actId="255"/>
          <ac:spMkLst>
            <pc:docMk/>
            <pc:sldMk cId="3454769109" sldId="274"/>
            <ac:spMk id="79" creationId="{E0876B1A-EC43-8D7B-E7C7-0675108B9C9B}"/>
          </ac:spMkLst>
        </pc:spChg>
        <pc:grpChg chg="add mod">
          <ac:chgData name="a49512 Phạm Ngọc Anh" userId="cefd2df1-5fa3-4dec-87c8-c5040616a0c8" providerId="ADAL" clId="{0E4AE131-DBC4-45DA-B411-BCDF1384DFBE}" dt="2023-12-25T16:41:27.119" v="291"/>
          <ac:grpSpMkLst>
            <pc:docMk/>
            <pc:sldMk cId="3454769109" sldId="274"/>
            <ac:grpSpMk id="4" creationId="{43B7DEB4-1B19-EE6C-9895-50D7BB3B1076}"/>
          </ac:grpSpMkLst>
        </pc:grpChg>
        <pc:graphicFrameChg chg="add mod modGraphic">
          <ac:chgData name="a49512 Phạm Ngọc Anh" userId="cefd2df1-5fa3-4dec-87c8-c5040616a0c8" providerId="ADAL" clId="{0E4AE131-DBC4-45DA-B411-BCDF1384DFBE}" dt="2023-12-25T17:16:41.367" v="328" actId="1076"/>
          <ac:graphicFrameMkLst>
            <pc:docMk/>
            <pc:sldMk cId="3454769109" sldId="274"/>
            <ac:graphicFrameMk id="78" creationId="{348F3658-C909-E724-17CA-0BA8A265AEB2}"/>
          </ac:graphicFrameMkLst>
        </pc:graphicFrameChg>
        <pc:picChg chg="add mod">
          <ac:chgData name="a49512 Phạm Ngọc Anh" userId="cefd2df1-5fa3-4dec-87c8-c5040616a0c8" providerId="ADAL" clId="{0E4AE131-DBC4-45DA-B411-BCDF1384DFBE}" dt="2023-12-25T16:41:27.119" v="291"/>
          <ac:picMkLst>
            <pc:docMk/>
            <pc:sldMk cId="3454769109" sldId="274"/>
            <ac:picMk id="76" creationId="{1E780A4D-3832-9E48-B047-7205EBB39B8F}"/>
          </ac:picMkLst>
        </pc:picChg>
        <pc:picChg chg="add mod">
          <ac:chgData name="a49512 Phạm Ngọc Anh" userId="cefd2df1-5fa3-4dec-87c8-c5040616a0c8" providerId="ADAL" clId="{0E4AE131-DBC4-45DA-B411-BCDF1384DFBE}" dt="2023-12-25T16:41:27.119" v="291"/>
          <ac:picMkLst>
            <pc:docMk/>
            <pc:sldMk cId="3454769109" sldId="274"/>
            <ac:picMk id="80" creationId="{D14477DB-F334-A205-DC75-00250DAFB88E}"/>
          </ac:picMkLst>
        </pc:picChg>
      </pc:sldChg>
      <pc:sldChg chg="addSp delSp modSp add mod modTransition delAnim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626866424" sldId="275"/>
        </pc:sldMkLst>
        <pc:spChg chg="add mod">
          <ac:chgData name="a49512 Phạm Ngọc Anh" userId="cefd2df1-5fa3-4dec-87c8-c5040616a0c8" providerId="ADAL" clId="{0E4AE131-DBC4-45DA-B411-BCDF1384DFBE}" dt="2023-12-25T16:39:33.927" v="274"/>
          <ac:spMkLst>
            <pc:docMk/>
            <pc:sldMk cId="626866424" sldId="275"/>
            <ac:spMk id="2" creationId="{84B8AB07-6BDA-AF9E-6EF1-ADAF5E884BEB}"/>
          </ac:spMkLst>
        </pc:spChg>
        <pc:spChg chg="add mod">
          <ac:chgData name="a49512 Phạm Ngọc Anh" userId="cefd2df1-5fa3-4dec-87c8-c5040616a0c8" providerId="ADAL" clId="{0E4AE131-DBC4-45DA-B411-BCDF1384DFBE}" dt="2023-12-25T17:26:57.507" v="349" actId="1076"/>
          <ac:spMkLst>
            <pc:docMk/>
            <pc:sldMk cId="626866424" sldId="275"/>
            <ac:spMk id="3" creationId="{4E24A6E7-C26B-5908-04C2-2C22CDD40DF9}"/>
          </ac:spMkLst>
        </pc:spChg>
        <pc:spChg chg="add mod">
          <ac:chgData name="a49512 Phạm Ngọc Anh" userId="cefd2df1-5fa3-4dec-87c8-c5040616a0c8" providerId="ADAL" clId="{0E4AE131-DBC4-45DA-B411-BCDF1384DFBE}" dt="2023-12-25T17:26:47.076" v="347" actId="1076"/>
          <ac:spMkLst>
            <pc:docMk/>
            <pc:sldMk cId="626866424" sldId="275"/>
            <ac:spMk id="4" creationId="{B841A7B0-F64D-58EF-3AB0-188999F91988}"/>
          </ac:spMkLst>
        </pc:spChg>
        <pc:spChg chg="add del mod">
          <ac:chgData name="a49512 Phạm Ngọc Anh" userId="cefd2df1-5fa3-4dec-87c8-c5040616a0c8" providerId="ADAL" clId="{0E4AE131-DBC4-45DA-B411-BCDF1384DFBE}" dt="2023-12-25T17:26:10.596" v="339" actId="478"/>
          <ac:spMkLst>
            <pc:docMk/>
            <pc:sldMk cId="626866424" sldId="275"/>
            <ac:spMk id="5" creationId="{DE314467-E3C9-B03D-7F1B-090AA70D7DA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8" creationId="{AA17B6A5-7173-9157-4D50-3F7D4915AC4A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9" creationId="{5CEAA2B6-4996-3DE7-83E9-BF97BFC68154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0" creationId="{17BD7C88-0F39-604A-6767-EAE100545162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1" creationId="{3CE91201-CC86-A13F-41CF-6E2679562C5D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2" creationId="{CFFF5EC9-B8EA-5623-E364-4E1802F08D24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3" creationId="{15A0E54F-BE61-1FB8-2635-1F3D91F39B3D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4" creationId="{0C47762B-597D-47ED-7764-0DB7428A3982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5" creationId="{7ED295E5-11E2-DE66-7720-A1B1621CF30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6" creationId="{E6503B35-B484-7552-85FF-06E4CC11CA69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7" creationId="{BA41DE25-12BE-68BF-190A-1A2FBCD3566D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8" creationId="{BE021734-6A16-D020-FE4A-33FC0E29C72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19" creationId="{D82C3346-4132-2AF8-F303-4686F1CFF312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0" creationId="{058C5BE3-CEF6-9DAC-E91F-837B614B9EF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1" creationId="{AC0C5933-7662-55DD-C047-8BF299F85B7F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2" creationId="{1082611B-9D1F-7C05-A931-F8726AB5DB22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3" creationId="{CF238640-4265-7801-F467-F08404ACEA5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4" creationId="{606ABEE0-2AE6-4DD5-2AF6-7A2FC446F692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5" creationId="{000117BE-FEA8-46F1-EA5A-2015154BC1E4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6" creationId="{935BE410-29C1-1A65-1A89-AAC63AE4640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7" creationId="{24703B66-A817-178C-3E7D-36C93D0E58D4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8" creationId="{713D0C9F-9D43-03AC-3C3B-766613932CBD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29" creationId="{C31B6E22-0CDF-2FE3-A0A2-D72C930369E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0" creationId="{C8F282BD-5D03-0663-6586-B81B6DA45FA5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1" creationId="{546D76CA-D03E-41B2-C352-96F46043A712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3" creationId="{A6C84D4A-BA9E-CF1F-14BE-EB5D4CC36D49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4" creationId="{02E8BA54-C385-8EAF-AEBD-CF2CBA9E546A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5" creationId="{2728CBE7-B4CF-AACC-8149-ECC50792F62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6" creationId="{A7F9939A-3B6C-93FD-A7A7-B4901CE7D998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7" creationId="{16D99A45-59EA-12D9-A7D7-8F886F7F4B35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8" creationId="{83A32ED1-811D-2DFD-1CB5-99D4E435DFF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39" creationId="{FCEF0DE1-A873-9AD5-BE6B-1D3538D58CF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0" creationId="{BE21EA0A-7D9A-4703-467D-D35C719F71D1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1" creationId="{A79E0FA2-7D3E-232B-496C-264F1AF6920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2" creationId="{AD825FD9-49D3-6A4B-4B70-4DFC1E040721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3" creationId="{D757F969-2200-585C-DAF8-3C1DC4A317DF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4" creationId="{D8387788-F76F-C11B-200E-E87279A1882F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5" creationId="{CC88DA7C-8D80-DAB0-598B-9EAEB333E8F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6" creationId="{650623E3-E79B-2D58-56FE-FD1BE2865D5A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7" creationId="{74039166-C038-18F8-A28F-E46C2B306C2C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8" creationId="{2F9EA55D-75D5-FFB6-0673-11659237AD37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49" creationId="{80766F5E-E8E5-D696-8BEF-2DBCDF3E5FF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0" creationId="{F0395E58-B216-7448-6C3D-F23A4ACB8D1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1" creationId="{D58819BB-4945-B795-E180-9A95939F7F35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2" creationId="{21D116D2-B4A8-0F21-804C-095482BE89F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3" creationId="{4D77BBD9-217C-C102-A568-FAF2A7D4E9F0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4" creationId="{DB839D48-87FC-059C-C9D9-54848E92C13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5" creationId="{EAC4298A-50EC-A20B-164E-069F9962FDAA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6" creationId="{8473CB78-6DD5-1C8F-99C9-1EE072090950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7" creationId="{FEAF1515-2469-46BB-4953-D9EC77CB5C83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8" creationId="{1B7A09D5-4205-A505-318F-1B20484C95F3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59" creationId="{FC32EA46-F2C0-BA5B-F187-E46713725F54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0" creationId="{B0FE14C8-067B-6CD4-F58A-DEDB19D8256C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1" creationId="{03B3E953-B7F3-1305-ABA8-5A1D76926B8D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2" creationId="{56D13182-86ED-87F8-CA1A-9EE3DE9F3FB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3" creationId="{B1CADE3E-983F-DA0B-AEF7-F8092A0664E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4" creationId="{0A1DDEAA-C28C-A3A8-10AA-11377DDC5EC9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5" creationId="{5028480F-5ABE-B013-E3A2-62CDC52D454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6" creationId="{178C8B69-5D44-1507-8276-29AA76753971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7" creationId="{21193B78-F7D8-9DAE-90FC-73D369D74AE4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8" creationId="{BA7D8C9E-07CB-F652-D87D-F70049C7972F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69" creationId="{79AA4FEF-C3AE-4953-8427-C353211AF90E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70" creationId="{6B827AA7-8858-DABC-9EDA-E72643411B9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71" creationId="{EDAF6145-55DB-D11B-DA55-F819C0A3F356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72" creationId="{BEB7C771-0C78-11BF-46AC-A9CCFD2C464B}"/>
          </ac:spMkLst>
        </pc:spChg>
        <pc:spChg chg="mod">
          <ac:chgData name="a49512 Phạm Ngọc Anh" userId="cefd2df1-5fa3-4dec-87c8-c5040616a0c8" providerId="ADAL" clId="{0E4AE131-DBC4-45DA-B411-BCDF1384DFBE}" dt="2023-12-25T17:23:13.672" v="335"/>
          <ac:spMkLst>
            <pc:docMk/>
            <pc:sldMk cId="626866424" sldId="275"/>
            <ac:spMk id="73" creationId="{9E43654C-5BF0-D4D4-340E-1F00BE1EC38E}"/>
          </ac:spMkLst>
        </pc:spChg>
        <pc:spChg chg="add mod">
          <ac:chgData name="a49512 Phạm Ngọc Anh" userId="cefd2df1-5fa3-4dec-87c8-c5040616a0c8" providerId="ADAL" clId="{0E4AE131-DBC4-45DA-B411-BCDF1384DFBE}" dt="2023-12-25T17:26:43.116" v="346" actId="1076"/>
          <ac:spMkLst>
            <pc:docMk/>
            <pc:sldMk cId="626866424" sldId="275"/>
            <ac:spMk id="74" creationId="{BB4E696F-CF8D-6AD8-F247-A79A1BA683A3}"/>
          </ac:spMkLst>
        </pc:spChg>
        <pc:grpChg chg="add mod">
          <ac:chgData name="a49512 Phạm Ngọc Anh" userId="cefd2df1-5fa3-4dec-87c8-c5040616a0c8" providerId="ADAL" clId="{0E4AE131-DBC4-45DA-B411-BCDF1384DFBE}" dt="2023-12-25T17:27:04.246" v="351" actId="1076"/>
          <ac:grpSpMkLst>
            <pc:docMk/>
            <pc:sldMk cId="626866424" sldId="275"/>
            <ac:grpSpMk id="7" creationId="{11056BAD-55B3-8B16-D5A3-3373DDF8B7EA}"/>
          </ac:grpSpMkLst>
        </pc:grpChg>
        <pc:grpChg chg="add del mod">
          <ac:chgData name="a49512 Phạm Ngọc Anh" userId="cefd2df1-5fa3-4dec-87c8-c5040616a0c8" providerId="ADAL" clId="{0E4AE131-DBC4-45DA-B411-BCDF1384DFBE}" dt="2023-12-25T17:27:01.376" v="350" actId="478"/>
          <ac:grpSpMkLst>
            <pc:docMk/>
            <pc:sldMk cId="626866424" sldId="275"/>
            <ac:grpSpMk id="32" creationId="{0242DCDE-3323-420D-82A7-E1C77FDB5DFC}"/>
          </ac:grpSpMkLst>
        </pc:grpChg>
        <pc:graphicFrameChg chg="add mod modGraphic">
          <ac:chgData name="a49512 Phạm Ngọc Anh" userId="cefd2df1-5fa3-4dec-87c8-c5040616a0c8" providerId="ADAL" clId="{0E4AE131-DBC4-45DA-B411-BCDF1384DFBE}" dt="2023-12-25T17:26:31.996" v="343" actId="1076"/>
          <ac:graphicFrameMkLst>
            <pc:docMk/>
            <pc:sldMk cId="626866424" sldId="275"/>
            <ac:graphicFrameMk id="6" creationId="{1A312E4E-5BE9-F057-F275-77308242CAF1}"/>
          </ac:graphicFrameMkLst>
        </pc:graphicFrameChg>
        <pc:picChg chg="add mod">
          <ac:chgData name="a49512 Phạm Ngọc Anh" userId="cefd2df1-5fa3-4dec-87c8-c5040616a0c8" providerId="ADAL" clId="{0E4AE131-DBC4-45DA-B411-BCDF1384DFBE}" dt="2023-12-25T17:26:36.196" v="344" actId="1076"/>
          <ac:picMkLst>
            <pc:docMk/>
            <pc:sldMk cId="626866424" sldId="275"/>
            <ac:picMk id="75" creationId="{629C5777-D621-16A0-B8F4-863AFF2EDBE2}"/>
          </ac:picMkLst>
        </pc:picChg>
      </pc:sldChg>
      <pc:sldChg chg="addSp del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3938620169" sldId="276"/>
        </pc:sldMkLst>
        <pc:spChg chg="add mod">
          <ac:chgData name="a49512 Phạm Ngọc Anh" userId="cefd2df1-5fa3-4dec-87c8-c5040616a0c8" providerId="ADAL" clId="{0E4AE131-DBC4-45DA-B411-BCDF1384DFBE}" dt="2023-12-25T16:39:36.790" v="275"/>
          <ac:spMkLst>
            <pc:docMk/>
            <pc:sldMk cId="3938620169" sldId="276"/>
            <ac:spMk id="2" creationId="{781FE028-017E-C7F2-4DA7-F39B725BFFE6}"/>
          </ac:spMkLst>
        </pc:spChg>
        <pc:spChg chg="add mod">
          <ac:chgData name="a49512 Phạm Ngọc Anh" userId="cefd2df1-5fa3-4dec-87c8-c5040616a0c8" providerId="ADAL" clId="{0E4AE131-DBC4-45DA-B411-BCDF1384DFBE}" dt="2023-12-25T17:29:43.256" v="359" actId="1076"/>
          <ac:spMkLst>
            <pc:docMk/>
            <pc:sldMk cId="3938620169" sldId="276"/>
            <ac:spMk id="3" creationId="{95727EE9-138B-F7C6-7733-B2A65A88D15C}"/>
          </ac:spMkLst>
        </pc:spChg>
        <pc:spChg chg="add mod">
          <ac:chgData name="a49512 Phạm Ngọc Anh" userId="cefd2df1-5fa3-4dec-87c8-c5040616a0c8" providerId="ADAL" clId="{0E4AE131-DBC4-45DA-B411-BCDF1384DFBE}" dt="2023-12-25T17:29:51.636" v="361" actId="1076"/>
          <ac:spMkLst>
            <pc:docMk/>
            <pc:sldMk cId="3938620169" sldId="276"/>
            <ac:spMk id="4" creationId="{41579608-8368-FF8C-24FC-AA98D3E2C734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7" creationId="{2B121B08-8567-0882-E229-2AE07EAB469C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8" creationId="{091EBA0C-6216-CB95-3DB4-C0D8B424A7DE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9" creationId="{4C3BA96A-BC07-0E6F-0313-179A152BF0F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0" creationId="{4DD3C040-AB92-5896-8A10-DBEB189212A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1" creationId="{63A7ECAD-3C9D-9F8C-FF26-8E4004BF113B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2" creationId="{13FDDD81-F134-2F54-3D47-C5E9BBF6DD1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3" creationId="{804836C1-FD15-675C-E4CD-7DD6CF1639D6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4" creationId="{8BECE21E-1C6B-6609-438C-73BAC54A0379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5" creationId="{A0BD190B-FF8C-2D30-0287-D43FDB4EB4F1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6" creationId="{031FC19E-9189-D65A-713C-25C66360D915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7" creationId="{EE984F20-026D-F58B-D070-705C56FFC25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8" creationId="{26287C41-D1C4-17AD-4103-3644633646E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19" creationId="{93A0C683-34F6-A4A0-F7E5-FC2D94558253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0" creationId="{695FF00D-82DF-0329-3F50-AE6FF932D248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1" creationId="{4C0929C3-F8B7-B351-3466-BF72B31539B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2" creationId="{7D1E05AD-4CB1-BC22-D9F5-80434D34F34B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3" creationId="{A06A37EE-4174-A2A7-EF15-31056E777DB9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4" creationId="{188BDF2E-02CA-565D-9071-C384E8327BA6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5" creationId="{BB2BD6E4-9285-BB74-B393-D29DD0242A3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6" creationId="{1DD8D26F-6769-7DED-FEFB-9FA1683AA0AC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7" creationId="{A3498F7E-3090-06AA-1535-4842CC4195AA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8" creationId="{C4C196C8-CFE4-C1E5-AA0C-08F14580574C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29" creationId="{5BD50B12-0292-FFE1-B8BA-8EFC1C29A1FD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0" creationId="{402CED9E-BC1E-E76F-7169-5735241689F7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2" creationId="{392F7FFA-D4BB-AD31-9521-FB55DD3169E8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3" creationId="{D219ABDA-07A3-90DD-0C67-9815E227736A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4" creationId="{1CECCF1D-D9A6-7BCC-712C-AD03A171BE45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5" creationId="{B4C61927-37B7-5A5E-4B51-BB1A4A1BBBF6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6" creationId="{7D76CA63-6A7F-CC4B-4DA4-ABA721E8982C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7" creationId="{7780A7B2-116B-0085-5414-5C0EED0ACA6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8" creationId="{05396F11-F8A1-D67E-6D58-6E07BAB70303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39" creationId="{7DD699F6-28E9-6910-F208-1CEEC00EA201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0" creationId="{6B6FDCB3-743E-D69A-FDA1-7E0E533A6703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1" creationId="{16B09940-6E70-A179-BD65-7C5B74D1717F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2" creationId="{FB79B3CE-CFBC-CE5E-9A2F-FA75CDEA5C6E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3" creationId="{F3BC455B-A33D-B7A3-C0CA-E6AEB2DFE78A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4" creationId="{AD422AD3-5F3D-3CDB-34E6-7B1B882BCB3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5" creationId="{DDF1AF60-48C7-B4EB-5A2D-B3919D00AEA8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6" creationId="{AFC29B44-E438-34D8-FE2E-C20C68E82D86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7" creationId="{54703F69-F2EE-D4D6-F28B-804580F0CFB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8" creationId="{442B1AE1-89BD-2B47-42E6-71DD7812C278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49" creationId="{51DEE4D0-0B06-1957-3358-24D03C4E6558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0" creationId="{16B3A6F1-14DF-B2CD-5AB2-6FF1F13E3413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1" creationId="{1238C2D5-52C9-F190-EACE-646261DA759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2" creationId="{23959512-E373-C1B0-43F8-85DC3617120E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3" creationId="{D5F8BFF4-C6D7-7CEC-C0FF-79AD02897920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4" creationId="{8B2E9284-84AA-6921-25FA-B360488004EC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5" creationId="{65FE5A8F-E2FA-8B8B-B09E-986FAA705B3A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6" creationId="{CE3146D6-8D98-0ABC-6056-CCE971FA1584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7" creationId="{3301D7B1-4E46-627E-9F2E-2FA9E98B8F2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8" creationId="{7B16CED2-A6EC-7D45-825E-664E59A4FA4E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59" creationId="{A49EA747-744E-0CCF-E0CE-E109654A2317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0" creationId="{51C19AC8-DBC2-FECE-4726-68213C3480F6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1" creationId="{3C4ABE9A-2046-2A35-4F8C-DDFCA317F38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2" creationId="{DF291104-7C39-CE76-4C5F-3E1EC03D3C56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3" creationId="{F71B1189-3265-12CD-3A4B-7FE77AE8472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4" creationId="{12479A0E-FF4B-AFB7-63AC-E9F238ADE6B4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5" creationId="{7B55458A-8190-4656-E577-95A17E79B09F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6" creationId="{92C5AF38-B064-A112-1D04-951388E6BD12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7" creationId="{9954E456-08FA-87EA-894B-398D40838331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8" creationId="{12693E09-897B-5CD0-EF85-2A3A382888CA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69" creationId="{4A5F5531-1BBF-B7FA-A05E-06C9E429493C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70" creationId="{ADF2C321-9CEC-1E75-FF25-76AEF6690467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71" creationId="{15FA1432-F889-7516-A573-B7A994487678}"/>
          </ac:spMkLst>
        </pc:spChg>
        <pc:spChg chg="mod">
          <ac:chgData name="a49512 Phạm Ngọc Anh" userId="cefd2df1-5fa3-4dec-87c8-c5040616a0c8" providerId="ADAL" clId="{0E4AE131-DBC4-45DA-B411-BCDF1384DFBE}" dt="2023-12-25T17:26:22.706" v="341"/>
          <ac:spMkLst>
            <pc:docMk/>
            <pc:sldMk cId="3938620169" sldId="276"/>
            <ac:spMk id="72" creationId="{7B4C22E2-59BF-BCEB-4AB7-571F9130814B}"/>
          </ac:spMkLst>
        </pc:spChg>
        <pc:grpChg chg="add mod">
          <ac:chgData name="a49512 Phạm Ngọc Anh" userId="cefd2df1-5fa3-4dec-87c8-c5040616a0c8" providerId="ADAL" clId="{0E4AE131-DBC4-45DA-B411-BCDF1384DFBE}" dt="2023-12-25T17:26:22.706" v="341"/>
          <ac:grpSpMkLst>
            <pc:docMk/>
            <pc:sldMk cId="3938620169" sldId="276"/>
            <ac:grpSpMk id="6" creationId="{A8B96D1F-5350-B18E-2089-64467A3A8354}"/>
          </ac:grpSpMkLst>
        </pc:grpChg>
        <pc:grpChg chg="add del mod">
          <ac:chgData name="a49512 Phạm Ngọc Anh" userId="cefd2df1-5fa3-4dec-87c8-c5040616a0c8" providerId="ADAL" clId="{0E4AE131-DBC4-45DA-B411-BCDF1384DFBE}" dt="2023-12-25T17:29:45.378" v="360" actId="478"/>
          <ac:grpSpMkLst>
            <pc:docMk/>
            <pc:sldMk cId="3938620169" sldId="276"/>
            <ac:grpSpMk id="31" creationId="{FD01D2AC-4965-AEC3-987F-0E31A6F6C433}"/>
          </ac:grpSpMkLst>
        </pc:grpChg>
        <pc:picChg chg="add mod">
          <ac:chgData name="a49512 Phạm Ngọc Anh" userId="cefd2df1-5fa3-4dec-87c8-c5040616a0c8" providerId="ADAL" clId="{0E4AE131-DBC4-45DA-B411-BCDF1384DFBE}" dt="2023-12-25T17:29:58.806" v="363" actId="1076"/>
          <ac:picMkLst>
            <pc:docMk/>
            <pc:sldMk cId="3938620169" sldId="276"/>
            <ac:picMk id="5" creationId="{E226A3FF-0000-FD20-8E92-D927A1F414BC}"/>
          </ac:picMkLst>
        </pc:picChg>
      </pc:sldChg>
      <pc:sldChg chg="add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3255252987" sldId="277"/>
        </pc:sldMkLst>
        <pc:spChg chg="add mod">
          <ac:chgData name="a49512 Phạm Ngọc Anh" userId="cefd2df1-5fa3-4dec-87c8-c5040616a0c8" providerId="ADAL" clId="{0E4AE131-DBC4-45DA-B411-BCDF1384DFBE}" dt="2023-12-25T16:39:37.823" v="276"/>
          <ac:spMkLst>
            <pc:docMk/>
            <pc:sldMk cId="3255252987" sldId="277"/>
            <ac:spMk id="2" creationId="{34853B9B-819F-712F-9C77-91AB441F5CC8}"/>
          </ac:spMkLst>
        </pc:spChg>
        <pc:spChg chg="add mod">
          <ac:chgData name="a49512 Phạm Ngọc Anh" userId="cefd2df1-5fa3-4dec-87c8-c5040616a0c8" providerId="ADAL" clId="{0E4AE131-DBC4-45DA-B411-BCDF1384DFBE}" dt="2023-12-25T17:34:21.196" v="392" actId="1076"/>
          <ac:spMkLst>
            <pc:docMk/>
            <pc:sldMk cId="3255252987" sldId="277"/>
            <ac:spMk id="3" creationId="{66C53F53-0CB6-10B9-309C-7CBB6FCB4390}"/>
          </ac:spMkLst>
        </pc:spChg>
        <pc:spChg chg="add mod">
          <ac:chgData name="a49512 Phạm Ngọc Anh" userId="cefd2df1-5fa3-4dec-87c8-c5040616a0c8" providerId="ADAL" clId="{0E4AE131-DBC4-45DA-B411-BCDF1384DFBE}" dt="2023-12-25T17:34:25.607" v="393" actId="1076"/>
          <ac:spMkLst>
            <pc:docMk/>
            <pc:sldMk cId="3255252987" sldId="277"/>
            <ac:spMk id="4" creationId="{1F14C07E-0EBD-E330-3C7A-45FA4699615A}"/>
          </ac:spMkLst>
        </pc:spChg>
        <pc:spChg chg="add mod">
          <ac:chgData name="a49512 Phạm Ngọc Anh" userId="cefd2df1-5fa3-4dec-87c8-c5040616a0c8" providerId="ADAL" clId="{0E4AE131-DBC4-45DA-B411-BCDF1384DFBE}" dt="2023-12-25T17:33:47.538" v="382" actId="1076"/>
          <ac:spMkLst>
            <pc:docMk/>
            <pc:sldMk cId="3255252987" sldId="277"/>
            <ac:spMk id="5" creationId="{7D182447-D80E-1176-7F01-5B4F0D101CA3}"/>
          </ac:spMkLst>
        </pc:spChg>
        <pc:spChg chg="add mod">
          <ac:chgData name="a49512 Phạm Ngọc Anh" userId="cefd2df1-5fa3-4dec-87c8-c5040616a0c8" providerId="ADAL" clId="{0E4AE131-DBC4-45DA-B411-BCDF1384DFBE}" dt="2023-12-25T17:34:06.615" v="387" actId="1076"/>
          <ac:spMkLst>
            <pc:docMk/>
            <pc:sldMk cId="3255252987" sldId="277"/>
            <ac:spMk id="7" creationId="{FC9C7B77-EC44-30F0-3DAB-55DB8B7A21CE}"/>
          </ac:spMkLst>
        </pc:spChg>
        <pc:graphicFrameChg chg="add mod modGraphic">
          <ac:chgData name="a49512 Phạm Ngọc Anh" userId="cefd2df1-5fa3-4dec-87c8-c5040616a0c8" providerId="ADAL" clId="{0E4AE131-DBC4-45DA-B411-BCDF1384DFBE}" dt="2023-12-25T17:34:02.757" v="386" actId="1076"/>
          <ac:graphicFrameMkLst>
            <pc:docMk/>
            <pc:sldMk cId="3255252987" sldId="277"/>
            <ac:graphicFrameMk id="8" creationId="{79D49BEF-E47D-4C05-A24F-467793BF831B}"/>
          </ac:graphicFrameMkLst>
        </pc:graphicFrameChg>
        <pc:picChg chg="add mod">
          <ac:chgData name="a49512 Phạm Ngọc Anh" userId="cefd2df1-5fa3-4dec-87c8-c5040616a0c8" providerId="ADAL" clId="{0E4AE131-DBC4-45DA-B411-BCDF1384DFBE}" dt="2023-12-25T17:33:41.031" v="380" actId="1076"/>
          <ac:picMkLst>
            <pc:docMk/>
            <pc:sldMk cId="3255252987" sldId="277"/>
            <ac:picMk id="6" creationId="{FC4C40AE-DF78-532D-3457-765132550A16}"/>
          </ac:picMkLst>
        </pc:picChg>
      </pc:sldChg>
      <pc:sldChg chg="add del">
        <pc:chgData name="a49512 Phạm Ngọc Anh" userId="cefd2df1-5fa3-4dec-87c8-c5040616a0c8" providerId="ADAL" clId="{0E4AE131-DBC4-45DA-B411-BCDF1384DFBE}" dt="2023-12-25T17:37:14.031" v="409" actId="2890"/>
        <pc:sldMkLst>
          <pc:docMk/>
          <pc:sldMk cId="969588797" sldId="278"/>
        </pc:sldMkLst>
      </pc:sldChg>
      <pc:sldChg chg="addSp modSp add ord modTransition setBg">
        <pc:chgData name="a49512 Phạm Ngọc Anh" userId="cefd2df1-5fa3-4dec-87c8-c5040616a0c8" providerId="ADAL" clId="{0E4AE131-DBC4-45DA-B411-BCDF1384DFBE}" dt="2023-12-25T17:46:24.585" v="456"/>
        <pc:sldMkLst>
          <pc:docMk/>
          <pc:sldMk cId="2228192212" sldId="278"/>
        </pc:sldMkLst>
        <pc:spChg chg="mod">
          <ac:chgData name="a49512 Phạm Ngọc Anh" userId="cefd2df1-5fa3-4dec-87c8-c5040616a0c8" providerId="ADAL" clId="{0E4AE131-DBC4-45DA-B411-BCDF1384DFBE}" dt="2023-12-25T17:37:46.449" v="418"/>
          <ac:spMkLst>
            <pc:docMk/>
            <pc:sldMk cId="2228192212" sldId="278"/>
            <ac:spMk id="4" creationId="{71EE3DBC-05F0-76A0-1945-73FD3E561059}"/>
          </ac:spMkLst>
        </pc:spChg>
        <pc:grpChg chg="add mod">
          <ac:chgData name="a49512 Phạm Ngọc Anh" userId="cefd2df1-5fa3-4dec-87c8-c5040616a0c8" providerId="ADAL" clId="{0E4AE131-DBC4-45DA-B411-BCDF1384DFBE}" dt="2023-12-25T17:37:46.449" v="418"/>
          <ac:grpSpMkLst>
            <pc:docMk/>
            <pc:sldMk cId="2228192212" sldId="278"/>
            <ac:grpSpMk id="2" creationId="{D45DB922-73B8-156E-4A0A-C6DDBD045A62}"/>
          </ac:grpSpMkLst>
        </pc:grpChg>
        <pc:picChg chg="mod">
          <ac:chgData name="a49512 Phạm Ngọc Anh" userId="cefd2df1-5fa3-4dec-87c8-c5040616a0c8" providerId="ADAL" clId="{0E4AE131-DBC4-45DA-B411-BCDF1384DFBE}" dt="2023-12-25T17:37:58.940" v="419"/>
          <ac:picMkLst>
            <pc:docMk/>
            <pc:sldMk cId="2228192212" sldId="278"/>
            <ac:picMk id="3" creationId="{2089FE77-CE15-4889-3AE7-F8F62C101018}"/>
          </ac:picMkLst>
        </pc:picChg>
      </pc:sldChg>
      <pc:sldChg chg="add del">
        <pc:chgData name="a49512 Phạm Ngọc Anh" userId="cefd2df1-5fa3-4dec-87c8-c5040616a0c8" providerId="ADAL" clId="{0E4AE131-DBC4-45DA-B411-BCDF1384DFBE}" dt="2023-12-25T17:37:07.045" v="405" actId="47"/>
        <pc:sldMkLst>
          <pc:docMk/>
          <pc:sldMk cId="3509715166" sldId="278"/>
        </pc:sldMkLst>
      </pc:sldChg>
      <pc:sldChg chg="add del">
        <pc:chgData name="a49512 Phạm Ngọc Anh" userId="cefd2df1-5fa3-4dec-87c8-c5040616a0c8" providerId="ADAL" clId="{0E4AE131-DBC4-45DA-B411-BCDF1384DFBE}" dt="2023-12-25T17:37:07.419" v="406" actId="47"/>
        <pc:sldMkLst>
          <pc:docMk/>
          <pc:sldMk cId="666809651" sldId="279"/>
        </pc:sldMkLst>
      </pc:sldChg>
      <pc:sldChg chg="addSp modSp add mod modTransition modAnim">
        <pc:chgData name="a49512 Phạm Ngọc Anh" userId="cefd2df1-5fa3-4dec-87c8-c5040616a0c8" providerId="ADAL" clId="{0E4AE131-DBC4-45DA-B411-BCDF1384DFBE}" dt="2023-12-25T17:46:24.585" v="456"/>
        <pc:sldMkLst>
          <pc:docMk/>
          <pc:sldMk cId="1133188277" sldId="279"/>
        </pc:sldMkLst>
        <pc:spChg chg="add mod">
          <ac:chgData name="a49512 Phạm Ngọc Anh" userId="cefd2df1-5fa3-4dec-87c8-c5040616a0c8" providerId="ADAL" clId="{0E4AE131-DBC4-45DA-B411-BCDF1384DFBE}" dt="2023-12-25T17:42:46.945" v="436"/>
          <ac:spMkLst>
            <pc:docMk/>
            <pc:sldMk cId="1133188277" sldId="279"/>
            <ac:spMk id="2" creationId="{C34C8167-D078-E91F-5035-2EBF5CF21D06}"/>
          </ac:spMkLst>
        </pc:spChg>
        <pc:spChg chg="add mod">
          <ac:chgData name="a49512 Phạm Ngọc Anh" userId="cefd2df1-5fa3-4dec-87c8-c5040616a0c8" providerId="ADAL" clId="{0E4AE131-DBC4-45DA-B411-BCDF1384DFBE}" dt="2023-12-25T17:44:23.335" v="445" actId="1076"/>
          <ac:spMkLst>
            <pc:docMk/>
            <pc:sldMk cId="1133188277" sldId="279"/>
            <ac:spMk id="3" creationId="{BC6486FD-F71E-847E-EA4E-DD7E5BA69923}"/>
          </ac:spMkLst>
        </pc:spChg>
        <pc:spChg chg="add mod">
          <ac:chgData name="a49512 Phạm Ngọc Anh" userId="cefd2df1-5fa3-4dec-87c8-c5040616a0c8" providerId="ADAL" clId="{0E4AE131-DBC4-45DA-B411-BCDF1384DFBE}" dt="2023-12-25T17:44:50.752" v="449" actId="14100"/>
          <ac:spMkLst>
            <pc:docMk/>
            <pc:sldMk cId="1133188277" sldId="279"/>
            <ac:spMk id="4" creationId="{94D17EDD-49BD-085F-14E4-DC2CD890E525}"/>
          </ac:spMkLst>
        </pc:spChg>
        <pc:picChg chg="add mod">
          <ac:chgData name="a49512 Phạm Ngọc Anh" userId="cefd2df1-5fa3-4dec-87c8-c5040616a0c8" providerId="ADAL" clId="{0E4AE131-DBC4-45DA-B411-BCDF1384DFBE}" dt="2023-12-25T17:42:46.945" v="436"/>
          <ac:picMkLst>
            <pc:docMk/>
            <pc:sldMk cId="1133188277" sldId="279"/>
            <ac:picMk id="5" creationId="{53B428BF-DB57-BFBD-EDDC-89FDF598C441}"/>
          </ac:picMkLst>
        </pc:picChg>
      </pc:sldChg>
      <pc:sldChg chg="add del">
        <pc:chgData name="a49512 Phạm Ngọc Anh" userId="cefd2df1-5fa3-4dec-87c8-c5040616a0c8" providerId="ADAL" clId="{0E4AE131-DBC4-45DA-B411-BCDF1384DFBE}" dt="2023-12-25T17:37:07.764" v="407" actId="47"/>
        <pc:sldMkLst>
          <pc:docMk/>
          <pc:sldMk cId="1016127713" sldId="280"/>
        </pc:sldMkLst>
      </pc:sldChg>
      <pc:sldMasterChg chg="modTransition modSldLayout">
        <pc:chgData name="a49512 Phạm Ngọc Anh" userId="cefd2df1-5fa3-4dec-87c8-c5040616a0c8" providerId="ADAL" clId="{0E4AE131-DBC4-45DA-B411-BCDF1384DFBE}" dt="2023-12-25T17:46:24.585" v="456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0E4AE131-DBC4-45DA-B411-BCDF1384DFBE}" dt="2023-12-25T17:46:24.585" v="456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0E4AE131-DBC4-45DA-B411-BCDF1384DFBE}" dt="2023-12-25T17:46:24.585" v="456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856268" y="2876595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3: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yếu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tố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thống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kê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xác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suất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031D2F0-75C9-167F-3143-148B2E3391A7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2A23F9A1-2D08-5D9D-A532-D182F689BF02}"/>
              </a:ext>
            </a:extLst>
          </p:cNvPr>
          <p:cNvSpPr/>
          <p:nvPr/>
        </p:nvSpPr>
        <p:spPr>
          <a:xfrm>
            <a:off x="736392" y="1656367"/>
            <a:ext cx="1880973" cy="466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tập</a:t>
            </a:r>
            <a:r>
              <a:rPr lang="en-US" sz="2200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59C0479-94BA-B9C4-4572-95F078783F79}"/>
              </a:ext>
            </a:extLst>
          </p:cNvPr>
          <p:cNvSpPr/>
          <p:nvPr/>
        </p:nvSpPr>
        <p:spPr>
          <a:xfrm>
            <a:off x="612825" y="2122415"/>
            <a:ext cx="10842783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Arial" pitchFamily="34" charset="0"/>
              </a:rPr>
              <a:t>a) </a:t>
            </a:r>
            <a:r>
              <a:rPr lang="en-US" sz="2400" dirty="0" err="1">
                <a:cs typeface="Arial" pitchFamily="34" charset="0"/>
              </a:rPr>
              <a:t>Trả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lời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các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hỏi</a:t>
            </a:r>
            <a:r>
              <a:rPr lang="en-US" sz="2400" dirty="0">
                <a:cs typeface="Arial" pitchFamily="34" charset="0"/>
              </a:rPr>
              <a:t>:</a:t>
            </a:r>
          </a:p>
          <a:p>
            <a:pPr marL="304815" indent="-304815">
              <a:lnSpc>
                <a:spcPct val="150000"/>
              </a:lnSpc>
              <a:buFontTx/>
              <a:buChar char="-"/>
            </a:pPr>
            <a:r>
              <a:rPr lang="en-US" sz="2400" dirty="0" err="1">
                <a:cs typeface="Arial" pitchFamily="34" charset="0"/>
              </a:rPr>
              <a:t>Thứ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Hai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có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bao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nhiêu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học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sinh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xe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buýt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đến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trường</a:t>
            </a:r>
            <a:r>
              <a:rPr lang="en-US" sz="2400" dirty="0">
                <a:cs typeface="Arial" pitchFamily="34" charset="0"/>
              </a:rPr>
              <a:t>?</a:t>
            </a:r>
          </a:p>
          <a:p>
            <a:pPr marL="304815" indent="-304815">
              <a:lnSpc>
                <a:spcPct val="150000"/>
              </a:lnSpc>
              <a:buFontTx/>
              <a:buChar char="-"/>
            </a:pPr>
            <a:r>
              <a:rPr lang="en-US" sz="2400" dirty="0" err="1">
                <a:cs typeface="Arial" pitchFamily="34" charset="0"/>
              </a:rPr>
              <a:t>Ngày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nào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có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nhiều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học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sinh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xe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buýt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đến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trường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nhất</a:t>
            </a:r>
            <a:r>
              <a:rPr lang="en-US" sz="2400" dirty="0">
                <a:cs typeface="Arial" pitchFamily="34" charset="0"/>
              </a:rPr>
              <a:t>? </a:t>
            </a:r>
            <a:r>
              <a:rPr lang="en-US" sz="2400" dirty="0" err="1">
                <a:cs typeface="Arial" pitchFamily="34" charset="0"/>
              </a:rPr>
              <a:t>Ngày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nào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có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ít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học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sinh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xe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buýt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đến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trường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nhất</a:t>
            </a:r>
            <a:r>
              <a:rPr lang="en-US" sz="2400" dirty="0">
                <a:cs typeface="Arial" pitchFamily="34" charset="0"/>
              </a:rPr>
              <a:t>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cs typeface="Arial" pitchFamily="34" charset="0"/>
              </a:rPr>
              <a:t>b) </a:t>
            </a:r>
            <a:r>
              <a:rPr lang="en-US" sz="2400" dirty="0" err="1">
                <a:cs typeface="Arial" pitchFamily="34" charset="0"/>
              </a:rPr>
              <a:t>Em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hãy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đặt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thêm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hỏi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từ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thông</a:t>
            </a:r>
            <a:r>
              <a:rPr lang="en-US" sz="2400" dirty="0">
                <a:cs typeface="Arial" pitchFamily="34" charset="0"/>
              </a:rPr>
              <a:t> tin </a:t>
            </a:r>
            <a:r>
              <a:rPr lang="en-US" sz="2400" dirty="0" err="1">
                <a:cs typeface="Arial" pitchFamily="34" charset="0"/>
              </a:rPr>
              <a:t>có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được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trong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bảng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số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liệu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thống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kê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trên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9BE0D21-66AC-E6CB-A26C-D40ECC176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43" y="4789033"/>
            <a:ext cx="4338346" cy="22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CFAB48A-AEEE-B17B-7F49-6222C95D4CD0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B80DC33-4FAA-CE3D-A154-BC67E63E1A59}"/>
              </a:ext>
            </a:extLst>
          </p:cNvPr>
          <p:cNvSpPr/>
          <p:nvPr/>
        </p:nvSpPr>
        <p:spPr>
          <a:xfrm>
            <a:off x="4402029" y="1074405"/>
            <a:ext cx="4876800" cy="567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tập</a:t>
            </a:r>
            <a:r>
              <a:rPr lang="en-US" sz="2200" b="1" dirty="0">
                <a:solidFill>
                  <a:schemeClr val="tx1"/>
                </a:solidFill>
              </a:rPr>
              <a:t> 2 (SGK – tr10)</a:t>
            </a:r>
          </a:p>
        </p:txBody>
      </p:sp>
      <p:grpSp>
        <p:nvGrpSpPr>
          <p:cNvPr id="4" name="Google Shape;7426;p112">
            <a:extLst>
              <a:ext uri="{FF2B5EF4-FFF2-40B4-BE49-F238E27FC236}">
                <a16:creationId xmlns:a16="http://schemas.microsoft.com/office/drawing/2014/main" id="{43B7DEB4-1B19-EE6C-9895-50D7BB3B1076}"/>
              </a:ext>
            </a:extLst>
          </p:cNvPr>
          <p:cNvGrpSpPr/>
          <p:nvPr/>
        </p:nvGrpSpPr>
        <p:grpSpPr>
          <a:xfrm rot="20657839">
            <a:off x="10654021" y="-270691"/>
            <a:ext cx="1938838" cy="1569089"/>
            <a:chOff x="5579998" y="1420158"/>
            <a:chExt cx="1084039" cy="925388"/>
          </a:xfrm>
        </p:grpSpPr>
        <p:sp>
          <p:nvSpPr>
            <p:cNvPr id="5" name="Google Shape;7427;p112">
              <a:extLst>
                <a:ext uri="{FF2B5EF4-FFF2-40B4-BE49-F238E27FC236}">
                  <a16:creationId xmlns:a16="http://schemas.microsoft.com/office/drawing/2014/main" id="{7652625C-8731-2673-EEC9-477197B2E096}"/>
                </a:ext>
              </a:extLst>
            </p:cNvPr>
            <p:cNvSpPr/>
            <p:nvPr/>
          </p:nvSpPr>
          <p:spPr>
            <a:xfrm>
              <a:off x="5598180" y="1977263"/>
              <a:ext cx="45926" cy="54276"/>
            </a:xfrm>
            <a:custGeom>
              <a:avLst/>
              <a:gdLst/>
              <a:ahLst/>
              <a:cxnLst/>
              <a:rect l="l" t="t" r="r" b="b"/>
              <a:pathLst>
                <a:path w="682" h="806" extrusionOk="0">
                  <a:moveTo>
                    <a:pt x="351" y="1"/>
                  </a:moveTo>
                  <a:cubicBezTo>
                    <a:pt x="318" y="1"/>
                    <a:pt x="284" y="7"/>
                    <a:pt x="249" y="19"/>
                  </a:cubicBezTo>
                  <a:cubicBezTo>
                    <a:pt x="234" y="24"/>
                    <a:pt x="221" y="29"/>
                    <a:pt x="208" y="36"/>
                  </a:cubicBezTo>
                  <a:lnTo>
                    <a:pt x="208" y="36"/>
                  </a:lnTo>
                  <a:cubicBezTo>
                    <a:pt x="176" y="47"/>
                    <a:pt x="149" y="66"/>
                    <a:pt x="127" y="92"/>
                  </a:cubicBezTo>
                  <a:lnTo>
                    <a:pt x="127" y="92"/>
                  </a:lnTo>
                  <a:cubicBezTo>
                    <a:pt x="1" y="215"/>
                    <a:pt x="8" y="428"/>
                    <a:pt x="69" y="592"/>
                  </a:cubicBezTo>
                  <a:cubicBezTo>
                    <a:pt x="85" y="639"/>
                    <a:pt x="112" y="672"/>
                    <a:pt x="145" y="693"/>
                  </a:cubicBezTo>
                  <a:lnTo>
                    <a:pt x="145" y="693"/>
                  </a:lnTo>
                  <a:cubicBezTo>
                    <a:pt x="168" y="725"/>
                    <a:pt x="196" y="752"/>
                    <a:pt x="232" y="771"/>
                  </a:cubicBezTo>
                  <a:cubicBezTo>
                    <a:pt x="273" y="795"/>
                    <a:pt x="313" y="805"/>
                    <a:pt x="349" y="805"/>
                  </a:cubicBezTo>
                  <a:cubicBezTo>
                    <a:pt x="526" y="805"/>
                    <a:pt x="646" y="566"/>
                    <a:pt x="660" y="404"/>
                  </a:cubicBezTo>
                  <a:cubicBezTo>
                    <a:pt x="682" y="205"/>
                    <a:pt x="54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" name="Google Shape;7428;p112">
              <a:extLst>
                <a:ext uri="{FF2B5EF4-FFF2-40B4-BE49-F238E27FC236}">
                  <a16:creationId xmlns:a16="http://schemas.microsoft.com/office/drawing/2014/main" id="{28D35BE6-F266-007B-4ECE-B988AA607E77}"/>
                </a:ext>
              </a:extLst>
            </p:cNvPr>
            <p:cNvSpPr/>
            <p:nvPr/>
          </p:nvSpPr>
          <p:spPr>
            <a:xfrm>
              <a:off x="5686934" y="1870933"/>
              <a:ext cx="54815" cy="53737"/>
            </a:xfrm>
            <a:custGeom>
              <a:avLst/>
              <a:gdLst/>
              <a:ahLst/>
              <a:cxnLst/>
              <a:rect l="l" t="t" r="r" b="b"/>
              <a:pathLst>
                <a:path w="814" h="798" extrusionOk="0">
                  <a:moveTo>
                    <a:pt x="372" y="0"/>
                  </a:moveTo>
                  <a:cubicBezTo>
                    <a:pt x="279" y="0"/>
                    <a:pt x="187" y="33"/>
                    <a:pt x="112" y="101"/>
                  </a:cubicBezTo>
                  <a:cubicBezTo>
                    <a:pt x="57" y="158"/>
                    <a:pt x="28" y="232"/>
                    <a:pt x="23" y="308"/>
                  </a:cubicBezTo>
                  <a:lnTo>
                    <a:pt x="23" y="308"/>
                  </a:lnTo>
                  <a:cubicBezTo>
                    <a:pt x="1" y="362"/>
                    <a:pt x="3" y="424"/>
                    <a:pt x="35" y="477"/>
                  </a:cubicBezTo>
                  <a:cubicBezTo>
                    <a:pt x="108" y="630"/>
                    <a:pt x="278" y="797"/>
                    <a:pt x="455" y="797"/>
                  </a:cubicBezTo>
                  <a:cubicBezTo>
                    <a:pt x="506" y="797"/>
                    <a:pt x="558" y="783"/>
                    <a:pt x="608" y="751"/>
                  </a:cubicBezTo>
                  <a:cubicBezTo>
                    <a:pt x="796" y="631"/>
                    <a:pt x="813" y="340"/>
                    <a:pt x="685" y="160"/>
                  </a:cubicBezTo>
                  <a:cubicBezTo>
                    <a:pt x="608" y="55"/>
                    <a:pt x="490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7" name="Google Shape;7429;p112">
              <a:extLst>
                <a:ext uri="{FF2B5EF4-FFF2-40B4-BE49-F238E27FC236}">
                  <a16:creationId xmlns:a16="http://schemas.microsoft.com/office/drawing/2014/main" id="{33A41B58-7847-03F7-A69E-231ED950C273}"/>
                </a:ext>
              </a:extLst>
            </p:cNvPr>
            <p:cNvSpPr/>
            <p:nvPr/>
          </p:nvSpPr>
          <p:spPr>
            <a:xfrm>
              <a:off x="5579998" y="1887566"/>
              <a:ext cx="58586" cy="51515"/>
            </a:xfrm>
            <a:custGeom>
              <a:avLst/>
              <a:gdLst/>
              <a:ahLst/>
              <a:cxnLst/>
              <a:rect l="l" t="t" r="r" b="b"/>
              <a:pathLst>
                <a:path w="870" h="765" extrusionOk="0">
                  <a:moveTo>
                    <a:pt x="390" y="0"/>
                  </a:moveTo>
                  <a:cubicBezTo>
                    <a:pt x="297" y="0"/>
                    <a:pt x="207" y="36"/>
                    <a:pt x="143" y="119"/>
                  </a:cubicBezTo>
                  <a:cubicBezTo>
                    <a:pt x="1" y="290"/>
                    <a:pt x="48" y="533"/>
                    <a:pt x="221" y="627"/>
                  </a:cubicBezTo>
                  <a:lnTo>
                    <a:pt x="221" y="627"/>
                  </a:lnTo>
                  <a:cubicBezTo>
                    <a:pt x="231" y="641"/>
                    <a:pt x="242" y="654"/>
                    <a:pt x="254" y="666"/>
                  </a:cubicBezTo>
                  <a:cubicBezTo>
                    <a:pt x="311" y="730"/>
                    <a:pt x="392" y="765"/>
                    <a:pt x="478" y="765"/>
                  </a:cubicBezTo>
                  <a:cubicBezTo>
                    <a:pt x="508" y="765"/>
                    <a:pt x="539" y="761"/>
                    <a:pt x="570" y="752"/>
                  </a:cubicBezTo>
                  <a:cubicBezTo>
                    <a:pt x="810" y="683"/>
                    <a:pt x="870" y="367"/>
                    <a:pt x="733" y="179"/>
                  </a:cubicBezTo>
                  <a:cubicBezTo>
                    <a:pt x="653" y="69"/>
                    <a:pt x="519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8" name="Google Shape;7430;p112">
              <a:extLst>
                <a:ext uri="{FF2B5EF4-FFF2-40B4-BE49-F238E27FC236}">
                  <a16:creationId xmlns:a16="http://schemas.microsoft.com/office/drawing/2014/main" id="{778282FC-5790-4C1E-99CC-23E8967E5FCE}"/>
                </a:ext>
              </a:extLst>
            </p:cNvPr>
            <p:cNvSpPr/>
            <p:nvPr/>
          </p:nvSpPr>
          <p:spPr>
            <a:xfrm>
              <a:off x="5641951" y="1786825"/>
              <a:ext cx="47340" cy="49697"/>
            </a:xfrm>
            <a:custGeom>
              <a:avLst/>
              <a:gdLst/>
              <a:ahLst/>
              <a:cxnLst/>
              <a:rect l="l" t="t" r="r" b="b"/>
              <a:pathLst>
                <a:path w="703" h="738" extrusionOk="0">
                  <a:moveTo>
                    <a:pt x="222" y="1"/>
                  </a:moveTo>
                  <a:cubicBezTo>
                    <a:pt x="142" y="1"/>
                    <a:pt x="66" y="57"/>
                    <a:pt x="44" y="143"/>
                  </a:cubicBezTo>
                  <a:lnTo>
                    <a:pt x="52" y="152"/>
                  </a:lnTo>
                  <a:cubicBezTo>
                    <a:pt x="49" y="168"/>
                    <a:pt x="47" y="183"/>
                    <a:pt x="46" y="199"/>
                  </a:cubicBezTo>
                  <a:lnTo>
                    <a:pt x="46" y="199"/>
                  </a:lnTo>
                  <a:cubicBezTo>
                    <a:pt x="1" y="293"/>
                    <a:pt x="6" y="404"/>
                    <a:pt x="61" y="494"/>
                  </a:cubicBezTo>
                  <a:cubicBezTo>
                    <a:pt x="86" y="530"/>
                    <a:pt x="120" y="555"/>
                    <a:pt x="158" y="569"/>
                  </a:cubicBezTo>
                  <a:lnTo>
                    <a:pt x="158" y="569"/>
                  </a:lnTo>
                  <a:cubicBezTo>
                    <a:pt x="225" y="649"/>
                    <a:pt x="318" y="709"/>
                    <a:pt x="429" y="734"/>
                  </a:cubicBezTo>
                  <a:cubicBezTo>
                    <a:pt x="443" y="736"/>
                    <a:pt x="458" y="738"/>
                    <a:pt x="472" y="738"/>
                  </a:cubicBezTo>
                  <a:cubicBezTo>
                    <a:pt x="542" y="738"/>
                    <a:pt x="606" y="703"/>
                    <a:pt x="634" y="639"/>
                  </a:cubicBezTo>
                  <a:cubicBezTo>
                    <a:pt x="694" y="520"/>
                    <a:pt x="703" y="383"/>
                    <a:pt x="660" y="263"/>
                  </a:cubicBezTo>
                  <a:cubicBezTo>
                    <a:pt x="617" y="143"/>
                    <a:pt x="523" y="58"/>
                    <a:pt x="403" y="32"/>
                  </a:cubicBezTo>
                  <a:cubicBezTo>
                    <a:pt x="376" y="24"/>
                    <a:pt x="348" y="20"/>
                    <a:pt x="321" y="20"/>
                  </a:cubicBezTo>
                  <a:cubicBezTo>
                    <a:pt x="318" y="20"/>
                    <a:pt x="315" y="20"/>
                    <a:pt x="311" y="21"/>
                  </a:cubicBezTo>
                  <a:lnTo>
                    <a:pt x="311" y="21"/>
                  </a:lnTo>
                  <a:cubicBezTo>
                    <a:pt x="298" y="14"/>
                    <a:pt x="282" y="9"/>
                    <a:pt x="266" y="6"/>
                  </a:cubicBezTo>
                  <a:cubicBezTo>
                    <a:pt x="252" y="2"/>
                    <a:pt x="237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9" name="Google Shape;7431;p112">
              <a:extLst>
                <a:ext uri="{FF2B5EF4-FFF2-40B4-BE49-F238E27FC236}">
                  <a16:creationId xmlns:a16="http://schemas.microsoft.com/office/drawing/2014/main" id="{E298E30D-78A6-29B4-14E9-D6DF66D4FCCE}"/>
                </a:ext>
              </a:extLst>
            </p:cNvPr>
            <p:cNvSpPr/>
            <p:nvPr/>
          </p:nvSpPr>
          <p:spPr>
            <a:xfrm>
              <a:off x="5671648" y="1687903"/>
              <a:ext cx="43569" cy="51650"/>
            </a:xfrm>
            <a:custGeom>
              <a:avLst/>
              <a:gdLst/>
              <a:ahLst/>
              <a:cxnLst/>
              <a:rect l="l" t="t" r="r" b="b"/>
              <a:pathLst>
                <a:path w="647" h="767" extrusionOk="0">
                  <a:moveTo>
                    <a:pt x="433" y="398"/>
                  </a:moveTo>
                  <a:lnTo>
                    <a:pt x="433" y="398"/>
                  </a:lnTo>
                  <a:cubicBezTo>
                    <a:pt x="446" y="408"/>
                    <a:pt x="441" y="416"/>
                    <a:pt x="428" y="421"/>
                  </a:cubicBezTo>
                  <a:lnTo>
                    <a:pt x="428" y="421"/>
                  </a:lnTo>
                  <a:cubicBezTo>
                    <a:pt x="430" y="409"/>
                    <a:pt x="433" y="398"/>
                    <a:pt x="433" y="398"/>
                  </a:cubicBezTo>
                  <a:close/>
                  <a:moveTo>
                    <a:pt x="212" y="1"/>
                  </a:moveTo>
                  <a:cubicBezTo>
                    <a:pt x="112" y="1"/>
                    <a:pt x="13" y="69"/>
                    <a:pt x="31" y="201"/>
                  </a:cubicBezTo>
                  <a:lnTo>
                    <a:pt x="22" y="209"/>
                  </a:lnTo>
                  <a:lnTo>
                    <a:pt x="29" y="428"/>
                  </a:lnTo>
                  <a:lnTo>
                    <a:pt x="29" y="428"/>
                  </a:lnTo>
                  <a:cubicBezTo>
                    <a:pt x="1" y="495"/>
                    <a:pt x="13" y="573"/>
                    <a:pt x="69" y="633"/>
                  </a:cubicBezTo>
                  <a:lnTo>
                    <a:pt x="69" y="633"/>
                  </a:lnTo>
                  <a:cubicBezTo>
                    <a:pt x="91" y="671"/>
                    <a:pt x="122" y="705"/>
                    <a:pt x="159" y="731"/>
                  </a:cubicBezTo>
                  <a:cubicBezTo>
                    <a:pt x="203" y="755"/>
                    <a:pt x="250" y="767"/>
                    <a:pt x="296" y="767"/>
                  </a:cubicBezTo>
                  <a:cubicBezTo>
                    <a:pt x="430" y="767"/>
                    <a:pt x="557" y="674"/>
                    <a:pt x="595" y="534"/>
                  </a:cubicBezTo>
                  <a:cubicBezTo>
                    <a:pt x="647" y="372"/>
                    <a:pt x="621" y="124"/>
                    <a:pt x="416" y="72"/>
                  </a:cubicBezTo>
                  <a:cubicBezTo>
                    <a:pt x="400" y="70"/>
                    <a:pt x="385" y="69"/>
                    <a:pt x="370" y="69"/>
                  </a:cubicBezTo>
                  <a:cubicBezTo>
                    <a:pt x="368" y="69"/>
                    <a:pt x="365" y="69"/>
                    <a:pt x="362" y="69"/>
                  </a:cubicBezTo>
                  <a:lnTo>
                    <a:pt x="362" y="69"/>
                  </a:lnTo>
                  <a:cubicBezTo>
                    <a:pt x="326" y="23"/>
                    <a:pt x="26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0" name="Google Shape;7432;p112">
              <a:extLst>
                <a:ext uri="{FF2B5EF4-FFF2-40B4-BE49-F238E27FC236}">
                  <a16:creationId xmlns:a16="http://schemas.microsoft.com/office/drawing/2014/main" id="{0AA94D73-1538-1E58-CB10-5C5D2BD3FF41}"/>
                </a:ext>
              </a:extLst>
            </p:cNvPr>
            <p:cNvSpPr/>
            <p:nvPr/>
          </p:nvSpPr>
          <p:spPr>
            <a:xfrm>
              <a:off x="5813937" y="1839283"/>
              <a:ext cx="44175" cy="55892"/>
            </a:xfrm>
            <a:custGeom>
              <a:avLst/>
              <a:gdLst/>
              <a:ahLst/>
              <a:cxnLst/>
              <a:rect l="l" t="t" r="r" b="b"/>
              <a:pathLst>
                <a:path w="656" h="830" extrusionOk="0">
                  <a:moveTo>
                    <a:pt x="448" y="349"/>
                  </a:moveTo>
                  <a:cubicBezTo>
                    <a:pt x="448" y="349"/>
                    <a:pt x="448" y="350"/>
                    <a:pt x="447" y="351"/>
                  </a:cubicBezTo>
                  <a:lnTo>
                    <a:pt x="447" y="351"/>
                  </a:lnTo>
                  <a:cubicBezTo>
                    <a:pt x="448" y="349"/>
                    <a:pt x="448" y="349"/>
                    <a:pt x="448" y="349"/>
                  </a:cubicBezTo>
                  <a:close/>
                  <a:moveTo>
                    <a:pt x="381" y="0"/>
                  </a:moveTo>
                  <a:cubicBezTo>
                    <a:pt x="355" y="0"/>
                    <a:pt x="326" y="5"/>
                    <a:pt x="296" y="14"/>
                  </a:cubicBezTo>
                  <a:cubicBezTo>
                    <a:pt x="222" y="37"/>
                    <a:pt x="166" y="88"/>
                    <a:pt x="124" y="153"/>
                  </a:cubicBezTo>
                  <a:lnTo>
                    <a:pt x="124" y="153"/>
                  </a:lnTo>
                  <a:cubicBezTo>
                    <a:pt x="52" y="188"/>
                    <a:pt x="1" y="265"/>
                    <a:pt x="31" y="365"/>
                  </a:cubicBezTo>
                  <a:lnTo>
                    <a:pt x="22" y="374"/>
                  </a:lnTo>
                  <a:cubicBezTo>
                    <a:pt x="22" y="391"/>
                    <a:pt x="22" y="417"/>
                    <a:pt x="22" y="434"/>
                  </a:cubicBezTo>
                  <a:cubicBezTo>
                    <a:pt x="19" y="449"/>
                    <a:pt x="17" y="464"/>
                    <a:pt x="16" y="481"/>
                  </a:cubicBezTo>
                  <a:lnTo>
                    <a:pt x="16" y="481"/>
                  </a:lnTo>
                  <a:cubicBezTo>
                    <a:pt x="10" y="525"/>
                    <a:pt x="7" y="567"/>
                    <a:pt x="5" y="605"/>
                  </a:cubicBezTo>
                  <a:cubicBezTo>
                    <a:pt x="12" y="685"/>
                    <a:pt x="65" y="749"/>
                    <a:pt x="137" y="774"/>
                  </a:cubicBezTo>
                  <a:lnTo>
                    <a:pt x="137" y="774"/>
                  </a:lnTo>
                  <a:cubicBezTo>
                    <a:pt x="164" y="793"/>
                    <a:pt x="195" y="809"/>
                    <a:pt x="227" y="819"/>
                  </a:cubicBezTo>
                  <a:cubicBezTo>
                    <a:pt x="256" y="826"/>
                    <a:pt x="284" y="829"/>
                    <a:pt x="311" y="829"/>
                  </a:cubicBezTo>
                  <a:cubicBezTo>
                    <a:pt x="509" y="829"/>
                    <a:pt x="655" y="646"/>
                    <a:pt x="655" y="442"/>
                  </a:cubicBezTo>
                  <a:cubicBezTo>
                    <a:pt x="655" y="268"/>
                    <a:pt x="58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1" name="Google Shape;7433;p112">
              <a:extLst>
                <a:ext uri="{FF2B5EF4-FFF2-40B4-BE49-F238E27FC236}">
                  <a16:creationId xmlns:a16="http://schemas.microsoft.com/office/drawing/2014/main" id="{169C9252-0EE4-6D28-8C4A-0FF9AC9E7296}"/>
                </a:ext>
              </a:extLst>
            </p:cNvPr>
            <p:cNvSpPr/>
            <p:nvPr/>
          </p:nvSpPr>
          <p:spPr>
            <a:xfrm>
              <a:off x="5681143" y="2035580"/>
              <a:ext cx="50236" cy="62626"/>
            </a:xfrm>
            <a:custGeom>
              <a:avLst/>
              <a:gdLst/>
              <a:ahLst/>
              <a:cxnLst/>
              <a:rect l="l" t="t" r="r" b="b"/>
              <a:pathLst>
                <a:path w="746" h="930" extrusionOk="0">
                  <a:moveTo>
                    <a:pt x="305" y="1"/>
                  </a:moveTo>
                  <a:cubicBezTo>
                    <a:pt x="248" y="1"/>
                    <a:pt x="190" y="28"/>
                    <a:pt x="155" y="94"/>
                  </a:cubicBezTo>
                  <a:lnTo>
                    <a:pt x="129" y="94"/>
                  </a:lnTo>
                  <a:cubicBezTo>
                    <a:pt x="9" y="290"/>
                    <a:pt x="1" y="539"/>
                    <a:pt x="104" y="752"/>
                  </a:cubicBezTo>
                  <a:cubicBezTo>
                    <a:pt x="161" y="871"/>
                    <a:pt x="273" y="929"/>
                    <a:pt x="385" y="929"/>
                  </a:cubicBezTo>
                  <a:cubicBezTo>
                    <a:pt x="507" y="929"/>
                    <a:pt x="628" y="860"/>
                    <a:pt x="677" y="727"/>
                  </a:cubicBezTo>
                  <a:cubicBezTo>
                    <a:pt x="745" y="539"/>
                    <a:pt x="719" y="154"/>
                    <a:pt x="523" y="51"/>
                  </a:cubicBezTo>
                  <a:cubicBezTo>
                    <a:pt x="485" y="33"/>
                    <a:pt x="445" y="25"/>
                    <a:pt x="406" y="25"/>
                  </a:cubicBezTo>
                  <a:cubicBezTo>
                    <a:pt x="404" y="25"/>
                    <a:pt x="402" y="25"/>
                    <a:pt x="399" y="25"/>
                  </a:cubicBezTo>
                  <a:lnTo>
                    <a:pt x="399" y="25"/>
                  </a:lnTo>
                  <a:cubicBezTo>
                    <a:pt x="370" y="10"/>
                    <a:pt x="338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2" name="Google Shape;7434;p112">
              <a:extLst>
                <a:ext uri="{FF2B5EF4-FFF2-40B4-BE49-F238E27FC236}">
                  <a16:creationId xmlns:a16="http://schemas.microsoft.com/office/drawing/2014/main" id="{137D95B4-B7B4-2A97-A958-AFD34D55C2AF}"/>
                </a:ext>
              </a:extLst>
            </p:cNvPr>
            <p:cNvSpPr/>
            <p:nvPr/>
          </p:nvSpPr>
          <p:spPr>
            <a:xfrm>
              <a:off x="5703028" y="2128779"/>
              <a:ext cx="66936" cy="50438"/>
            </a:xfrm>
            <a:custGeom>
              <a:avLst/>
              <a:gdLst/>
              <a:ahLst/>
              <a:cxnLst/>
              <a:rect l="l" t="t" r="r" b="b"/>
              <a:pathLst>
                <a:path w="994" h="749" extrusionOk="0">
                  <a:moveTo>
                    <a:pt x="620" y="363"/>
                  </a:moveTo>
                  <a:cubicBezTo>
                    <a:pt x="623" y="363"/>
                    <a:pt x="616" y="370"/>
                    <a:pt x="605" y="371"/>
                  </a:cubicBezTo>
                  <a:lnTo>
                    <a:pt x="605" y="371"/>
                  </a:lnTo>
                  <a:lnTo>
                    <a:pt x="608" y="369"/>
                  </a:lnTo>
                  <a:cubicBezTo>
                    <a:pt x="615" y="365"/>
                    <a:pt x="619" y="363"/>
                    <a:pt x="620" y="363"/>
                  </a:cubicBezTo>
                  <a:close/>
                  <a:moveTo>
                    <a:pt x="383" y="0"/>
                  </a:moveTo>
                  <a:cubicBezTo>
                    <a:pt x="228" y="0"/>
                    <a:pt x="80" y="100"/>
                    <a:pt x="27" y="267"/>
                  </a:cubicBezTo>
                  <a:cubicBezTo>
                    <a:pt x="1" y="369"/>
                    <a:pt x="44" y="489"/>
                    <a:pt x="129" y="558"/>
                  </a:cubicBezTo>
                  <a:cubicBezTo>
                    <a:pt x="189" y="617"/>
                    <a:pt x="292" y="635"/>
                    <a:pt x="352" y="694"/>
                  </a:cubicBezTo>
                  <a:cubicBezTo>
                    <a:pt x="390" y="733"/>
                    <a:pt x="432" y="749"/>
                    <a:pt x="472" y="749"/>
                  </a:cubicBezTo>
                  <a:cubicBezTo>
                    <a:pt x="492" y="749"/>
                    <a:pt x="512" y="745"/>
                    <a:pt x="530" y="737"/>
                  </a:cubicBezTo>
                  <a:lnTo>
                    <a:pt x="530" y="737"/>
                  </a:lnTo>
                  <a:cubicBezTo>
                    <a:pt x="550" y="741"/>
                    <a:pt x="569" y="742"/>
                    <a:pt x="589" y="742"/>
                  </a:cubicBezTo>
                  <a:cubicBezTo>
                    <a:pt x="661" y="742"/>
                    <a:pt x="734" y="721"/>
                    <a:pt x="797" y="677"/>
                  </a:cubicBezTo>
                  <a:cubicBezTo>
                    <a:pt x="993" y="489"/>
                    <a:pt x="762" y="164"/>
                    <a:pt x="583" y="61"/>
                  </a:cubicBezTo>
                  <a:cubicBezTo>
                    <a:pt x="520" y="19"/>
                    <a:pt x="451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3" name="Google Shape;7435;p112">
              <a:extLst>
                <a:ext uri="{FF2B5EF4-FFF2-40B4-BE49-F238E27FC236}">
                  <a16:creationId xmlns:a16="http://schemas.microsoft.com/office/drawing/2014/main" id="{84A94381-25D8-40A5-93BF-688152421E65}"/>
                </a:ext>
              </a:extLst>
            </p:cNvPr>
            <p:cNvSpPr/>
            <p:nvPr/>
          </p:nvSpPr>
          <p:spPr>
            <a:xfrm>
              <a:off x="5791782" y="2140294"/>
              <a:ext cx="54815" cy="45320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207" y="1"/>
                  </a:moveTo>
                  <a:cubicBezTo>
                    <a:pt x="174" y="1"/>
                    <a:pt x="141" y="9"/>
                    <a:pt x="112" y="27"/>
                  </a:cubicBezTo>
                  <a:cubicBezTo>
                    <a:pt x="26" y="79"/>
                    <a:pt x="0" y="198"/>
                    <a:pt x="52" y="284"/>
                  </a:cubicBezTo>
                  <a:lnTo>
                    <a:pt x="60" y="284"/>
                  </a:lnTo>
                  <a:cubicBezTo>
                    <a:pt x="69" y="296"/>
                    <a:pt x="78" y="308"/>
                    <a:pt x="87" y="322"/>
                  </a:cubicBezTo>
                  <a:lnTo>
                    <a:pt x="87" y="322"/>
                  </a:lnTo>
                  <a:cubicBezTo>
                    <a:pt x="77" y="423"/>
                    <a:pt x="108" y="528"/>
                    <a:pt x="180" y="609"/>
                  </a:cubicBezTo>
                  <a:cubicBezTo>
                    <a:pt x="216" y="641"/>
                    <a:pt x="260" y="656"/>
                    <a:pt x="304" y="656"/>
                  </a:cubicBezTo>
                  <a:cubicBezTo>
                    <a:pt x="327" y="656"/>
                    <a:pt x="351" y="652"/>
                    <a:pt x="374" y="643"/>
                  </a:cubicBezTo>
                  <a:lnTo>
                    <a:pt x="374" y="643"/>
                  </a:lnTo>
                  <a:cubicBezTo>
                    <a:pt x="410" y="662"/>
                    <a:pt x="448" y="673"/>
                    <a:pt x="489" y="673"/>
                  </a:cubicBezTo>
                  <a:cubicBezTo>
                    <a:pt x="513" y="673"/>
                    <a:pt x="538" y="669"/>
                    <a:pt x="565" y="660"/>
                  </a:cubicBezTo>
                  <a:cubicBezTo>
                    <a:pt x="779" y="592"/>
                    <a:pt x="813" y="318"/>
                    <a:pt x="693" y="156"/>
                  </a:cubicBezTo>
                  <a:cubicBezTo>
                    <a:pt x="626" y="60"/>
                    <a:pt x="521" y="9"/>
                    <a:pt x="417" y="9"/>
                  </a:cubicBezTo>
                  <a:cubicBezTo>
                    <a:pt x="379" y="9"/>
                    <a:pt x="342" y="16"/>
                    <a:pt x="306" y="29"/>
                  </a:cubicBezTo>
                  <a:lnTo>
                    <a:pt x="306" y="29"/>
                  </a:lnTo>
                  <a:cubicBezTo>
                    <a:pt x="276" y="10"/>
                    <a:pt x="241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4" name="Google Shape;7436;p112">
              <a:extLst>
                <a:ext uri="{FF2B5EF4-FFF2-40B4-BE49-F238E27FC236}">
                  <a16:creationId xmlns:a16="http://schemas.microsoft.com/office/drawing/2014/main" id="{64A4338F-387A-0D1A-6D5B-669A3774B290}"/>
                </a:ext>
              </a:extLst>
            </p:cNvPr>
            <p:cNvSpPr/>
            <p:nvPr/>
          </p:nvSpPr>
          <p:spPr>
            <a:xfrm>
              <a:off x="5817102" y="2048846"/>
              <a:ext cx="58249" cy="54747"/>
            </a:xfrm>
            <a:custGeom>
              <a:avLst/>
              <a:gdLst/>
              <a:ahLst/>
              <a:cxnLst/>
              <a:rect l="l" t="t" r="r" b="b"/>
              <a:pathLst>
                <a:path w="865" h="813" extrusionOk="0">
                  <a:moveTo>
                    <a:pt x="506" y="464"/>
                  </a:moveTo>
                  <a:cubicBezTo>
                    <a:pt x="507" y="466"/>
                    <a:pt x="507" y="468"/>
                    <a:pt x="507" y="468"/>
                  </a:cubicBezTo>
                  <a:cubicBezTo>
                    <a:pt x="507" y="468"/>
                    <a:pt x="506" y="467"/>
                    <a:pt x="506" y="464"/>
                  </a:cubicBezTo>
                  <a:close/>
                  <a:moveTo>
                    <a:pt x="425" y="1"/>
                  </a:moveTo>
                  <a:cubicBezTo>
                    <a:pt x="381" y="1"/>
                    <a:pt x="336" y="8"/>
                    <a:pt x="292" y="25"/>
                  </a:cubicBezTo>
                  <a:cubicBezTo>
                    <a:pt x="78" y="111"/>
                    <a:pt x="1" y="376"/>
                    <a:pt x="129" y="564"/>
                  </a:cubicBezTo>
                  <a:cubicBezTo>
                    <a:pt x="140" y="578"/>
                    <a:pt x="153" y="591"/>
                    <a:pt x="168" y="603"/>
                  </a:cubicBezTo>
                  <a:lnTo>
                    <a:pt x="168" y="603"/>
                  </a:lnTo>
                  <a:cubicBezTo>
                    <a:pt x="176" y="622"/>
                    <a:pt x="186" y="640"/>
                    <a:pt x="198" y="658"/>
                  </a:cubicBezTo>
                  <a:cubicBezTo>
                    <a:pt x="254" y="754"/>
                    <a:pt x="362" y="813"/>
                    <a:pt x="474" y="813"/>
                  </a:cubicBezTo>
                  <a:cubicBezTo>
                    <a:pt x="482" y="813"/>
                    <a:pt x="489" y="813"/>
                    <a:pt x="497" y="812"/>
                  </a:cubicBezTo>
                  <a:cubicBezTo>
                    <a:pt x="745" y="795"/>
                    <a:pt x="865" y="478"/>
                    <a:pt x="796" y="273"/>
                  </a:cubicBezTo>
                  <a:cubicBezTo>
                    <a:pt x="736" y="105"/>
                    <a:pt x="586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5" name="Google Shape;7437;p112">
              <a:extLst>
                <a:ext uri="{FF2B5EF4-FFF2-40B4-BE49-F238E27FC236}">
                  <a16:creationId xmlns:a16="http://schemas.microsoft.com/office/drawing/2014/main" id="{508FDE0E-6820-A037-3600-29BFCC384D20}"/>
                </a:ext>
              </a:extLst>
            </p:cNvPr>
            <p:cNvSpPr/>
            <p:nvPr/>
          </p:nvSpPr>
          <p:spPr>
            <a:xfrm>
              <a:off x="5844577" y="1946826"/>
              <a:ext cx="49226" cy="54747"/>
            </a:xfrm>
            <a:custGeom>
              <a:avLst/>
              <a:gdLst/>
              <a:ahLst/>
              <a:cxnLst/>
              <a:rect l="l" t="t" r="r" b="b"/>
              <a:pathLst>
                <a:path w="731" h="813" extrusionOk="0">
                  <a:moveTo>
                    <a:pt x="437" y="516"/>
                  </a:moveTo>
                  <a:lnTo>
                    <a:pt x="437" y="516"/>
                  </a:lnTo>
                  <a:cubicBezTo>
                    <a:pt x="435" y="519"/>
                    <a:pt x="434" y="521"/>
                    <a:pt x="431" y="522"/>
                  </a:cubicBezTo>
                  <a:cubicBezTo>
                    <a:pt x="433" y="520"/>
                    <a:pt x="435" y="518"/>
                    <a:pt x="437" y="516"/>
                  </a:cubicBezTo>
                  <a:close/>
                  <a:moveTo>
                    <a:pt x="393" y="1"/>
                  </a:moveTo>
                  <a:cubicBezTo>
                    <a:pt x="190" y="1"/>
                    <a:pt x="74" y="192"/>
                    <a:pt x="21" y="377"/>
                  </a:cubicBezTo>
                  <a:cubicBezTo>
                    <a:pt x="1" y="456"/>
                    <a:pt x="27" y="518"/>
                    <a:pt x="73" y="557"/>
                  </a:cubicBezTo>
                  <a:lnTo>
                    <a:pt x="73" y="557"/>
                  </a:lnTo>
                  <a:cubicBezTo>
                    <a:pt x="94" y="669"/>
                    <a:pt x="176" y="768"/>
                    <a:pt x="303" y="804"/>
                  </a:cubicBezTo>
                  <a:cubicBezTo>
                    <a:pt x="327" y="810"/>
                    <a:pt x="352" y="812"/>
                    <a:pt x="376" y="812"/>
                  </a:cubicBezTo>
                  <a:cubicBezTo>
                    <a:pt x="546" y="812"/>
                    <a:pt x="699" y="685"/>
                    <a:pt x="714" y="505"/>
                  </a:cubicBezTo>
                  <a:cubicBezTo>
                    <a:pt x="731" y="317"/>
                    <a:pt x="679" y="60"/>
                    <a:pt x="465" y="9"/>
                  </a:cubicBezTo>
                  <a:cubicBezTo>
                    <a:pt x="440" y="3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6" name="Google Shape;7438;p112">
              <a:extLst>
                <a:ext uri="{FF2B5EF4-FFF2-40B4-BE49-F238E27FC236}">
                  <a16:creationId xmlns:a16="http://schemas.microsoft.com/office/drawing/2014/main" id="{C88934CC-0B6D-2878-1B7D-94565626C969}"/>
                </a:ext>
              </a:extLst>
            </p:cNvPr>
            <p:cNvSpPr/>
            <p:nvPr/>
          </p:nvSpPr>
          <p:spPr>
            <a:xfrm>
              <a:off x="5797237" y="1747903"/>
              <a:ext cx="51044" cy="51246"/>
            </a:xfrm>
            <a:custGeom>
              <a:avLst/>
              <a:gdLst/>
              <a:ahLst/>
              <a:cxnLst/>
              <a:rect l="l" t="t" r="r" b="b"/>
              <a:pathLst>
                <a:path w="758" h="761" extrusionOk="0">
                  <a:moveTo>
                    <a:pt x="353" y="0"/>
                  </a:moveTo>
                  <a:cubicBezTo>
                    <a:pt x="312" y="0"/>
                    <a:pt x="270" y="9"/>
                    <a:pt x="227" y="28"/>
                  </a:cubicBezTo>
                  <a:cubicBezTo>
                    <a:pt x="122" y="75"/>
                    <a:pt x="41" y="190"/>
                    <a:pt x="38" y="308"/>
                  </a:cubicBezTo>
                  <a:lnTo>
                    <a:pt x="38" y="308"/>
                  </a:lnTo>
                  <a:cubicBezTo>
                    <a:pt x="7" y="359"/>
                    <a:pt x="1" y="424"/>
                    <a:pt x="39" y="490"/>
                  </a:cubicBezTo>
                  <a:lnTo>
                    <a:pt x="48" y="499"/>
                  </a:lnTo>
                  <a:cubicBezTo>
                    <a:pt x="127" y="636"/>
                    <a:pt x="255" y="761"/>
                    <a:pt x="416" y="761"/>
                  </a:cubicBezTo>
                  <a:cubicBezTo>
                    <a:pt x="446" y="761"/>
                    <a:pt x="477" y="756"/>
                    <a:pt x="510" y="747"/>
                  </a:cubicBezTo>
                  <a:cubicBezTo>
                    <a:pt x="715" y="679"/>
                    <a:pt x="758" y="422"/>
                    <a:pt x="672" y="242"/>
                  </a:cubicBezTo>
                  <a:cubicBezTo>
                    <a:pt x="613" y="103"/>
                    <a:pt x="492" y="0"/>
                    <a:pt x="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7" name="Google Shape;7439;p112">
              <a:extLst>
                <a:ext uri="{FF2B5EF4-FFF2-40B4-BE49-F238E27FC236}">
                  <a16:creationId xmlns:a16="http://schemas.microsoft.com/office/drawing/2014/main" id="{F8677589-DB8C-4AFF-A185-7EA1619A61AE}"/>
                </a:ext>
              </a:extLst>
            </p:cNvPr>
            <p:cNvSpPr/>
            <p:nvPr/>
          </p:nvSpPr>
          <p:spPr>
            <a:xfrm>
              <a:off x="5783701" y="1612684"/>
              <a:ext cx="46734" cy="57441"/>
            </a:xfrm>
            <a:custGeom>
              <a:avLst/>
              <a:gdLst/>
              <a:ahLst/>
              <a:cxnLst/>
              <a:rect l="l" t="t" r="r" b="b"/>
              <a:pathLst>
                <a:path w="694" h="853" extrusionOk="0">
                  <a:moveTo>
                    <a:pt x="180" y="0"/>
                  </a:moveTo>
                  <a:cubicBezTo>
                    <a:pt x="78" y="9"/>
                    <a:pt x="1" y="94"/>
                    <a:pt x="1" y="197"/>
                  </a:cubicBezTo>
                  <a:cubicBezTo>
                    <a:pt x="9" y="251"/>
                    <a:pt x="19" y="305"/>
                    <a:pt x="33" y="359"/>
                  </a:cubicBezTo>
                  <a:lnTo>
                    <a:pt x="33" y="359"/>
                  </a:lnTo>
                  <a:cubicBezTo>
                    <a:pt x="12" y="431"/>
                    <a:pt x="8" y="508"/>
                    <a:pt x="18" y="582"/>
                  </a:cubicBezTo>
                  <a:cubicBezTo>
                    <a:pt x="26" y="687"/>
                    <a:pt x="100" y="742"/>
                    <a:pt x="180" y="750"/>
                  </a:cubicBezTo>
                  <a:lnTo>
                    <a:pt x="180" y="750"/>
                  </a:lnTo>
                  <a:cubicBezTo>
                    <a:pt x="203" y="780"/>
                    <a:pt x="230" y="805"/>
                    <a:pt x="266" y="822"/>
                  </a:cubicBezTo>
                  <a:cubicBezTo>
                    <a:pt x="306" y="843"/>
                    <a:pt x="345" y="853"/>
                    <a:pt x="380" y="853"/>
                  </a:cubicBezTo>
                  <a:cubicBezTo>
                    <a:pt x="540" y="853"/>
                    <a:pt x="647" y="659"/>
                    <a:pt x="668" y="505"/>
                  </a:cubicBezTo>
                  <a:cubicBezTo>
                    <a:pt x="693" y="303"/>
                    <a:pt x="603" y="77"/>
                    <a:pt x="373" y="77"/>
                  </a:cubicBezTo>
                  <a:cubicBezTo>
                    <a:pt x="369" y="77"/>
                    <a:pt x="364" y="77"/>
                    <a:pt x="360" y="77"/>
                  </a:cubicBezTo>
                  <a:cubicBezTo>
                    <a:pt x="353" y="77"/>
                    <a:pt x="345" y="78"/>
                    <a:pt x="338" y="78"/>
                  </a:cubicBezTo>
                  <a:lnTo>
                    <a:pt x="338" y="78"/>
                  </a:lnTo>
                  <a:cubicBezTo>
                    <a:pt x="302" y="30"/>
                    <a:pt x="244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8" name="Google Shape;7440;p112">
              <a:extLst>
                <a:ext uri="{FF2B5EF4-FFF2-40B4-BE49-F238E27FC236}">
                  <a16:creationId xmlns:a16="http://schemas.microsoft.com/office/drawing/2014/main" id="{1F3673AA-A627-7DFD-D59B-EA3E0EC63488}"/>
                </a:ext>
              </a:extLst>
            </p:cNvPr>
            <p:cNvSpPr/>
            <p:nvPr/>
          </p:nvSpPr>
          <p:spPr>
            <a:xfrm>
              <a:off x="5879594" y="1773963"/>
              <a:ext cx="67744" cy="56431"/>
            </a:xfrm>
            <a:custGeom>
              <a:avLst/>
              <a:gdLst/>
              <a:ahLst/>
              <a:cxnLst/>
              <a:rect l="l" t="t" r="r" b="b"/>
              <a:pathLst>
                <a:path w="1006" h="838" extrusionOk="0">
                  <a:moveTo>
                    <a:pt x="261" y="1"/>
                  </a:moveTo>
                  <a:cubicBezTo>
                    <a:pt x="131" y="1"/>
                    <a:pt x="0" y="144"/>
                    <a:pt x="91" y="283"/>
                  </a:cubicBezTo>
                  <a:cubicBezTo>
                    <a:pt x="137" y="361"/>
                    <a:pt x="187" y="440"/>
                    <a:pt x="243" y="514"/>
                  </a:cubicBezTo>
                  <a:lnTo>
                    <a:pt x="243" y="514"/>
                  </a:lnTo>
                  <a:cubicBezTo>
                    <a:pt x="248" y="598"/>
                    <a:pt x="304" y="657"/>
                    <a:pt x="371" y="684"/>
                  </a:cubicBezTo>
                  <a:lnTo>
                    <a:pt x="371" y="684"/>
                  </a:lnTo>
                  <a:cubicBezTo>
                    <a:pt x="424" y="741"/>
                    <a:pt x="489" y="789"/>
                    <a:pt x="561" y="822"/>
                  </a:cubicBezTo>
                  <a:cubicBezTo>
                    <a:pt x="595" y="833"/>
                    <a:pt x="626" y="838"/>
                    <a:pt x="657" y="838"/>
                  </a:cubicBezTo>
                  <a:cubicBezTo>
                    <a:pt x="869" y="838"/>
                    <a:pt x="1005" y="596"/>
                    <a:pt x="998" y="394"/>
                  </a:cubicBezTo>
                  <a:cubicBezTo>
                    <a:pt x="990" y="187"/>
                    <a:pt x="836" y="13"/>
                    <a:pt x="640" y="13"/>
                  </a:cubicBezTo>
                  <a:cubicBezTo>
                    <a:pt x="609" y="13"/>
                    <a:pt x="577" y="17"/>
                    <a:pt x="544" y="26"/>
                  </a:cubicBezTo>
                  <a:cubicBezTo>
                    <a:pt x="495" y="42"/>
                    <a:pt x="452" y="68"/>
                    <a:pt x="416" y="101"/>
                  </a:cubicBezTo>
                  <a:lnTo>
                    <a:pt x="416" y="101"/>
                  </a:lnTo>
                  <a:cubicBezTo>
                    <a:pt x="413" y="96"/>
                    <a:pt x="410" y="91"/>
                    <a:pt x="407" y="86"/>
                  </a:cubicBezTo>
                  <a:cubicBezTo>
                    <a:pt x="370" y="26"/>
                    <a:pt x="316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19" name="Google Shape;7441;p112">
              <a:extLst>
                <a:ext uri="{FF2B5EF4-FFF2-40B4-BE49-F238E27FC236}">
                  <a16:creationId xmlns:a16="http://schemas.microsoft.com/office/drawing/2014/main" id="{F8FE70C2-43B0-D601-EE96-2A6E45F77BC9}"/>
                </a:ext>
              </a:extLst>
            </p:cNvPr>
            <p:cNvSpPr/>
            <p:nvPr/>
          </p:nvSpPr>
          <p:spPr>
            <a:xfrm>
              <a:off x="5953600" y="2056455"/>
              <a:ext cx="49697" cy="60539"/>
            </a:xfrm>
            <a:custGeom>
              <a:avLst/>
              <a:gdLst/>
              <a:ahLst/>
              <a:cxnLst/>
              <a:rect l="l" t="t" r="r" b="b"/>
              <a:pathLst>
                <a:path w="738" h="899" extrusionOk="0">
                  <a:moveTo>
                    <a:pt x="370" y="1"/>
                  </a:moveTo>
                  <a:cubicBezTo>
                    <a:pt x="290" y="1"/>
                    <a:pt x="213" y="41"/>
                    <a:pt x="173" y="117"/>
                  </a:cubicBezTo>
                  <a:lnTo>
                    <a:pt x="173" y="117"/>
                  </a:lnTo>
                  <a:cubicBezTo>
                    <a:pt x="59" y="208"/>
                    <a:pt x="1" y="363"/>
                    <a:pt x="53" y="519"/>
                  </a:cubicBezTo>
                  <a:cubicBezTo>
                    <a:pt x="55" y="527"/>
                    <a:pt x="57" y="534"/>
                    <a:pt x="59" y="541"/>
                  </a:cubicBezTo>
                  <a:lnTo>
                    <a:pt x="59" y="541"/>
                  </a:lnTo>
                  <a:cubicBezTo>
                    <a:pt x="49" y="625"/>
                    <a:pt x="88" y="687"/>
                    <a:pt x="143" y="721"/>
                  </a:cubicBezTo>
                  <a:lnTo>
                    <a:pt x="143" y="721"/>
                  </a:lnTo>
                  <a:cubicBezTo>
                    <a:pt x="171" y="763"/>
                    <a:pt x="203" y="802"/>
                    <a:pt x="241" y="836"/>
                  </a:cubicBezTo>
                  <a:cubicBezTo>
                    <a:pt x="290" y="878"/>
                    <a:pt x="350" y="899"/>
                    <a:pt x="408" y="899"/>
                  </a:cubicBezTo>
                  <a:cubicBezTo>
                    <a:pt x="491" y="899"/>
                    <a:pt x="572" y="857"/>
                    <a:pt x="617" y="776"/>
                  </a:cubicBezTo>
                  <a:cubicBezTo>
                    <a:pt x="737" y="588"/>
                    <a:pt x="703" y="211"/>
                    <a:pt x="523" y="57"/>
                  </a:cubicBezTo>
                  <a:cubicBezTo>
                    <a:pt x="478" y="19"/>
                    <a:pt x="423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0" name="Google Shape;7442;p112">
              <a:extLst>
                <a:ext uri="{FF2B5EF4-FFF2-40B4-BE49-F238E27FC236}">
                  <a16:creationId xmlns:a16="http://schemas.microsoft.com/office/drawing/2014/main" id="{33E9DC4F-59C6-359A-6F83-2F4369942BE1}"/>
                </a:ext>
              </a:extLst>
            </p:cNvPr>
            <p:cNvSpPr/>
            <p:nvPr/>
          </p:nvSpPr>
          <p:spPr>
            <a:xfrm>
              <a:off x="5895284" y="2002112"/>
              <a:ext cx="40000" cy="49697"/>
            </a:xfrm>
            <a:custGeom>
              <a:avLst/>
              <a:gdLst/>
              <a:ahLst/>
              <a:cxnLst/>
              <a:rect l="l" t="t" r="r" b="b"/>
              <a:pathLst>
                <a:path w="594" h="738" extrusionOk="0">
                  <a:moveTo>
                    <a:pt x="344" y="0"/>
                  </a:moveTo>
                  <a:cubicBezTo>
                    <a:pt x="279" y="0"/>
                    <a:pt x="214" y="32"/>
                    <a:pt x="174" y="94"/>
                  </a:cubicBezTo>
                  <a:cubicBezTo>
                    <a:pt x="170" y="106"/>
                    <a:pt x="165" y="118"/>
                    <a:pt x="161" y="130"/>
                  </a:cubicBezTo>
                  <a:lnTo>
                    <a:pt x="161" y="130"/>
                  </a:lnTo>
                  <a:cubicBezTo>
                    <a:pt x="89" y="171"/>
                    <a:pt x="45" y="245"/>
                    <a:pt x="37" y="325"/>
                  </a:cubicBezTo>
                  <a:cubicBezTo>
                    <a:pt x="1" y="429"/>
                    <a:pt x="21" y="542"/>
                    <a:pt x="85" y="626"/>
                  </a:cubicBezTo>
                  <a:lnTo>
                    <a:pt x="85" y="626"/>
                  </a:lnTo>
                  <a:cubicBezTo>
                    <a:pt x="101" y="651"/>
                    <a:pt x="123" y="672"/>
                    <a:pt x="148" y="688"/>
                  </a:cubicBezTo>
                  <a:lnTo>
                    <a:pt x="148" y="688"/>
                  </a:lnTo>
                  <a:cubicBezTo>
                    <a:pt x="159" y="696"/>
                    <a:pt x="171" y="704"/>
                    <a:pt x="183" y="710"/>
                  </a:cubicBezTo>
                  <a:cubicBezTo>
                    <a:pt x="222" y="729"/>
                    <a:pt x="262" y="737"/>
                    <a:pt x="301" y="737"/>
                  </a:cubicBezTo>
                  <a:cubicBezTo>
                    <a:pt x="426" y="737"/>
                    <a:pt x="540" y="650"/>
                    <a:pt x="559" y="514"/>
                  </a:cubicBezTo>
                  <a:cubicBezTo>
                    <a:pt x="594" y="368"/>
                    <a:pt x="568" y="223"/>
                    <a:pt x="499" y="86"/>
                  </a:cubicBezTo>
                  <a:cubicBezTo>
                    <a:pt x="462" y="28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1" name="Google Shape;7443;p112">
              <a:extLst>
                <a:ext uri="{FF2B5EF4-FFF2-40B4-BE49-F238E27FC236}">
                  <a16:creationId xmlns:a16="http://schemas.microsoft.com/office/drawing/2014/main" id="{87C6403A-8C5D-2DB1-4AA0-7437CFC15FC5}"/>
                </a:ext>
              </a:extLst>
            </p:cNvPr>
            <p:cNvSpPr/>
            <p:nvPr/>
          </p:nvSpPr>
          <p:spPr>
            <a:xfrm>
              <a:off x="5912186" y="2133021"/>
              <a:ext cx="42088" cy="63906"/>
            </a:xfrm>
            <a:custGeom>
              <a:avLst/>
              <a:gdLst/>
              <a:ahLst/>
              <a:cxnLst/>
              <a:rect l="l" t="t" r="r" b="b"/>
              <a:pathLst>
                <a:path w="625" h="949" extrusionOk="0">
                  <a:moveTo>
                    <a:pt x="325" y="0"/>
                  </a:moveTo>
                  <a:cubicBezTo>
                    <a:pt x="289" y="0"/>
                    <a:pt x="254" y="11"/>
                    <a:pt x="223" y="33"/>
                  </a:cubicBezTo>
                  <a:cubicBezTo>
                    <a:pt x="141" y="87"/>
                    <a:pt x="86" y="168"/>
                    <a:pt x="62" y="259"/>
                  </a:cubicBezTo>
                  <a:lnTo>
                    <a:pt x="62" y="259"/>
                  </a:lnTo>
                  <a:cubicBezTo>
                    <a:pt x="27" y="291"/>
                    <a:pt x="4" y="338"/>
                    <a:pt x="9" y="400"/>
                  </a:cubicBezTo>
                  <a:lnTo>
                    <a:pt x="0" y="392"/>
                  </a:lnTo>
                  <a:lnTo>
                    <a:pt x="0" y="392"/>
                  </a:lnTo>
                  <a:cubicBezTo>
                    <a:pt x="9" y="563"/>
                    <a:pt x="69" y="726"/>
                    <a:pt x="171" y="862"/>
                  </a:cubicBezTo>
                  <a:cubicBezTo>
                    <a:pt x="209" y="920"/>
                    <a:pt x="270" y="948"/>
                    <a:pt x="330" y="948"/>
                  </a:cubicBezTo>
                  <a:cubicBezTo>
                    <a:pt x="396" y="948"/>
                    <a:pt x="461" y="916"/>
                    <a:pt x="497" y="854"/>
                  </a:cubicBezTo>
                  <a:cubicBezTo>
                    <a:pt x="625" y="614"/>
                    <a:pt x="616" y="323"/>
                    <a:pt x="479" y="92"/>
                  </a:cubicBezTo>
                  <a:cubicBezTo>
                    <a:pt x="447" y="33"/>
                    <a:pt x="386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2" name="Google Shape;7444;p112">
              <a:extLst>
                <a:ext uri="{FF2B5EF4-FFF2-40B4-BE49-F238E27FC236}">
                  <a16:creationId xmlns:a16="http://schemas.microsoft.com/office/drawing/2014/main" id="{26707805-58F9-899F-C6B7-0E74211D2A0E}"/>
                </a:ext>
              </a:extLst>
            </p:cNvPr>
            <p:cNvSpPr/>
            <p:nvPr/>
          </p:nvSpPr>
          <p:spPr>
            <a:xfrm>
              <a:off x="5923567" y="2239957"/>
              <a:ext cx="50909" cy="57172"/>
            </a:xfrm>
            <a:custGeom>
              <a:avLst/>
              <a:gdLst/>
              <a:ahLst/>
              <a:cxnLst/>
              <a:rect l="l" t="t" r="r" b="b"/>
              <a:pathLst>
                <a:path w="756" h="849" extrusionOk="0">
                  <a:moveTo>
                    <a:pt x="497" y="296"/>
                  </a:moveTo>
                  <a:cubicBezTo>
                    <a:pt x="503" y="296"/>
                    <a:pt x="515" y="313"/>
                    <a:pt x="502" y="331"/>
                  </a:cubicBezTo>
                  <a:lnTo>
                    <a:pt x="502" y="331"/>
                  </a:lnTo>
                  <a:cubicBezTo>
                    <a:pt x="501" y="327"/>
                    <a:pt x="500" y="322"/>
                    <a:pt x="499" y="318"/>
                  </a:cubicBezTo>
                  <a:cubicBezTo>
                    <a:pt x="492" y="302"/>
                    <a:pt x="493" y="296"/>
                    <a:pt x="497" y="296"/>
                  </a:cubicBezTo>
                  <a:close/>
                  <a:moveTo>
                    <a:pt x="385" y="0"/>
                  </a:moveTo>
                  <a:cubicBezTo>
                    <a:pt x="330" y="0"/>
                    <a:pt x="277" y="19"/>
                    <a:pt x="233" y="51"/>
                  </a:cubicBezTo>
                  <a:lnTo>
                    <a:pt x="233" y="51"/>
                  </a:lnTo>
                  <a:cubicBezTo>
                    <a:pt x="229" y="51"/>
                    <a:pt x="226" y="51"/>
                    <a:pt x="222" y="51"/>
                  </a:cubicBezTo>
                  <a:cubicBezTo>
                    <a:pt x="112" y="51"/>
                    <a:pt x="0" y="144"/>
                    <a:pt x="37" y="284"/>
                  </a:cubicBezTo>
                  <a:cubicBezTo>
                    <a:pt x="63" y="383"/>
                    <a:pt x="104" y="476"/>
                    <a:pt x="155" y="562"/>
                  </a:cubicBezTo>
                  <a:lnTo>
                    <a:pt x="155" y="562"/>
                  </a:lnTo>
                  <a:cubicBezTo>
                    <a:pt x="158" y="575"/>
                    <a:pt x="162" y="587"/>
                    <a:pt x="165" y="600"/>
                  </a:cubicBezTo>
                  <a:cubicBezTo>
                    <a:pt x="172" y="687"/>
                    <a:pt x="234" y="755"/>
                    <a:pt x="315" y="775"/>
                  </a:cubicBezTo>
                  <a:lnTo>
                    <a:pt x="315" y="775"/>
                  </a:lnTo>
                  <a:cubicBezTo>
                    <a:pt x="322" y="782"/>
                    <a:pt x="329" y="790"/>
                    <a:pt x="336" y="797"/>
                  </a:cubicBezTo>
                  <a:cubicBezTo>
                    <a:pt x="375" y="832"/>
                    <a:pt x="421" y="849"/>
                    <a:pt x="465" y="849"/>
                  </a:cubicBezTo>
                  <a:cubicBezTo>
                    <a:pt x="530" y="849"/>
                    <a:pt x="592" y="815"/>
                    <a:pt x="627" y="754"/>
                  </a:cubicBezTo>
                  <a:cubicBezTo>
                    <a:pt x="755" y="541"/>
                    <a:pt x="755" y="147"/>
                    <a:pt x="499" y="27"/>
                  </a:cubicBezTo>
                  <a:cubicBezTo>
                    <a:pt x="462" y="9"/>
                    <a:pt x="423" y="0"/>
                    <a:pt x="3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3" name="Google Shape;7445;p112">
              <a:extLst>
                <a:ext uri="{FF2B5EF4-FFF2-40B4-BE49-F238E27FC236}">
                  <a16:creationId xmlns:a16="http://schemas.microsoft.com/office/drawing/2014/main" id="{159FDFF7-CED2-E890-F094-C5F7B9DE5FE0}"/>
                </a:ext>
              </a:extLst>
            </p:cNvPr>
            <p:cNvSpPr/>
            <p:nvPr/>
          </p:nvSpPr>
          <p:spPr>
            <a:xfrm>
              <a:off x="6023364" y="2176186"/>
              <a:ext cx="72660" cy="42020"/>
            </a:xfrm>
            <a:custGeom>
              <a:avLst/>
              <a:gdLst/>
              <a:ahLst/>
              <a:cxnLst/>
              <a:rect l="l" t="t" r="r" b="b"/>
              <a:pathLst>
                <a:path w="1079" h="624" extrusionOk="0">
                  <a:moveTo>
                    <a:pt x="499" y="0"/>
                  </a:moveTo>
                  <a:cubicBezTo>
                    <a:pt x="386" y="0"/>
                    <a:pt x="278" y="36"/>
                    <a:pt x="221" y="135"/>
                  </a:cubicBezTo>
                  <a:lnTo>
                    <a:pt x="221" y="135"/>
                  </a:lnTo>
                  <a:cubicBezTo>
                    <a:pt x="221" y="135"/>
                    <a:pt x="221" y="135"/>
                    <a:pt x="221" y="135"/>
                  </a:cubicBezTo>
                  <a:cubicBezTo>
                    <a:pt x="154" y="135"/>
                    <a:pt x="88" y="169"/>
                    <a:pt x="52" y="230"/>
                  </a:cubicBezTo>
                  <a:cubicBezTo>
                    <a:pt x="0" y="324"/>
                    <a:pt x="35" y="435"/>
                    <a:pt x="129" y="478"/>
                  </a:cubicBezTo>
                  <a:lnTo>
                    <a:pt x="120" y="478"/>
                  </a:lnTo>
                  <a:cubicBezTo>
                    <a:pt x="275" y="540"/>
                    <a:pt x="501" y="624"/>
                    <a:pt x="698" y="624"/>
                  </a:cubicBezTo>
                  <a:cubicBezTo>
                    <a:pt x="774" y="624"/>
                    <a:pt x="846" y="612"/>
                    <a:pt x="907" y="581"/>
                  </a:cubicBezTo>
                  <a:cubicBezTo>
                    <a:pt x="1018" y="529"/>
                    <a:pt x="1078" y="410"/>
                    <a:pt x="1044" y="290"/>
                  </a:cubicBezTo>
                  <a:cubicBezTo>
                    <a:pt x="993" y="179"/>
                    <a:pt x="890" y="93"/>
                    <a:pt x="770" y="59"/>
                  </a:cubicBezTo>
                  <a:cubicBezTo>
                    <a:pt x="692" y="25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4" name="Google Shape;7446;p112">
              <a:extLst>
                <a:ext uri="{FF2B5EF4-FFF2-40B4-BE49-F238E27FC236}">
                  <a16:creationId xmlns:a16="http://schemas.microsoft.com/office/drawing/2014/main" id="{610588C7-0AE6-3628-103A-276A985E5D29}"/>
                </a:ext>
              </a:extLst>
            </p:cNvPr>
            <p:cNvSpPr/>
            <p:nvPr/>
          </p:nvSpPr>
          <p:spPr>
            <a:xfrm>
              <a:off x="6061950" y="2302651"/>
              <a:ext cx="61683" cy="42896"/>
            </a:xfrm>
            <a:custGeom>
              <a:avLst/>
              <a:gdLst/>
              <a:ahLst/>
              <a:cxnLst/>
              <a:rect l="l" t="t" r="r" b="b"/>
              <a:pathLst>
                <a:path w="916" h="637" extrusionOk="0">
                  <a:moveTo>
                    <a:pt x="586" y="257"/>
                  </a:moveTo>
                  <a:cubicBezTo>
                    <a:pt x="588" y="257"/>
                    <a:pt x="589" y="258"/>
                    <a:pt x="591" y="260"/>
                  </a:cubicBezTo>
                  <a:cubicBezTo>
                    <a:pt x="589" y="259"/>
                    <a:pt x="588" y="258"/>
                    <a:pt x="586" y="257"/>
                  </a:cubicBezTo>
                  <a:lnTo>
                    <a:pt x="586" y="257"/>
                  </a:lnTo>
                  <a:cubicBezTo>
                    <a:pt x="586" y="257"/>
                    <a:pt x="586" y="257"/>
                    <a:pt x="586" y="257"/>
                  </a:cubicBezTo>
                  <a:close/>
                  <a:moveTo>
                    <a:pt x="393" y="0"/>
                  </a:moveTo>
                  <a:cubicBezTo>
                    <a:pt x="322" y="0"/>
                    <a:pt x="254" y="18"/>
                    <a:pt x="196" y="59"/>
                  </a:cubicBezTo>
                  <a:lnTo>
                    <a:pt x="196" y="59"/>
                  </a:lnTo>
                  <a:cubicBezTo>
                    <a:pt x="149" y="61"/>
                    <a:pt x="103" y="80"/>
                    <a:pt x="69" y="114"/>
                  </a:cubicBezTo>
                  <a:cubicBezTo>
                    <a:pt x="1" y="191"/>
                    <a:pt x="1" y="302"/>
                    <a:pt x="78" y="379"/>
                  </a:cubicBezTo>
                  <a:cubicBezTo>
                    <a:pt x="82" y="383"/>
                    <a:pt x="87" y="387"/>
                    <a:pt x="92" y="390"/>
                  </a:cubicBezTo>
                  <a:lnTo>
                    <a:pt x="92" y="390"/>
                  </a:lnTo>
                  <a:cubicBezTo>
                    <a:pt x="130" y="492"/>
                    <a:pt x="225" y="569"/>
                    <a:pt x="344" y="569"/>
                  </a:cubicBezTo>
                  <a:cubicBezTo>
                    <a:pt x="347" y="569"/>
                    <a:pt x="350" y="569"/>
                    <a:pt x="353" y="569"/>
                  </a:cubicBezTo>
                  <a:lnTo>
                    <a:pt x="353" y="569"/>
                  </a:lnTo>
                  <a:cubicBezTo>
                    <a:pt x="429" y="609"/>
                    <a:pt x="510" y="637"/>
                    <a:pt x="591" y="637"/>
                  </a:cubicBezTo>
                  <a:cubicBezTo>
                    <a:pt x="616" y="637"/>
                    <a:pt x="642" y="634"/>
                    <a:pt x="668" y="628"/>
                  </a:cubicBezTo>
                  <a:cubicBezTo>
                    <a:pt x="907" y="559"/>
                    <a:pt x="916" y="277"/>
                    <a:pt x="745" y="131"/>
                  </a:cubicBezTo>
                  <a:cubicBezTo>
                    <a:pt x="650" y="55"/>
                    <a:pt x="518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5" name="Google Shape;7447;p112">
              <a:extLst>
                <a:ext uri="{FF2B5EF4-FFF2-40B4-BE49-F238E27FC236}">
                  <a16:creationId xmlns:a16="http://schemas.microsoft.com/office/drawing/2014/main" id="{42E1F022-E111-1060-6DC0-35FDCB3EAE87}"/>
                </a:ext>
              </a:extLst>
            </p:cNvPr>
            <p:cNvSpPr/>
            <p:nvPr/>
          </p:nvSpPr>
          <p:spPr>
            <a:xfrm>
              <a:off x="6137438" y="2269519"/>
              <a:ext cx="46128" cy="62357"/>
            </a:xfrm>
            <a:custGeom>
              <a:avLst/>
              <a:gdLst/>
              <a:ahLst/>
              <a:cxnLst/>
              <a:rect l="l" t="t" r="r" b="b"/>
              <a:pathLst>
                <a:path w="685" h="926" extrusionOk="0">
                  <a:moveTo>
                    <a:pt x="335" y="0"/>
                  </a:moveTo>
                  <a:cubicBezTo>
                    <a:pt x="304" y="0"/>
                    <a:pt x="272" y="5"/>
                    <a:pt x="240" y="16"/>
                  </a:cubicBezTo>
                  <a:cubicBezTo>
                    <a:pt x="103" y="67"/>
                    <a:pt x="26" y="230"/>
                    <a:pt x="17" y="367"/>
                  </a:cubicBezTo>
                  <a:cubicBezTo>
                    <a:pt x="7" y="448"/>
                    <a:pt x="0" y="551"/>
                    <a:pt x="20" y="643"/>
                  </a:cubicBezTo>
                  <a:lnTo>
                    <a:pt x="20" y="643"/>
                  </a:lnTo>
                  <a:cubicBezTo>
                    <a:pt x="30" y="798"/>
                    <a:pt x="90" y="925"/>
                    <a:pt x="271" y="925"/>
                  </a:cubicBezTo>
                  <a:cubicBezTo>
                    <a:pt x="285" y="925"/>
                    <a:pt x="301" y="924"/>
                    <a:pt x="317" y="923"/>
                  </a:cubicBezTo>
                  <a:cubicBezTo>
                    <a:pt x="642" y="897"/>
                    <a:pt x="685" y="435"/>
                    <a:pt x="599" y="196"/>
                  </a:cubicBezTo>
                  <a:cubicBezTo>
                    <a:pt x="559" y="74"/>
                    <a:pt x="454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6" name="Google Shape;7448;p112">
              <a:extLst>
                <a:ext uri="{FF2B5EF4-FFF2-40B4-BE49-F238E27FC236}">
                  <a16:creationId xmlns:a16="http://schemas.microsoft.com/office/drawing/2014/main" id="{30821D03-D28C-C54C-B60A-CF39EC9297AF}"/>
                </a:ext>
              </a:extLst>
            </p:cNvPr>
            <p:cNvSpPr/>
            <p:nvPr/>
          </p:nvSpPr>
          <p:spPr>
            <a:xfrm>
              <a:off x="6179459" y="2151405"/>
              <a:ext cx="43838" cy="61616"/>
            </a:xfrm>
            <a:custGeom>
              <a:avLst/>
              <a:gdLst/>
              <a:ahLst/>
              <a:cxnLst/>
              <a:rect l="l" t="t" r="r" b="b"/>
              <a:pathLst>
                <a:path w="651" h="915" extrusionOk="0">
                  <a:moveTo>
                    <a:pt x="247" y="563"/>
                  </a:moveTo>
                  <a:cubicBezTo>
                    <a:pt x="247" y="563"/>
                    <a:pt x="248" y="563"/>
                    <a:pt x="249" y="564"/>
                  </a:cubicBezTo>
                  <a:lnTo>
                    <a:pt x="249" y="564"/>
                  </a:lnTo>
                  <a:cubicBezTo>
                    <a:pt x="248" y="572"/>
                    <a:pt x="248" y="575"/>
                    <a:pt x="247" y="575"/>
                  </a:cubicBezTo>
                  <a:cubicBezTo>
                    <a:pt x="245" y="575"/>
                    <a:pt x="244" y="563"/>
                    <a:pt x="247" y="563"/>
                  </a:cubicBezTo>
                  <a:close/>
                  <a:moveTo>
                    <a:pt x="310" y="0"/>
                  </a:moveTo>
                  <a:cubicBezTo>
                    <a:pt x="256" y="0"/>
                    <a:pt x="203" y="19"/>
                    <a:pt x="163" y="59"/>
                  </a:cubicBezTo>
                  <a:cubicBezTo>
                    <a:pt x="78" y="119"/>
                    <a:pt x="35" y="213"/>
                    <a:pt x="35" y="307"/>
                  </a:cubicBezTo>
                  <a:cubicBezTo>
                    <a:pt x="38" y="338"/>
                    <a:pt x="47" y="366"/>
                    <a:pt x="62" y="391"/>
                  </a:cubicBezTo>
                  <a:lnTo>
                    <a:pt x="62" y="391"/>
                  </a:lnTo>
                  <a:cubicBezTo>
                    <a:pt x="25" y="421"/>
                    <a:pt x="1" y="468"/>
                    <a:pt x="1" y="530"/>
                  </a:cubicBezTo>
                  <a:cubicBezTo>
                    <a:pt x="9" y="701"/>
                    <a:pt x="86" y="914"/>
                    <a:pt x="292" y="914"/>
                  </a:cubicBezTo>
                  <a:cubicBezTo>
                    <a:pt x="296" y="915"/>
                    <a:pt x="301" y="915"/>
                    <a:pt x="306" y="915"/>
                  </a:cubicBezTo>
                  <a:cubicBezTo>
                    <a:pt x="502" y="915"/>
                    <a:pt x="600" y="739"/>
                    <a:pt x="625" y="564"/>
                  </a:cubicBezTo>
                  <a:cubicBezTo>
                    <a:pt x="651" y="376"/>
                    <a:pt x="591" y="187"/>
                    <a:pt x="454" y="50"/>
                  </a:cubicBezTo>
                  <a:cubicBezTo>
                    <a:pt x="413" y="17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7" name="Google Shape;7449;p112">
              <a:extLst>
                <a:ext uri="{FF2B5EF4-FFF2-40B4-BE49-F238E27FC236}">
                  <a16:creationId xmlns:a16="http://schemas.microsoft.com/office/drawing/2014/main" id="{DBD532B3-12E7-D574-7626-9BD356A7B6CD}"/>
                </a:ext>
              </a:extLst>
            </p:cNvPr>
            <p:cNvSpPr/>
            <p:nvPr/>
          </p:nvSpPr>
          <p:spPr>
            <a:xfrm>
              <a:off x="6064846" y="1931607"/>
              <a:ext cx="44848" cy="62761"/>
            </a:xfrm>
            <a:custGeom>
              <a:avLst/>
              <a:gdLst/>
              <a:ahLst/>
              <a:cxnLst/>
              <a:rect l="l" t="t" r="r" b="b"/>
              <a:pathLst>
                <a:path w="666" h="932" extrusionOk="0">
                  <a:moveTo>
                    <a:pt x="380" y="0"/>
                  </a:moveTo>
                  <a:cubicBezTo>
                    <a:pt x="355" y="0"/>
                    <a:pt x="329" y="4"/>
                    <a:pt x="300" y="12"/>
                  </a:cubicBezTo>
                  <a:cubicBezTo>
                    <a:pt x="170" y="51"/>
                    <a:pt x="94" y="152"/>
                    <a:pt x="58" y="271"/>
                  </a:cubicBezTo>
                  <a:lnTo>
                    <a:pt x="58" y="271"/>
                  </a:lnTo>
                  <a:cubicBezTo>
                    <a:pt x="42" y="293"/>
                    <a:pt x="31" y="320"/>
                    <a:pt x="26" y="354"/>
                  </a:cubicBezTo>
                  <a:lnTo>
                    <a:pt x="35" y="354"/>
                  </a:lnTo>
                  <a:cubicBezTo>
                    <a:pt x="0" y="551"/>
                    <a:pt x="9" y="893"/>
                    <a:pt x="274" y="928"/>
                  </a:cubicBezTo>
                  <a:cubicBezTo>
                    <a:pt x="289" y="930"/>
                    <a:pt x="304" y="931"/>
                    <a:pt x="318" y="931"/>
                  </a:cubicBezTo>
                  <a:cubicBezTo>
                    <a:pt x="543" y="931"/>
                    <a:pt x="634" y="626"/>
                    <a:pt x="651" y="449"/>
                  </a:cubicBezTo>
                  <a:cubicBezTo>
                    <a:pt x="666" y="272"/>
                    <a:pt x="592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8" name="Google Shape;7450;p112">
              <a:extLst>
                <a:ext uri="{FF2B5EF4-FFF2-40B4-BE49-F238E27FC236}">
                  <a16:creationId xmlns:a16="http://schemas.microsoft.com/office/drawing/2014/main" id="{0EC79F93-0D7B-E4B2-D2F2-471D5FDFA9E8}"/>
                </a:ext>
              </a:extLst>
            </p:cNvPr>
            <p:cNvSpPr/>
            <p:nvPr/>
          </p:nvSpPr>
          <p:spPr>
            <a:xfrm>
              <a:off x="6008954" y="1792751"/>
              <a:ext cx="55353" cy="57441"/>
            </a:xfrm>
            <a:custGeom>
              <a:avLst/>
              <a:gdLst/>
              <a:ahLst/>
              <a:cxnLst/>
              <a:rect l="l" t="t" r="r" b="b"/>
              <a:pathLst>
                <a:path w="822" h="853" extrusionOk="0">
                  <a:moveTo>
                    <a:pt x="397" y="0"/>
                  </a:moveTo>
                  <a:cubicBezTo>
                    <a:pt x="364" y="0"/>
                    <a:pt x="329" y="7"/>
                    <a:pt x="291" y="21"/>
                  </a:cubicBezTo>
                  <a:cubicBezTo>
                    <a:pt x="259" y="32"/>
                    <a:pt x="232" y="48"/>
                    <a:pt x="210" y="66"/>
                  </a:cubicBezTo>
                  <a:lnTo>
                    <a:pt x="210" y="66"/>
                  </a:lnTo>
                  <a:cubicBezTo>
                    <a:pt x="208" y="66"/>
                    <a:pt x="206" y="66"/>
                    <a:pt x="204" y="66"/>
                  </a:cubicBezTo>
                  <a:cubicBezTo>
                    <a:pt x="187" y="66"/>
                    <a:pt x="171" y="68"/>
                    <a:pt x="155" y="72"/>
                  </a:cubicBezTo>
                  <a:cubicBezTo>
                    <a:pt x="52" y="107"/>
                    <a:pt x="1" y="209"/>
                    <a:pt x="35" y="303"/>
                  </a:cubicBezTo>
                  <a:lnTo>
                    <a:pt x="43" y="303"/>
                  </a:lnTo>
                  <a:cubicBezTo>
                    <a:pt x="60" y="349"/>
                    <a:pt x="81" y="393"/>
                    <a:pt x="105" y="435"/>
                  </a:cubicBezTo>
                  <a:lnTo>
                    <a:pt x="105" y="435"/>
                  </a:lnTo>
                  <a:cubicBezTo>
                    <a:pt x="110" y="522"/>
                    <a:pt x="123" y="609"/>
                    <a:pt x="129" y="680"/>
                  </a:cubicBezTo>
                  <a:cubicBezTo>
                    <a:pt x="141" y="796"/>
                    <a:pt x="235" y="852"/>
                    <a:pt x="326" y="852"/>
                  </a:cubicBezTo>
                  <a:cubicBezTo>
                    <a:pt x="378" y="852"/>
                    <a:pt x="430" y="833"/>
                    <a:pt x="465" y="796"/>
                  </a:cubicBezTo>
                  <a:lnTo>
                    <a:pt x="465" y="796"/>
                  </a:lnTo>
                  <a:cubicBezTo>
                    <a:pt x="498" y="811"/>
                    <a:pt x="533" y="818"/>
                    <a:pt x="567" y="818"/>
                  </a:cubicBezTo>
                  <a:cubicBezTo>
                    <a:pt x="651" y="818"/>
                    <a:pt x="732" y="774"/>
                    <a:pt x="779" y="697"/>
                  </a:cubicBezTo>
                  <a:cubicBezTo>
                    <a:pt x="822" y="586"/>
                    <a:pt x="813" y="466"/>
                    <a:pt x="753" y="363"/>
                  </a:cubicBezTo>
                  <a:cubicBezTo>
                    <a:pt x="695" y="203"/>
                    <a:pt x="58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29" name="Google Shape;7451;p112">
              <a:extLst>
                <a:ext uri="{FF2B5EF4-FFF2-40B4-BE49-F238E27FC236}">
                  <a16:creationId xmlns:a16="http://schemas.microsoft.com/office/drawing/2014/main" id="{2458719C-DB0A-E527-F9D5-C83B2C0F42EB}"/>
                </a:ext>
              </a:extLst>
            </p:cNvPr>
            <p:cNvSpPr/>
            <p:nvPr/>
          </p:nvSpPr>
          <p:spPr>
            <a:xfrm>
              <a:off x="5893735" y="1860496"/>
              <a:ext cx="43300" cy="61616"/>
            </a:xfrm>
            <a:custGeom>
              <a:avLst/>
              <a:gdLst/>
              <a:ahLst/>
              <a:cxnLst/>
              <a:rect l="l" t="t" r="r" b="b"/>
              <a:pathLst>
                <a:path w="643" h="915" extrusionOk="0">
                  <a:moveTo>
                    <a:pt x="401" y="0"/>
                  </a:moveTo>
                  <a:cubicBezTo>
                    <a:pt x="354" y="0"/>
                    <a:pt x="306" y="19"/>
                    <a:pt x="266" y="59"/>
                  </a:cubicBezTo>
                  <a:cubicBezTo>
                    <a:pt x="234" y="97"/>
                    <a:pt x="206" y="139"/>
                    <a:pt x="184" y="182"/>
                  </a:cubicBezTo>
                  <a:lnTo>
                    <a:pt x="184" y="182"/>
                  </a:lnTo>
                  <a:cubicBezTo>
                    <a:pt x="116" y="189"/>
                    <a:pt x="56" y="233"/>
                    <a:pt x="43" y="324"/>
                  </a:cubicBezTo>
                  <a:lnTo>
                    <a:pt x="43" y="333"/>
                  </a:lnTo>
                  <a:cubicBezTo>
                    <a:pt x="1" y="555"/>
                    <a:pt x="103" y="914"/>
                    <a:pt x="394" y="914"/>
                  </a:cubicBezTo>
                  <a:cubicBezTo>
                    <a:pt x="540" y="906"/>
                    <a:pt x="642" y="777"/>
                    <a:pt x="625" y="641"/>
                  </a:cubicBezTo>
                  <a:cubicBezTo>
                    <a:pt x="625" y="487"/>
                    <a:pt x="599" y="333"/>
                    <a:pt x="591" y="179"/>
                  </a:cubicBezTo>
                  <a:cubicBezTo>
                    <a:pt x="580" y="71"/>
                    <a:pt x="493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0" name="Google Shape;7452;p112">
              <a:extLst>
                <a:ext uri="{FF2B5EF4-FFF2-40B4-BE49-F238E27FC236}">
                  <a16:creationId xmlns:a16="http://schemas.microsoft.com/office/drawing/2014/main" id="{0A918ED4-9CD9-7243-8E7B-060F47E371F4}"/>
                </a:ext>
              </a:extLst>
            </p:cNvPr>
            <p:cNvSpPr/>
            <p:nvPr/>
          </p:nvSpPr>
          <p:spPr>
            <a:xfrm>
              <a:off x="5909897" y="1637196"/>
              <a:ext cx="63434" cy="59327"/>
            </a:xfrm>
            <a:custGeom>
              <a:avLst/>
              <a:gdLst/>
              <a:ahLst/>
              <a:cxnLst/>
              <a:rect l="l" t="t" r="r" b="b"/>
              <a:pathLst>
                <a:path w="942" h="881" extrusionOk="0">
                  <a:moveTo>
                    <a:pt x="495" y="1"/>
                  </a:moveTo>
                  <a:cubicBezTo>
                    <a:pt x="250" y="1"/>
                    <a:pt x="46" y="307"/>
                    <a:pt x="17" y="526"/>
                  </a:cubicBezTo>
                  <a:cubicBezTo>
                    <a:pt x="0" y="671"/>
                    <a:pt x="60" y="834"/>
                    <a:pt x="223" y="868"/>
                  </a:cubicBezTo>
                  <a:cubicBezTo>
                    <a:pt x="238" y="871"/>
                    <a:pt x="253" y="873"/>
                    <a:pt x="268" y="873"/>
                  </a:cubicBezTo>
                  <a:cubicBezTo>
                    <a:pt x="271" y="873"/>
                    <a:pt x="274" y="873"/>
                    <a:pt x="277" y="873"/>
                  </a:cubicBezTo>
                  <a:lnTo>
                    <a:pt x="277" y="873"/>
                  </a:lnTo>
                  <a:cubicBezTo>
                    <a:pt x="298" y="878"/>
                    <a:pt x="320" y="881"/>
                    <a:pt x="342" y="881"/>
                  </a:cubicBezTo>
                  <a:cubicBezTo>
                    <a:pt x="411" y="881"/>
                    <a:pt x="480" y="855"/>
                    <a:pt x="531" y="800"/>
                  </a:cubicBezTo>
                  <a:cubicBezTo>
                    <a:pt x="719" y="637"/>
                    <a:pt x="941" y="175"/>
                    <a:pt x="625" y="30"/>
                  </a:cubicBezTo>
                  <a:cubicBezTo>
                    <a:pt x="581" y="10"/>
                    <a:pt x="537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1" name="Google Shape;7453;p112">
              <a:extLst>
                <a:ext uri="{FF2B5EF4-FFF2-40B4-BE49-F238E27FC236}">
                  <a16:creationId xmlns:a16="http://schemas.microsoft.com/office/drawing/2014/main" id="{84DD8EDD-C7E3-903D-3A68-E14FB1436A0C}"/>
                </a:ext>
              </a:extLst>
            </p:cNvPr>
            <p:cNvSpPr/>
            <p:nvPr/>
          </p:nvSpPr>
          <p:spPr>
            <a:xfrm>
              <a:off x="5909493" y="1478475"/>
              <a:ext cx="55151" cy="60269"/>
            </a:xfrm>
            <a:custGeom>
              <a:avLst/>
              <a:gdLst/>
              <a:ahLst/>
              <a:cxnLst/>
              <a:rect l="l" t="t" r="r" b="b"/>
              <a:pathLst>
                <a:path w="819" h="895" extrusionOk="0">
                  <a:moveTo>
                    <a:pt x="229" y="0"/>
                  </a:moveTo>
                  <a:cubicBezTo>
                    <a:pt x="152" y="0"/>
                    <a:pt x="74" y="45"/>
                    <a:pt x="49" y="145"/>
                  </a:cubicBezTo>
                  <a:lnTo>
                    <a:pt x="49" y="154"/>
                  </a:lnTo>
                  <a:cubicBezTo>
                    <a:pt x="0" y="297"/>
                    <a:pt x="31" y="437"/>
                    <a:pt x="109" y="547"/>
                  </a:cubicBezTo>
                  <a:lnTo>
                    <a:pt x="109" y="547"/>
                  </a:lnTo>
                  <a:cubicBezTo>
                    <a:pt x="121" y="650"/>
                    <a:pt x="166" y="750"/>
                    <a:pt x="246" y="830"/>
                  </a:cubicBezTo>
                  <a:cubicBezTo>
                    <a:pt x="301" y="875"/>
                    <a:pt x="362" y="894"/>
                    <a:pt x="422" y="894"/>
                  </a:cubicBezTo>
                  <a:cubicBezTo>
                    <a:pt x="557" y="894"/>
                    <a:pt x="689" y="795"/>
                    <a:pt x="742" y="659"/>
                  </a:cubicBezTo>
                  <a:cubicBezTo>
                    <a:pt x="785" y="548"/>
                    <a:pt x="819" y="411"/>
                    <a:pt x="716" y="317"/>
                  </a:cubicBezTo>
                  <a:cubicBezTo>
                    <a:pt x="674" y="281"/>
                    <a:pt x="623" y="263"/>
                    <a:pt x="572" y="263"/>
                  </a:cubicBezTo>
                  <a:cubicBezTo>
                    <a:pt x="558" y="263"/>
                    <a:pt x="544" y="265"/>
                    <a:pt x="530" y="267"/>
                  </a:cubicBezTo>
                  <a:lnTo>
                    <a:pt x="530" y="267"/>
                  </a:lnTo>
                  <a:cubicBezTo>
                    <a:pt x="526" y="264"/>
                    <a:pt x="523" y="260"/>
                    <a:pt x="519" y="257"/>
                  </a:cubicBezTo>
                  <a:cubicBezTo>
                    <a:pt x="492" y="224"/>
                    <a:pt x="458" y="202"/>
                    <a:pt x="422" y="190"/>
                  </a:cubicBezTo>
                  <a:lnTo>
                    <a:pt x="422" y="190"/>
                  </a:lnTo>
                  <a:cubicBezTo>
                    <a:pt x="425" y="70"/>
                    <a:pt x="327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2" name="Google Shape;7454;p112">
              <a:extLst>
                <a:ext uri="{FF2B5EF4-FFF2-40B4-BE49-F238E27FC236}">
                  <a16:creationId xmlns:a16="http://schemas.microsoft.com/office/drawing/2014/main" id="{5E754568-CA45-31F4-714F-B7516C66FF0A}"/>
                </a:ext>
              </a:extLst>
            </p:cNvPr>
            <p:cNvSpPr/>
            <p:nvPr/>
          </p:nvSpPr>
          <p:spPr>
            <a:xfrm>
              <a:off x="6008078" y="1599687"/>
              <a:ext cx="50236" cy="49428"/>
            </a:xfrm>
            <a:custGeom>
              <a:avLst/>
              <a:gdLst/>
              <a:ahLst/>
              <a:cxnLst/>
              <a:rect l="l" t="t" r="r" b="b"/>
              <a:pathLst>
                <a:path w="746" h="734" extrusionOk="0">
                  <a:moveTo>
                    <a:pt x="393" y="1"/>
                  </a:moveTo>
                  <a:cubicBezTo>
                    <a:pt x="337" y="1"/>
                    <a:pt x="280" y="16"/>
                    <a:pt x="227" y="48"/>
                  </a:cubicBezTo>
                  <a:cubicBezTo>
                    <a:pt x="212" y="58"/>
                    <a:pt x="198" y="69"/>
                    <a:pt x="185" y="81"/>
                  </a:cubicBezTo>
                  <a:lnTo>
                    <a:pt x="185" y="81"/>
                  </a:lnTo>
                  <a:cubicBezTo>
                    <a:pt x="92" y="83"/>
                    <a:pt x="1" y="146"/>
                    <a:pt x="5" y="262"/>
                  </a:cubicBezTo>
                  <a:lnTo>
                    <a:pt x="5" y="270"/>
                  </a:lnTo>
                  <a:cubicBezTo>
                    <a:pt x="5" y="346"/>
                    <a:pt x="27" y="416"/>
                    <a:pt x="66" y="475"/>
                  </a:cubicBezTo>
                  <a:lnTo>
                    <a:pt x="66" y="475"/>
                  </a:lnTo>
                  <a:cubicBezTo>
                    <a:pt x="71" y="519"/>
                    <a:pt x="80" y="562"/>
                    <a:pt x="91" y="604"/>
                  </a:cubicBezTo>
                  <a:cubicBezTo>
                    <a:pt x="118" y="680"/>
                    <a:pt x="190" y="733"/>
                    <a:pt x="266" y="733"/>
                  </a:cubicBezTo>
                  <a:cubicBezTo>
                    <a:pt x="285" y="733"/>
                    <a:pt x="303" y="730"/>
                    <a:pt x="322" y="724"/>
                  </a:cubicBezTo>
                  <a:cubicBezTo>
                    <a:pt x="367" y="711"/>
                    <a:pt x="404" y="681"/>
                    <a:pt x="427" y="642"/>
                  </a:cubicBezTo>
                  <a:lnTo>
                    <a:pt x="427" y="642"/>
                  </a:lnTo>
                  <a:cubicBezTo>
                    <a:pt x="610" y="608"/>
                    <a:pt x="745" y="426"/>
                    <a:pt x="698" y="236"/>
                  </a:cubicBezTo>
                  <a:cubicBezTo>
                    <a:pt x="662" y="90"/>
                    <a:pt x="530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3" name="Google Shape;7455;p112">
              <a:extLst>
                <a:ext uri="{FF2B5EF4-FFF2-40B4-BE49-F238E27FC236}">
                  <a16:creationId xmlns:a16="http://schemas.microsoft.com/office/drawing/2014/main" id="{DFD07E8C-D858-847D-00D3-0A118A04D6CC}"/>
                </a:ext>
              </a:extLst>
            </p:cNvPr>
            <p:cNvSpPr/>
            <p:nvPr/>
          </p:nvSpPr>
          <p:spPr>
            <a:xfrm>
              <a:off x="5980132" y="1671674"/>
              <a:ext cx="60000" cy="58586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82" y="0"/>
                  </a:moveTo>
                  <a:cubicBezTo>
                    <a:pt x="364" y="0"/>
                    <a:pt x="245" y="63"/>
                    <a:pt x="185" y="168"/>
                  </a:cubicBezTo>
                  <a:lnTo>
                    <a:pt x="185" y="168"/>
                  </a:lnTo>
                  <a:cubicBezTo>
                    <a:pt x="129" y="198"/>
                    <a:pt x="82" y="245"/>
                    <a:pt x="52" y="305"/>
                  </a:cubicBezTo>
                  <a:cubicBezTo>
                    <a:pt x="1" y="416"/>
                    <a:pt x="9" y="544"/>
                    <a:pt x="78" y="647"/>
                  </a:cubicBezTo>
                  <a:cubicBezTo>
                    <a:pt x="164" y="773"/>
                    <a:pt x="347" y="870"/>
                    <a:pt x="512" y="870"/>
                  </a:cubicBezTo>
                  <a:cubicBezTo>
                    <a:pt x="627" y="870"/>
                    <a:pt x="732" y="823"/>
                    <a:pt x="788" y="707"/>
                  </a:cubicBezTo>
                  <a:cubicBezTo>
                    <a:pt x="891" y="476"/>
                    <a:pt x="831" y="74"/>
                    <a:pt x="540" y="5"/>
                  </a:cubicBezTo>
                  <a:cubicBezTo>
                    <a:pt x="521" y="2"/>
                    <a:pt x="501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4" name="Google Shape;7456;p112">
              <a:extLst>
                <a:ext uri="{FF2B5EF4-FFF2-40B4-BE49-F238E27FC236}">
                  <a16:creationId xmlns:a16="http://schemas.microsoft.com/office/drawing/2014/main" id="{CB240089-27D6-D314-7459-4C86941DE09D}"/>
                </a:ext>
              </a:extLst>
            </p:cNvPr>
            <p:cNvSpPr/>
            <p:nvPr/>
          </p:nvSpPr>
          <p:spPr>
            <a:xfrm>
              <a:off x="6148347" y="2085344"/>
              <a:ext cx="58855" cy="43636"/>
            </a:xfrm>
            <a:custGeom>
              <a:avLst/>
              <a:gdLst/>
              <a:ahLst/>
              <a:cxnLst/>
              <a:rect l="l" t="t" r="r" b="b"/>
              <a:pathLst>
                <a:path w="874" h="648" extrusionOk="0">
                  <a:moveTo>
                    <a:pt x="446" y="398"/>
                  </a:moveTo>
                  <a:cubicBezTo>
                    <a:pt x="452" y="402"/>
                    <a:pt x="455" y="407"/>
                    <a:pt x="446" y="407"/>
                  </a:cubicBezTo>
                  <a:cubicBezTo>
                    <a:pt x="441" y="407"/>
                    <a:pt x="439" y="406"/>
                    <a:pt x="439" y="403"/>
                  </a:cubicBezTo>
                  <a:lnTo>
                    <a:pt x="439" y="403"/>
                  </a:lnTo>
                  <a:cubicBezTo>
                    <a:pt x="442" y="401"/>
                    <a:pt x="444" y="400"/>
                    <a:pt x="446" y="398"/>
                  </a:cubicBezTo>
                  <a:close/>
                  <a:moveTo>
                    <a:pt x="192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27" y="347"/>
                    <a:pt x="121" y="484"/>
                    <a:pt x="266" y="552"/>
                  </a:cubicBezTo>
                  <a:cubicBezTo>
                    <a:pt x="352" y="603"/>
                    <a:pt x="455" y="647"/>
                    <a:pt x="552" y="647"/>
                  </a:cubicBezTo>
                  <a:cubicBezTo>
                    <a:pt x="620" y="647"/>
                    <a:pt x="684" y="626"/>
                    <a:pt x="737" y="569"/>
                  </a:cubicBezTo>
                  <a:cubicBezTo>
                    <a:pt x="873" y="433"/>
                    <a:pt x="805" y="227"/>
                    <a:pt x="685" y="125"/>
                  </a:cubicBezTo>
                  <a:cubicBezTo>
                    <a:pt x="593" y="50"/>
                    <a:pt x="482" y="10"/>
                    <a:pt x="372" y="10"/>
                  </a:cubicBezTo>
                  <a:cubicBezTo>
                    <a:pt x="342" y="10"/>
                    <a:pt x="311" y="13"/>
                    <a:pt x="281" y="19"/>
                  </a:cubicBezTo>
                  <a:lnTo>
                    <a:pt x="281" y="19"/>
                  </a:lnTo>
                  <a:cubicBezTo>
                    <a:pt x="265" y="13"/>
                    <a:pt x="248" y="9"/>
                    <a:pt x="232" y="5"/>
                  </a:cubicBezTo>
                  <a:cubicBezTo>
                    <a:pt x="218" y="2"/>
                    <a:pt x="205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5" name="Google Shape;7457;p112">
              <a:extLst>
                <a:ext uri="{FF2B5EF4-FFF2-40B4-BE49-F238E27FC236}">
                  <a16:creationId xmlns:a16="http://schemas.microsoft.com/office/drawing/2014/main" id="{663FEF66-62F1-E3ED-2C13-9E0A3D809809}"/>
                </a:ext>
              </a:extLst>
            </p:cNvPr>
            <p:cNvSpPr/>
            <p:nvPr/>
          </p:nvSpPr>
          <p:spPr>
            <a:xfrm>
              <a:off x="6040536" y="2034502"/>
              <a:ext cx="51448" cy="43771"/>
            </a:xfrm>
            <a:custGeom>
              <a:avLst/>
              <a:gdLst/>
              <a:ahLst/>
              <a:cxnLst/>
              <a:rect l="l" t="t" r="r" b="b"/>
              <a:pathLst>
                <a:path w="764" h="650" extrusionOk="0">
                  <a:moveTo>
                    <a:pt x="478" y="283"/>
                  </a:moveTo>
                  <a:cubicBezTo>
                    <a:pt x="488" y="283"/>
                    <a:pt x="498" y="285"/>
                    <a:pt x="507" y="289"/>
                  </a:cubicBezTo>
                  <a:lnTo>
                    <a:pt x="475" y="283"/>
                  </a:lnTo>
                  <a:lnTo>
                    <a:pt x="475" y="283"/>
                  </a:lnTo>
                  <a:cubicBezTo>
                    <a:pt x="476" y="283"/>
                    <a:pt x="477" y="283"/>
                    <a:pt x="478" y="283"/>
                  </a:cubicBezTo>
                  <a:close/>
                  <a:moveTo>
                    <a:pt x="316" y="0"/>
                  </a:moveTo>
                  <a:cubicBezTo>
                    <a:pt x="253" y="0"/>
                    <a:pt x="190" y="18"/>
                    <a:pt x="130" y="58"/>
                  </a:cubicBezTo>
                  <a:cubicBezTo>
                    <a:pt x="93" y="85"/>
                    <a:pt x="64" y="122"/>
                    <a:pt x="45" y="164"/>
                  </a:cubicBezTo>
                  <a:lnTo>
                    <a:pt x="45" y="164"/>
                  </a:lnTo>
                  <a:cubicBezTo>
                    <a:pt x="10" y="211"/>
                    <a:pt x="0" y="274"/>
                    <a:pt x="20" y="331"/>
                  </a:cubicBezTo>
                  <a:lnTo>
                    <a:pt x="20" y="331"/>
                  </a:lnTo>
                  <a:cubicBezTo>
                    <a:pt x="31" y="435"/>
                    <a:pt x="94" y="531"/>
                    <a:pt x="207" y="557"/>
                  </a:cubicBezTo>
                  <a:lnTo>
                    <a:pt x="207" y="557"/>
                  </a:lnTo>
                  <a:cubicBezTo>
                    <a:pt x="290" y="612"/>
                    <a:pt x="389" y="644"/>
                    <a:pt x="490" y="649"/>
                  </a:cubicBezTo>
                  <a:cubicBezTo>
                    <a:pt x="495" y="649"/>
                    <a:pt x="501" y="649"/>
                    <a:pt x="507" y="649"/>
                  </a:cubicBezTo>
                  <a:cubicBezTo>
                    <a:pt x="611" y="649"/>
                    <a:pt x="705" y="575"/>
                    <a:pt x="738" y="469"/>
                  </a:cubicBezTo>
                  <a:cubicBezTo>
                    <a:pt x="763" y="366"/>
                    <a:pt x="738" y="264"/>
                    <a:pt x="669" y="187"/>
                  </a:cubicBezTo>
                  <a:cubicBezTo>
                    <a:pt x="582" y="81"/>
                    <a:pt x="450" y="0"/>
                    <a:pt x="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6" name="Google Shape;7458;p112">
              <a:extLst>
                <a:ext uri="{FF2B5EF4-FFF2-40B4-BE49-F238E27FC236}">
                  <a16:creationId xmlns:a16="http://schemas.microsoft.com/office/drawing/2014/main" id="{5C6D4ADB-9CE3-753D-DB47-2D5B2BC3448E}"/>
                </a:ext>
              </a:extLst>
            </p:cNvPr>
            <p:cNvSpPr/>
            <p:nvPr/>
          </p:nvSpPr>
          <p:spPr>
            <a:xfrm>
              <a:off x="5987068" y="1970866"/>
              <a:ext cx="31044" cy="28889"/>
            </a:xfrm>
            <a:custGeom>
              <a:avLst/>
              <a:gdLst/>
              <a:ahLst/>
              <a:cxnLst/>
              <a:rect l="l" t="t" r="r" b="b"/>
              <a:pathLst>
                <a:path w="461" h="429" extrusionOk="0">
                  <a:moveTo>
                    <a:pt x="242" y="238"/>
                  </a:moveTo>
                  <a:cubicBezTo>
                    <a:pt x="246" y="238"/>
                    <a:pt x="252" y="241"/>
                    <a:pt x="240" y="242"/>
                  </a:cubicBezTo>
                  <a:lnTo>
                    <a:pt x="240" y="242"/>
                  </a:lnTo>
                  <a:cubicBezTo>
                    <a:pt x="237" y="239"/>
                    <a:pt x="239" y="238"/>
                    <a:pt x="242" y="238"/>
                  </a:cubicBezTo>
                  <a:close/>
                  <a:moveTo>
                    <a:pt x="249" y="0"/>
                  </a:moveTo>
                  <a:cubicBezTo>
                    <a:pt x="188" y="0"/>
                    <a:pt x="127" y="26"/>
                    <a:pt x="86" y="79"/>
                  </a:cubicBezTo>
                  <a:cubicBezTo>
                    <a:pt x="1" y="174"/>
                    <a:pt x="18" y="319"/>
                    <a:pt x="129" y="396"/>
                  </a:cubicBezTo>
                  <a:cubicBezTo>
                    <a:pt x="163" y="418"/>
                    <a:pt x="201" y="428"/>
                    <a:pt x="238" y="428"/>
                  </a:cubicBezTo>
                  <a:cubicBezTo>
                    <a:pt x="332" y="428"/>
                    <a:pt x="423" y="365"/>
                    <a:pt x="454" y="268"/>
                  </a:cubicBezTo>
                  <a:cubicBezTo>
                    <a:pt x="461" y="247"/>
                    <a:pt x="459" y="226"/>
                    <a:pt x="452" y="208"/>
                  </a:cubicBezTo>
                  <a:lnTo>
                    <a:pt x="452" y="208"/>
                  </a:lnTo>
                  <a:cubicBezTo>
                    <a:pt x="455" y="168"/>
                    <a:pt x="445" y="126"/>
                    <a:pt x="420" y="88"/>
                  </a:cubicBezTo>
                  <a:cubicBezTo>
                    <a:pt x="380" y="30"/>
                    <a:pt x="314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7" name="Google Shape;7459;p112">
              <a:extLst>
                <a:ext uri="{FF2B5EF4-FFF2-40B4-BE49-F238E27FC236}">
                  <a16:creationId xmlns:a16="http://schemas.microsoft.com/office/drawing/2014/main" id="{90ED5043-3DD4-2477-4E80-01029DE010D1}"/>
                </a:ext>
              </a:extLst>
            </p:cNvPr>
            <p:cNvSpPr/>
            <p:nvPr/>
          </p:nvSpPr>
          <p:spPr>
            <a:xfrm>
              <a:off x="5998045" y="1876522"/>
              <a:ext cx="25993" cy="21953"/>
            </a:xfrm>
            <a:custGeom>
              <a:avLst/>
              <a:gdLst/>
              <a:ahLst/>
              <a:cxnLst/>
              <a:rect l="l" t="t" r="r" b="b"/>
              <a:pathLst>
                <a:path w="386" h="326" extrusionOk="0">
                  <a:moveTo>
                    <a:pt x="120" y="0"/>
                  </a:moveTo>
                  <a:cubicBezTo>
                    <a:pt x="60" y="0"/>
                    <a:pt x="17" y="69"/>
                    <a:pt x="9" y="129"/>
                  </a:cubicBezTo>
                  <a:cubicBezTo>
                    <a:pt x="0" y="180"/>
                    <a:pt x="9" y="231"/>
                    <a:pt x="34" y="274"/>
                  </a:cubicBezTo>
                  <a:cubicBezTo>
                    <a:pt x="53" y="311"/>
                    <a:pt x="82" y="326"/>
                    <a:pt x="112" y="326"/>
                  </a:cubicBezTo>
                  <a:cubicBezTo>
                    <a:pt x="126" y="326"/>
                    <a:pt x="141" y="322"/>
                    <a:pt x="154" y="316"/>
                  </a:cubicBezTo>
                  <a:lnTo>
                    <a:pt x="154" y="316"/>
                  </a:lnTo>
                  <a:cubicBezTo>
                    <a:pt x="159" y="317"/>
                    <a:pt x="163" y="317"/>
                    <a:pt x="168" y="317"/>
                  </a:cubicBezTo>
                  <a:cubicBezTo>
                    <a:pt x="233" y="317"/>
                    <a:pt x="292" y="283"/>
                    <a:pt x="325" y="223"/>
                  </a:cubicBezTo>
                  <a:cubicBezTo>
                    <a:pt x="385" y="112"/>
                    <a:pt x="2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8" name="Google Shape;7460;p112">
              <a:extLst>
                <a:ext uri="{FF2B5EF4-FFF2-40B4-BE49-F238E27FC236}">
                  <a16:creationId xmlns:a16="http://schemas.microsoft.com/office/drawing/2014/main" id="{7EEF1875-87D9-D342-8B04-4722709E7D18}"/>
                </a:ext>
              </a:extLst>
            </p:cNvPr>
            <p:cNvSpPr/>
            <p:nvPr/>
          </p:nvSpPr>
          <p:spPr>
            <a:xfrm>
              <a:off x="5959391" y="2005950"/>
              <a:ext cx="29495" cy="23973"/>
            </a:xfrm>
            <a:custGeom>
              <a:avLst/>
              <a:gdLst/>
              <a:ahLst/>
              <a:cxnLst/>
              <a:rect l="l" t="t" r="r" b="b"/>
              <a:pathLst>
                <a:path w="438" h="356" extrusionOk="0">
                  <a:moveTo>
                    <a:pt x="171" y="1"/>
                  </a:moveTo>
                  <a:cubicBezTo>
                    <a:pt x="158" y="1"/>
                    <a:pt x="144" y="4"/>
                    <a:pt x="129" y="12"/>
                  </a:cubicBezTo>
                  <a:lnTo>
                    <a:pt x="121" y="3"/>
                  </a:lnTo>
                  <a:cubicBezTo>
                    <a:pt x="35" y="55"/>
                    <a:pt x="1" y="157"/>
                    <a:pt x="35" y="243"/>
                  </a:cubicBezTo>
                  <a:cubicBezTo>
                    <a:pt x="70" y="313"/>
                    <a:pt x="138" y="356"/>
                    <a:pt x="208" y="356"/>
                  </a:cubicBezTo>
                  <a:cubicBezTo>
                    <a:pt x="239" y="356"/>
                    <a:pt x="271" y="347"/>
                    <a:pt x="300" y="328"/>
                  </a:cubicBezTo>
                  <a:cubicBezTo>
                    <a:pt x="412" y="277"/>
                    <a:pt x="437" y="106"/>
                    <a:pt x="317" y="55"/>
                  </a:cubicBezTo>
                  <a:cubicBezTo>
                    <a:pt x="298" y="49"/>
                    <a:pt x="279" y="46"/>
                    <a:pt x="261" y="46"/>
                  </a:cubicBezTo>
                  <a:cubicBezTo>
                    <a:pt x="257" y="46"/>
                    <a:pt x="253" y="46"/>
                    <a:pt x="249" y="47"/>
                  </a:cubicBezTo>
                  <a:lnTo>
                    <a:pt x="249" y="47"/>
                  </a:lnTo>
                  <a:cubicBezTo>
                    <a:pt x="233" y="20"/>
                    <a:pt x="204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39" name="Google Shape;7461;p112">
              <a:extLst>
                <a:ext uri="{FF2B5EF4-FFF2-40B4-BE49-F238E27FC236}">
                  <a16:creationId xmlns:a16="http://schemas.microsoft.com/office/drawing/2014/main" id="{0A43D3C5-6083-359E-6ACA-8496722AC6A7}"/>
                </a:ext>
              </a:extLst>
            </p:cNvPr>
            <p:cNvSpPr/>
            <p:nvPr/>
          </p:nvSpPr>
          <p:spPr>
            <a:xfrm>
              <a:off x="5946732" y="1928307"/>
              <a:ext cx="30572" cy="27205"/>
            </a:xfrm>
            <a:custGeom>
              <a:avLst/>
              <a:gdLst/>
              <a:ahLst/>
              <a:cxnLst/>
              <a:rect l="l" t="t" r="r" b="b"/>
              <a:pathLst>
                <a:path w="454" h="404" extrusionOk="0">
                  <a:moveTo>
                    <a:pt x="240" y="185"/>
                  </a:moveTo>
                  <a:lnTo>
                    <a:pt x="240" y="190"/>
                  </a:lnTo>
                  <a:lnTo>
                    <a:pt x="240" y="198"/>
                  </a:lnTo>
                  <a:lnTo>
                    <a:pt x="240" y="207"/>
                  </a:lnTo>
                  <a:cubicBezTo>
                    <a:pt x="240" y="207"/>
                    <a:pt x="240" y="207"/>
                    <a:pt x="240" y="208"/>
                  </a:cubicBezTo>
                  <a:lnTo>
                    <a:pt x="240" y="208"/>
                  </a:lnTo>
                  <a:cubicBezTo>
                    <a:pt x="238" y="204"/>
                    <a:pt x="235" y="201"/>
                    <a:pt x="232" y="198"/>
                  </a:cubicBezTo>
                  <a:cubicBezTo>
                    <a:pt x="232" y="195"/>
                    <a:pt x="236" y="189"/>
                    <a:pt x="240" y="185"/>
                  </a:cubicBezTo>
                  <a:close/>
                  <a:moveTo>
                    <a:pt x="245" y="214"/>
                  </a:moveTo>
                  <a:cubicBezTo>
                    <a:pt x="245" y="214"/>
                    <a:pt x="245" y="214"/>
                    <a:pt x="245" y="214"/>
                  </a:cubicBezTo>
                  <a:lnTo>
                    <a:pt x="245" y="214"/>
                  </a:lnTo>
                  <a:cubicBezTo>
                    <a:pt x="245" y="214"/>
                    <a:pt x="245" y="214"/>
                    <a:pt x="245" y="214"/>
                  </a:cubicBezTo>
                  <a:close/>
                  <a:moveTo>
                    <a:pt x="236" y="211"/>
                  </a:moveTo>
                  <a:cubicBezTo>
                    <a:pt x="237" y="211"/>
                    <a:pt x="239" y="212"/>
                    <a:pt x="240" y="212"/>
                  </a:cubicBezTo>
                  <a:lnTo>
                    <a:pt x="240" y="212"/>
                  </a:lnTo>
                  <a:cubicBezTo>
                    <a:pt x="240" y="213"/>
                    <a:pt x="240" y="214"/>
                    <a:pt x="240" y="215"/>
                  </a:cubicBezTo>
                  <a:lnTo>
                    <a:pt x="236" y="211"/>
                  </a:lnTo>
                  <a:close/>
                  <a:moveTo>
                    <a:pt x="249" y="0"/>
                  </a:moveTo>
                  <a:cubicBezTo>
                    <a:pt x="217" y="0"/>
                    <a:pt x="185" y="9"/>
                    <a:pt x="155" y="27"/>
                  </a:cubicBezTo>
                  <a:cubicBezTo>
                    <a:pt x="139" y="35"/>
                    <a:pt x="125" y="46"/>
                    <a:pt x="113" y="57"/>
                  </a:cubicBezTo>
                  <a:lnTo>
                    <a:pt x="113" y="57"/>
                  </a:lnTo>
                  <a:cubicBezTo>
                    <a:pt x="77" y="61"/>
                    <a:pt x="48" y="90"/>
                    <a:pt x="35" y="130"/>
                  </a:cubicBezTo>
                  <a:lnTo>
                    <a:pt x="35" y="121"/>
                  </a:lnTo>
                  <a:lnTo>
                    <a:pt x="35" y="121"/>
                  </a:lnTo>
                  <a:cubicBezTo>
                    <a:pt x="1" y="249"/>
                    <a:pt x="86" y="378"/>
                    <a:pt x="215" y="403"/>
                  </a:cubicBezTo>
                  <a:cubicBezTo>
                    <a:pt x="219" y="404"/>
                    <a:pt x="224" y="404"/>
                    <a:pt x="228" y="404"/>
                  </a:cubicBezTo>
                  <a:cubicBezTo>
                    <a:pt x="358" y="404"/>
                    <a:pt x="453" y="288"/>
                    <a:pt x="428" y="155"/>
                  </a:cubicBezTo>
                  <a:cubicBezTo>
                    <a:pt x="416" y="62"/>
                    <a:pt x="335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0" name="Google Shape;7462;p112">
              <a:extLst>
                <a:ext uri="{FF2B5EF4-FFF2-40B4-BE49-F238E27FC236}">
                  <a16:creationId xmlns:a16="http://schemas.microsoft.com/office/drawing/2014/main" id="{0A5A3C08-46CB-1BA7-8C56-DAE4ED6569A3}"/>
                </a:ext>
              </a:extLst>
            </p:cNvPr>
            <p:cNvSpPr/>
            <p:nvPr/>
          </p:nvSpPr>
          <p:spPr>
            <a:xfrm>
              <a:off x="6021614" y="1937398"/>
              <a:ext cx="30640" cy="25387"/>
            </a:xfrm>
            <a:custGeom>
              <a:avLst/>
              <a:gdLst/>
              <a:ahLst/>
              <a:cxnLst/>
              <a:rect l="l" t="t" r="r" b="b"/>
              <a:pathLst>
                <a:path w="455" h="377" extrusionOk="0">
                  <a:moveTo>
                    <a:pt x="234" y="189"/>
                  </a:moveTo>
                  <a:cubicBezTo>
                    <a:pt x="234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189"/>
                    <a:pt x="234" y="189"/>
                  </a:cubicBezTo>
                  <a:close/>
                  <a:moveTo>
                    <a:pt x="236" y="189"/>
                  </a:moveTo>
                  <a:cubicBezTo>
                    <a:pt x="237" y="190"/>
                    <a:pt x="238" y="190"/>
                    <a:pt x="240" y="191"/>
                  </a:cubicBezTo>
                  <a:cubicBezTo>
                    <a:pt x="239" y="191"/>
                    <a:pt x="237" y="191"/>
                    <a:pt x="236" y="191"/>
                  </a:cubicBezTo>
                  <a:lnTo>
                    <a:pt x="236" y="191"/>
                  </a:lnTo>
                  <a:cubicBezTo>
                    <a:pt x="236" y="191"/>
                    <a:pt x="235" y="191"/>
                    <a:pt x="235" y="190"/>
                  </a:cubicBezTo>
                  <a:lnTo>
                    <a:pt x="235" y="190"/>
                  </a:lnTo>
                  <a:cubicBezTo>
                    <a:pt x="235" y="190"/>
                    <a:pt x="236" y="190"/>
                    <a:pt x="236" y="189"/>
                  </a:cubicBezTo>
                  <a:close/>
                  <a:moveTo>
                    <a:pt x="248" y="199"/>
                  </a:moveTo>
                  <a:cubicBezTo>
                    <a:pt x="248" y="199"/>
                    <a:pt x="246" y="200"/>
                    <a:pt x="243" y="202"/>
                  </a:cubicBezTo>
                  <a:lnTo>
                    <a:pt x="243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46" y="200"/>
                    <a:pt x="248" y="199"/>
                    <a:pt x="248" y="199"/>
                  </a:cubicBezTo>
                  <a:close/>
                  <a:moveTo>
                    <a:pt x="232" y="209"/>
                  </a:moveTo>
                  <a:cubicBezTo>
                    <a:pt x="232" y="213"/>
                    <a:pt x="232" y="215"/>
                    <a:pt x="232" y="217"/>
                  </a:cubicBezTo>
                  <a:lnTo>
                    <a:pt x="232" y="217"/>
                  </a:lnTo>
                  <a:cubicBezTo>
                    <a:pt x="230" y="218"/>
                    <a:pt x="229" y="219"/>
                    <a:pt x="228" y="219"/>
                  </a:cubicBezTo>
                  <a:cubicBezTo>
                    <a:pt x="226" y="219"/>
                    <a:pt x="226" y="217"/>
                    <a:pt x="232" y="209"/>
                  </a:cubicBezTo>
                  <a:close/>
                  <a:moveTo>
                    <a:pt x="239" y="0"/>
                  </a:moveTo>
                  <a:cubicBezTo>
                    <a:pt x="211" y="0"/>
                    <a:pt x="182" y="7"/>
                    <a:pt x="155" y="20"/>
                  </a:cubicBezTo>
                  <a:cubicBezTo>
                    <a:pt x="140" y="28"/>
                    <a:pt x="126" y="38"/>
                    <a:pt x="114" y="49"/>
                  </a:cubicBezTo>
                  <a:lnTo>
                    <a:pt x="114" y="49"/>
                  </a:lnTo>
                  <a:cubicBezTo>
                    <a:pt x="112" y="49"/>
                    <a:pt x="111" y="49"/>
                    <a:pt x="110" y="49"/>
                  </a:cubicBezTo>
                  <a:cubicBezTo>
                    <a:pt x="99" y="49"/>
                    <a:pt x="89" y="51"/>
                    <a:pt x="78" y="55"/>
                  </a:cubicBezTo>
                  <a:cubicBezTo>
                    <a:pt x="35" y="72"/>
                    <a:pt x="1" y="123"/>
                    <a:pt x="18" y="166"/>
                  </a:cubicBezTo>
                  <a:lnTo>
                    <a:pt x="18" y="191"/>
                  </a:lnTo>
                  <a:cubicBezTo>
                    <a:pt x="22" y="201"/>
                    <a:pt x="27" y="209"/>
                    <a:pt x="33" y="217"/>
                  </a:cubicBezTo>
                  <a:lnTo>
                    <a:pt x="33" y="217"/>
                  </a:lnTo>
                  <a:cubicBezTo>
                    <a:pt x="32" y="243"/>
                    <a:pt x="35" y="269"/>
                    <a:pt x="44" y="294"/>
                  </a:cubicBezTo>
                  <a:cubicBezTo>
                    <a:pt x="57" y="342"/>
                    <a:pt x="95" y="362"/>
                    <a:pt x="133" y="362"/>
                  </a:cubicBezTo>
                  <a:cubicBezTo>
                    <a:pt x="147" y="362"/>
                    <a:pt x="160" y="360"/>
                    <a:pt x="173" y="355"/>
                  </a:cubicBezTo>
                  <a:lnTo>
                    <a:pt x="173" y="355"/>
                  </a:lnTo>
                  <a:cubicBezTo>
                    <a:pt x="197" y="368"/>
                    <a:pt x="225" y="376"/>
                    <a:pt x="256" y="376"/>
                  </a:cubicBezTo>
                  <a:cubicBezTo>
                    <a:pt x="270" y="376"/>
                    <a:pt x="285" y="375"/>
                    <a:pt x="300" y="371"/>
                  </a:cubicBezTo>
                  <a:cubicBezTo>
                    <a:pt x="403" y="337"/>
                    <a:pt x="454" y="226"/>
                    <a:pt x="411" y="132"/>
                  </a:cubicBezTo>
                  <a:cubicBezTo>
                    <a:pt x="393" y="50"/>
                    <a:pt x="318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1" name="Google Shape;7463;p112">
              <a:extLst>
                <a:ext uri="{FF2B5EF4-FFF2-40B4-BE49-F238E27FC236}">
                  <a16:creationId xmlns:a16="http://schemas.microsoft.com/office/drawing/2014/main" id="{3F475A67-2BC1-0388-F2C6-289C8DBBE03A}"/>
                </a:ext>
              </a:extLst>
            </p:cNvPr>
            <p:cNvSpPr/>
            <p:nvPr/>
          </p:nvSpPr>
          <p:spPr>
            <a:xfrm>
              <a:off x="6088011" y="2125950"/>
              <a:ext cx="28013" cy="22694"/>
            </a:xfrm>
            <a:custGeom>
              <a:avLst/>
              <a:gdLst/>
              <a:ahLst/>
              <a:cxnLst/>
              <a:rect l="l" t="t" r="r" b="b"/>
              <a:pathLst>
                <a:path w="416" h="337" extrusionOk="0">
                  <a:moveTo>
                    <a:pt x="183" y="0"/>
                  </a:moveTo>
                  <a:cubicBezTo>
                    <a:pt x="178" y="0"/>
                    <a:pt x="174" y="0"/>
                    <a:pt x="170" y="1"/>
                  </a:cubicBezTo>
                  <a:cubicBezTo>
                    <a:pt x="132" y="1"/>
                    <a:pt x="97" y="14"/>
                    <a:pt x="69" y="35"/>
                  </a:cubicBezTo>
                  <a:lnTo>
                    <a:pt x="69" y="35"/>
                  </a:lnTo>
                  <a:cubicBezTo>
                    <a:pt x="63" y="37"/>
                    <a:pt x="56" y="40"/>
                    <a:pt x="50" y="43"/>
                  </a:cubicBezTo>
                  <a:cubicBezTo>
                    <a:pt x="22" y="66"/>
                    <a:pt x="9" y="95"/>
                    <a:pt x="10" y="124"/>
                  </a:cubicBezTo>
                  <a:lnTo>
                    <a:pt x="10" y="124"/>
                  </a:lnTo>
                  <a:cubicBezTo>
                    <a:pt x="0" y="161"/>
                    <a:pt x="3" y="202"/>
                    <a:pt x="24" y="240"/>
                  </a:cubicBezTo>
                  <a:cubicBezTo>
                    <a:pt x="44" y="268"/>
                    <a:pt x="70" y="279"/>
                    <a:pt x="95" y="279"/>
                  </a:cubicBezTo>
                  <a:cubicBezTo>
                    <a:pt x="107" y="279"/>
                    <a:pt x="119" y="276"/>
                    <a:pt x="130" y="272"/>
                  </a:cubicBezTo>
                  <a:lnTo>
                    <a:pt x="130" y="272"/>
                  </a:lnTo>
                  <a:cubicBezTo>
                    <a:pt x="178" y="303"/>
                    <a:pt x="234" y="325"/>
                    <a:pt x="289" y="334"/>
                  </a:cubicBezTo>
                  <a:cubicBezTo>
                    <a:pt x="297" y="336"/>
                    <a:pt x="304" y="337"/>
                    <a:pt x="311" y="337"/>
                  </a:cubicBezTo>
                  <a:cubicBezTo>
                    <a:pt x="370" y="337"/>
                    <a:pt x="416" y="277"/>
                    <a:pt x="401" y="223"/>
                  </a:cubicBezTo>
                  <a:cubicBezTo>
                    <a:pt x="368" y="116"/>
                    <a:pt x="303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2" name="Google Shape;7464;p112">
              <a:extLst>
                <a:ext uri="{FF2B5EF4-FFF2-40B4-BE49-F238E27FC236}">
                  <a16:creationId xmlns:a16="http://schemas.microsoft.com/office/drawing/2014/main" id="{619B2C4D-EC2C-9A00-0A5C-4D6FE1C40B81}"/>
                </a:ext>
              </a:extLst>
            </p:cNvPr>
            <p:cNvSpPr/>
            <p:nvPr/>
          </p:nvSpPr>
          <p:spPr>
            <a:xfrm>
              <a:off x="5981748" y="2152280"/>
              <a:ext cx="30707" cy="22761"/>
            </a:xfrm>
            <a:custGeom>
              <a:avLst/>
              <a:gdLst/>
              <a:ahLst/>
              <a:cxnLst/>
              <a:rect l="l" t="t" r="r" b="b"/>
              <a:pathLst>
                <a:path w="456" h="338" extrusionOk="0">
                  <a:moveTo>
                    <a:pt x="222" y="1"/>
                  </a:moveTo>
                  <a:cubicBezTo>
                    <a:pt x="203" y="1"/>
                    <a:pt x="184" y="7"/>
                    <a:pt x="169" y="17"/>
                  </a:cubicBezTo>
                  <a:lnTo>
                    <a:pt x="169" y="17"/>
                  </a:lnTo>
                  <a:cubicBezTo>
                    <a:pt x="154" y="7"/>
                    <a:pt x="137" y="2"/>
                    <a:pt x="121" y="2"/>
                  </a:cubicBezTo>
                  <a:cubicBezTo>
                    <a:pt x="59" y="2"/>
                    <a:pt x="0" y="67"/>
                    <a:pt x="37" y="140"/>
                  </a:cubicBezTo>
                  <a:cubicBezTo>
                    <a:pt x="60" y="187"/>
                    <a:pt x="92" y="225"/>
                    <a:pt x="131" y="255"/>
                  </a:cubicBezTo>
                  <a:lnTo>
                    <a:pt x="131" y="255"/>
                  </a:lnTo>
                  <a:cubicBezTo>
                    <a:pt x="133" y="311"/>
                    <a:pt x="175" y="338"/>
                    <a:pt x="218" y="338"/>
                  </a:cubicBezTo>
                  <a:cubicBezTo>
                    <a:pt x="238" y="338"/>
                    <a:pt x="259" y="332"/>
                    <a:pt x="275" y="321"/>
                  </a:cubicBezTo>
                  <a:lnTo>
                    <a:pt x="275" y="321"/>
                  </a:lnTo>
                  <a:cubicBezTo>
                    <a:pt x="300" y="326"/>
                    <a:pt x="327" y="328"/>
                    <a:pt x="353" y="328"/>
                  </a:cubicBezTo>
                  <a:cubicBezTo>
                    <a:pt x="413" y="328"/>
                    <a:pt x="456" y="268"/>
                    <a:pt x="439" y="209"/>
                  </a:cubicBezTo>
                  <a:cubicBezTo>
                    <a:pt x="413" y="123"/>
                    <a:pt x="345" y="46"/>
                    <a:pt x="268" y="12"/>
                  </a:cubicBezTo>
                  <a:cubicBezTo>
                    <a:pt x="253" y="4"/>
                    <a:pt x="237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3" name="Google Shape;7465;p112">
              <a:extLst>
                <a:ext uri="{FF2B5EF4-FFF2-40B4-BE49-F238E27FC236}">
                  <a16:creationId xmlns:a16="http://schemas.microsoft.com/office/drawing/2014/main" id="{B8363588-DB3A-DDCD-EFA4-1EA26F1F07BF}"/>
                </a:ext>
              </a:extLst>
            </p:cNvPr>
            <p:cNvSpPr/>
            <p:nvPr/>
          </p:nvSpPr>
          <p:spPr>
            <a:xfrm>
              <a:off x="5898583" y="2070664"/>
              <a:ext cx="20000" cy="21212"/>
            </a:xfrm>
            <a:custGeom>
              <a:avLst/>
              <a:gdLst/>
              <a:ahLst/>
              <a:cxnLst/>
              <a:rect l="l" t="t" r="r" b="b"/>
              <a:pathLst>
                <a:path w="297" h="315" extrusionOk="0">
                  <a:moveTo>
                    <a:pt x="164" y="0"/>
                  </a:moveTo>
                  <a:cubicBezTo>
                    <a:pt x="150" y="0"/>
                    <a:pt x="136" y="4"/>
                    <a:pt x="123" y="10"/>
                  </a:cubicBezTo>
                  <a:lnTo>
                    <a:pt x="123" y="10"/>
                  </a:lnTo>
                  <a:cubicBezTo>
                    <a:pt x="113" y="7"/>
                    <a:pt x="103" y="5"/>
                    <a:pt x="94" y="5"/>
                  </a:cubicBezTo>
                  <a:cubicBezTo>
                    <a:pt x="61" y="5"/>
                    <a:pt x="32" y="23"/>
                    <a:pt x="14" y="52"/>
                  </a:cubicBezTo>
                  <a:lnTo>
                    <a:pt x="40" y="77"/>
                  </a:lnTo>
                  <a:cubicBezTo>
                    <a:pt x="0" y="150"/>
                    <a:pt x="27" y="238"/>
                    <a:pt x="88" y="282"/>
                  </a:cubicBezTo>
                  <a:lnTo>
                    <a:pt x="88" y="282"/>
                  </a:lnTo>
                  <a:cubicBezTo>
                    <a:pt x="105" y="303"/>
                    <a:pt x="131" y="314"/>
                    <a:pt x="158" y="314"/>
                  </a:cubicBezTo>
                  <a:cubicBezTo>
                    <a:pt x="167" y="314"/>
                    <a:pt x="175" y="313"/>
                    <a:pt x="183" y="311"/>
                  </a:cubicBezTo>
                  <a:lnTo>
                    <a:pt x="183" y="311"/>
                  </a:lnTo>
                  <a:cubicBezTo>
                    <a:pt x="246" y="308"/>
                    <a:pt x="296" y="256"/>
                    <a:pt x="296" y="197"/>
                  </a:cubicBezTo>
                  <a:cubicBezTo>
                    <a:pt x="296" y="129"/>
                    <a:pt x="271" y="69"/>
                    <a:pt x="228" y="26"/>
                  </a:cubicBezTo>
                  <a:cubicBezTo>
                    <a:pt x="211" y="9"/>
                    <a:pt x="187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4" name="Google Shape;7466;p112">
              <a:extLst>
                <a:ext uri="{FF2B5EF4-FFF2-40B4-BE49-F238E27FC236}">
                  <a16:creationId xmlns:a16="http://schemas.microsoft.com/office/drawing/2014/main" id="{2F21D1DE-1BD2-7FD4-4E35-38FB8496DF36}"/>
                </a:ext>
              </a:extLst>
            </p:cNvPr>
            <p:cNvSpPr/>
            <p:nvPr/>
          </p:nvSpPr>
          <p:spPr>
            <a:xfrm>
              <a:off x="5798112" y="1965075"/>
              <a:ext cx="30572" cy="21953"/>
            </a:xfrm>
            <a:custGeom>
              <a:avLst/>
              <a:gdLst/>
              <a:ahLst/>
              <a:cxnLst/>
              <a:rect l="l" t="t" r="r" b="b"/>
              <a:pathLst>
                <a:path w="454" h="326" extrusionOk="0">
                  <a:moveTo>
                    <a:pt x="174" y="1"/>
                  </a:moveTo>
                  <a:cubicBezTo>
                    <a:pt x="142" y="1"/>
                    <a:pt x="109" y="7"/>
                    <a:pt x="77" y="20"/>
                  </a:cubicBezTo>
                  <a:cubicBezTo>
                    <a:pt x="26" y="37"/>
                    <a:pt x="1" y="88"/>
                    <a:pt x="9" y="140"/>
                  </a:cubicBezTo>
                  <a:cubicBezTo>
                    <a:pt x="35" y="200"/>
                    <a:pt x="69" y="260"/>
                    <a:pt x="120" y="302"/>
                  </a:cubicBezTo>
                  <a:cubicBezTo>
                    <a:pt x="138" y="318"/>
                    <a:pt x="158" y="325"/>
                    <a:pt x="177" y="325"/>
                  </a:cubicBezTo>
                  <a:cubicBezTo>
                    <a:pt x="200" y="325"/>
                    <a:pt x="222" y="315"/>
                    <a:pt x="240" y="300"/>
                  </a:cubicBezTo>
                  <a:lnTo>
                    <a:pt x="240" y="300"/>
                  </a:lnTo>
                  <a:cubicBezTo>
                    <a:pt x="275" y="312"/>
                    <a:pt x="312" y="319"/>
                    <a:pt x="351" y="319"/>
                  </a:cubicBezTo>
                  <a:cubicBezTo>
                    <a:pt x="411" y="311"/>
                    <a:pt x="454" y="251"/>
                    <a:pt x="437" y="200"/>
                  </a:cubicBezTo>
                  <a:cubicBezTo>
                    <a:pt x="397" y="79"/>
                    <a:pt x="28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5" name="Google Shape;7467;p112">
              <a:extLst>
                <a:ext uri="{FF2B5EF4-FFF2-40B4-BE49-F238E27FC236}">
                  <a16:creationId xmlns:a16="http://schemas.microsoft.com/office/drawing/2014/main" id="{73712DA4-0120-F329-91B1-2E3AF59FD21A}"/>
                </a:ext>
              </a:extLst>
            </p:cNvPr>
            <p:cNvSpPr/>
            <p:nvPr/>
          </p:nvSpPr>
          <p:spPr>
            <a:xfrm>
              <a:off x="5766597" y="1879620"/>
              <a:ext cx="30976" cy="28552"/>
            </a:xfrm>
            <a:custGeom>
              <a:avLst/>
              <a:gdLst/>
              <a:ahLst/>
              <a:cxnLst/>
              <a:rect l="l" t="t" r="r" b="b"/>
              <a:pathLst>
                <a:path w="460" h="424" extrusionOk="0">
                  <a:moveTo>
                    <a:pt x="219" y="1"/>
                  </a:moveTo>
                  <a:cubicBezTo>
                    <a:pt x="178" y="1"/>
                    <a:pt x="139" y="31"/>
                    <a:pt x="126" y="74"/>
                  </a:cubicBezTo>
                  <a:cubicBezTo>
                    <a:pt x="123" y="93"/>
                    <a:pt x="120" y="111"/>
                    <a:pt x="117" y="130"/>
                  </a:cubicBezTo>
                  <a:lnTo>
                    <a:pt x="117" y="130"/>
                  </a:lnTo>
                  <a:cubicBezTo>
                    <a:pt x="111" y="133"/>
                    <a:pt x="106" y="138"/>
                    <a:pt x="101" y="143"/>
                  </a:cubicBezTo>
                  <a:lnTo>
                    <a:pt x="92" y="143"/>
                  </a:lnTo>
                  <a:cubicBezTo>
                    <a:pt x="1" y="269"/>
                    <a:pt x="99" y="424"/>
                    <a:pt x="227" y="424"/>
                  </a:cubicBezTo>
                  <a:cubicBezTo>
                    <a:pt x="256" y="424"/>
                    <a:pt x="285" y="416"/>
                    <a:pt x="315" y="399"/>
                  </a:cubicBezTo>
                  <a:cubicBezTo>
                    <a:pt x="460" y="297"/>
                    <a:pt x="434" y="74"/>
                    <a:pt x="263" y="14"/>
                  </a:cubicBezTo>
                  <a:cubicBezTo>
                    <a:pt x="249" y="5"/>
                    <a:pt x="23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6" name="Google Shape;7468;p112">
              <a:extLst>
                <a:ext uri="{FF2B5EF4-FFF2-40B4-BE49-F238E27FC236}">
                  <a16:creationId xmlns:a16="http://schemas.microsoft.com/office/drawing/2014/main" id="{ED2D7AFD-6D94-6CA4-E92B-9F1DFC696A05}"/>
                </a:ext>
              </a:extLst>
            </p:cNvPr>
            <p:cNvSpPr/>
            <p:nvPr/>
          </p:nvSpPr>
          <p:spPr>
            <a:xfrm>
              <a:off x="5748146" y="1799889"/>
              <a:ext cx="28687" cy="27273"/>
            </a:xfrm>
            <a:custGeom>
              <a:avLst/>
              <a:gdLst/>
              <a:ahLst/>
              <a:cxnLst/>
              <a:rect l="l" t="t" r="r" b="b"/>
              <a:pathLst>
                <a:path w="426" h="405" extrusionOk="0">
                  <a:moveTo>
                    <a:pt x="204" y="1"/>
                  </a:moveTo>
                  <a:cubicBezTo>
                    <a:pt x="182" y="1"/>
                    <a:pt x="163" y="5"/>
                    <a:pt x="148" y="14"/>
                  </a:cubicBezTo>
                  <a:lnTo>
                    <a:pt x="148" y="14"/>
                  </a:lnTo>
                  <a:cubicBezTo>
                    <a:pt x="139" y="11"/>
                    <a:pt x="130" y="10"/>
                    <a:pt x="120" y="10"/>
                  </a:cubicBezTo>
                  <a:cubicBezTo>
                    <a:pt x="84" y="10"/>
                    <a:pt x="47" y="31"/>
                    <a:pt x="32" y="78"/>
                  </a:cubicBezTo>
                  <a:cubicBezTo>
                    <a:pt x="1" y="188"/>
                    <a:pt x="13" y="313"/>
                    <a:pt x="122" y="365"/>
                  </a:cubicBezTo>
                  <a:lnTo>
                    <a:pt x="122" y="365"/>
                  </a:lnTo>
                  <a:cubicBezTo>
                    <a:pt x="140" y="389"/>
                    <a:pt x="168" y="404"/>
                    <a:pt x="201" y="404"/>
                  </a:cubicBezTo>
                  <a:cubicBezTo>
                    <a:pt x="208" y="404"/>
                    <a:pt x="214" y="404"/>
                    <a:pt x="221" y="403"/>
                  </a:cubicBezTo>
                  <a:cubicBezTo>
                    <a:pt x="234" y="398"/>
                    <a:pt x="246" y="391"/>
                    <a:pt x="256" y="383"/>
                  </a:cubicBezTo>
                  <a:lnTo>
                    <a:pt x="256" y="383"/>
                  </a:lnTo>
                  <a:cubicBezTo>
                    <a:pt x="326" y="368"/>
                    <a:pt x="386" y="316"/>
                    <a:pt x="409" y="240"/>
                  </a:cubicBezTo>
                  <a:cubicBezTo>
                    <a:pt x="426" y="112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7" name="Google Shape;7469;p112">
              <a:extLst>
                <a:ext uri="{FF2B5EF4-FFF2-40B4-BE49-F238E27FC236}">
                  <a16:creationId xmlns:a16="http://schemas.microsoft.com/office/drawing/2014/main" id="{7020AE7D-D041-86E9-AAFE-1E86CBB87787}"/>
                </a:ext>
              </a:extLst>
            </p:cNvPr>
            <p:cNvSpPr/>
            <p:nvPr/>
          </p:nvSpPr>
          <p:spPr>
            <a:xfrm>
              <a:off x="5851782" y="1688846"/>
              <a:ext cx="25320" cy="29562"/>
            </a:xfrm>
            <a:custGeom>
              <a:avLst/>
              <a:gdLst/>
              <a:ahLst/>
              <a:cxnLst/>
              <a:rect l="l" t="t" r="r" b="b"/>
              <a:pathLst>
                <a:path w="376" h="439" extrusionOk="0">
                  <a:moveTo>
                    <a:pt x="169" y="1"/>
                  </a:moveTo>
                  <a:cubicBezTo>
                    <a:pt x="133" y="1"/>
                    <a:pt x="95" y="18"/>
                    <a:pt x="76" y="50"/>
                  </a:cubicBezTo>
                  <a:cubicBezTo>
                    <a:pt x="56" y="102"/>
                    <a:pt x="42" y="159"/>
                    <a:pt x="36" y="218"/>
                  </a:cubicBezTo>
                  <a:lnTo>
                    <a:pt x="36" y="218"/>
                  </a:lnTo>
                  <a:cubicBezTo>
                    <a:pt x="0" y="318"/>
                    <a:pt x="86" y="439"/>
                    <a:pt x="195" y="439"/>
                  </a:cubicBezTo>
                  <a:cubicBezTo>
                    <a:pt x="220" y="439"/>
                    <a:pt x="247" y="432"/>
                    <a:pt x="273" y="418"/>
                  </a:cubicBezTo>
                  <a:cubicBezTo>
                    <a:pt x="341" y="375"/>
                    <a:pt x="376" y="298"/>
                    <a:pt x="367" y="212"/>
                  </a:cubicBezTo>
                  <a:cubicBezTo>
                    <a:pt x="350" y="127"/>
                    <a:pt x="290" y="50"/>
                    <a:pt x="204" y="7"/>
                  </a:cubicBezTo>
                  <a:cubicBezTo>
                    <a:pt x="193" y="3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8" name="Google Shape;7470;p112">
              <a:extLst>
                <a:ext uri="{FF2B5EF4-FFF2-40B4-BE49-F238E27FC236}">
                  <a16:creationId xmlns:a16="http://schemas.microsoft.com/office/drawing/2014/main" id="{B2116324-4250-34AD-D1C6-CE864BB01854}"/>
                </a:ext>
              </a:extLst>
            </p:cNvPr>
            <p:cNvSpPr/>
            <p:nvPr/>
          </p:nvSpPr>
          <p:spPr>
            <a:xfrm>
              <a:off x="5923701" y="1729654"/>
              <a:ext cx="35219" cy="29428"/>
            </a:xfrm>
            <a:custGeom>
              <a:avLst/>
              <a:gdLst/>
              <a:ahLst/>
              <a:cxnLst/>
              <a:rect l="l" t="t" r="r" b="b"/>
              <a:pathLst>
                <a:path w="523" h="437" extrusionOk="0">
                  <a:moveTo>
                    <a:pt x="231" y="1"/>
                  </a:moveTo>
                  <a:cubicBezTo>
                    <a:pt x="178" y="1"/>
                    <a:pt x="126" y="20"/>
                    <a:pt x="86" y="60"/>
                  </a:cubicBezTo>
                  <a:cubicBezTo>
                    <a:pt x="0" y="162"/>
                    <a:pt x="52" y="308"/>
                    <a:pt x="172" y="342"/>
                  </a:cubicBezTo>
                  <a:cubicBezTo>
                    <a:pt x="177" y="343"/>
                    <a:pt x="182" y="343"/>
                    <a:pt x="187" y="343"/>
                  </a:cubicBezTo>
                  <a:cubicBezTo>
                    <a:pt x="189" y="343"/>
                    <a:pt x="190" y="343"/>
                    <a:pt x="191" y="343"/>
                  </a:cubicBezTo>
                  <a:lnTo>
                    <a:pt x="191" y="343"/>
                  </a:lnTo>
                  <a:cubicBezTo>
                    <a:pt x="234" y="393"/>
                    <a:pt x="285" y="436"/>
                    <a:pt x="339" y="436"/>
                  </a:cubicBezTo>
                  <a:cubicBezTo>
                    <a:pt x="363" y="436"/>
                    <a:pt x="386" y="429"/>
                    <a:pt x="411" y="411"/>
                  </a:cubicBezTo>
                  <a:cubicBezTo>
                    <a:pt x="522" y="342"/>
                    <a:pt x="471" y="162"/>
                    <a:pt x="394" y="77"/>
                  </a:cubicBezTo>
                  <a:cubicBezTo>
                    <a:pt x="353" y="27"/>
                    <a:pt x="292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49" name="Google Shape;7471;p112">
              <a:extLst>
                <a:ext uri="{FF2B5EF4-FFF2-40B4-BE49-F238E27FC236}">
                  <a16:creationId xmlns:a16="http://schemas.microsoft.com/office/drawing/2014/main" id="{8B97D089-A28B-CE6E-D58B-EE851D0C2EB1}"/>
                </a:ext>
              </a:extLst>
            </p:cNvPr>
            <p:cNvSpPr/>
            <p:nvPr/>
          </p:nvSpPr>
          <p:spPr>
            <a:xfrm>
              <a:off x="5859728" y="1587229"/>
              <a:ext cx="30640" cy="30370"/>
            </a:xfrm>
            <a:custGeom>
              <a:avLst/>
              <a:gdLst/>
              <a:ahLst/>
              <a:cxnLst/>
              <a:rect l="l" t="t" r="r" b="b"/>
              <a:pathLst>
                <a:path w="455" h="451" extrusionOk="0">
                  <a:moveTo>
                    <a:pt x="232" y="1"/>
                  </a:moveTo>
                  <a:cubicBezTo>
                    <a:pt x="207" y="1"/>
                    <a:pt x="183" y="10"/>
                    <a:pt x="167" y="28"/>
                  </a:cubicBezTo>
                  <a:lnTo>
                    <a:pt x="167" y="28"/>
                  </a:lnTo>
                  <a:cubicBezTo>
                    <a:pt x="147" y="10"/>
                    <a:pt x="121" y="2"/>
                    <a:pt x="96" y="2"/>
                  </a:cubicBezTo>
                  <a:cubicBezTo>
                    <a:pt x="47" y="2"/>
                    <a:pt x="1" y="34"/>
                    <a:pt x="9" y="96"/>
                  </a:cubicBezTo>
                  <a:cubicBezTo>
                    <a:pt x="20" y="184"/>
                    <a:pt x="59" y="269"/>
                    <a:pt x="118" y="336"/>
                  </a:cubicBezTo>
                  <a:lnTo>
                    <a:pt x="118" y="336"/>
                  </a:lnTo>
                  <a:cubicBezTo>
                    <a:pt x="108" y="383"/>
                    <a:pt x="141" y="422"/>
                    <a:pt x="189" y="438"/>
                  </a:cubicBezTo>
                  <a:cubicBezTo>
                    <a:pt x="194" y="439"/>
                    <a:pt x="198" y="440"/>
                    <a:pt x="203" y="440"/>
                  </a:cubicBezTo>
                  <a:cubicBezTo>
                    <a:pt x="216" y="440"/>
                    <a:pt x="229" y="436"/>
                    <a:pt x="241" y="430"/>
                  </a:cubicBezTo>
                  <a:lnTo>
                    <a:pt x="241" y="430"/>
                  </a:lnTo>
                  <a:cubicBezTo>
                    <a:pt x="246" y="433"/>
                    <a:pt x="252" y="436"/>
                    <a:pt x="258" y="438"/>
                  </a:cubicBezTo>
                  <a:cubicBezTo>
                    <a:pt x="271" y="446"/>
                    <a:pt x="287" y="450"/>
                    <a:pt x="302" y="450"/>
                  </a:cubicBezTo>
                  <a:cubicBezTo>
                    <a:pt x="335" y="450"/>
                    <a:pt x="368" y="433"/>
                    <a:pt x="386" y="404"/>
                  </a:cubicBezTo>
                  <a:cubicBezTo>
                    <a:pt x="454" y="259"/>
                    <a:pt x="412" y="96"/>
                    <a:pt x="275" y="10"/>
                  </a:cubicBezTo>
                  <a:cubicBezTo>
                    <a:pt x="261" y="4"/>
                    <a:pt x="247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0" name="Google Shape;7472;p112">
              <a:extLst>
                <a:ext uri="{FF2B5EF4-FFF2-40B4-BE49-F238E27FC236}">
                  <a16:creationId xmlns:a16="http://schemas.microsoft.com/office/drawing/2014/main" id="{B4CE3C2D-8B3B-C7E7-C354-38689E4AA537}"/>
                </a:ext>
              </a:extLst>
            </p:cNvPr>
            <p:cNvSpPr/>
            <p:nvPr/>
          </p:nvSpPr>
          <p:spPr>
            <a:xfrm>
              <a:off x="5863903" y="1641505"/>
              <a:ext cx="28148" cy="29966"/>
            </a:xfrm>
            <a:custGeom>
              <a:avLst/>
              <a:gdLst/>
              <a:ahLst/>
              <a:cxnLst/>
              <a:rect l="l" t="t" r="r" b="b"/>
              <a:pathLst>
                <a:path w="418" h="445" extrusionOk="0">
                  <a:moveTo>
                    <a:pt x="273" y="0"/>
                  </a:moveTo>
                  <a:cubicBezTo>
                    <a:pt x="161" y="17"/>
                    <a:pt x="67" y="68"/>
                    <a:pt x="16" y="163"/>
                  </a:cubicBezTo>
                  <a:cubicBezTo>
                    <a:pt x="0" y="188"/>
                    <a:pt x="0" y="220"/>
                    <a:pt x="12" y="247"/>
                  </a:cubicBezTo>
                  <a:lnTo>
                    <a:pt x="12" y="247"/>
                  </a:lnTo>
                  <a:cubicBezTo>
                    <a:pt x="11" y="265"/>
                    <a:pt x="12" y="283"/>
                    <a:pt x="16" y="299"/>
                  </a:cubicBezTo>
                  <a:cubicBezTo>
                    <a:pt x="33" y="385"/>
                    <a:pt x="110" y="445"/>
                    <a:pt x="196" y="445"/>
                  </a:cubicBezTo>
                  <a:cubicBezTo>
                    <a:pt x="290" y="445"/>
                    <a:pt x="367" y="385"/>
                    <a:pt x="392" y="291"/>
                  </a:cubicBezTo>
                  <a:cubicBezTo>
                    <a:pt x="418" y="205"/>
                    <a:pt x="401" y="120"/>
                    <a:pt x="350" y="43"/>
                  </a:cubicBezTo>
                  <a:cubicBezTo>
                    <a:pt x="332" y="17"/>
                    <a:pt x="307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1" name="Google Shape;7473;p112">
              <a:extLst>
                <a:ext uri="{FF2B5EF4-FFF2-40B4-BE49-F238E27FC236}">
                  <a16:creationId xmlns:a16="http://schemas.microsoft.com/office/drawing/2014/main" id="{C5E31101-99BE-D418-137C-C1F22FCCF5D0}"/>
                </a:ext>
              </a:extLst>
            </p:cNvPr>
            <p:cNvSpPr/>
            <p:nvPr/>
          </p:nvSpPr>
          <p:spPr>
            <a:xfrm>
              <a:off x="5802287" y="1550933"/>
              <a:ext cx="37374" cy="25926"/>
            </a:xfrm>
            <a:custGeom>
              <a:avLst/>
              <a:gdLst/>
              <a:ahLst/>
              <a:cxnLst/>
              <a:rect l="l" t="t" r="r" b="b"/>
              <a:pathLst>
                <a:path w="555" h="385" extrusionOk="0">
                  <a:moveTo>
                    <a:pt x="134" y="1"/>
                  </a:moveTo>
                  <a:cubicBezTo>
                    <a:pt x="63" y="1"/>
                    <a:pt x="0" y="98"/>
                    <a:pt x="67" y="164"/>
                  </a:cubicBezTo>
                  <a:cubicBezTo>
                    <a:pt x="86" y="185"/>
                    <a:pt x="105" y="205"/>
                    <a:pt x="126" y="223"/>
                  </a:cubicBezTo>
                  <a:lnTo>
                    <a:pt x="126" y="223"/>
                  </a:lnTo>
                  <a:cubicBezTo>
                    <a:pt x="121" y="248"/>
                    <a:pt x="121" y="274"/>
                    <a:pt x="127" y="301"/>
                  </a:cubicBezTo>
                  <a:cubicBezTo>
                    <a:pt x="142" y="339"/>
                    <a:pt x="182" y="363"/>
                    <a:pt x="227" y="363"/>
                  </a:cubicBezTo>
                  <a:cubicBezTo>
                    <a:pt x="233" y="363"/>
                    <a:pt x="240" y="362"/>
                    <a:pt x="246" y="361"/>
                  </a:cubicBezTo>
                  <a:cubicBezTo>
                    <a:pt x="260" y="356"/>
                    <a:pt x="272" y="347"/>
                    <a:pt x="282" y="335"/>
                  </a:cubicBezTo>
                  <a:lnTo>
                    <a:pt x="282" y="335"/>
                  </a:lnTo>
                  <a:cubicBezTo>
                    <a:pt x="309" y="351"/>
                    <a:pt x="338" y="365"/>
                    <a:pt x="366" y="378"/>
                  </a:cubicBezTo>
                  <a:cubicBezTo>
                    <a:pt x="380" y="383"/>
                    <a:pt x="393" y="385"/>
                    <a:pt x="406" y="385"/>
                  </a:cubicBezTo>
                  <a:cubicBezTo>
                    <a:pt x="442" y="385"/>
                    <a:pt x="476" y="367"/>
                    <a:pt x="495" y="336"/>
                  </a:cubicBezTo>
                  <a:cubicBezTo>
                    <a:pt x="554" y="207"/>
                    <a:pt x="469" y="53"/>
                    <a:pt x="323" y="45"/>
                  </a:cubicBezTo>
                  <a:cubicBezTo>
                    <a:pt x="292" y="47"/>
                    <a:pt x="262" y="56"/>
                    <a:pt x="236" y="70"/>
                  </a:cubicBezTo>
                  <a:lnTo>
                    <a:pt x="236" y="70"/>
                  </a:lnTo>
                  <a:cubicBezTo>
                    <a:pt x="222" y="57"/>
                    <a:pt x="209" y="42"/>
                    <a:pt x="195" y="28"/>
                  </a:cubicBezTo>
                  <a:cubicBezTo>
                    <a:pt x="176" y="9"/>
                    <a:pt x="15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2" name="Google Shape;7474;p112">
              <a:extLst>
                <a:ext uri="{FF2B5EF4-FFF2-40B4-BE49-F238E27FC236}">
                  <a16:creationId xmlns:a16="http://schemas.microsoft.com/office/drawing/2014/main" id="{86D47320-0148-9325-3D42-84C2361A89BD}"/>
                </a:ext>
              </a:extLst>
            </p:cNvPr>
            <p:cNvSpPr/>
            <p:nvPr/>
          </p:nvSpPr>
          <p:spPr>
            <a:xfrm>
              <a:off x="5754745" y="1716724"/>
              <a:ext cx="32054" cy="35151"/>
            </a:xfrm>
            <a:custGeom>
              <a:avLst/>
              <a:gdLst/>
              <a:ahLst/>
              <a:cxnLst/>
              <a:rect l="l" t="t" r="r" b="b"/>
              <a:pathLst>
                <a:path w="476" h="522" extrusionOk="0">
                  <a:moveTo>
                    <a:pt x="267" y="189"/>
                  </a:moveTo>
                  <a:cubicBezTo>
                    <a:pt x="270" y="189"/>
                    <a:pt x="278" y="197"/>
                    <a:pt x="260" y="209"/>
                  </a:cubicBezTo>
                  <a:cubicBezTo>
                    <a:pt x="257" y="210"/>
                    <a:pt x="255" y="211"/>
                    <a:pt x="254" y="212"/>
                  </a:cubicBezTo>
                  <a:lnTo>
                    <a:pt x="254" y="212"/>
                  </a:lnTo>
                  <a:cubicBezTo>
                    <a:pt x="253" y="206"/>
                    <a:pt x="252" y="199"/>
                    <a:pt x="251" y="192"/>
                  </a:cubicBezTo>
                  <a:lnTo>
                    <a:pt x="268" y="192"/>
                  </a:lnTo>
                  <a:cubicBezTo>
                    <a:pt x="266" y="190"/>
                    <a:pt x="266" y="189"/>
                    <a:pt x="267" y="189"/>
                  </a:cubicBezTo>
                  <a:close/>
                  <a:moveTo>
                    <a:pt x="258" y="1"/>
                  </a:moveTo>
                  <a:cubicBezTo>
                    <a:pt x="224" y="1"/>
                    <a:pt x="189" y="10"/>
                    <a:pt x="157" y="29"/>
                  </a:cubicBezTo>
                  <a:cubicBezTo>
                    <a:pt x="154" y="31"/>
                    <a:pt x="152" y="32"/>
                    <a:pt x="150" y="34"/>
                  </a:cubicBezTo>
                  <a:lnTo>
                    <a:pt x="150" y="34"/>
                  </a:lnTo>
                  <a:cubicBezTo>
                    <a:pt x="141" y="31"/>
                    <a:pt x="131" y="30"/>
                    <a:pt x="122" y="30"/>
                  </a:cubicBezTo>
                  <a:cubicBezTo>
                    <a:pt x="83" y="30"/>
                    <a:pt x="43" y="51"/>
                    <a:pt x="29" y="98"/>
                  </a:cubicBezTo>
                  <a:lnTo>
                    <a:pt x="29" y="89"/>
                  </a:lnTo>
                  <a:lnTo>
                    <a:pt x="29" y="89"/>
                  </a:lnTo>
                  <a:cubicBezTo>
                    <a:pt x="1" y="178"/>
                    <a:pt x="27" y="271"/>
                    <a:pt x="87" y="332"/>
                  </a:cubicBezTo>
                  <a:lnTo>
                    <a:pt x="87" y="332"/>
                  </a:lnTo>
                  <a:cubicBezTo>
                    <a:pt x="96" y="376"/>
                    <a:pt x="107" y="419"/>
                    <a:pt x="114" y="457"/>
                  </a:cubicBezTo>
                  <a:cubicBezTo>
                    <a:pt x="121" y="492"/>
                    <a:pt x="157" y="522"/>
                    <a:pt x="198" y="522"/>
                  </a:cubicBezTo>
                  <a:cubicBezTo>
                    <a:pt x="207" y="522"/>
                    <a:pt x="216" y="520"/>
                    <a:pt x="225" y="517"/>
                  </a:cubicBezTo>
                  <a:cubicBezTo>
                    <a:pt x="277" y="500"/>
                    <a:pt x="302" y="449"/>
                    <a:pt x="285" y="397"/>
                  </a:cubicBezTo>
                  <a:cubicBezTo>
                    <a:pt x="285" y="397"/>
                    <a:pt x="285" y="396"/>
                    <a:pt x="285" y="396"/>
                  </a:cubicBezTo>
                  <a:lnTo>
                    <a:pt x="285" y="396"/>
                  </a:lnTo>
                  <a:cubicBezTo>
                    <a:pt x="395" y="373"/>
                    <a:pt x="476" y="260"/>
                    <a:pt x="448" y="141"/>
                  </a:cubicBezTo>
                  <a:cubicBezTo>
                    <a:pt x="423" y="55"/>
                    <a:pt x="343" y="1"/>
                    <a:pt x="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3" name="Google Shape;7475;p112">
              <a:extLst>
                <a:ext uri="{FF2B5EF4-FFF2-40B4-BE49-F238E27FC236}">
                  <a16:creationId xmlns:a16="http://schemas.microsoft.com/office/drawing/2014/main" id="{D070172B-19D9-2664-1F31-0D7B8B651B57}"/>
                </a:ext>
              </a:extLst>
            </p:cNvPr>
            <p:cNvSpPr/>
            <p:nvPr/>
          </p:nvSpPr>
          <p:spPr>
            <a:xfrm>
              <a:off x="5737237" y="1614233"/>
              <a:ext cx="25253" cy="38855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03" y="0"/>
                  </a:moveTo>
                  <a:cubicBezTo>
                    <a:pt x="64" y="0"/>
                    <a:pt x="25" y="22"/>
                    <a:pt x="15" y="71"/>
                  </a:cubicBezTo>
                  <a:lnTo>
                    <a:pt x="15" y="63"/>
                  </a:lnTo>
                  <a:lnTo>
                    <a:pt x="15" y="63"/>
                  </a:lnTo>
                  <a:cubicBezTo>
                    <a:pt x="0" y="130"/>
                    <a:pt x="10" y="197"/>
                    <a:pt x="39" y="252"/>
                  </a:cubicBezTo>
                  <a:lnTo>
                    <a:pt x="39" y="252"/>
                  </a:lnTo>
                  <a:cubicBezTo>
                    <a:pt x="21" y="326"/>
                    <a:pt x="22" y="406"/>
                    <a:pt x="40" y="482"/>
                  </a:cubicBezTo>
                  <a:cubicBezTo>
                    <a:pt x="40" y="533"/>
                    <a:pt x="83" y="576"/>
                    <a:pt x="135" y="576"/>
                  </a:cubicBezTo>
                  <a:cubicBezTo>
                    <a:pt x="186" y="568"/>
                    <a:pt x="220" y="525"/>
                    <a:pt x="220" y="473"/>
                  </a:cubicBezTo>
                  <a:cubicBezTo>
                    <a:pt x="215" y="439"/>
                    <a:pt x="213" y="402"/>
                    <a:pt x="214" y="364"/>
                  </a:cubicBezTo>
                  <a:lnTo>
                    <a:pt x="214" y="364"/>
                  </a:lnTo>
                  <a:cubicBezTo>
                    <a:pt x="222" y="362"/>
                    <a:pt x="230" y="359"/>
                    <a:pt x="237" y="354"/>
                  </a:cubicBezTo>
                  <a:cubicBezTo>
                    <a:pt x="323" y="320"/>
                    <a:pt x="374" y="243"/>
                    <a:pt x="374" y="157"/>
                  </a:cubicBezTo>
                  <a:cubicBezTo>
                    <a:pt x="374" y="71"/>
                    <a:pt x="306" y="3"/>
                    <a:pt x="220" y="3"/>
                  </a:cubicBezTo>
                  <a:cubicBezTo>
                    <a:pt x="199" y="3"/>
                    <a:pt x="180" y="9"/>
                    <a:pt x="163" y="19"/>
                  </a:cubicBezTo>
                  <a:lnTo>
                    <a:pt x="163" y="19"/>
                  </a:lnTo>
                  <a:cubicBezTo>
                    <a:pt x="146" y="7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4" name="Google Shape;7476;p112">
              <a:extLst>
                <a:ext uri="{FF2B5EF4-FFF2-40B4-BE49-F238E27FC236}">
                  <a16:creationId xmlns:a16="http://schemas.microsoft.com/office/drawing/2014/main" id="{AF9E8B2C-9117-B0D7-DC74-444F6E6A2651}"/>
                </a:ext>
              </a:extLst>
            </p:cNvPr>
            <p:cNvSpPr/>
            <p:nvPr/>
          </p:nvSpPr>
          <p:spPr>
            <a:xfrm>
              <a:off x="5726328" y="1757330"/>
              <a:ext cx="20606" cy="31178"/>
            </a:xfrm>
            <a:custGeom>
              <a:avLst/>
              <a:gdLst/>
              <a:ahLst/>
              <a:cxnLst/>
              <a:rect l="l" t="t" r="r" b="b"/>
              <a:pathLst>
                <a:path w="306" h="463" extrusionOk="0">
                  <a:moveTo>
                    <a:pt x="191" y="1"/>
                  </a:moveTo>
                  <a:cubicBezTo>
                    <a:pt x="168" y="1"/>
                    <a:pt x="145" y="8"/>
                    <a:pt x="125" y="25"/>
                  </a:cubicBezTo>
                  <a:cubicBezTo>
                    <a:pt x="98" y="56"/>
                    <a:pt x="74" y="89"/>
                    <a:pt x="54" y="124"/>
                  </a:cubicBezTo>
                  <a:lnTo>
                    <a:pt x="54" y="124"/>
                  </a:lnTo>
                  <a:cubicBezTo>
                    <a:pt x="31" y="134"/>
                    <a:pt x="13" y="155"/>
                    <a:pt x="6" y="188"/>
                  </a:cubicBezTo>
                  <a:cubicBezTo>
                    <a:pt x="1" y="216"/>
                    <a:pt x="1" y="245"/>
                    <a:pt x="7" y="274"/>
                  </a:cubicBezTo>
                  <a:lnTo>
                    <a:pt x="7" y="274"/>
                  </a:lnTo>
                  <a:cubicBezTo>
                    <a:pt x="6" y="282"/>
                    <a:pt x="6" y="291"/>
                    <a:pt x="6" y="299"/>
                  </a:cubicBezTo>
                  <a:cubicBezTo>
                    <a:pt x="6" y="329"/>
                    <a:pt x="20" y="353"/>
                    <a:pt x="44" y="368"/>
                  </a:cubicBezTo>
                  <a:lnTo>
                    <a:pt x="44" y="368"/>
                  </a:lnTo>
                  <a:cubicBezTo>
                    <a:pt x="66" y="403"/>
                    <a:pt x="97" y="433"/>
                    <a:pt x="134" y="453"/>
                  </a:cubicBezTo>
                  <a:cubicBezTo>
                    <a:pt x="147" y="460"/>
                    <a:pt x="162" y="463"/>
                    <a:pt x="177" y="463"/>
                  </a:cubicBezTo>
                  <a:cubicBezTo>
                    <a:pt x="218" y="463"/>
                    <a:pt x="258" y="437"/>
                    <a:pt x="271" y="393"/>
                  </a:cubicBezTo>
                  <a:cubicBezTo>
                    <a:pt x="297" y="290"/>
                    <a:pt x="305" y="188"/>
                    <a:pt x="288" y="85"/>
                  </a:cubicBezTo>
                  <a:cubicBezTo>
                    <a:pt x="282" y="3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5" name="Google Shape;7477;p112">
              <a:extLst>
                <a:ext uri="{FF2B5EF4-FFF2-40B4-BE49-F238E27FC236}">
                  <a16:creationId xmlns:a16="http://schemas.microsoft.com/office/drawing/2014/main" id="{14337A4B-AADA-48FC-07D8-B37F10097711}"/>
                </a:ext>
              </a:extLst>
            </p:cNvPr>
            <p:cNvSpPr/>
            <p:nvPr/>
          </p:nvSpPr>
          <p:spPr>
            <a:xfrm>
              <a:off x="5775621" y="2052684"/>
              <a:ext cx="28889" cy="26330"/>
            </a:xfrm>
            <a:custGeom>
              <a:avLst/>
              <a:gdLst/>
              <a:ahLst/>
              <a:cxnLst/>
              <a:rect l="l" t="t" r="r" b="b"/>
              <a:pathLst>
                <a:path w="429" h="391" extrusionOk="0">
                  <a:moveTo>
                    <a:pt x="231" y="1"/>
                  </a:moveTo>
                  <a:cubicBezTo>
                    <a:pt x="200" y="1"/>
                    <a:pt x="168" y="9"/>
                    <a:pt x="138" y="28"/>
                  </a:cubicBezTo>
                  <a:cubicBezTo>
                    <a:pt x="135" y="29"/>
                    <a:pt x="133" y="31"/>
                    <a:pt x="130" y="32"/>
                  </a:cubicBezTo>
                  <a:lnTo>
                    <a:pt x="130" y="32"/>
                  </a:lnTo>
                  <a:cubicBezTo>
                    <a:pt x="122" y="27"/>
                    <a:pt x="113" y="23"/>
                    <a:pt x="104" y="19"/>
                  </a:cubicBezTo>
                  <a:cubicBezTo>
                    <a:pt x="98" y="18"/>
                    <a:pt x="93" y="18"/>
                    <a:pt x="88" y="18"/>
                  </a:cubicBezTo>
                  <a:cubicBezTo>
                    <a:pt x="44" y="18"/>
                    <a:pt x="9" y="49"/>
                    <a:pt x="1" y="88"/>
                  </a:cubicBezTo>
                  <a:lnTo>
                    <a:pt x="18" y="88"/>
                  </a:lnTo>
                  <a:cubicBezTo>
                    <a:pt x="8" y="137"/>
                    <a:pt x="13" y="186"/>
                    <a:pt x="31" y="230"/>
                  </a:cubicBezTo>
                  <a:lnTo>
                    <a:pt x="31" y="230"/>
                  </a:lnTo>
                  <a:cubicBezTo>
                    <a:pt x="34" y="260"/>
                    <a:pt x="44" y="290"/>
                    <a:pt x="61" y="319"/>
                  </a:cubicBezTo>
                  <a:cubicBezTo>
                    <a:pt x="78" y="348"/>
                    <a:pt x="111" y="365"/>
                    <a:pt x="144" y="365"/>
                  </a:cubicBezTo>
                  <a:cubicBezTo>
                    <a:pt x="149" y="365"/>
                    <a:pt x="153" y="365"/>
                    <a:pt x="157" y="364"/>
                  </a:cubicBezTo>
                  <a:lnTo>
                    <a:pt x="157" y="364"/>
                  </a:lnTo>
                  <a:cubicBezTo>
                    <a:pt x="170" y="370"/>
                    <a:pt x="184" y="375"/>
                    <a:pt x="198" y="379"/>
                  </a:cubicBezTo>
                  <a:cubicBezTo>
                    <a:pt x="216" y="387"/>
                    <a:pt x="236" y="390"/>
                    <a:pt x="257" y="390"/>
                  </a:cubicBezTo>
                  <a:cubicBezTo>
                    <a:pt x="302" y="390"/>
                    <a:pt x="348" y="371"/>
                    <a:pt x="377" y="336"/>
                  </a:cubicBezTo>
                  <a:cubicBezTo>
                    <a:pt x="411" y="285"/>
                    <a:pt x="429" y="216"/>
                    <a:pt x="411" y="156"/>
                  </a:cubicBezTo>
                  <a:cubicBezTo>
                    <a:pt x="393" y="63"/>
                    <a:pt x="315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6" name="Google Shape;7478;p112">
              <a:extLst>
                <a:ext uri="{FF2B5EF4-FFF2-40B4-BE49-F238E27FC236}">
                  <a16:creationId xmlns:a16="http://schemas.microsoft.com/office/drawing/2014/main" id="{B2595014-F5B5-97C6-0BCD-59DAA365B17D}"/>
                </a:ext>
              </a:extLst>
            </p:cNvPr>
            <p:cNvSpPr/>
            <p:nvPr/>
          </p:nvSpPr>
          <p:spPr>
            <a:xfrm>
              <a:off x="5711715" y="1975984"/>
              <a:ext cx="28754" cy="25253"/>
            </a:xfrm>
            <a:custGeom>
              <a:avLst/>
              <a:gdLst/>
              <a:ahLst/>
              <a:cxnLst/>
              <a:rect l="l" t="t" r="r" b="b"/>
              <a:pathLst>
                <a:path w="427" h="375" extrusionOk="0">
                  <a:moveTo>
                    <a:pt x="210" y="1"/>
                  </a:moveTo>
                  <a:cubicBezTo>
                    <a:pt x="190" y="1"/>
                    <a:pt x="168" y="4"/>
                    <a:pt x="146" y="12"/>
                  </a:cubicBezTo>
                  <a:cubicBezTo>
                    <a:pt x="141" y="14"/>
                    <a:pt x="136" y="15"/>
                    <a:pt x="132" y="17"/>
                  </a:cubicBezTo>
                  <a:lnTo>
                    <a:pt x="132" y="17"/>
                  </a:lnTo>
                  <a:cubicBezTo>
                    <a:pt x="125" y="16"/>
                    <a:pt x="118" y="15"/>
                    <a:pt x="111" y="15"/>
                  </a:cubicBezTo>
                  <a:cubicBezTo>
                    <a:pt x="93" y="15"/>
                    <a:pt x="76" y="19"/>
                    <a:pt x="60" y="29"/>
                  </a:cubicBezTo>
                  <a:cubicBezTo>
                    <a:pt x="9" y="54"/>
                    <a:pt x="0" y="113"/>
                    <a:pt x="25" y="156"/>
                  </a:cubicBezTo>
                  <a:lnTo>
                    <a:pt x="25" y="156"/>
                  </a:lnTo>
                  <a:cubicBezTo>
                    <a:pt x="13" y="221"/>
                    <a:pt x="34" y="290"/>
                    <a:pt x="103" y="329"/>
                  </a:cubicBezTo>
                  <a:cubicBezTo>
                    <a:pt x="117" y="336"/>
                    <a:pt x="131" y="339"/>
                    <a:pt x="145" y="339"/>
                  </a:cubicBezTo>
                  <a:cubicBezTo>
                    <a:pt x="166" y="339"/>
                    <a:pt x="185" y="331"/>
                    <a:pt x="200" y="319"/>
                  </a:cubicBezTo>
                  <a:lnTo>
                    <a:pt x="200" y="319"/>
                  </a:lnTo>
                  <a:cubicBezTo>
                    <a:pt x="226" y="336"/>
                    <a:pt x="254" y="351"/>
                    <a:pt x="283" y="363"/>
                  </a:cubicBezTo>
                  <a:cubicBezTo>
                    <a:pt x="297" y="371"/>
                    <a:pt x="312" y="375"/>
                    <a:pt x="327" y="375"/>
                  </a:cubicBezTo>
                  <a:cubicBezTo>
                    <a:pt x="375" y="375"/>
                    <a:pt x="419" y="336"/>
                    <a:pt x="419" y="277"/>
                  </a:cubicBezTo>
                  <a:cubicBezTo>
                    <a:pt x="427" y="158"/>
                    <a:pt x="34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7" name="Google Shape;7479;p112">
              <a:extLst>
                <a:ext uri="{FF2B5EF4-FFF2-40B4-BE49-F238E27FC236}">
                  <a16:creationId xmlns:a16="http://schemas.microsoft.com/office/drawing/2014/main" id="{85008EE3-4470-4798-0425-86F5B69F574D}"/>
                </a:ext>
              </a:extLst>
            </p:cNvPr>
            <p:cNvSpPr/>
            <p:nvPr/>
          </p:nvSpPr>
          <p:spPr>
            <a:xfrm>
              <a:off x="5662961" y="1958273"/>
              <a:ext cx="32929" cy="28417"/>
            </a:xfrm>
            <a:custGeom>
              <a:avLst/>
              <a:gdLst/>
              <a:ahLst/>
              <a:cxnLst/>
              <a:rect l="l" t="t" r="r" b="b"/>
              <a:pathLst>
                <a:path w="489" h="422" extrusionOk="0">
                  <a:moveTo>
                    <a:pt x="298" y="1"/>
                  </a:moveTo>
                  <a:cubicBezTo>
                    <a:pt x="281" y="1"/>
                    <a:pt x="263" y="4"/>
                    <a:pt x="245" y="10"/>
                  </a:cubicBezTo>
                  <a:cubicBezTo>
                    <a:pt x="200" y="26"/>
                    <a:pt x="169" y="53"/>
                    <a:pt x="150" y="86"/>
                  </a:cubicBezTo>
                  <a:lnTo>
                    <a:pt x="150" y="86"/>
                  </a:lnTo>
                  <a:cubicBezTo>
                    <a:pt x="136" y="78"/>
                    <a:pt x="119" y="74"/>
                    <a:pt x="102" y="74"/>
                  </a:cubicBezTo>
                  <a:cubicBezTo>
                    <a:pt x="51" y="74"/>
                    <a:pt x="1" y="110"/>
                    <a:pt x="14" y="181"/>
                  </a:cubicBezTo>
                  <a:cubicBezTo>
                    <a:pt x="5" y="337"/>
                    <a:pt x="124" y="422"/>
                    <a:pt x="241" y="422"/>
                  </a:cubicBezTo>
                  <a:cubicBezTo>
                    <a:pt x="343" y="422"/>
                    <a:pt x="443" y="358"/>
                    <a:pt x="459" y="224"/>
                  </a:cubicBezTo>
                  <a:cubicBezTo>
                    <a:pt x="488" y="106"/>
                    <a:pt x="404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8" name="Google Shape;7480;p112">
              <a:extLst>
                <a:ext uri="{FF2B5EF4-FFF2-40B4-BE49-F238E27FC236}">
                  <a16:creationId xmlns:a16="http://schemas.microsoft.com/office/drawing/2014/main" id="{A98FE4F4-E166-228E-C3A4-73DD0456194C}"/>
                </a:ext>
              </a:extLst>
            </p:cNvPr>
            <p:cNvSpPr/>
            <p:nvPr/>
          </p:nvSpPr>
          <p:spPr>
            <a:xfrm>
              <a:off x="5764307" y="2100024"/>
              <a:ext cx="38451" cy="34680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116" y="1"/>
                  </a:moveTo>
                  <a:cubicBezTo>
                    <a:pt x="57" y="1"/>
                    <a:pt x="0" y="48"/>
                    <a:pt x="32" y="112"/>
                  </a:cubicBezTo>
                  <a:lnTo>
                    <a:pt x="23" y="112"/>
                  </a:lnTo>
                  <a:cubicBezTo>
                    <a:pt x="60" y="204"/>
                    <a:pt x="114" y="286"/>
                    <a:pt x="181" y="355"/>
                  </a:cubicBezTo>
                  <a:lnTo>
                    <a:pt x="181" y="355"/>
                  </a:lnTo>
                  <a:cubicBezTo>
                    <a:pt x="183" y="363"/>
                    <a:pt x="184" y="370"/>
                    <a:pt x="186" y="377"/>
                  </a:cubicBezTo>
                  <a:cubicBezTo>
                    <a:pt x="203" y="425"/>
                    <a:pt x="240" y="445"/>
                    <a:pt x="277" y="445"/>
                  </a:cubicBezTo>
                  <a:cubicBezTo>
                    <a:pt x="280" y="445"/>
                    <a:pt x="282" y="445"/>
                    <a:pt x="285" y="445"/>
                  </a:cubicBezTo>
                  <a:lnTo>
                    <a:pt x="285" y="445"/>
                  </a:lnTo>
                  <a:cubicBezTo>
                    <a:pt x="316" y="467"/>
                    <a:pt x="349" y="487"/>
                    <a:pt x="383" y="505"/>
                  </a:cubicBezTo>
                  <a:cubicBezTo>
                    <a:pt x="395" y="511"/>
                    <a:pt x="408" y="514"/>
                    <a:pt x="421" y="514"/>
                  </a:cubicBezTo>
                  <a:cubicBezTo>
                    <a:pt x="463" y="514"/>
                    <a:pt x="507" y="485"/>
                    <a:pt x="520" y="446"/>
                  </a:cubicBezTo>
                  <a:cubicBezTo>
                    <a:pt x="571" y="266"/>
                    <a:pt x="460" y="86"/>
                    <a:pt x="280" y="61"/>
                  </a:cubicBezTo>
                  <a:cubicBezTo>
                    <a:pt x="275" y="60"/>
                    <a:pt x="269" y="59"/>
                    <a:pt x="264" y="59"/>
                  </a:cubicBezTo>
                  <a:cubicBezTo>
                    <a:pt x="245" y="59"/>
                    <a:pt x="226" y="66"/>
                    <a:pt x="211" y="76"/>
                  </a:cubicBezTo>
                  <a:lnTo>
                    <a:pt x="211" y="76"/>
                  </a:lnTo>
                  <a:cubicBezTo>
                    <a:pt x="208" y="71"/>
                    <a:pt x="206" y="66"/>
                    <a:pt x="203" y="61"/>
                  </a:cubicBezTo>
                  <a:cubicBezTo>
                    <a:pt x="187" y="18"/>
                    <a:pt x="151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59" name="Google Shape;7481;p112">
              <a:extLst>
                <a:ext uri="{FF2B5EF4-FFF2-40B4-BE49-F238E27FC236}">
                  <a16:creationId xmlns:a16="http://schemas.microsoft.com/office/drawing/2014/main" id="{B5BA9E3C-2AA9-8A86-CEA4-D3D4C74A7228}"/>
                </a:ext>
              </a:extLst>
            </p:cNvPr>
            <p:cNvSpPr/>
            <p:nvPr/>
          </p:nvSpPr>
          <p:spPr>
            <a:xfrm>
              <a:off x="5874139" y="2214772"/>
              <a:ext cx="31178" cy="26936"/>
            </a:xfrm>
            <a:custGeom>
              <a:avLst/>
              <a:gdLst/>
              <a:ahLst/>
              <a:cxnLst/>
              <a:rect l="l" t="t" r="r" b="b"/>
              <a:pathLst>
                <a:path w="463" h="400" extrusionOk="0">
                  <a:moveTo>
                    <a:pt x="249" y="180"/>
                  </a:moveTo>
                  <a:cubicBezTo>
                    <a:pt x="249" y="196"/>
                    <a:pt x="249" y="196"/>
                    <a:pt x="240" y="204"/>
                  </a:cubicBezTo>
                  <a:cubicBezTo>
                    <a:pt x="240" y="202"/>
                    <a:pt x="238" y="201"/>
                    <a:pt x="236" y="201"/>
                  </a:cubicBezTo>
                  <a:cubicBezTo>
                    <a:pt x="233" y="201"/>
                    <a:pt x="229" y="204"/>
                    <a:pt x="240" y="204"/>
                  </a:cubicBezTo>
                  <a:cubicBezTo>
                    <a:pt x="223" y="204"/>
                    <a:pt x="240" y="204"/>
                    <a:pt x="223" y="196"/>
                  </a:cubicBezTo>
                  <a:cubicBezTo>
                    <a:pt x="223" y="196"/>
                    <a:pt x="232" y="196"/>
                    <a:pt x="240" y="187"/>
                  </a:cubicBezTo>
                  <a:cubicBezTo>
                    <a:pt x="242" y="185"/>
                    <a:pt x="244" y="185"/>
                    <a:pt x="245" y="185"/>
                  </a:cubicBezTo>
                  <a:cubicBezTo>
                    <a:pt x="247" y="185"/>
                    <a:pt x="248" y="187"/>
                    <a:pt x="248" y="187"/>
                  </a:cubicBezTo>
                  <a:cubicBezTo>
                    <a:pt x="249" y="187"/>
                    <a:pt x="249" y="185"/>
                    <a:pt x="249" y="180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4"/>
                  </a:cubicBezTo>
                  <a:lnTo>
                    <a:pt x="139" y="24"/>
                  </a:lnTo>
                  <a:cubicBezTo>
                    <a:pt x="124" y="14"/>
                    <a:pt x="106" y="8"/>
                    <a:pt x="86" y="8"/>
                  </a:cubicBezTo>
                  <a:cubicBezTo>
                    <a:pt x="35" y="16"/>
                    <a:pt x="1" y="59"/>
                    <a:pt x="1" y="110"/>
                  </a:cubicBezTo>
                  <a:lnTo>
                    <a:pt x="1" y="119"/>
                  </a:lnTo>
                  <a:cubicBezTo>
                    <a:pt x="1" y="222"/>
                    <a:pt x="61" y="324"/>
                    <a:pt x="146" y="384"/>
                  </a:cubicBezTo>
                  <a:cubicBezTo>
                    <a:pt x="171" y="394"/>
                    <a:pt x="197" y="399"/>
                    <a:pt x="222" y="399"/>
                  </a:cubicBezTo>
                  <a:cubicBezTo>
                    <a:pt x="302" y="399"/>
                    <a:pt x="379" y="351"/>
                    <a:pt x="411" y="273"/>
                  </a:cubicBezTo>
                  <a:cubicBezTo>
                    <a:pt x="463" y="179"/>
                    <a:pt x="420" y="68"/>
                    <a:pt x="326" y="25"/>
                  </a:cubicBezTo>
                  <a:cubicBezTo>
                    <a:pt x="296" y="9"/>
                    <a:pt x="264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0" name="Google Shape;7482;p112">
              <a:extLst>
                <a:ext uri="{FF2B5EF4-FFF2-40B4-BE49-F238E27FC236}">
                  <a16:creationId xmlns:a16="http://schemas.microsoft.com/office/drawing/2014/main" id="{4BDD82C3-AEC9-8D93-22EE-F873B3126058}"/>
                </a:ext>
              </a:extLst>
            </p:cNvPr>
            <p:cNvSpPr/>
            <p:nvPr/>
          </p:nvSpPr>
          <p:spPr>
            <a:xfrm>
              <a:off x="5792994" y="2222112"/>
              <a:ext cx="38047" cy="27542"/>
            </a:xfrm>
            <a:custGeom>
              <a:avLst/>
              <a:gdLst/>
              <a:ahLst/>
              <a:cxnLst/>
              <a:rect l="l" t="t" r="r" b="b"/>
              <a:pathLst>
                <a:path w="565" h="409" extrusionOk="0">
                  <a:moveTo>
                    <a:pt x="348" y="186"/>
                  </a:moveTo>
                  <a:cubicBezTo>
                    <a:pt x="362" y="186"/>
                    <a:pt x="378" y="207"/>
                    <a:pt x="350" y="224"/>
                  </a:cubicBezTo>
                  <a:cubicBezTo>
                    <a:pt x="344" y="226"/>
                    <a:pt x="338" y="227"/>
                    <a:pt x="332" y="227"/>
                  </a:cubicBezTo>
                  <a:cubicBezTo>
                    <a:pt x="331" y="227"/>
                    <a:pt x="330" y="227"/>
                    <a:pt x="329" y="227"/>
                  </a:cubicBezTo>
                  <a:lnTo>
                    <a:pt x="329" y="227"/>
                  </a:lnTo>
                  <a:cubicBezTo>
                    <a:pt x="331" y="221"/>
                    <a:pt x="333" y="214"/>
                    <a:pt x="333" y="207"/>
                  </a:cubicBezTo>
                  <a:cubicBezTo>
                    <a:pt x="333" y="192"/>
                    <a:pt x="340" y="186"/>
                    <a:pt x="348" y="186"/>
                  </a:cubicBezTo>
                  <a:close/>
                  <a:moveTo>
                    <a:pt x="352" y="1"/>
                  </a:moveTo>
                  <a:cubicBezTo>
                    <a:pt x="288" y="1"/>
                    <a:pt x="230" y="30"/>
                    <a:pt x="191" y="79"/>
                  </a:cubicBezTo>
                  <a:lnTo>
                    <a:pt x="191" y="79"/>
                  </a:lnTo>
                  <a:cubicBezTo>
                    <a:pt x="173" y="50"/>
                    <a:pt x="148" y="39"/>
                    <a:pt x="123" y="39"/>
                  </a:cubicBezTo>
                  <a:cubicBezTo>
                    <a:pt x="62" y="39"/>
                    <a:pt x="1" y="110"/>
                    <a:pt x="42" y="181"/>
                  </a:cubicBezTo>
                  <a:cubicBezTo>
                    <a:pt x="85" y="292"/>
                    <a:pt x="179" y="369"/>
                    <a:pt x="290" y="403"/>
                  </a:cubicBezTo>
                  <a:cubicBezTo>
                    <a:pt x="305" y="407"/>
                    <a:pt x="320" y="408"/>
                    <a:pt x="334" y="408"/>
                  </a:cubicBezTo>
                  <a:cubicBezTo>
                    <a:pt x="431" y="408"/>
                    <a:pt x="525" y="338"/>
                    <a:pt x="547" y="241"/>
                  </a:cubicBezTo>
                  <a:cubicBezTo>
                    <a:pt x="564" y="130"/>
                    <a:pt x="487" y="18"/>
                    <a:pt x="367" y="1"/>
                  </a:cubicBezTo>
                  <a:cubicBezTo>
                    <a:pt x="362" y="1"/>
                    <a:pt x="357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1" name="Google Shape;7483;p112">
              <a:extLst>
                <a:ext uri="{FF2B5EF4-FFF2-40B4-BE49-F238E27FC236}">
                  <a16:creationId xmlns:a16="http://schemas.microsoft.com/office/drawing/2014/main" id="{940D9D22-6576-213C-1C07-DCF36368889E}"/>
                </a:ext>
              </a:extLst>
            </p:cNvPr>
            <p:cNvSpPr/>
            <p:nvPr/>
          </p:nvSpPr>
          <p:spPr>
            <a:xfrm>
              <a:off x="5855149" y="2272819"/>
              <a:ext cx="33468" cy="25926"/>
            </a:xfrm>
            <a:custGeom>
              <a:avLst/>
              <a:gdLst/>
              <a:ahLst/>
              <a:cxnLst/>
              <a:rect l="l" t="t" r="r" b="b"/>
              <a:pathLst>
                <a:path w="497" h="385" extrusionOk="0">
                  <a:moveTo>
                    <a:pt x="246" y="1"/>
                  </a:moveTo>
                  <a:cubicBezTo>
                    <a:pt x="218" y="1"/>
                    <a:pt x="189" y="7"/>
                    <a:pt x="163" y="18"/>
                  </a:cubicBezTo>
                  <a:cubicBezTo>
                    <a:pt x="52" y="78"/>
                    <a:pt x="0" y="275"/>
                    <a:pt x="146" y="343"/>
                  </a:cubicBezTo>
                  <a:cubicBezTo>
                    <a:pt x="160" y="350"/>
                    <a:pt x="173" y="353"/>
                    <a:pt x="186" y="353"/>
                  </a:cubicBezTo>
                  <a:cubicBezTo>
                    <a:pt x="203" y="353"/>
                    <a:pt x="220" y="347"/>
                    <a:pt x="234" y="338"/>
                  </a:cubicBezTo>
                  <a:lnTo>
                    <a:pt x="234" y="338"/>
                  </a:lnTo>
                  <a:cubicBezTo>
                    <a:pt x="275" y="367"/>
                    <a:pt x="324" y="384"/>
                    <a:pt x="374" y="384"/>
                  </a:cubicBezTo>
                  <a:cubicBezTo>
                    <a:pt x="392" y="384"/>
                    <a:pt x="410" y="382"/>
                    <a:pt x="428" y="378"/>
                  </a:cubicBezTo>
                  <a:cubicBezTo>
                    <a:pt x="471" y="360"/>
                    <a:pt x="497" y="326"/>
                    <a:pt x="497" y="283"/>
                  </a:cubicBezTo>
                  <a:cubicBezTo>
                    <a:pt x="488" y="198"/>
                    <a:pt x="454" y="121"/>
                    <a:pt x="394" y="61"/>
                  </a:cubicBezTo>
                  <a:cubicBezTo>
                    <a:pt x="355" y="22"/>
                    <a:pt x="301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2" name="Google Shape;7484;p112">
              <a:extLst>
                <a:ext uri="{FF2B5EF4-FFF2-40B4-BE49-F238E27FC236}">
                  <a16:creationId xmlns:a16="http://schemas.microsoft.com/office/drawing/2014/main" id="{F318669A-6699-EDCF-F956-8F0328897DE1}"/>
                </a:ext>
              </a:extLst>
            </p:cNvPr>
            <p:cNvSpPr/>
            <p:nvPr/>
          </p:nvSpPr>
          <p:spPr>
            <a:xfrm>
              <a:off x="5915082" y="2306826"/>
              <a:ext cx="35758" cy="28956"/>
            </a:xfrm>
            <a:custGeom>
              <a:avLst/>
              <a:gdLst/>
              <a:ahLst/>
              <a:cxnLst/>
              <a:rect l="l" t="t" r="r" b="b"/>
              <a:pathLst>
                <a:path w="531" h="430" extrusionOk="0">
                  <a:moveTo>
                    <a:pt x="141" y="1"/>
                  </a:moveTo>
                  <a:cubicBezTo>
                    <a:pt x="117" y="1"/>
                    <a:pt x="94" y="10"/>
                    <a:pt x="77" y="27"/>
                  </a:cubicBezTo>
                  <a:cubicBezTo>
                    <a:pt x="0" y="104"/>
                    <a:pt x="0" y="223"/>
                    <a:pt x="60" y="300"/>
                  </a:cubicBezTo>
                  <a:cubicBezTo>
                    <a:pt x="83" y="329"/>
                    <a:pt x="114" y="347"/>
                    <a:pt x="145" y="347"/>
                  </a:cubicBezTo>
                  <a:cubicBezTo>
                    <a:pt x="154" y="347"/>
                    <a:pt x="163" y="345"/>
                    <a:pt x="172" y="342"/>
                  </a:cubicBezTo>
                  <a:lnTo>
                    <a:pt x="172" y="342"/>
                  </a:lnTo>
                  <a:cubicBezTo>
                    <a:pt x="174" y="345"/>
                    <a:pt x="177" y="349"/>
                    <a:pt x="180" y="352"/>
                  </a:cubicBezTo>
                  <a:lnTo>
                    <a:pt x="171" y="352"/>
                  </a:lnTo>
                  <a:cubicBezTo>
                    <a:pt x="229" y="403"/>
                    <a:pt x="300" y="430"/>
                    <a:pt x="375" y="430"/>
                  </a:cubicBezTo>
                  <a:cubicBezTo>
                    <a:pt x="401" y="430"/>
                    <a:pt x="427" y="427"/>
                    <a:pt x="454" y="420"/>
                  </a:cubicBezTo>
                  <a:cubicBezTo>
                    <a:pt x="505" y="403"/>
                    <a:pt x="531" y="335"/>
                    <a:pt x="505" y="283"/>
                  </a:cubicBezTo>
                  <a:cubicBezTo>
                    <a:pt x="428" y="163"/>
                    <a:pt x="317" y="69"/>
                    <a:pt x="180" y="9"/>
                  </a:cubicBezTo>
                  <a:cubicBezTo>
                    <a:pt x="168" y="3"/>
                    <a:pt x="15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3" name="Google Shape;7485;p112">
              <a:extLst>
                <a:ext uri="{FF2B5EF4-FFF2-40B4-BE49-F238E27FC236}">
                  <a16:creationId xmlns:a16="http://schemas.microsoft.com/office/drawing/2014/main" id="{937CFB01-5ABE-DF37-55E4-B99F76854258}"/>
                </a:ext>
              </a:extLst>
            </p:cNvPr>
            <p:cNvSpPr/>
            <p:nvPr/>
          </p:nvSpPr>
          <p:spPr>
            <a:xfrm>
              <a:off x="5736496" y="2208913"/>
              <a:ext cx="30842" cy="26397"/>
            </a:xfrm>
            <a:custGeom>
              <a:avLst/>
              <a:gdLst/>
              <a:ahLst/>
              <a:cxnLst/>
              <a:rect l="l" t="t" r="r" b="b"/>
              <a:pathLst>
                <a:path w="458" h="392" extrusionOk="0">
                  <a:moveTo>
                    <a:pt x="94" y="1"/>
                  </a:moveTo>
                  <a:cubicBezTo>
                    <a:pt x="43" y="9"/>
                    <a:pt x="0" y="52"/>
                    <a:pt x="9" y="103"/>
                  </a:cubicBezTo>
                  <a:lnTo>
                    <a:pt x="0" y="103"/>
                  </a:lnTo>
                  <a:cubicBezTo>
                    <a:pt x="17" y="223"/>
                    <a:pt x="69" y="360"/>
                    <a:pt x="205" y="386"/>
                  </a:cubicBezTo>
                  <a:cubicBezTo>
                    <a:pt x="221" y="390"/>
                    <a:pt x="237" y="391"/>
                    <a:pt x="253" y="391"/>
                  </a:cubicBezTo>
                  <a:cubicBezTo>
                    <a:pt x="368" y="391"/>
                    <a:pt x="457" y="284"/>
                    <a:pt x="419" y="163"/>
                  </a:cubicBezTo>
                  <a:cubicBezTo>
                    <a:pt x="397" y="86"/>
                    <a:pt x="329" y="37"/>
                    <a:pt x="259" y="37"/>
                  </a:cubicBezTo>
                  <a:cubicBezTo>
                    <a:pt x="232" y="37"/>
                    <a:pt x="206" y="44"/>
                    <a:pt x="181" y="59"/>
                  </a:cubicBezTo>
                  <a:lnTo>
                    <a:pt x="181" y="59"/>
                  </a:lnTo>
                  <a:cubicBezTo>
                    <a:pt x="167" y="25"/>
                    <a:pt x="13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4" name="Google Shape;7486;p112">
              <a:extLst>
                <a:ext uri="{FF2B5EF4-FFF2-40B4-BE49-F238E27FC236}">
                  <a16:creationId xmlns:a16="http://schemas.microsoft.com/office/drawing/2014/main" id="{C28C9F86-E791-85AA-BCB5-F838F99BEABA}"/>
                </a:ext>
              </a:extLst>
            </p:cNvPr>
            <p:cNvSpPr/>
            <p:nvPr/>
          </p:nvSpPr>
          <p:spPr>
            <a:xfrm>
              <a:off x="5635082" y="2068913"/>
              <a:ext cx="23704" cy="22222"/>
            </a:xfrm>
            <a:custGeom>
              <a:avLst/>
              <a:gdLst/>
              <a:ahLst/>
              <a:cxnLst/>
              <a:rect l="l" t="t" r="r" b="b"/>
              <a:pathLst>
                <a:path w="352" h="330" extrusionOk="0">
                  <a:moveTo>
                    <a:pt x="146" y="1"/>
                  </a:moveTo>
                  <a:cubicBezTo>
                    <a:pt x="136" y="2"/>
                    <a:pt x="126" y="5"/>
                    <a:pt x="118" y="10"/>
                  </a:cubicBezTo>
                  <a:lnTo>
                    <a:pt x="118" y="10"/>
                  </a:lnTo>
                  <a:cubicBezTo>
                    <a:pt x="107" y="6"/>
                    <a:pt x="96" y="4"/>
                    <a:pt x="85" y="4"/>
                  </a:cubicBezTo>
                  <a:cubicBezTo>
                    <a:pt x="50" y="4"/>
                    <a:pt x="14" y="24"/>
                    <a:pt x="0" y="69"/>
                  </a:cubicBezTo>
                  <a:lnTo>
                    <a:pt x="18" y="61"/>
                  </a:lnTo>
                  <a:lnTo>
                    <a:pt x="9" y="172"/>
                  </a:lnTo>
                  <a:cubicBezTo>
                    <a:pt x="0" y="215"/>
                    <a:pt x="18" y="257"/>
                    <a:pt x="52" y="292"/>
                  </a:cubicBezTo>
                  <a:cubicBezTo>
                    <a:pt x="87" y="317"/>
                    <a:pt x="127" y="330"/>
                    <a:pt x="167" y="330"/>
                  </a:cubicBezTo>
                  <a:cubicBezTo>
                    <a:pt x="196" y="330"/>
                    <a:pt x="224" y="323"/>
                    <a:pt x="249" y="309"/>
                  </a:cubicBezTo>
                  <a:cubicBezTo>
                    <a:pt x="317" y="275"/>
                    <a:pt x="351" y="198"/>
                    <a:pt x="326" y="121"/>
                  </a:cubicBezTo>
                  <a:cubicBezTo>
                    <a:pt x="300" y="44"/>
                    <a:pt x="231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5" name="Google Shape;7487;p112">
              <a:extLst>
                <a:ext uri="{FF2B5EF4-FFF2-40B4-BE49-F238E27FC236}">
                  <a16:creationId xmlns:a16="http://schemas.microsoft.com/office/drawing/2014/main" id="{D0C2A1C5-206B-A86E-2618-BF4FFC6CC56D}"/>
                </a:ext>
              </a:extLst>
            </p:cNvPr>
            <p:cNvSpPr/>
            <p:nvPr/>
          </p:nvSpPr>
          <p:spPr>
            <a:xfrm>
              <a:off x="6047001" y="2244738"/>
              <a:ext cx="38653" cy="19394"/>
            </a:xfrm>
            <a:custGeom>
              <a:avLst/>
              <a:gdLst/>
              <a:ahLst/>
              <a:cxnLst/>
              <a:rect l="l" t="t" r="r" b="b"/>
              <a:pathLst>
                <a:path w="574" h="288" extrusionOk="0">
                  <a:moveTo>
                    <a:pt x="254" y="0"/>
                  </a:moveTo>
                  <a:cubicBezTo>
                    <a:pt x="229" y="0"/>
                    <a:pt x="205" y="3"/>
                    <a:pt x="180" y="8"/>
                  </a:cubicBezTo>
                  <a:cubicBezTo>
                    <a:pt x="160" y="13"/>
                    <a:pt x="144" y="22"/>
                    <a:pt x="130" y="34"/>
                  </a:cubicBezTo>
                  <a:lnTo>
                    <a:pt x="130" y="34"/>
                  </a:lnTo>
                  <a:cubicBezTo>
                    <a:pt x="128" y="34"/>
                    <a:pt x="126" y="34"/>
                    <a:pt x="125" y="34"/>
                  </a:cubicBezTo>
                  <a:cubicBezTo>
                    <a:pt x="51" y="34"/>
                    <a:pt x="0" y="156"/>
                    <a:pt x="86" y="213"/>
                  </a:cubicBezTo>
                  <a:cubicBezTo>
                    <a:pt x="95" y="219"/>
                    <a:pt x="105" y="224"/>
                    <a:pt x="114" y="230"/>
                  </a:cubicBezTo>
                  <a:lnTo>
                    <a:pt x="114" y="230"/>
                  </a:lnTo>
                  <a:cubicBezTo>
                    <a:pt x="127" y="244"/>
                    <a:pt x="143" y="256"/>
                    <a:pt x="163" y="264"/>
                  </a:cubicBezTo>
                  <a:cubicBezTo>
                    <a:pt x="178" y="271"/>
                    <a:pt x="192" y="274"/>
                    <a:pt x="206" y="274"/>
                  </a:cubicBezTo>
                  <a:cubicBezTo>
                    <a:pt x="211" y="274"/>
                    <a:pt x="217" y="274"/>
                    <a:pt x="222" y="272"/>
                  </a:cubicBezTo>
                  <a:lnTo>
                    <a:pt x="222" y="272"/>
                  </a:lnTo>
                  <a:cubicBezTo>
                    <a:pt x="261" y="282"/>
                    <a:pt x="300" y="287"/>
                    <a:pt x="339" y="287"/>
                  </a:cubicBezTo>
                  <a:cubicBezTo>
                    <a:pt x="389" y="287"/>
                    <a:pt x="439" y="279"/>
                    <a:pt x="488" y="264"/>
                  </a:cubicBezTo>
                  <a:cubicBezTo>
                    <a:pt x="548" y="247"/>
                    <a:pt x="573" y="162"/>
                    <a:pt x="522" y="110"/>
                  </a:cubicBezTo>
                  <a:cubicBezTo>
                    <a:pt x="446" y="41"/>
                    <a:pt x="354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6" name="Google Shape;7488;p112">
              <a:extLst>
                <a:ext uri="{FF2B5EF4-FFF2-40B4-BE49-F238E27FC236}">
                  <a16:creationId xmlns:a16="http://schemas.microsoft.com/office/drawing/2014/main" id="{87B74D89-5472-1057-A90D-2F457F012182}"/>
                </a:ext>
              </a:extLst>
            </p:cNvPr>
            <p:cNvSpPr/>
            <p:nvPr/>
          </p:nvSpPr>
          <p:spPr>
            <a:xfrm>
              <a:off x="5968617" y="2214974"/>
              <a:ext cx="40067" cy="29226"/>
            </a:xfrm>
            <a:custGeom>
              <a:avLst/>
              <a:gdLst/>
              <a:ahLst/>
              <a:cxnLst/>
              <a:rect l="l" t="t" r="r" b="b"/>
              <a:pathLst>
                <a:path w="595" h="434" extrusionOk="0">
                  <a:moveTo>
                    <a:pt x="318" y="1"/>
                  </a:moveTo>
                  <a:cubicBezTo>
                    <a:pt x="288" y="1"/>
                    <a:pt x="256" y="7"/>
                    <a:pt x="223" y="22"/>
                  </a:cubicBezTo>
                  <a:cubicBezTo>
                    <a:pt x="203" y="31"/>
                    <a:pt x="184" y="43"/>
                    <a:pt x="168" y="57"/>
                  </a:cubicBezTo>
                  <a:lnTo>
                    <a:pt x="168" y="57"/>
                  </a:lnTo>
                  <a:cubicBezTo>
                    <a:pt x="160" y="55"/>
                    <a:pt x="152" y="54"/>
                    <a:pt x="143" y="54"/>
                  </a:cubicBezTo>
                  <a:cubicBezTo>
                    <a:pt x="69" y="54"/>
                    <a:pt x="1" y="148"/>
                    <a:pt x="69" y="210"/>
                  </a:cubicBezTo>
                  <a:lnTo>
                    <a:pt x="61" y="210"/>
                  </a:lnTo>
                  <a:cubicBezTo>
                    <a:pt x="71" y="219"/>
                    <a:pt x="81" y="227"/>
                    <a:pt x="92" y="235"/>
                  </a:cubicBezTo>
                  <a:lnTo>
                    <a:pt x="92" y="235"/>
                  </a:lnTo>
                  <a:cubicBezTo>
                    <a:pt x="92" y="244"/>
                    <a:pt x="93" y="253"/>
                    <a:pt x="95" y="261"/>
                  </a:cubicBezTo>
                  <a:cubicBezTo>
                    <a:pt x="119" y="359"/>
                    <a:pt x="205" y="433"/>
                    <a:pt x="309" y="433"/>
                  </a:cubicBezTo>
                  <a:cubicBezTo>
                    <a:pt x="315" y="433"/>
                    <a:pt x="320" y="433"/>
                    <a:pt x="326" y="432"/>
                  </a:cubicBezTo>
                  <a:cubicBezTo>
                    <a:pt x="354" y="430"/>
                    <a:pt x="374" y="417"/>
                    <a:pt x="387" y="398"/>
                  </a:cubicBezTo>
                  <a:lnTo>
                    <a:pt x="387" y="398"/>
                  </a:lnTo>
                  <a:cubicBezTo>
                    <a:pt x="395" y="401"/>
                    <a:pt x="403" y="404"/>
                    <a:pt x="411" y="407"/>
                  </a:cubicBezTo>
                  <a:cubicBezTo>
                    <a:pt x="421" y="411"/>
                    <a:pt x="430" y="412"/>
                    <a:pt x="439" y="412"/>
                  </a:cubicBezTo>
                  <a:cubicBezTo>
                    <a:pt x="472" y="412"/>
                    <a:pt x="503" y="391"/>
                    <a:pt x="523" y="364"/>
                  </a:cubicBezTo>
                  <a:cubicBezTo>
                    <a:pt x="595" y="198"/>
                    <a:pt x="484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7" name="Google Shape;7489;p112">
              <a:extLst>
                <a:ext uri="{FF2B5EF4-FFF2-40B4-BE49-F238E27FC236}">
                  <a16:creationId xmlns:a16="http://schemas.microsoft.com/office/drawing/2014/main" id="{4BB724E1-4D63-1699-BA49-2ED5FBA69DD4}"/>
                </a:ext>
              </a:extLst>
            </p:cNvPr>
            <p:cNvSpPr/>
            <p:nvPr/>
          </p:nvSpPr>
          <p:spPr>
            <a:xfrm>
              <a:off x="6010705" y="2309183"/>
              <a:ext cx="35758" cy="28619"/>
            </a:xfrm>
            <a:custGeom>
              <a:avLst/>
              <a:gdLst/>
              <a:ahLst/>
              <a:cxnLst/>
              <a:rect l="l" t="t" r="r" b="b"/>
              <a:pathLst>
                <a:path w="531" h="425" extrusionOk="0">
                  <a:moveTo>
                    <a:pt x="317" y="0"/>
                  </a:moveTo>
                  <a:cubicBezTo>
                    <a:pt x="267" y="6"/>
                    <a:pt x="228" y="32"/>
                    <a:pt x="203" y="67"/>
                  </a:cubicBezTo>
                  <a:lnTo>
                    <a:pt x="203" y="67"/>
                  </a:lnTo>
                  <a:lnTo>
                    <a:pt x="137" y="34"/>
                  </a:lnTo>
                  <a:cubicBezTo>
                    <a:pt x="124" y="27"/>
                    <a:pt x="110" y="23"/>
                    <a:pt x="96" y="23"/>
                  </a:cubicBezTo>
                  <a:cubicBezTo>
                    <a:pt x="47" y="23"/>
                    <a:pt x="0" y="66"/>
                    <a:pt x="0" y="120"/>
                  </a:cubicBezTo>
                  <a:cubicBezTo>
                    <a:pt x="0" y="257"/>
                    <a:pt x="86" y="377"/>
                    <a:pt x="214" y="419"/>
                  </a:cubicBezTo>
                  <a:cubicBezTo>
                    <a:pt x="230" y="423"/>
                    <a:pt x="245" y="424"/>
                    <a:pt x="261" y="424"/>
                  </a:cubicBezTo>
                  <a:cubicBezTo>
                    <a:pt x="364" y="424"/>
                    <a:pt x="458" y="353"/>
                    <a:pt x="488" y="257"/>
                  </a:cubicBezTo>
                  <a:cubicBezTo>
                    <a:pt x="531" y="137"/>
                    <a:pt x="445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8" name="Google Shape;7490;p112">
              <a:extLst>
                <a:ext uri="{FF2B5EF4-FFF2-40B4-BE49-F238E27FC236}">
                  <a16:creationId xmlns:a16="http://schemas.microsoft.com/office/drawing/2014/main" id="{4279C56C-5F6D-1259-6B1D-33149EF10723}"/>
                </a:ext>
              </a:extLst>
            </p:cNvPr>
            <p:cNvSpPr/>
            <p:nvPr/>
          </p:nvSpPr>
          <p:spPr>
            <a:xfrm>
              <a:off x="6119593" y="2221371"/>
              <a:ext cx="35758" cy="29495"/>
            </a:xfrm>
            <a:custGeom>
              <a:avLst/>
              <a:gdLst/>
              <a:ahLst/>
              <a:cxnLst/>
              <a:rect l="l" t="t" r="r" b="b"/>
              <a:pathLst>
                <a:path w="531" h="438" extrusionOk="0">
                  <a:moveTo>
                    <a:pt x="266" y="182"/>
                  </a:moveTo>
                  <a:cubicBezTo>
                    <a:pt x="270" y="182"/>
                    <a:pt x="276" y="185"/>
                    <a:pt x="282" y="192"/>
                  </a:cubicBezTo>
                  <a:cubicBezTo>
                    <a:pt x="302" y="205"/>
                    <a:pt x="297" y="232"/>
                    <a:pt x="282" y="245"/>
                  </a:cubicBezTo>
                  <a:lnTo>
                    <a:pt x="282" y="245"/>
                  </a:lnTo>
                  <a:cubicBezTo>
                    <a:pt x="275" y="238"/>
                    <a:pt x="267" y="232"/>
                    <a:pt x="257" y="226"/>
                  </a:cubicBezTo>
                  <a:cubicBezTo>
                    <a:pt x="250" y="226"/>
                    <a:pt x="249" y="182"/>
                    <a:pt x="266" y="182"/>
                  </a:cubicBezTo>
                  <a:close/>
                  <a:moveTo>
                    <a:pt x="270" y="1"/>
                  </a:moveTo>
                  <a:cubicBezTo>
                    <a:pt x="208" y="1"/>
                    <a:pt x="145" y="30"/>
                    <a:pt x="103" y="89"/>
                  </a:cubicBezTo>
                  <a:cubicBezTo>
                    <a:pt x="100" y="92"/>
                    <a:pt x="98" y="95"/>
                    <a:pt x="96" y="98"/>
                  </a:cubicBezTo>
                  <a:lnTo>
                    <a:pt x="96" y="98"/>
                  </a:lnTo>
                  <a:cubicBezTo>
                    <a:pt x="92" y="98"/>
                    <a:pt x="89" y="98"/>
                    <a:pt x="86" y="98"/>
                  </a:cubicBezTo>
                  <a:cubicBezTo>
                    <a:pt x="34" y="106"/>
                    <a:pt x="0" y="149"/>
                    <a:pt x="0" y="201"/>
                  </a:cubicBezTo>
                  <a:cubicBezTo>
                    <a:pt x="8" y="336"/>
                    <a:pt x="127" y="438"/>
                    <a:pt x="260" y="438"/>
                  </a:cubicBezTo>
                  <a:cubicBezTo>
                    <a:pt x="279" y="438"/>
                    <a:pt x="298" y="436"/>
                    <a:pt x="317" y="432"/>
                  </a:cubicBezTo>
                  <a:cubicBezTo>
                    <a:pt x="462" y="397"/>
                    <a:pt x="531" y="218"/>
                    <a:pt x="436" y="98"/>
                  </a:cubicBezTo>
                  <a:cubicBezTo>
                    <a:pt x="397" y="33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69" name="Google Shape;7491;p112">
              <a:extLst>
                <a:ext uri="{FF2B5EF4-FFF2-40B4-BE49-F238E27FC236}">
                  <a16:creationId xmlns:a16="http://schemas.microsoft.com/office/drawing/2014/main" id="{2FD2A006-8C3D-C225-B55A-A4EE72C609A5}"/>
                </a:ext>
              </a:extLst>
            </p:cNvPr>
            <p:cNvSpPr/>
            <p:nvPr/>
          </p:nvSpPr>
          <p:spPr>
            <a:xfrm>
              <a:off x="6216900" y="2293021"/>
              <a:ext cx="39125" cy="27475"/>
            </a:xfrm>
            <a:custGeom>
              <a:avLst/>
              <a:gdLst/>
              <a:ahLst/>
              <a:cxnLst/>
              <a:rect l="l" t="t" r="r" b="b"/>
              <a:pathLst>
                <a:path w="581" h="408" extrusionOk="0">
                  <a:moveTo>
                    <a:pt x="267" y="0"/>
                  </a:moveTo>
                  <a:cubicBezTo>
                    <a:pt x="264" y="0"/>
                    <a:pt x="261" y="0"/>
                    <a:pt x="258" y="1"/>
                  </a:cubicBezTo>
                  <a:cubicBezTo>
                    <a:pt x="104" y="9"/>
                    <a:pt x="1" y="180"/>
                    <a:pt x="86" y="317"/>
                  </a:cubicBezTo>
                  <a:cubicBezTo>
                    <a:pt x="125" y="371"/>
                    <a:pt x="184" y="404"/>
                    <a:pt x="251" y="404"/>
                  </a:cubicBezTo>
                  <a:cubicBezTo>
                    <a:pt x="259" y="404"/>
                    <a:pt x="267" y="404"/>
                    <a:pt x="275" y="403"/>
                  </a:cubicBezTo>
                  <a:cubicBezTo>
                    <a:pt x="280" y="402"/>
                    <a:pt x="285" y="401"/>
                    <a:pt x="290" y="400"/>
                  </a:cubicBezTo>
                  <a:lnTo>
                    <a:pt x="290" y="400"/>
                  </a:lnTo>
                  <a:cubicBezTo>
                    <a:pt x="305" y="406"/>
                    <a:pt x="321" y="408"/>
                    <a:pt x="337" y="408"/>
                  </a:cubicBezTo>
                  <a:cubicBezTo>
                    <a:pt x="382" y="408"/>
                    <a:pt x="428" y="390"/>
                    <a:pt x="463" y="360"/>
                  </a:cubicBezTo>
                  <a:cubicBezTo>
                    <a:pt x="580" y="217"/>
                    <a:pt x="434" y="0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70" name="Google Shape;7492;p112">
              <a:extLst>
                <a:ext uri="{FF2B5EF4-FFF2-40B4-BE49-F238E27FC236}">
                  <a16:creationId xmlns:a16="http://schemas.microsoft.com/office/drawing/2014/main" id="{BFDF4D04-4A2E-D5BE-7087-E7B551CE7039}"/>
                </a:ext>
              </a:extLst>
            </p:cNvPr>
            <p:cNvSpPr/>
            <p:nvPr/>
          </p:nvSpPr>
          <p:spPr>
            <a:xfrm>
              <a:off x="6191580" y="2236321"/>
              <a:ext cx="40404" cy="37980"/>
            </a:xfrm>
            <a:custGeom>
              <a:avLst/>
              <a:gdLst/>
              <a:ahLst/>
              <a:cxnLst/>
              <a:rect l="l" t="t" r="r" b="b"/>
              <a:pathLst>
                <a:path w="600" h="564" extrusionOk="0">
                  <a:moveTo>
                    <a:pt x="315" y="191"/>
                  </a:moveTo>
                  <a:cubicBezTo>
                    <a:pt x="345" y="191"/>
                    <a:pt x="374" y="204"/>
                    <a:pt x="394" y="235"/>
                  </a:cubicBezTo>
                  <a:cubicBezTo>
                    <a:pt x="420" y="269"/>
                    <a:pt x="411" y="329"/>
                    <a:pt x="377" y="355"/>
                  </a:cubicBezTo>
                  <a:cubicBezTo>
                    <a:pt x="360" y="366"/>
                    <a:pt x="344" y="373"/>
                    <a:pt x="328" y="375"/>
                  </a:cubicBezTo>
                  <a:lnTo>
                    <a:pt x="328" y="375"/>
                  </a:lnTo>
                  <a:cubicBezTo>
                    <a:pt x="332" y="364"/>
                    <a:pt x="334" y="351"/>
                    <a:pt x="334" y="338"/>
                  </a:cubicBezTo>
                  <a:cubicBezTo>
                    <a:pt x="334" y="291"/>
                    <a:pt x="298" y="251"/>
                    <a:pt x="253" y="251"/>
                  </a:cubicBezTo>
                  <a:cubicBezTo>
                    <a:pt x="249" y="251"/>
                    <a:pt x="244" y="252"/>
                    <a:pt x="240" y="252"/>
                  </a:cubicBezTo>
                  <a:lnTo>
                    <a:pt x="240" y="244"/>
                  </a:lnTo>
                  <a:cubicBezTo>
                    <a:pt x="235" y="244"/>
                    <a:pt x="230" y="245"/>
                    <a:pt x="226" y="246"/>
                  </a:cubicBezTo>
                  <a:lnTo>
                    <a:pt x="226" y="246"/>
                  </a:lnTo>
                  <a:cubicBezTo>
                    <a:pt x="241" y="212"/>
                    <a:pt x="278" y="191"/>
                    <a:pt x="315" y="191"/>
                  </a:cubicBezTo>
                  <a:close/>
                  <a:moveTo>
                    <a:pt x="303" y="1"/>
                  </a:moveTo>
                  <a:cubicBezTo>
                    <a:pt x="288" y="1"/>
                    <a:pt x="273" y="2"/>
                    <a:pt x="257" y="4"/>
                  </a:cubicBezTo>
                  <a:cubicBezTo>
                    <a:pt x="103" y="47"/>
                    <a:pt x="0" y="210"/>
                    <a:pt x="43" y="372"/>
                  </a:cubicBezTo>
                  <a:cubicBezTo>
                    <a:pt x="54" y="407"/>
                    <a:pt x="78" y="426"/>
                    <a:pt x="106" y="432"/>
                  </a:cubicBezTo>
                  <a:lnTo>
                    <a:pt x="106" y="432"/>
                  </a:lnTo>
                  <a:cubicBezTo>
                    <a:pt x="122" y="500"/>
                    <a:pt x="187" y="552"/>
                    <a:pt x="266" y="560"/>
                  </a:cubicBezTo>
                  <a:cubicBezTo>
                    <a:pt x="280" y="562"/>
                    <a:pt x="295" y="564"/>
                    <a:pt x="309" y="564"/>
                  </a:cubicBezTo>
                  <a:cubicBezTo>
                    <a:pt x="462" y="564"/>
                    <a:pt x="592" y="443"/>
                    <a:pt x="599" y="287"/>
                  </a:cubicBezTo>
                  <a:cubicBezTo>
                    <a:pt x="592" y="122"/>
                    <a:pt x="46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71" name="Google Shape;7493;p112">
              <a:extLst>
                <a:ext uri="{FF2B5EF4-FFF2-40B4-BE49-F238E27FC236}">
                  <a16:creationId xmlns:a16="http://schemas.microsoft.com/office/drawing/2014/main" id="{6319A02A-BC38-E691-08E2-49DA321CE48B}"/>
                </a:ext>
              </a:extLst>
            </p:cNvPr>
            <p:cNvSpPr/>
            <p:nvPr/>
          </p:nvSpPr>
          <p:spPr>
            <a:xfrm>
              <a:off x="5853398" y="1516522"/>
              <a:ext cx="34680" cy="36902"/>
            </a:xfrm>
            <a:custGeom>
              <a:avLst/>
              <a:gdLst/>
              <a:ahLst/>
              <a:cxnLst/>
              <a:rect l="l" t="t" r="r" b="b"/>
              <a:pathLst>
                <a:path w="515" h="548" extrusionOk="0">
                  <a:moveTo>
                    <a:pt x="264" y="296"/>
                  </a:moveTo>
                  <a:lnTo>
                    <a:pt x="264" y="296"/>
                  </a:lnTo>
                  <a:cubicBezTo>
                    <a:pt x="257" y="308"/>
                    <a:pt x="252" y="322"/>
                    <a:pt x="251" y="336"/>
                  </a:cubicBezTo>
                  <a:lnTo>
                    <a:pt x="251" y="336"/>
                  </a:lnTo>
                  <a:cubicBezTo>
                    <a:pt x="241" y="324"/>
                    <a:pt x="233" y="311"/>
                    <a:pt x="226" y="297"/>
                  </a:cubicBezTo>
                  <a:lnTo>
                    <a:pt x="226" y="297"/>
                  </a:lnTo>
                  <a:cubicBezTo>
                    <a:pt x="227" y="297"/>
                    <a:pt x="228" y="297"/>
                    <a:pt x="229" y="297"/>
                  </a:cubicBezTo>
                  <a:cubicBezTo>
                    <a:pt x="241" y="297"/>
                    <a:pt x="253" y="297"/>
                    <a:pt x="264" y="296"/>
                  </a:cubicBezTo>
                  <a:close/>
                  <a:moveTo>
                    <a:pt x="271" y="0"/>
                  </a:moveTo>
                  <a:cubicBezTo>
                    <a:pt x="244" y="0"/>
                    <a:pt x="216" y="6"/>
                    <a:pt x="189" y="17"/>
                  </a:cubicBezTo>
                  <a:cubicBezTo>
                    <a:pt x="61" y="68"/>
                    <a:pt x="1" y="205"/>
                    <a:pt x="44" y="333"/>
                  </a:cubicBezTo>
                  <a:cubicBezTo>
                    <a:pt x="69" y="462"/>
                    <a:pt x="189" y="547"/>
                    <a:pt x="317" y="547"/>
                  </a:cubicBezTo>
                  <a:cubicBezTo>
                    <a:pt x="454" y="530"/>
                    <a:pt x="514" y="359"/>
                    <a:pt x="411" y="265"/>
                  </a:cubicBezTo>
                  <a:cubicBezTo>
                    <a:pt x="411" y="264"/>
                    <a:pt x="410" y="264"/>
                    <a:pt x="409" y="263"/>
                  </a:cubicBezTo>
                  <a:lnTo>
                    <a:pt x="409" y="263"/>
                  </a:lnTo>
                  <a:cubicBezTo>
                    <a:pt x="421" y="258"/>
                    <a:pt x="434" y="253"/>
                    <a:pt x="446" y="248"/>
                  </a:cubicBezTo>
                  <a:cubicBezTo>
                    <a:pt x="488" y="214"/>
                    <a:pt x="497" y="162"/>
                    <a:pt x="471" y="119"/>
                  </a:cubicBezTo>
                  <a:cubicBezTo>
                    <a:pt x="427" y="43"/>
                    <a:pt x="350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72" name="Google Shape;7494;p112">
              <a:extLst>
                <a:ext uri="{FF2B5EF4-FFF2-40B4-BE49-F238E27FC236}">
                  <a16:creationId xmlns:a16="http://schemas.microsoft.com/office/drawing/2014/main" id="{6E47EF20-CF29-49ED-5800-82831B7867B4}"/>
                </a:ext>
              </a:extLst>
            </p:cNvPr>
            <p:cNvSpPr/>
            <p:nvPr/>
          </p:nvSpPr>
          <p:spPr>
            <a:xfrm>
              <a:off x="5940402" y="1578812"/>
              <a:ext cx="36027" cy="40337"/>
            </a:xfrm>
            <a:custGeom>
              <a:avLst/>
              <a:gdLst/>
              <a:ahLst/>
              <a:cxnLst/>
              <a:rect l="l" t="t" r="r" b="b"/>
              <a:pathLst>
                <a:path w="535" h="599" extrusionOk="0">
                  <a:moveTo>
                    <a:pt x="261" y="185"/>
                  </a:moveTo>
                  <a:cubicBezTo>
                    <a:pt x="262" y="185"/>
                    <a:pt x="262" y="188"/>
                    <a:pt x="266" y="195"/>
                  </a:cubicBezTo>
                  <a:lnTo>
                    <a:pt x="273" y="217"/>
                  </a:lnTo>
                  <a:lnTo>
                    <a:pt x="273" y="217"/>
                  </a:lnTo>
                  <a:cubicBezTo>
                    <a:pt x="268" y="211"/>
                    <a:pt x="262" y="205"/>
                    <a:pt x="255" y="201"/>
                  </a:cubicBezTo>
                  <a:lnTo>
                    <a:pt x="255" y="201"/>
                  </a:lnTo>
                  <a:cubicBezTo>
                    <a:pt x="256" y="198"/>
                    <a:pt x="257" y="195"/>
                    <a:pt x="257" y="195"/>
                  </a:cubicBezTo>
                  <a:cubicBezTo>
                    <a:pt x="262" y="190"/>
                    <a:pt x="261" y="185"/>
                    <a:pt x="261" y="185"/>
                  </a:cubicBezTo>
                  <a:close/>
                  <a:moveTo>
                    <a:pt x="279" y="1"/>
                  </a:moveTo>
                  <a:cubicBezTo>
                    <a:pt x="203" y="1"/>
                    <a:pt x="128" y="64"/>
                    <a:pt x="86" y="135"/>
                  </a:cubicBezTo>
                  <a:cubicBezTo>
                    <a:pt x="18" y="255"/>
                    <a:pt x="1" y="401"/>
                    <a:pt x="43" y="529"/>
                  </a:cubicBezTo>
                  <a:cubicBezTo>
                    <a:pt x="60" y="569"/>
                    <a:pt x="95" y="587"/>
                    <a:pt x="129" y="587"/>
                  </a:cubicBezTo>
                  <a:cubicBezTo>
                    <a:pt x="145" y="587"/>
                    <a:pt x="160" y="583"/>
                    <a:pt x="174" y="576"/>
                  </a:cubicBezTo>
                  <a:lnTo>
                    <a:pt x="174" y="576"/>
                  </a:lnTo>
                  <a:cubicBezTo>
                    <a:pt x="184" y="582"/>
                    <a:pt x="194" y="587"/>
                    <a:pt x="206" y="589"/>
                  </a:cubicBezTo>
                  <a:cubicBezTo>
                    <a:pt x="229" y="596"/>
                    <a:pt x="251" y="599"/>
                    <a:pt x="271" y="599"/>
                  </a:cubicBezTo>
                  <a:cubicBezTo>
                    <a:pt x="504" y="599"/>
                    <a:pt x="534" y="175"/>
                    <a:pt x="377" y="41"/>
                  </a:cubicBezTo>
                  <a:cubicBezTo>
                    <a:pt x="346" y="13"/>
                    <a:pt x="312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73" name="Google Shape;7495;p112">
              <a:extLst>
                <a:ext uri="{FF2B5EF4-FFF2-40B4-BE49-F238E27FC236}">
                  <a16:creationId xmlns:a16="http://schemas.microsoft.com/office/drawing/2014/main" id="{D7630E48-5B28-260D-E360-D8CDE477CD99}"/>
                </a:ext>
              </a:extLst>
            </p:cNvPr>
            <p:cNvSpPr/>
            <p:nvPr/>
          </p:nvSpPr>
          <p:spPr>
            <a:xfrm>
              <a:off x="5988213" y="1520495"/>
              <a:ext cx="31784" cy="37172"/>
            </a:xfrm>
            <a:custGeom>
              <a:avLst/>
              <a:gdLst/>
              <a:ahLst/>
              <a:cxnLst/>
              <a:rect l="l" t="t" r="r" b="b"/>
              <a:pathLst>
                <a:path w="472" h="552" extrusionOk="0">
                  <a:moveTo>
                    <a:pt x="202" y="0"/>
                  </a:moveTo>
                  <a:cubicBezTo>
                    <a:pt x="160" y="0"/>
                    <a:pt x="118" y="30"/>
                    <a:pt x="112" y="69"/>
                  </a:cubicBezTo>
                  <a:cubicBezTo>
                    <a:pt x="110" y="75"/>
                    <a:pt x="108" y="81"/>
                    <a:pt x="107" y="87"/>
                  </a:cubicBezTo>
                  <a:lnTo>
                    <a:pt x="107" y="87"/>
                  </a:lnTo>
                  <a:cubicBezTo>
                    <a:pt x="103" y="86"/>
                    <a:pt x="99" y="86"/>
                    <a:pt x="95" y="86"/>
                  </a:cubicBezTo>
                  <a:cubicBezTo>
                    <a:pt x="43" y="86"/>
                    <a:pt x="1" y="129"/>
                    <a:pt x="9" y="180"/>
                  </a:cubicBezTo>
                  <a:cubicBezTo>
                    <a:pt x="14" y="223"/>
                    <a:pt x="25" y="265"/>
                    <a:pt x="41" y="305"/>
                  </a:cubicBezTo>
                  <a:lnTo>
                    <a:pt x="41" y="305"/>
                  </a:lnTo>
                  <a:cubicBezTo>
                    <a:pt x="39" y="312"/>
                    <a:pt x="37" y="319"/>
                    <a:pt x="35" y="326"/>
                  </a:cubicBezTo>
                  <a:cubicBezTo>
                    <a:pt x="15" y="393"/>
                    <a:pt x="67" y="436"/>
                    <a:pt x="120" y="439"/>
                  </a:cubicBezTo>
                  <a:lnTo>
                    <a:pt x="120" y="439"/>
                  </a:lnTo>
                  <a:cubicBezTo>
                    <a:pt x="152" y="479"/>
                    <a:pt x="190" y="513"/>
                    <a:pt x="232" y="539"/>
                  </a:cubicBezTo>
                  <a:cubicBezTo>
                    <a:pt x="248" y="548"/>
                    <a:pt x="264" y="552"/>
                    <a:pt x="280" y="552"/>
                  </a:cubicBezTo>
                  <a:cubicBezTo>
                    <a:pt x="313" y="552"/>
                    <a:pt x="342" y="534"/>
                    <a:pt x="360" y="505"/>
                  </a:cubicBezTo>
                  <a:cubicBezTo>
                    <a:pt x="471" y="334"/>
                    <a:pt x="420" y="112"/>
                    <a:pt x="240" y="9"/>
                  </a:cubicBezTo>
                  <a:cubicBezTo>
                    <a:pt x="228" y="3"/>
                    <a:pt x="215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  <p:sp>
          <p:nvSpPr>
            <p:cNvPr id="74" name="Google Shape;7496;p112">
              <a:extLst>
                <a:ext uri="{FF2B5EF4-FFF2-40B4-BE49-F238E27FC236}">
                  <a16:creationId xmlns:a16="http://schemas.microsoft.com/office/drawing/2014/main" id="{759E2640-AC2A-0C23-B915-DCD860A10DC5}"/>
                </a:ext>
              </a:extLst>
            </p:cNvPr>
            <p:cNvSpPr/>
            <p:nvPr/>
          </p:nvSpPr>
          <p:spPr>
            <a:xfrm>
              <a:off x="6059055" y="1420158"/>
              <a:ext cx="604983" cy="849292"/>
            </a:xfrm>
            <a:custGeom>
              <a:avLst/>
              <a:gdLst/>
              <a:ahLst/>
              <a:cxnLst/>
              <a:rect l="l" t="t" r="r" b="b"/>
              <a:pathLst>
                <a:path w="8984" h="12612" extrusionOk="0">
                  <a:moveTo>
                    <a:pt x="1705" y="0"/>
                  </a:moveTo>
                  <a:cubicBezTo>
                    <a:pt x="1370" y="0"/>
                    <a:pt x="1066" y="52"/>
                    <a:pt x="831" y="182"/>
                  </a:cubicBezTo>
                  <a:cubicBezTo>
                    <a:pt x="386" y="421"/>
                    <a:pt x="1" y="601"/>
                    <a:pt x="206" y="772"/>
                  </a:cubicBezTo>
                  <a:lnTo>
                    <a:pt x="172" y="780"/>
                  </a:lnTo>
                  <a:cubicBezTo>
                    <a:pt x="497" y="2183"/>
                    <a:pt x="822" y="3586"/>
                    <a:pt x="1156" y="4989"/>
                  </a:cubicBezTo>
                  <a:cubicBezTo>
                    <a:pt x="1370" y="5922"/>
                    <a:pt x="1584" y="6854"/>
                    <a:pt x="1909" y="7761"/>
                  </a:cubicBezTo>
                  <a:cubicBezTo>
                    <a:pt x="2490" y="9370"/>
                    <a:pt x="3406" y="10909"/>
                    <a:pt x="3500" y="12612"/>
                  </a:cubicBezTo>
                  <a:cubicBezTo>
                    <a:pt x="5271" y="12526"/>
                    <a:pt x="6896" y="11329"/>
                    <a:pt x="7649" y="9729"/>
                  </a:cubicBezTo>
                  <a:cubicBezTo>
                    <a:pt x="8410" y="8129"/>
                    <a:pt x="8983" y="5828"/>
                    <a:pt x="8256" y="4211"/>
                  </a:cubicBezTo>
                  <a:cubicBezTo>
                    <a:pt x="7426" y="2346"/>
                    <a:pt x="6152" y="1388"/>
                    <a:pt x="4270" y="609"/>
                  </a:cubicBezTo>
                  <a:cubicBezTo>
                    <a:pt x="3635" y="345"/>
                    <a:pt x="2567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44"/>
            </a:p>
          </p:txBody>
        </p:sp>
      </p:grpSp>
      <p:sp>
        <p:nvSpPr>
          <p:cNvPr id="75" name="Google Shape;7387;p112">
            <a:extLst>
              <a:ext uri="{FF2B5EF4-FFF2-40B4-BE49-F238E27FC236}">
                <a16:creationId xmlns:a16="http://schemas.microsoft.com/office/drawing/2014/main" id="{B71451AD-F772-5367-0168-39BDAA266AEE}"/>
              </a:ext>
            </a:extLst>
          </p:cNvPr>
          <p:cNvSpPr/>
          <p:nvPr/>
        </p:nvSpPr>
        <p:spPr>
          <a:xfrm>
            <a:off x="-203200" y="-240929"/>
            <a:ext cx="1215891" cy="1193175"/>
          </a:xfrm>
          <a:custGeom>
            <a:avLst/>
            <a:gdLst/>
            <a:ahLst/>
            <a:cxnLst/>
            <a:rect l="l" t="t" r="r" b="b"/>
            <a:pathLst>
              <a:path w="13542" h="13289" extrusionOk="0">
                <a:moveTo>
                  <a:pt x="8901" y="1"/>
                </a:moveTo>
                <a:cubicBezTo>
                  <a:pt x="8877" y="1"/>
                  <a:pt x="8851" y="11"/>
                  <a:pt x="8828" y="36"/>
                </a:cubicBezTo>
                <a:cubicBezTo>
                  <a:pt x="8828" y="36"/>
                  <a:pt x="8828" y="36"/>
                  <a:pt x="8828" y="36"/>
                </a:cubicBezTo>
                <a:lnTo>
                  <a:pt x="8828" y="36"/>
                </a:lnTo>
                <a:cubicBezTo>
                  <a:pt x="6690" y="2422"/>
                  <a:pt x="4652" y="4895"/>
                  <a:pt x="2719" y="7450"/>
                </a:cubicBezTo>
                <a:lnTo>
                  <a:pt x="2719" y="7450"/>
                </a:lnTo>
                <a:cubicBezTo>
                  <a:pt x="3619" y="5920"/>
                  <a:pt x="4614" y="4446"/>
                  <a:pt x="5695" y="3036"/>
                </a:cubicBezTo>
                <a:lnTo>
                  <a:pt x="5695" y="3036"/>
                </a:lnTo>
                <a:cubicBezTo>
                  <a:pt x="6225" y="2370"/>
                  <a:pt x="6762" y="1710"/>
                  <a:pt x="7306" y="1054"/>
                </a:cubicBezTo>
                <a:cubicBezTo>
                  <a:pt x="7364" y="975"/>
                  <a:pt x="7298" y="877"/>
                  <a:pt x="7226" y="877"/>
                </a:cubicBezTo>
                <a:cubicBezTo>
                  <a:pt x="7203" y="877"/>
                  <a:pt x="7180" y="886"/>
                  <a:pt x="7160" y="909"/>
                </a:cubicBezTo>
                <a:cubicBezTo>
                  <a:pt x="6504" y="1667"/>
                  <a:pt x="5874" y="2447"/>
                  <a:pt x="5272" y="3247"/>
                </a:cubicBezTo>
                <a:lnTo>
                  <a:pt x="5272" y="3247"/>
                </a:lnTo>
                <a:cubicBezTo>
                  <a:pt x="4165" y="4645"/>
                  <a:pt x="3085" y="6064"/>
                  <a:pt x="2032" y="7506"/>
                </a:cubicBezTo>
                <a:lnTo>
                  <a:pt x="2032" y="7506"/>
                </a:lnTo>
                <a:cubicBezTo>
                  <a:pt x="3522" y="5084"/>
                  <a:pt x="5111" y="2723"/>
                  <a:pt x="6792" y="429"/>
                </a:cubicBezTo>
                <a:cubicBezTo>
                  <a:pt x="6847" y="350"/>
                  <a:pt x="6776" y="280"/>
                  <a:pt x="6703" y="280"/>
                </a:cubicBezTo>
                <a:cubicBezTo>
                  <a:pt x="6674" y="280"/>
                  <a:pt x="6645" y="291"/>
                  <a:pt x="6623" y="316"/>
                </a:cubicBezTo>
                <a:lnTo>
                  <a:pt x="6623" y="316"/>
                </a:lnTo>
                <a:lnTo>
                  <a:pt x="6613" y="310"/>
                </a:lnTo>
                <a:cubicBezTo>
                  <a:pt x="6525" y="429"/>
                  <a:pt x="6438" y="549"/>
                  <a:pt x="6351" y="668"/>
                </a:cubicBezTo>
                <a:lnTo>
                  <a:pt x="6351" y="668"/>
                </a:lnTo>
                <a:lnTo>
                  <a:pt x="2552" y="5590"/>
                </a:lnTo>
                <a:lnTo>
                  <a:pt x="2552" y="5590"/>
                </a:lnTo>
                <a:cubicBezTo>
                  <a:pt x="3712" y="3827"/>
                  <a:pt x="4909" y="2087"/>
                  <a:pt x="6145" y="379"/>
                </a:cubicBezTo>
                <a:lnTo>
                  <a:pt x="6145" y="379"/>
                </a:lnTo>
                <a:cubicBezTo>
                  <a:pt x="6153" y="370"/>
                  <a:pt x="6160" y="361"/>
                  <a:pt x="6168" y="352"/>
                </a:cubicBezTo>
                <a:lnTo>
                  <a:pt x="6165" y="351"/>
                </a:lnTo>
                <a:lnTo>
                  <a:pt x="6165" y="351"/>
                </a:lnTo>
                <a:cubicBezTo>
                  <a:pt x="6169" y="345"/>
                  <a:pt x="6173" y="340"/>
                  <a:pt x="6176" y="335"/>
                </a:cubicBezTo>
                <a:cubicBezTo>
                  <a:pt x="6227" y="265"/>
                  <a:pt x="6155" y="181"/>
                  <a:pt x="6087" y="181"/>
                </a:cubicBezTo>
                <a:cubicBezTo>
                  <a:pt x="6063" y="181"/>
                  <a:pt x="6040" y="191"/>
                  <a:pt x="6022" y="216"/>
                </a:cubicBezTo>
                <a:cubicBezTo>
                  <a:pt x="6019" y="220"/>
                  <a:pt x="6015" y="224"/>
                  <a:pt x="6011" y="229"/>
                </a:cubicBezTo>
                <a:lnTo>
                  <a:pt x="6011" y="229"/>
                </a:lnTo>
                <a:lnTo>
                  <a:pt x="6005" y="224"/>
                </a:lnTo>
                <a:cubicBezTo>
                  <a:pt x="5990" y="246"/>
                  <a:pt x="5974" y="268"/>
                  <a:pt x="5958" y="289"/>
                </a:cubicBezTo>
                <a:lnTo>
                  <a:pt x="5958" y="289"/>
                </a:lnTo>
                <a:cubicBezTo>
                  <a:pt x="4264" y="2241"/>
                  <a:pt x="2661" y="4278"/>
                  <a:pt x="1155" y="6383"/>
                </a:cubicBezTo>
                <a:lnTo>
                  <a:pt x="1155" y="6383"/>
                </a:lnTo>
                <a:cubicBezTo>
                  <a:pt x="2140" y="4589"/>
                  <a:pt x="3255" y="2868"/>
                  <a:pt x="4483" y="1234"/>
                </a:cubicBezTo>
                <a:lnTo>
                  <a:pt x="4468" y="1225"/>
                </a:lnTo>
                <a:lnTo>
                  <a:pt x="4468" y="1225"/>
                </a:lnTo>
                <a:cubicBezTo>
                  <a:pt x="4470" y="1222"/>
                  <a:pt x="4472" y="1219"/>
                  <a:pt x="4474" y="1216"/>
                </a:cubicBezTo>
                <a:cubicBezTo>
                  <a:pt x="4528" y="1144"/>
                  <a:pt x="4459" y="1071"/>
                  <a:pt x="4386" y="1071"/>
                </a:cubicBezTo>
                <a:cubicBezTo>
                  <a:pt x="4356" y="1071"/>
                  <a:pt x="4325" y="1084"/>
                  <a:pt x="4303" y="1114"/>
                </a:cubicBezTo>
                <a:cubicBezTo>
                  <a:pt x="3949" y="1582"/>
                  <a:pt x="3605" y="2059"/>
                  <a:pt x="3272" y="2542"/>
                </a:cubicBezTo>
                <a:lnTo>
                  <a:pt x="3272" y="2542"/>
                </a:lnTo>
                <a:cubicBezTo>
                  <a:pt x="2351" y="3795"/>
                  <a:pt x="1413" y="5035"/>
                  <a:pt x="454" y="6263"/>
                </a:cubicBezTo>
                <a:lnTo>
                  <a:pt x="454" y="6263"/>
                </a:lnTo>
                <a:cubicBezTo>
                  <a:pt x="1086" y="4667"/>
                  <a:pt x="1870" y="3129"/>
                  <a:pt x="2789" y="1678"/>
                </a:cubicBezTo>
                <a:cubicBezTo>
                  <a:pt x="2815" y="1606"/>
                  <a:pt x="2755" y="1539"/>
                  <a:pt x="2687" y="1539"/>
                </a:cubicBezTo>
                <a:cubicBezTo>
                  <a:pt x="2667" y="1539"/>
                  <a:pt x="2646" y="1545"/>
                  <a:pt x="2626" y="1559"/>
                </a:cubicBezTo>
                <a:cubicBezTo>
                  <a:pt x="2620" y="1564"/>
                  <a:pt x="2615" y="1570"/>
                  <a:pt x="2609" y="1576"/>
                </a:cubicBezTo>
                <a:lnTo>
                  <a:pt x="2609" y="1576"/>
                </a:lnTo>
                <a:lnTo>
                  <a:pt x="2609" y="1576"/>
                </a:lnTo>
                <a:cubicBezTo>
                  <a:pt x="2609" y="1576"/>
                  <a:pt x="2608" y="1577"/>
                  <a:pt x="2608" y="1577"/>
                </a:cubicBezTo>
                <a:lnTo>
                  <a:pt x="2608" y="1577"/>
                </a:lnTo>
                <a:cubicBezTo>
                  <a:pt x="1751" y="2462"/>
                  <a:pt x="953" y="3396"/>
                  <a:pt x="231" y="4390"/>
                </a:cubicBezTo>
                <a:cubicBezTo>
                  <a:pt x="176" y="4469"/>
                  <a:pt x="246" y="4544"/>
                  <a:pt x="319" y="4544"/>
                </a:cubicBezTo>
                <a:cubicBezTo>
                  <a:pt x="349" y="4544"/>
                  <a:pt x="379" y="4531"/>
                  <a:pt x="402" y="4502"/>
                </a:cubicBezTo>
                <a:lnTo>
                  <a:pt x="402" y="4493"/>
                </a:lnTo>
                <a:cubicBezTo>
                  <a:pt x="932" y="3761"/>
                  <a:pt x="1504" y="3061"/>
                  <a:pt x="2111" y="2395"/>
                </a:cubicBezTo>
                <a:lnTo>
                  <a:pt x="2111" y="2395"/>
                </a:lnTo>
                <a:cubicBezTo>
                  <a:pt x="1288" y="3803"/>
                  <a:pt x="591" y="5280"/>
                  <a:pt x="25" y="6811"/>
                </a:cubicBezTo>
                <a:cubicBezTo>
                  <a:pt x="0" y="6880"/>
                  <a:pt x="71" y="6944"/>
                  <a:pt x="134" y="6944"/>
                </a:cubicBezTo>
                <a:cubicBezTo>
                  <a:pt x="158" y="6944"/>
                  <a:pt x="180" y="6935"/>
                  <a:pt x="197" y="6914"/>
                </a:cubicBezTo>
                <a:cubicBezTo>
                  <a:pt x="724" y="6246"/>
                  <a:pt x="1244" y="5573"/>
                  <a:pt x="1759" y="4897"/>
                </a:cubicBezTo>
                <a:lnTo>
                  <a:pt x="1759" y="4897"/>
                </a:lnTo>
                <a:cubicBezTo>
                  <a:pt x="1215" y="5807"/>
                  <a:pt x="706" y="6738"/>
                  <a:pt x="231" y="7684"/>
                </a:cubicBezTo>
                <a:cubicBezTo>
                  <a:pt x="206" y="7760"/>
                  <a:pt x="268" y="7821"/>
                  <a:pt x="334" y="7821"/>
                </a:cubicBezTo>
                <a:cubicBezTo>
                  <a:pt x="357" y="7821"/>
                  <a:pt x="380" y="7814"/>
                  <a:pt x="399" y="7797"/>
                </a:cubicBezTo>
                <a:lnTo>
                  <a:pt x="399" y="7797"/>
                </a:lnTo>
                <a:lnTo>
                  <a:pt x="410" y="7804"/>
                </a:lnTo>
                <a:cubicBezTo>
                  <a:pt x="423" y="7778"/>
                  <a:pt x="436" y="7753"/>
                  <a:pt x="449" y="7727"/>
                </a:cubicBezTo>
                <a:lnTo>
                  <a:pt x="449" y="7727"/>
                </a:lnTo>
                <a:cubicBezTo>
                  <a:pt x="1747" y="5846"/>
                  <a:pt x="3123" y="4014"/>
                  <a:pt x="4572" y="2243"/>
                </a:cubicBezTo>
                <a:lnTo>
                  <a:pt x="4572" y="2243"/>
                </a:lnTo>
                <a:cubicBezTo>
                  <a:pt x="3355" y="3987"/>
                  <a:pt x="2175" y="5756"/>
                  <a:pt x="1035" y="7556"/>
                </a:cubicBezTo>
                <a:cubicBezTo>
                  <a:pt x="987" y="7633"/>
                  <a:pt x="1056" y="7699"/>
                  <a:pt x="1129" y="7699"/>
                </a:cubicBezTo>
                <a:cubicBezTo>
                  <a:pt x="1160" y="7699"/>
                  <a:pt x="1191" y="7687"/>
                  <a:pt x="1215" y="7658"/>
                </a:cubicBezTo>
                <a:lnTo>
                  <a:pt x="3976" y="4075"/>
                </a:lnTo>
                <a:lnTo>
                  <a:pt x="3976" y="4075"/>
                </a:lnTo>
                <a:cubicBezTo>
                  <a:pt x="2777" y="5869"/>
                  <a:pt x="1633" y="7700"/>
                  <a:pt x="547" y="9566"/>
                </a:cubicBezTo>
                <a:cubicBezTo>
                  <a:pt x="499" y="9650"/>
                  <a:pt x="569" y="9721"/>
                  <a:pt x="638" y="9721"/>
                </a:cubicBezTo>
                <a:cubicBezTo>
                  <a:pt x="667" y="9721"/>
                  <a:pt x="696" y="9709"/>
                  <a:pt x="717" y="9680"/>
                </a:cubicBezTo>
                <a:lnTo>
                  <a:pt x="717" y="9680"/>
                </a:lnTo>
                <a:lnTo>
                  <a:pt x="727" y="9686"/>
                </a:lnTo>
                <a:cubicBezTo>
                  <a:pt x="750" y="9645"/>
                  <a:pt x="774" y="9605"/>
                  <a:pt x="797" y="9565"/>
                </a:cubicBezTo>
                <a:lnTo>
                  <a:pt x="797" y="9565"/>
                </a:lnTo>
                <a:cubicBezTo>
                  <a:pt x="1577" y="8457"/>
                  <a:pt x="2374" y="7361"/>
                  <a:pt x="3186" y="6278"/>
                </a:cubicBezTo>
                <a:lnTo>
                  <a:pt x="3186" y="6278"/>
                </a:lnTo>
                <a:cubicBezTo>
                  <a:pt x="2673" y="7095"/>
                  <a:pt x="2186" y="7930"/>
                  <a:pt x="1728" y="8779"/>
                </a:cubicBezTo>
                <a:cubicBezTo>
                  <a:pt x="1703" y="8859"/>
                  <a:pt x="1763" y="8921"/>
                  <a:pt x="1827" y="8921"/>
                </a:cubicBezTo>
                <a:cubicBezTo>
                  <a:pt x="1852" y="8921"/>
                  <a:pt x="1877" y="8912"/>
                  <a:pt x="1899" y="8890"/>
                </a:cubicBezTo>
                <a:cubicBezTo>
                  <a:pt x="1900" y="8889"/>
                  <a:pt x="1901" y="8888"/>
                  <a:pt x="1902" y="8887"/>
                </a:cubicBezTo>
                <a:lnTo>
                  <a:pt x="1902" y="8887"/>
                </a:lnTo>
                <a:lnTo>
                  <a:pt x="1907" y="8890"/>
                </a:lnTo>
                <a:cubicBezTo>
                  <a:pt x="1915" y="8876"/>
                  <a:pt x="1923" y="8861"/>
                  <a:pt x="1931" y="8846"/>
                </a:cubicBezTo>
                <a:lnTo>
                  <a:pt x="1931" y="8846"/>
                </a:lnTo>
                <a:cubicBezTo>
                  <a:pt x="3325" y="6948"/>
                  <a:pt x="4773" y="5098"/>
                  <a:pt x="6280" y="3292"/>
                </a:cubicBezTo>
                <a:lnTo>
                  <a:pt x="6280" y="3292"/>
                </a:lnTo>
                <a:cubicBezTo>
                  <a:pt x="4722" y="5392"/>
                  <a:pt x="3254" y="7557"/>
                  <a:pt x="1793" y="9724"/>
                </a:cubicBezTo>
                <a:lnTo>
                  <a:pt x="1793" y="9724"/>
                </a:lnTo>
                <a:cubicBezTo>
                  <a:pt x="1740" y="9802"/>
                  <a:pt x="1687" y="9881"/>
                  <a:pt x="1634" y="9960"/>
                </a:cubicBezTo>
                <a:cubicBezTo>
                  <a:pt x="1585" y="10038"/>
                  <a:pt x="1662" y="10113"/>
                  <a:pt x="1734" y="10113"/>
                </a:cubicBezTo>
                <a:cubicBezTo>
                  <a:pt x="1764" y="10113"/>
                  <a:pt x="1794" y="10101"/>
                  <a:pt x="1813" y="10071"/>
                </a:cubicBezTo>
                <a:cubicBezTo>
                  <a:pt x="2014" y="9773"/>
                  <a:pt x="2215" y="9475"/>
                  <a:pt x="2416" y="9177"/>
                </a:cubicBezTo>
                <a:lnTo>
                  <a:pt x="2416" y="9177"/>
                </a:lnTo>
                <a:cubicBezTo>
                  <a:pt x="3567" y="7519"/>
                  <a:pt x="4785" y="5910"/>
                  <a:pt x="6031" y="4322"/>
                </a:cubicBezTo>
                <a:lnTo>
                  <a:pt x="6031" y="4322"/>
                </a:lnTo>
                <a:cubicBezTo>
                  <a:pt x="4721" y="6224"/>
                  <a:pt x="3476" y="8169"/>
                  <a:pt x="2292" y="10156"/>
                </a:cubicBezTo>
                <a:cubicBezTo>
                  <a:pt x="2248" y="10226"/>
                  <a:pt x="2317" y="10310"/>
                  <a:pt x="2387" y="10310"/>
                </a:cubicBezTo>
                <a:cubicBezTo>
                  <a:pt x="2411" y="10310"/>
                  <a:pt x="2435" y="10300"/>
                  <a:pt x="2455" y="10276"/>
                </a:cubicBezTo>
                <a:cubicBezTo>
                  <a:pt x="4687" y="7384"/>
                  <a:pt x="7016" y="4563"/>
                  <a:pt x="9430" y="1817"/>
                </a:cubicBezTo>
                <a:lnTo>
                  <a:pt x="9430" y="1817"/>
                </a:lnTo>
                <a:cubicBezTo>
                  <a:pt x="7338" y="4828"/>
                  <a:pt x="5221" y="7825"/>
                  <a:pt x="3079" y="10802"/>
                </a:cubicBezTo>
                <a:lnTo>
                  <a:pt x="3079" y="10802"/>
                </a:lnTo>
                <a:cubicBezTo>
                  <a:pt x="3073" y="10809"/>
                  <a:pt x="3068" y="10817"/>
                  <a:pt x="3062" y="10824"/>
                </a:cubicBezTo>
                <a:lnTo>
                  <a:pt x="3063" y="10824"/>
                </a:lnTo>
                <a:lnTo>
                  <a:pt x="3063" y="10824"/>
                </a:lnTo>
                <a:cubicBezTo>
                  <a:pt x="3057" y="10833"/>
                  <a:pt x="3051" y="10841"/>
                  <a:pt x="3045" y="10849"/>
                </a:cubicBezTo>
                <a:cubicBezTo>
                  <a:pt x="3001" y="10919"/>
                  <a:pt x="3074" y="11003"/>
                  <a:pt x="3143" y="11003"/>
                </a:cubicBezTo>
                <a:cubicBezTo>
                  <a:pt x="3167" y="11003"/>
                  <a:pt x="3190" y="10993"/>
                  <a:pt x="3208" y="10969"/>
                </a:cubicBezTo>
                <a:cubicBezTo>
                  <a:pt x="3213" y="10963"/>
                  <a:pt x="3218" y="10956"/>
                  <a:pt x="3223" y="10950"/>
                </a:cubicBezTo>
                <a:lnTo>
                  <a:pt x="3223" y="10950"/>
                </a:lnTo>
                <a:lnTo>
                  <a:pt x="3225" y="10952"/>
                </a:lnTo>
                <a:cubicBezTo>
                  <a:pt x="3238" y="10933"/>
                  <a:pt x="3252" y="10914"/>
                  <a:pt x="3266" y="10895"/>
                </a:cubicBezTo>
                <a:lnTo>
                  <a:pt x="3266" y="10895"/>
                </a:lnTo>
                <a:cubicBezTo>
                  <a:pt x="4963" y="8723"/>
                  <a:pt x="6674" y="6565"/>
                  <a:pt x="8408" y="4422"/>
                </a:cubicBezTo>
                <a:lnTo>
                  <a:pt x="8408" y="4422"/>
                </a:lnTo>
                <a:cubicBezTo>
                  <a:pt x="6705" y="6902"/>
                  <a:pt x="5043" y="9412"/>
                  <a:pt x="3422" y="11953"/>
                </a:cubicBezTo>
                <a:cubicBezTo>
                  <a:pt x="3377" y="12023"/>
                  <a:pt x="3446" y="12107"/>
                  <a:pt x="3516" y="12107"/>
                </a:cubicBezTo>
                <a:cubicBezTo>
                  <a:pt x="3540" y="12107"/>
                  <a:pt x="3564" y="12097"/>
                  <a:pt x="3584" y="12073"/>
                </a:cubicBezTo>
                <a:cubicBezTo>
                  <a:pt x="3589" y="12066"/>
                  <a:pt x="3594" y="12060"/>
                  <a:pt x="3599" y="12054"/>
                </a:cubicBezTo>
                <a:lnTo>
                  <a:pt x="3599" y="12054"/>
                </a:lnTo>
                <a:lnTo>
                  <a:pt x="3601" y="12055"/>
                </a:lnTo>
                <a:cubicBezTo>
                  <a:pt x="3605" y="12050"/>
                  <a:pt x="3609" y="12044"/>
                  <a:pt x="3612" y="12038"/>
                </a:cubicBezTo>
                <a:lnTo>
                  <a:pt x="3612" y="12038"/>
                </a:lnTo>
                <a:cubicBezTo>
                  <a:pt x="5623" y="9586"/>
                  <a:pt x="7639" y="7134"/>
                  <a:pt x="9651" y="4681"/>
                </a:cubicBezTo>
                <a:lnTo>
                  <a:pt x="9651" y="4681"/>
                </a:lnTo>
                <a:cubicBezTo>
                  <a:pt x="8235" y="6875"/>
                  <a:pt x="6874" y="9105"/>
                  <a:pt x="5569" y="11363"/>
                </a:cubicBezTo>
                <a:cubicBezTo>
                  <a:pt x="5521" y="11447"/>
                  <a:pt x="5587" y="11514"/>
                  <a:pt x="5657" y="11514"/>
                </a:cubicBezTo>
                <a:cubicBezTo>
                  <a:pt x="5687" y="11514"/>
                  <a:pt x="5717" y="11502"/>
                  <a:pt x="5740" y="11474"/>
                </a:cubicBezTo>
                <a:lnTo>
                  <a:pt x="11092" y="4456"/>
                </a:lnTo>
                <a:lnTo>
                  <a:pt x="11092" y="4456"/>
                </a:lnTo>
                <a:lnTo>
                  <a:pt x="6091" y="12278"/>
                </a:lnTo>
                <a:lnTo>
                  <a:pt x="6098" y="12283"/>
                </a:lnTo>
                <a:lnTo>
                  <a:pt x="6098" y="12283"/>
                </a:lnTo>
                <a:cubicBezTo>
                  <a:pt x="6096" y="12287"/>
                  <a:pt x="6093" y="12291"/>
                  <a:pt x="6091" y="12295"/>
                </a:cubicBezTo>
                <a:cubicBezTo>
                  <a:pt x="6037" y="12367"/>
                  <a:pt x="6110" y="12444"/>
                  <a:pt x="6182" y="12444"/>
                </a:cubicBezTo>
                <a:cubicBezTo>
                  <a:pt x="6212" y="12444"/>
                  <a:pt x="6242" y="12431"/>
                  <a:pt x="6262" y="12398"/>
                </a:cubicBezTo>
                <a:lnTo>
                  <a:pt x="6957" y="11311"/>
                </a:lnTo>
                <a:lnTo>
                  <a:pt x="6957" y="11311"/>
                </a:lnTo>
                <a:cubicBezTo>
                  <a:pt x="8123" y="9531"/>
                  <a:pt x="9352" y="7794"/>
                  <a:pt x="10641" y="6102"/>
                </a:cubicBezTo>
                <a:lnTo>
                  <a:pt x="10641" y="6102"/>
                </a:lnTo>
                <a:cubicBezTo>
                  <a:pt x="9526" y="7831"/>
                  <a:pt x="8486" y="9608"/>
                  <a:pt x="7519" y="11422"/>
                </a:cubicBezTo>
                <a:cubicBezTo>
                  <a:pt x="7501" y="11503"/>
                  <a:pt x="7559" y="11561"/>
                  <a:pt x="7621" y="11561"/>
                </a:cubicBezTo>
                <a:cubicBezTo>
                  <a:pt x="7643" y="11561"/>
                  <a:pt x="7665" y="11554"/>
                  <a:pt x="7685" y="11538"/>
                </a:cubicBezTo>
                <a:lnTo>
                  <a:pt x="7685" y="11538"/>
                </a:lnTo>
                <a:lnTo>
                  <a:pt x="7691" y="11542"/>
                </a:lnTo>
                <a:cubicBezTo>
                  <a:pt x="7697" y="11530"/>
                  <a:pt x="7704" y="11517"/>
                  <a:pt x="7710" y="11505"/>
                </a:cubicBezTo>
                <a:lnTo>
                  <a:pt x="7710" y="11505"/>
                </a:lnTo>
                <a:cubicBezTo>
                  <a:pt x="8973" y="9676"/>
                  <a:pt x="10271" y="7876"/>
                  <a:pt x="11611" y="6103"/>
                </a:cubicBezTo>
                <a:lnTo>
                  <a:pt x="11611" y="6103"/>
                </a:lnTo>
                <a:cubicBezTo>
                  <a:pt x="10391" y="7956"/>
                  <a:pt x="9209" y="9835"/>
                  <a:pt x="8067" y="11739"/>
                </a:cubicBezTo>
                <a:cubicBezTo>
                  <a:pt x="8019" y="11816"/>
                  <a:pt x="8092" y="11890"/>
                  <a:pt x="8163" y="11890"/>
                </a:cubicBezTo>
                <a:cubicBezTo>
                  <a:pt x="8195" y="11890"/>
                  <a:pt x="8226" y="11875"/>
                  <a:pt x="8247" y="11842"/>
                </a:cubicBezTo>
                <a:lnTo>
                  <a:pt x="11060" y="7757"/>
                </a:lnTo>
                <a:lnTo>
                  <a:pt x="11060" y="7757"/>
                </a:lnTo>
                <a:cubicBezTo>
                  <a:pt x="10173" y="9308"/>
                  <a:pt x="9305" y="10869"/>
                  <a:pt x="8452" y="12440"/>
                </a:cubicBezTo>
                <a:cubicBezTo>
                  <a:pt x="8433" y="12514"/>
                  <a:pt x="8491" y="12571"/>
                  <a:pt x="8553" y="12571"/>
                </a:cubicBezTo>
                <a:cubicBezTo>
                  <a:pt x="8575" y="12571"/>
                  <a:pt x="8597" y="12564"/>
                  <a:pt x="8617" y="12548"/>
                </a:cubicBezTo>
                <a:lnTo>
                  <a:pt x="8617" y="12548"/>
                </a:lnTo>
                <a:lnTo>
                  <a:pt x="8623" y="12552"/>
                </a:lnTo>
                <a:cubicBezTo>
                  <a:pt x="8635" y="12530"/>
                  <a:pt x="8646" y="12509"/>
                  <a:pt x="8658" y="12487"/>
                </a:cubicBezTo>
                <a:lnTo>
                  <a:pt x="8658" y="12487"/>
                </a:lnTo>
                <a:cubicBezTo>
                  <a:pt x="9393" y="11318"/>
                  <a:pt x="10156" y="10163"/>
                  <a:pt x="10946" y="9025"/>
                </a:cubicBezTo>
                <a:lnTo>
                  <a:pt x="10946" y="9025"/>
                </a:lnTo>
                <a:cubicBezTo>
                  <a:pt x="10157" y="10367"/>
                  <a:pt x="9416" y="11737"/>
                  <a:pt x="8726" y="13133"/>
                </a:cubicBezTo>
                <a:cubicBezTo>
                  <a:pt x="8684" y="13217"/>
                  <a:pt x="8751" y="13289"/>
                  <a:pt x="8818" y="13289"/>
                </a:cubicBezTo>
                <a:cubicBezTo>
                  <a:pt x="8845" y="13289"/>
                  <a:pt x="8872" y="13277"/>
                  <a:pt x="8893" y="13250"/>
                </a:cubicBezTo>
                <a:lnTo>
                  <a:pt x="8893" y="13250"/>
                </a:lnTo>
                <a:lnTo>
                  <a:pt x="8897" y="13253"/>
                </a:lnTo>
                <a:cubicBezTo>
                  <a:pt x="8909" y="13230"/>
                  <a:pt x="8920" y="13206"/>
                  <a:pt x="8932" y="13182"/>
                </a:cubicBezTo>
                <a:lnTo>
                  <a:pt x="8932" y="13182"/>
                </a:lnTo>
                <a:cubicBezTo>
                  <a:pt x="10063" y="11194"/>
                  <a:pt x="11334" y="9285"/>
                  <a:pt x="12734" y="7475"/>
                </a:cubicBezTo>
                <a:lnTo>
                  <a:pt x="12734" y="7475"/>
                </a:lnTo>
                <a:cubicBezTo>
                  <a:pt x="12113" y="8841"/>
                  <a:pt x="11451" y="10185"/>
                  <a:pt x="10753" y="11517"/>
                </a:cubicBezTo>
                <a:cubicBezTo>
                  <a:pt x="10706" y="11594"/>
                  <a:pt x="10778" y="11667"/>
                  <a:pt x="10847" y="11667"/>
                </a:cubicBezTo>
                <a:cubicBezTo>
                  <a:pt x="10877" y="11667"/>
                  <a:pt x="10906" y="11653"/>
                  <a:pt x="10924" y="11619"/>
                </a:cubicBezTo>
                <a:cubicBezTo>
                  <a:pt x="11754" y="10045"/>
                  <a:pt x="12533" y="8445"/>
                  <a:pt x="13260" y="6811"/>
                </a:cubicBezTo>
                <a:cubicBezTo>
                  <a:pt x="13291" y="6742"/>
                  <a:pt x="13230" y="6654"/>
                  <a:pt x="13164" y="6654"/>
                </a:cubicBezTo>
                <a:cubicBezTo>
                  <a:pt x="13141" y="6654"/>
                  <a:pt x="13117" y="6665"/>
                  <a:pt x="13097" y="6692"/>
                </a:cubicBezTo>
                <a:cubicBezTo>
                  <a:pt x="13094" y="6696"/>
                  <a:pt x="13090" y="6701"/>
                  <a:pt x="13086" y="6705"/>
                </a:cubicBezTo>
                <a:lnTo>
                  <a:pt x="13086" y="6705"/>
                </a:lnTo>
                <a:lnTo>
                  <a:pt x="13080" y="6700"/>
                </a:lnTo>
                <a:cubicBezTo>
                  <a:pt x="13076" y="6710"/>
                  <a:pt x="13072" y="6719"/>
                  <a:pt x="13068" y="6729"/>
                </a:cubicBezTo>
                <a:lnTo>
                  <a:pt x="13068" y="6729"/>
                </a:lnTo>
                <a:cubicBezTo>
                  <a:pt x="12125" y="7906"/>
                  <a:pt x="11238" y="9130"/>
                  <a:pt x="10408" y="10392"/>
                </a:cubicBezTo>
                <a:lnTo>
                  <a:pt x="10408" y="10392"/>
                </a:lnTo>
                <a:cubicBezTo>
                  <a:pt x="11136" y="9091"/>
                  <a:pt x="11907" y="7814"/>
                  <a:pt x="12721" y="6563"/>
                </a:cubicBezTo>
                <a:cubicBezTo>
                  <a:pt x="12769" y="6486"/>
                  <a:pt x="12700" y="6416"/>
                  <a:pt x="12628" y="6416"/>
                </a:cubicBezTo>
                <a:cubicBezTo>
                  <a:pt x="12598" y="6416"/>
                  <a:pt x="12569" y="6428"/>
                  <a:pt x="12546" y="6455"/>
                </a:cubicBezTo>
                <a:lnTo>
                  <a:pt x="12546" y="6455"/>
                </a:lnTo>
                <a:lnTo>
                  <a:pt x="12541" y="6452"/>
                </a:lnTo>
                <a:cubicBezTo>
                  <a:pt x="12526" y="6476"/>
                  <a:pt x="12511" y="6499"/>
                  <a:pt x="12495" y="6522"/>
                </a:cubicBezTo>
                <a:lnTo>
                  <a:pt x="12495" y="6522"/>
                </a:lnTo>
                <a:cubicBezTo>
                  <a:pt x="11635" y="7682"/>
                  <a:pt x="10799" y="8866"/>
                  <a:pt x="9992" y="10070"/>
                </a:cubicBezTo>
                <a:lnTo>
                  <a:pt x="9992" y="10070"/>
                </a:lnTo>
                <a:cubicBezTo>
                  <a:pt x="10817" y="8594"/>
                  <a:pt x="11657" y="7124"/>
                  <a:pt x="12507" y="5665"/>
                </a:cubicBezTo>
                <a:cubicBezTo>
                  <a:pt x="12555" y="5587"/>
                  <a:pt x="12486" y="5518"/>
                  <a:pt x="12417" y="5518"/>
                </a:cubicBezTo>
                <a:cubicBezTo>
                  <a:pt x="12389" y="5518"/>
                  <a:pt x="12361" y="5530"/>
                  <a:pt x="12340" y="5556"/>
                </a:cubicBezTo>
                <a:lnTo>
                  <a:pt x="12340" y="5556"/>
                </a:lnTo>
                <a:lnTo>
                  <a:pt x="12336" y="5554"/>
                </a:lnTo>
                <a:cubicBezTo>
                  <a:pt x="12325" y="5573"/>
                  <a:pt x="12314" y="5591"/>
                  <a:pt x="12303" y="5610"/>
                </a:cubicBezTo>
                <a:lnTo>
                  <a:pt x="12303" y="5610"/>
                </a:lnTo>
                <a:lnTo>
                  <a:pt x="10258" y="8569"/>
                </a:lnTo>
                <a:lnTo>
                  <a:pt x="10258" y="8569"/>
                </a:lnTo>
                <a:cubicBezTo>
                  <a:pt x="11295" y="6929"/>
                  <a:pt x="12363" y="5309"/>
                  <a:pt x="13458" y="3711"/>
                </a:cubicBezTo>
                <a:lnTo>
                  <a:pt x="13458" y="3711"/>
                </a:lnTo>
                <a:cubicBezTo>
                  <a:pt x="13466" y="3701"/>
                  <a:pt x="13474" y="3691"/>
                  <a:pt x="13482" y="3680"/>
                </a:cubicBezTo>
                <a:lnTo>
                  <a:pt x="13480" y="3679"/>
                </a:lnTo>
                <a:lnTo>
                  <a:pt x="13480" y="3679"/>
                </a:lnTo>
                <a:cubicBezTo>
                  <a:pt x="13484" y="3674"/>
                  <a:pt x="13487" y="3668"/>
                  <a:pt x="13491" y="3663"/>
                </a:cubicBezTo>
                <a:cubicBezTo>
                  <a:pt x="13542" y="3593"/>
                  <a:pt x="13470" y="3509"/>
                  <a:pt x="13401" y="3509"/>
                </a:cubicBezTo>
                <a:cubicBezTo>
                  <a:pt x="13378" y="3509"/>
                  <a:pt x="13354" y="3519"/>
                  <a:pt x="13337" y="3543"/>
                </a:cubicBezTo>
                <a:cubicBezTo>
                  <a:pt x="13332" y="3550"/>
                  <a:pt x="13327" y="3556"/>
                  <a:pt x="13322" y="3562"/>
                </a:cubicBezTo>
                <a:lnTo>
                  <a:pt x="13322" y="3562"/>
                </a:lnTo>
                <a:lnTo>
                  <a:pt x="13320" y="3561"/>
                </a:lnTo>
                <a:cubicBezTo>
                  <a:pt x="13312" y="3572"/>
                  <a:pt x="13304" y="3584"/>
                  <a:pt x="13296" y="3595"/>
                </a:cubicBezTo>
                <a:lnTo>
                  <a:pt x="13296" y="3595"/>
                </a:lnTo>
                <a:cubicBezTo>
                  <a:pt x="11679" y="5644"/>
                  <a:pt x="10116" y="7732"/>
                  <a:pt x="8612" y="9861"/>
                </a:cubicBezTo>
                <a:lnTo>
                  <a:pt x="8612" y="9861"/>
                </a:lnTo>
                <a:cubicBezTo>
                  <a:pt x="9761" y="7829"/>
                  <a:pt x="11008" y="5853"/>
                  <a:pt x="12344" y="3945"/>
                </a:cubicBezTo>
                <a:cubicBezTo>
                  <a:pt x="12390" y="3874"/>
                  <a:pt x="12317" y="3788"/>
                  <a:pt x="12246" y="3788"/>
                </a:cubicBezTo>
                <a:cubicBezTo>
                  <a:pt x="12223" y="3788"/>
                  <a:pt x="12200" y="3797"/>
                  <a:pt x="12182" y="3817"/>
                </a:cubicBezTo>
                <a:cubicBezTo>
                  <a:pt x="12177" y="3823"/>
                  <a:pt x="12172" y="3830"/>
                  <a:pt x="12167" y="3836"/>
                </a:cubicBezTo>
                <a:lnTo>
                  <a:pt x="12167" y="3836"/>
                </a:lnTo>
                <a:lnTo>
                  <a:pt x="12165" y="3834"/>
                </a:lnTo>
                <a:cubicBezTo>
                  <a:pt x="12158" y="3844"/>
                  <a:pt x="12151" y="3854"/>
                  <a:pt x="12144" y="3864"/>
                </a:cubicBezTo>
                <a:lnTo>
                  <a:pt x="12144" y="3864"/>
                </a:lnTo>
                <a:cubicBezTo>
                  <a:pt x="11302" y="4904"/>
                  <a:pt x="10484" y="5963"/>
                  <a:pt x="9689" y="7041"/>
                </a:cubicBezTo>
                <a:lnTo>
                  <a:pt x="9689" y="7041"/>
                </a:lnTo>
                <a:lnTo>
                  <a:pt x="12610" y="2474"/>
                </a:lnTo>
                <a:cubicBezTo>
                  <a:pt x="12657" y="2396"/>
                  <a:pt x="12588" y="2331"/>
                  <a:pt x="12516" y="2331"/>
                </a:cubicBezTo>
                <a:cubicBezTo>
                  <a:pt x="12487" y="2331"/>
                  <a:pt x="12458" y="2341"/>
                  <a:pt x="12435" y="2366"/>
                </a:cubicBezTo>
                <a:lnTo>
                  <a:pt x="12435" y="2366"/>
                </a:lnTo>
                <a:lnTo>
                  <a:pt x="12430" y="2363"/>
                </a:lnTo>
                <a:lnTo>
                  <a:pt x="12396" y="2416"/>
                </a:lnTo>
                <a:lnTo>
                  <a:pt x="6560" y="10071"/>
                </a:lnTo>
                <a:lnTo>
                  <a:pt x="6560" y="10071"/>
                </a:lnTo>
                <a:cubicBezTo>
                  <a:pt x="7930" y="7754"/>
                  <a:pt x="9359" y="5470"/>
                  <a:pt x="10847" y="3227"/>
                </a:cubicBezTo>
                <a:cubicBezTo>
                  <a:pt x="10892" y="3157"/>
                  <a:pt x="10823" y="3073"/>
                  <a:pt x="10753" y="3073"/>
                </a:cubicBezTo>
                <a:cubicBezTo>
                  <a:pt x="10729" y="3073"/>
                  <a:pt x="10705" y="3083"/>
                  <a:pt x="10685" y="3107"/>
                </a:cubicBezTo>
                <a:lnTo>
                  <a:pt x="10677" y="3116"/>
                </a:lnTo>
                <a:lnTo>
                  <a:pt x="10676" y="3116"/>
                </a:lnTo>
                <a:cubicBezTo>
                  <a:pt x="10674" y="3119"/>
                  <a:pt x="10672" y="3122"/>
                  <a:pt x="10670" y="3125"/>
                </a:cubicBezTo>
                <a:lnTo>
                  <a:pt x="10670" y="3125"/>
                </a:lnTo>
                <a:lnTo>
                  <a:pt x="4575" y="10544"/>
                </a:lnTo>
                <a:lnTo>
                  <a:pt x="4575" y="10544"/>
                </a:lnTo>
                <a:cubicBezTo>
                  <a:pt x="6366" y="7784"/>
                  <a:pt x="8206" y="5054"/>
                  <a:pt x="10095" y="2354"/>
                </a:cubicBezTo>
                <a:cubicBezTo>
                  <a:pt x="10139" y="2284"/>
                  <a:pt x="10065" y="2200"/>
                  <a:pt x="9997" y="2200"/>
                </a:cubicBezTo>
                <a:cubicBezTo>
                  <a:pt x="9973" y="2200"/>
                  <a:pt x="9950" y="2210"/>
                  <a:pt x="9932" y="2235"/>
                </a:cubicBezTo>
                <a:cubicBezTo>
                  <a:pt x="9927" y="2241"/>
                  <a:pt x="9922" y="2247"/>
                  <a:pt x="9917" y="2253"/>
                </a:cubicBezTo>
                <a:lnTo>
                  <a:pt x="9917" y="2253"/>
                </a:lnTo>
                <a:lnTo>
                  <a:pt x="9915" y="2252"/>
                </a:lnTo>
                <a:cubicBezTo>
                  <a:pt x="9908" y="2261"/>
                  <a:pt x="9902" y="2270"/>
                  <a:pt x="9896" y="2279"/>
                </a:cubicBezTo>
                <a:lnTo>
                  <a:pt x="9896" y="2279"/>
                </a:lnTo>
                <a:cubicBezTo>
                  <a:pt x="8471" y="4025"/>
                  <a:pt x="7055" y="5781"/>
                  <a:pt x="5652" y="7545"/>
                </a:cubicBezTo>
                <a:lnTo>
                  <a:pt x="5652" y="7545"/>
                </a:lnTo>
                <a:cubicBezTo>
                  <a:pt x="7301" y="5218"/>
                  <a:pt x="8939" y="2885"/>
                  <a:pt x="10565" y="541"/>
                </a:cubicBezTo>
                <a:cubicBezTo>
                  <a:pt x="10610" y="469"/>
                  <a:pt x="10538" y="383"/>
                  <a:pt x="10466" y="383"/>
                </a:cubicBezTo>
                <a:cubicBezTo>
                  <a:pt x="10444" y="383"/>
                  <a:pt x="10421" y="392"/>
                  <a:pt x="10402" y="412"/>
                </a:cubicBezTo>
                <a:cubicBezTo>
                  <a:pt x="7964" y="3132"/>
                  <a:pt x="5616" y="5922"/>
                  <a:pt x="3352" y="8794"/>
                </a:cubicBezTo>
                <a:lnTo>
                  <a:pt x="3352" y="8794"/>
                </a:lnTo>
                <a:cubicBezTo>
                  <a:pt x="4951" y="6200"/>
                  <a:pt x="6667" y="3679"/>
                  <a:pt x="8491" y="1235"/>
                </a:cubicBezTo>
                <a:lnTo>
                  <a:pt x="8491" y="1235"/>
                </a:lnTo>
                <a:cubicBezTo>
                  <a:pt x="8501" y="1223"/>
                  <a:pt x="8511" y="1211"/>
                  <a:pt x="8520" y="1199"/>
                </a:cubicBezTo>
                <a:lnTo>
                  <a:pt x="8519" y="1198"/>
                </a:lnTo>
                <a:lnTo>
                  <a:pt x="8519" y="1198"/>
                </a:lnTo>
                <a:cubicBezTo>
                  <a:pt x="8525" y="1190"/>
                  <a:pt x="8531" y="1182"/>
                  <a:pt x="8538" y="1174"/>
                </a:cubicBezTo>
                <a:cubicBezTo>
                  <a:pt x="8583" y="1109"/>
                  <a:pt x="8507" y="1021"/>
                  <a:pt x="8437" y="1021"/>
                </a:cubicBezTo>
                <a:cubicBezTo>
                  <a:pt x="8414" y="1021"/>
                  <a:pt x="8392" y="1031"/>
                  <a:pt x="8375" y="1054"/>
                </a:cubicBezTo>
                <a:cubicBezTo>
                  <a:pt x="7550" y="2079"/>
                  <a:pt x="6726" y="3105"/>
                  <a:pt x="5913" y="4139"/>
                </a:cubicBezTo>
                <a:lnTo>
                  <a:pt x="5913" y="4139"/>
                </a:lnTo>
                <a:cubicBezTo>
                  <a:pt x="6867" y="2826"/>
                  <a:pt x="7851" y="1534"/>
                  <a:pt x="8885" y="281"/>
                </a:cubicBezTo>
                <a:lnTo>
                  <a:pt x="8885" y="281"/>
                </a:lnTo>
                <a:cubicBezTo>
                  <a:pt x="8914" y="248"/>
                  <a:pt x="8944" y="214"/>
                  <a:pt x="8974" y="181"/>
                </a:cubicBezTo>
                <a:lnTo>
                  <a:pt x="8970" y="177"/>
                </a:lnTo>
                <a:lnTo>
                  <a:pt x="8970" y="177"/>
                </a:lnTo>
                <a:cubicBezTo>
                  <a:pt x="8971" y="176"/>
                  <a:pt x="8973" y="174"/>
                  <a:pt x="8974" y="173"/>
                </a:cubicBezTo>
                <a:cubicBezTo>
                  <a:pt x="9039" y="101"/>
                  <a:pt x="8976" y="1"/>
                  <a:pt x="89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244"/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1E780A4D-3832-9E48-B047-7205EBB3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0"/>
            <a:ext cx="91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90">
            <a:extLst>
              <a:ext uri="{FF2B5EF4-FFF2-40B4-BE49-F238E27FC236}">
                <a16:creationId xmlns:a16="http://schemas.microsoft.com/office/drawing/2014/main" id="{6358C872-F118-D2D7-98EC-C1D763048328}"/>
              </a:ext>
            </a:extLst>
          </p:cNvPr>
          <p:cNvSpPr/>
          <p:nvPr/>
        </p:nvSpPr>
        <p:spPr>
          <a:xfrm>
            <a:off x="1489724" y="3282726"/>
            <a:ext cx="9955905" cy="357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cs typeface="Arial" pitchFamily="34" charset="0"/>
              </a:rPr>
              <a:t>a) </a:t>
            </a:r>
          </a:p>
          <a:p>
            <a:pPr marL="304815" indent="-304815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cs typeface="Arial" pitchFamily="34" charset="0"/>
              </a:rPr>
              <a:t>Thứ</a:t>
            </a:r>
            <a:r>
              <a:rPr lang="en-US" sz="2200" dirty="0">
                <a:cs typeface="Arial" pitchFamily="34" charset="0"/>
              </a:rPr>
              <a:t> Hai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b="1" dirty="0">
                <a:cs typeface="Arial" pitchFamily="34" charset="0"/>
              </a:rPr>
              <a:t>16 </a:t>
            </a:r>
            <a:r>
              <a:rPr lang="en-US" sz="2200" b="1" dirty="0" err="1">
                <a:cs typeface="Arial" pitchFamily="34" charset="0"/>
              </a:rPr>
              <a:t>học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sinh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xe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buýt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đến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trường</a:t>
            </a:r>
            <a:r>
              <a:rPr lang="en-US" sz="2200" dirty="0">
                <a:cs typeface="Arial" pitchFamily="34" charset="0"/>
              </a:rPr>
              <a:t>.</a:t>
            </a:r>
          </a:p>
          <a:p>
            <a:pPr marL="304815" indent="-304815" algn="just">
              <a:lnSpc>
                <a:spcPct val="150000"/>
              </a:lnSpc>
              <a:buFontTx/>
              <a:buChar char="-"/>
            </a:pPr>
            <a:r>
              <a:rPr lang="en-US" sz="2200" b="1" dirty="0" err="1">
                <a:cs typeface="Arial" pitchFamily="34" charset="0"/>
              </a:rPr>
              <a:t>Thứ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Tư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nhiều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học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sinh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xe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buýt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đến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trường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nhất</a:t>
            </a:r>
            <a:r>
              <a:rPr lang="en-US" sz="2200" dirty="0">
                <a:cs typeface="Arial" pitchFamily="34" charset="0"/>
              </a:rPr>
              <a:t>.</a:t>
            </a:r>
          </a:p>
          <a:p>
            <a:pPr marL="304815" indent="-304815" algn="just">
              <a:lnSpc>
                <a:spcPct val="150000"/>
              </a:lnSpc>
              <a:buFontTx/>
              <a:buChar char="-"/>
            </a:pPr>
            <a:r>
              <a:rPr lang="en-US" sz="2200" b="1" dirty="0" err="1">
                <a:cs typeface="Arial" pitchFamily="34" charset="0"/>
              </a:rPr>
              <a:t>Thứ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Sáu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ít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học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sinh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xe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buýt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đến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trường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nhất</a:t>
            </a:r>
            <a:r>
              <a:rPr lang="en-US" sz="2200" dirty="0"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cs typeface="Arial" pitchFamily="34" charset="0"/>
              </a:rPr>
              <a:t>b) </a:t>
            </a:r>
            <a:r>
              <a:rPr lang="en-US" sz="2200" dirty="0" err="1">
                <a:cs typeface="Arial" pitchFamily="34" charset="0"/>
              </a:rPr>
              <a:t>Câu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hỏi</a:t>
            </a:r>
            <a:r>
              <a:rPr lang="en-US" sz="2200" dirty="0">
                <a:cs typeface="Arial" pitchFamily="34" charset="0"/>
              </a:rPr>
              <a:t>: </a:t>
            </a:r>
          </a:p>
          <a:p>
            <a:pPr marL="304815" indent="-304815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cs typeface="Arial" pitchFamily="34" charset="0"/>
              </a:rPr>
              <a:t>Hai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ngày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nào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số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học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sinh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xe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buýt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đến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trường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bằng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nhau</a:t>
            </a:r>
            <a:r>
              <a:rPr lang="en-US" sz="2200" dirty="0">
                <a:cs typeface="Arial" pitchFamily="34" charset="0"/>
              </a:rPr>
              <a:t>?</a:t>
            </a:r>
          </a:p>
          <a:p>
            <a:pPr marL="304815" indent="-304815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bao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nhiêu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học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sinh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xe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buýt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đến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trường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vào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thứ</a:t>
            </a:r>
            <a:r>
              <a:rPr lang="en-US" sz="2200" dirty="0">
                <a:cs typeface="Arial" pitchFamily="34" charset="0"/>
              </a:rPr>
              <a:t> Ba?</a:t>
            </a:r>
          </a:p>
        </p:txBody>
      </p:sp>
      <p:graphicFrame>
        <p:nvGraphicFramePr>
          <p:cNvPr id="78" name="Table 91">
            <a:extLst>
              <a:ext uri="{FF2B5EF4-FFF2-40B4-BE49-F238E27FC236}">
                <a16:creationId xmlns:a16="http://schemas.microsoft.com/office/drawing/2014/main" id="{348F3658-C909-E724-17CA-0BA8A265A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3791"/>
              </p:ext>
            </p:extLst>
          </p:nvPr>
        </p:nvGraphicFramePr>
        <p:xfrm>
          <a:off x="1066672" y="2281887"/>
          <a:ext cx="10215255" cy="108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Ngày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trong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tuần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Hai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Ba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Tư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Năm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Thứ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Sáu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Số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học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sinh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TextBox 92">
            <a:extLst>
              <a:ext uri="{FF2B5EF4-FFF2-40B4-BE49-F238E27FC236}">
                <a16:creationId xmlns:a16="http://schemas.microsoft.com/office/drawing/2014/main" id="{E0876B1A-EC43-8D7B-E7C7-0675108B9C9B}"/>
              </a:ext>
            </a:extLst>
          </p:cNvPr>
          <p:cNvSpPr txBox="1"/>
          <p:nvPr/>
        </p:nvSpPr>
        <p:spPr>
          <a:xfrm>
            <a:off x="5257800" y="1681013"/>
            <a:ext cx="167640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Trả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lời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80" name="Picture 93">
            <a:extLst>
              <a:ext uri="{FF2B5EF4-FFF2-40B4-BE49-F238E27FC236}">
                <a16:creationId xmlns:a16="http://schemas.microsoft.com/office/drawing/2014/main" id="{D14477DB-F334-A205-DC75-00250DAFB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4922" y="5039361"/>
            <a:ext cx="1695553" cy="16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4B8AB07-6BDA-AF9E-6EF1-ADAF5E884BEB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3">
            <a:extLst>
              <a:ext uri="{FF2B5EF4-FFF2-40B4-BE49-F238E27FC236}">
                <a16:creationId xmlns:a16="http://schemas.microsoft.com/office/drawing/2014/main" id="{4E24A6E7-C26B-5908-04C2-2C22CDD40DF9}"/>
              </a:ext>
            </a:extLst>
          </p:cNvPr>
          <p:cNvSpPr/>
          <p:nvPr/>
        </p:nvSpPr>
        <p:spPr>
          <a:xfrm>
            <a:off x="141916" y="1724800"/>
            <a:ext cx="1594604" cy="510524"/>
          </a:xfrm>
          <a:prstGeom prst="rect">
            <a:avLst/>
          </a:prstGeom>
          <a:solidFill>
            <a:srgbClr val="E1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tập</a:t>
            </a:r>
            <a:r>
              <a:rPr lang="en-US" sz="2200" b="1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B841A7B0-F64D-58EF-3AB0-188999F91988}"/>
              </a:ext>
            </a:extLst>
          </p:cNvPr>
          <p:cNvSpPr/>
          <p:nvPr/>
        </p:nvSpPr>
        <p:spPr>
          <a:xfrm>
            <a:off x="1466172" y="1717266"/>
            <a:ext cx="9661567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cs typeface="Arial" pitchFamily="34" charset="0"/>
              </a:rPr>
              <a:t>Bạn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Thảo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được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phân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công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ghi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lại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nhiệt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độ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vào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lúc</a:t>
            </a:r>
            <a:r>
              <a:rPr lang="en-US" sz="2200" b="1" dirty="0">
                <a:cs typeface="Arial" pitchFamily="34" charset="0"/>
              </a:rPr>
              <a:t> 10 </a:t>
            </a:r>
            <a:r>
              <a:rPr lang="en-US" sz="2200" b="1" dirty="0" err="1">
                <a:cs typeface="Arial" pitchFamily="34" charset="0"/>
              </a:rPr>
              <a:t>giờ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sáng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của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tất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cả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các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ngày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trong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một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tuần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như</a:t>
            </a:r>
            <a:r>
              <a:rPr lang="en-US" sz="2200" b="1" dirty="0">
                <a:cs typeface="Arial" pitchFamily="34" charset="0"/>
              </a:rPr>
              <a:t> ở </a:t>
            </a:r>
            <a:r>
              <a:rPr lang="en-US" sz="2200" b="1" dirty="0" err="1">
                <a:cs typeface="Arial" pitchFamily="34" charset="0"/>
              </a:rPr>
              <a:t>bảng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sau</a:t>
            </a:r>
            <a:r>
              <a:rPr lang="en-US" sz="2200" b="1" dirty="0">
                <a:cs typeface="Arial" pitchFamily="34" charset="0"/>
              </a:rPr>
              <a:t>: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7">
                <a:extLst>
                  <a:ext uri="{FF2B5EF4-FFF2-40B4-BE49-F238E27FC236}">
                    <a16:creationId xmlns:a16="http://schemas.microsoft.com/office/drawing/2014/main" id="{1A312E4E-5BE9-F057-F275-77308242CA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762653"/>
                  </p:ext>
                </p:extLst>
              </p:nvPr>
            </p:nvGraphicFramePr>
            <p:xfrm>
              <a:off x="356823" y="3294990"/>
              <a:ext cx="11642503" cy="14474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02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96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3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03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36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5451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Ngày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Hai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Ba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Tư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Năm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Sáu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Bảy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Chủ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Nhật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Nhiệt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độ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C)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7">
                <a:extLst>
                  <a:ext uri="{FF2B5EF4-FFF2-40B4-BE49-F238E27FC236}">
                    <a16:creationId xmlns:a16="http://schemas.microsoft.com/office/drawing/2014/main" id="{1A312E4E-5BE9-F057-F275-77308242CA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762653"/>
                  </p:ext>
                </p:extLst>
              </p:nvPr>
            </p:nvGraphicFramePr>
            <p:xfrm>
              <a:off x="356823" y="3294990"/>
              <a:ext cx="11642503" cy="14474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02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96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3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03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36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5451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Ngày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Hai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Ba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Tư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Năm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Sáu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Bảy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Chủ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Nhật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9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8" t="-51266" r="-585663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oogle Shape;7388;p112">
            <a:extLst>
              <a:ext uri="{FF2B5EF4-FFF2-40B4-BE49-F238E27FC236}">
                <a16:creationId xmlns:a16="http://schemas.microsoft.com/office/drawing/2014/main" id="{11056BAD-55B3-8B16-D5A3-3373DDF8B7EA}"/>
              </a:ext>
            </a:extLst>
          </p:cNvPr>
          <p:cNvGrpSpPr/>
          <p:nvPr/>
        </p:nvGrpSpPr>
        <p:grpSpPr>
          <a:xfrm>
            <a:off x="11222222" y="6008599"/>
            <a:ext cx="1554207" cy="1216699"/>
            <a:chOff x="4089831" y="4107905"/>
            <a:chExt cx="1165655" cy="912524"/>
          </a:xfrm>
        </p:grpSpPr>
        <p:sp>
          <p:nvSpPr>
            <p:cNvPr id="8" name="Google Shape;7389;p112">
              <a:extLst>
                <a:ext uri="{FF2B5EF4-FFF2-40B4-BE49-F238E27FC236}">
                  <a16:creationId xmlns:a16="http://schemas.microsoft.com/office/drawing/2014/main" id="{AA17B6A5-7173-9157-4D50-3F7D4915AC4A}"/>
                </a:ext>
              </a:extLst>
            </p:cNvPr>
            <p:cNvSpPr/>
            <p:nvPr/>
          </p:nvSpPr>
          <p:spPr>
            <a:xfrm>
              <a:off x="4089831" y="4107905"/>
              <a:ext cx="1165655" cy="912524"/>
            </a:xfrm>
            <a:custGeom>
              <a:avLst/>
              <a:gdLst/>
              <a:ahLst/>
              <a:cxnLst/>
              <a:rect l="l" t="t" r="r" b="b"/>
              <a:pathLst>
                <a:path w="17310" h="13551" extrusionOk="0">
                  <a:moveTo>
                    <a:pt x="2032" y="12085"/>
                  </a:moveTo>
                  <a:cubicBezTo>
                    <a:pt x="1974" y="12103"/>
                    <a:pt x="1920" y="12130"/>
                    <a:pt x="1868" y="12171"/>
                  </a:cubicBezTo>
                  <a:lnTo>
                    <a:pt x="2219" y="12214"/>
                  </a:lnTo>
                  <a:cubicBezTo>
                    <a:pt x="2155" y="12173"/>
                    <a:pt x="2093" y="12130"/>
                    <a:pt x="2032" y="12085"/>
                  </a:cubicBezTo>
                  <a:close/>
                  <a:moveTo>
                    <a:pt x="12873" y="1"/>
                  </a:moveTo>
                  <a:cubicBezTo>
                    <a:pt x="12342" y="1"/>
                    <a:pt x="11801" y="121"/>
                    <a:pt x="11270" y="211"/>
                  </a:cubicBezTo>
                  <a:cubicBezTo>
                    <a:pt x="10374" y="347"/>
                    <a:pt x="9466" y="417"/>
                    <a:pt x="8557" y="417"/>
                  </a:cubicBezTo>
                  <a:cubicBezTo>
                    <a:pt x="8146" y="417"/>
                    <a:pt x="7736" y="403"/>
                    <a:pt x="7326" y="374"/>
                  </a:cubicBezTo>
                  <a:cubicBezTo>
                    <a:pt x="6842" y="343"/>
                    <a:pt x="6352" y="304"/>
                    <a:pt x="5865" y="304"/>
                  </a:cubicBezTo>
                  <a:cubicBezTo>
                    <a:pt x="5534" y="304"/>
                    <a:pt x="5205" y="322"/>
                    <a:pt x="4880" y="374"/>
                  </a:cubicBezTo>
                  <a:cubicBezTo>
                    <a:pt x="4067" y="502"/>
                    <a:pt x="3263" y="879"/>
                    <a:pt x="2809" y="1563"/>
                  </a:cubicBezTo>
                  <a:cubicBezTo>
                    <a:pt x="2065" y="2701"/>
                    <a:pt x="2518" y="4283"/>
                    <a:pt x="1937" y="5515"/>
                  </a:cubicBezTo>
                  <a:cubicBezTo>
                    <a:pt x="1706" y="6011"/>
                    <a:pt x="1304" y="6431"/>
                    <a:pt x="1013" y="6901"/>
                  </a:cubicBezTo>
                  <a:cubicBezTo>
                    <a:pt x="0" y="8547"/>
                    <a:pt x="485" y="10938"/>
                    <a:pt x="2032" y="12085"/>
                  </a:cubicBezTo>
                  <a:lnTo>
                    <a:pt x="2032" y="12085"/>
                  </a:lnTo>
                  <a:cubicBezTo>
                    <a:pt x="2096" y="12064"/>
                    <a:pt x="2163" y="12057"/>
                    <a:pt x="2233" y="12057"/>
                  </a:cubicBezTo>
                  <a:cubicBezTo>
                    <a:pt x="2490" y="12057"/>
                    <a:pt x="2780" y="12164"/>
                    <a:pt x="3055" y="12164"/>
                  </a:cubicBezTo>
                  <a:cubicBezTo>
                    <a:pt x="3116" y="12164"/>
                    <a:pt x="3177" y="12159"/>
                    <a:pt x="3237" y="12145"/>
                  </a:cubicBezTo>
                  <a:cubicBezTo>
                    <a:pt x="3425" y="12103"/>
                    <a:pt x="3596" y="11983"/>
                    <a:pt x="3785" y="11906"/>
                  </a:cubicBezTo>
                  <a:cubicBezTo>
                    <a:pt x="3930" y="11846"/>
                    <a:pt x="4079" y="11820"/>
                    <a:pt x="4227" y="11820"/>
                  </a:cubicBezTo>
                  <a:cubicBezTo>
                    <a:pt x="4802" y="11820"/>
                    <a:pt x="5386" y="12211"/>
                    <a:pt x="5889" y="12564"/>
                  </a:cubicBezTo>
                  <a:cubicBezTo>
                    <a:pt x="6531" y="13026"/>
                    <a:pt x="7232" y="13463"/>
                    <a:pt x="8028" y="13540"/>
                  </a:cubicBezTo>
                  <a:cubicBezTo>
                    <a:pt x="8109" y="13547"/>
                    <a:pt x="8189" y="13550"/>
                    <a:pt x="8269" y="13550"/>
                  </a:cubicBezTo>
                  <a:cubicBezTo>
                    <a:pt x="9408" y="13550"/>
                    <a:pt x="10469" y="12853"/>
                    <a:pt x="11612" y="12701"/>
                  </a:cubicBezTo>
                  <a:cubicBezTo>
                    <a:pt x="12271" y="12607"/>
                    <a:pt x="12930" y="12701"/>
                    <a:pt x="13580" y="12599"/>
                  </a:cubicBezTo>
                  <a:cubicBezTo>
                    <a:pt x="15522" y="12308"/>
                    <a:pt x="16874" y="10366"/>
                    <a:pt x="17096" y="8415"/>
                  </a:cubicBezTo>
                  <a:cubicBezTo>
                    <a:pt x="17310" y="6465"/>
                    <a:pt x="16643" y="4540"/>
                    <a:pt x="15873" y="2735"/>
                  </a:cubicBezTo>
                  <a:cubicBezTo>
                    <a:pt x="15419" y="1648"/>
                    <a:pt x="14803" y="468"/>
                    <a:pt x="13683" y="117"/>
                  </a:cubicBezTo>
                  <a:cubicBezTo>
                    <a:pt x="13418" y="33"/>
                    <a:pt x="13147" y="1"/>
                    <a:pt x="12873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9" name="Google Shape;7390;p112">
              <a:extLst>
                <a:ext uri="{FF2B5EF4-FFF2-40B4-BE49-F238E27FC236}">
                  <a16:creationId xmlns:a16="http://schemas.microsoft.com/office/drawing/2014/main" id="{5CEAA2B6-4996-3DE7-83E9-BF97BFC68154}"/>
                </a:ext>
              </a:extLst>
            </p:cNvPr>
            <p:cNvSpPr/>
            <p:nvPr/>
          </p:nvSpPr>
          <p:spPr>
            <a:xfrm>
              <a:off x="4271178" y="4358410"/>
              <a:ext cx="51380" cy="58451"/>
            </a:xfrm>
            <a:custGeom>
              <a:avLst/>
              <a:gdLst/>
              <a:ahLst/>
              <a:cxnLst/>
              <a:rect l="l" t="t" r="r" b="b"/>
              <a:pathLst>
                <a:path w="763" h="868" extrusionOk="0">
                  <a:moveTo>
                    <a:pt x="272" y="1"/>
                  </a:moveTo>
                  <a:cubicBezTo>
                    <a:pt x="179" y="1"/>
                    <a:pt x="89" y="64"/>
                    <a:pt x="65" y="161"/>
                  </a:cubicBezTo>
                  <a:cubicBezTo>
                    <a:pt x="65" y="161"/>
                    <a:pt x="65" y="161"/>
                    <a:pt x="65" y="161"/>
                  </a:cubicBezTo>
                  <a:lnTo>
                    <a:pt x="65" y="161"/>
                  </a:lnTo>
                  <a:cubicBezTo>
                    <a:pt x="20" y="216"/>
                    <a:pt x="1" y="291"/>
                    <a:pt x="22" y="367"/>
                  </a:cubicBezTo>
                  <a:lnTo>
                    <a:pt x="22" y="358"/>
                  </a:lnTo>
                  <a:cubicBezTo>
                    <a:pt x="23" y="362"/>
                    <a:pt x="25" y="366"/>
                    <a:pt x="26" y="370"/>
                  </a:cubicBezTo>
                  <a:lnTo>
                    <a:pt x="26" y="370"/>
                  </a:lnTo>
                  <a:cubicBezTo>
                    <a:pt x="16" y="547"/>
                    <a:pt x="63" y="736"/>
                    <a:pt x="219" y="820"/>
                  </a:cubicBezTo>
                  <a:cubicBezTo>
                    <a:pt x="265" y="845"/>
                    <a:pt x="312" y="856"/>
                    <a:pt x="357" y="856"/>
                  </a:cubicBezTo>
                  <a:cubicBezTo>
                    <a:pt x="375" y="856"/>
                    <a:pt x="392" y="854"/>
                    <a:pt x="408" y="851"/>
                  </a:cubicBezTo>
                  <a:lnTo>
                    <a:pt x="408" y="851"/>
                  </a:lnTo>
                  <a:cubicBezTo>
                    <a:pt x="431" y="863"/>
                    <a:pt x="455" y="868"/>
                    <a:pt x="478" y="868"/>
                  </a:cubicBezTo>
                  <a:cubicBezTo>
                    <a:pt x="588" y="868"/>
                    <a:pt x="692" y="756"/>
                    <a:pt x="698" y="640"/>
                  </a:cubicBezTo>
                  <a:cubicBezTo>
                    <a:pt x="698" y="627"/>
                    <a:pt x="699" y="614"/>
                    <a:pt x="698" y="601"/>
                  </a:cubicBezTo>
                  <a:lnTo>
                    <a:pt x="698" y="601"/>
                  </a:lnTo>
                  <a:cubicBezTo>
                    <a:pt x="716" y="561"/>
                    <a:pt x="728" y="519"/>
                    <a:pt x="732" y="478"/>
                  </a:cubicBezTo>
                  <a:cubicBezTo>
                    <a:pt x="762" y="275"/>
                    <a:pt x="635" y="53"/>
                    <a:pt x="430" y="53"/>
                  </a:cubicBezTo>
                  <a:cubicBezTo>
                    <a:pt x="424" y="53"/>
                    <a:pt x="418" y="53"/>
                    <a:pt x="413" y="54"/>
                  </a:cubicBezTo>
                  <a:lnTo>
                    <a:pt x="413" y="54"/>
                  </a:lnTo>
                  <a:cubicBezTo>
                    <a:pt x="403" y="47"/>
                    <a:pt x="392" y="40"/>
                    <a:pt x="381" y="33"/>
                  </a:cubicBezTo>
                  <a:cubicBezTo>
                    <a:pt x="347" y="11"/>
                    <a:pt x="309" y="1"/>
                    <a:pt x="27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0" name="Google Shape;7391;p112">
              <a:extLst>
                <a:ext uri="{FF2B5EF4-FFF2-40B4-BE49-F238E27FC236}">
                  <a16:creationId xmlns:a16="http://schemas.microsoft.com/office/drawing/2014/main" id="{17BD7C88-0F39-604A-6767-EAE100545162}"/>
                </a:ext>
              </a:extLst>
            </p:cNvPr>
            <p:cNvSpPr/>
            <p:nvPr/>
          </p:nvSpPr>
          <p:spPr>
            <a:xfrm>
              <a:off x="4356161" y="4305279"/>
              <a:ext cx="64108" cy="57172"/>
            </a:xfrm>
            <a:custGeom>
              <a:avLst/>
              <a:gdLst/>
              <a:ahLst/>
              <a:cxnLst/>
              <a:rect l="l" t="t" r="r" b="b"/>
              <a:pathLst>
                <a:path w="952" h="849" extrusionOk="0">
                  <a:moveTo>
                    <a:pt x="257" y="1"/>
                  </a:moveTo>
                  <a:cubicBezTo>
                    <a:pt x="112" y="1"/>
                    <a:pt x="1" y="138"/>
                    <a:pt x="43" y="274"/>
                  </a:cubicBezTo>
                  <a:cubicBezTo>
                    <a:pt x="78" y="469"/>
                    <a:pt x="192" y="633"/>
                    <a:pt x="349" y="735"/>
                  </a:cubicBezTo>
                  <a:lnTo>
                    <a:pt x="349" y="735"/>
                  </a:lnTo>
                  <a:cubicBezTo>
                    <a:pt x="424" y="803"/>
                    <a:pt x="516" y="848"/>
                    <a:pt x="612" y="848"/>
                  </a:cubicBezTo>
                  <a:cubicBezTo>
                    <a:pt x="619" y="848"/>
                    <a:pt x="626" y="848"/>
                    <a:pt x="634" y="848"/>
                  </a:cubicBezTo>
                  <a:cubicBezTo>
                    <a:pt x="644" y="847"/>
                    <a:pt x="655" y="846"/>
                    <a:pt x="665" y="844"/>
                  </a:cubicBezTo>
                  <a:lnTo>
                    <a:pt x="665" y="844"/>
                  </a:lnTo>
                  <a:cubicBezTo>
                    <a:pt x="747" y="842"/>
                    <a:pt x="823" y="798"/>
                    <a:pt x="862" y="729"/>
                  </a:cubicBezTo>
                  <a:lnTo>
                    <a:pt x="862" y="729"/>
                  </a:lnTo>
                  <a:cubicBezTo>
                    <a:pt x="949" y="614"/>
                    <a:pt x="952" y="436"/>
                    <a:pt x="865" y="300"/>
                  </a:cubicBezTo>
                  <a:cubicBezTo>
                    <a:pt x="719" y="112"/>
                    <a:pt x="497" y="1"/>
                    <a:pt x="2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1" name="Google Shape;7392;p112">
              <a:extLst>
                <a:ext uri="{FF2B5EF4-FFF2-40B4-BE49-F238E27FC236}">
                  <a16:creationId xmlns:a16="http://schemas.microsoft.com/office/drawing/2014/main" id="{3CE91201-CC86-A13F-41CF-6E2679562C5D}"/>
                </a:ext>
              </a:extLst>
            </p:cNvPr>
            <p:cNvSpPr/>
            <p:nvPr/>
          </p:nvSpPr>
          <p:spPr>
            <a:xfrm>
              <a:off x="4470908" y="4225548"/>
              <a:ext cx="61010" cy="62357"/>
            </a:xfrm>
            <a:custGeom>
              <a:avLst/>
              <a:gdLst/>
              <a:ahLst/>
              <a:cxnLst/>
              <a:rect l="l" t="t" r="r" b="b"/>
              <a:pathLst>
                <a:path w="906" h="926" extrusionOk="0">
                  <a:moveTo>
                    <a:pt x="293" y="0"/>
                  </a:moveTo>
                  <a:cubicBezTo>
                    <a:pt x="221" y="0"/>
                    <a:pt x="150" y="38"/>
                    <a:pt x="110" y="107"/>
                  </a:cubicBezTo>
                  <a:cubicBezTo>
                    <a:pt x="101" y="123"/>
                    <a:pt x="94" y="140"/>
                    <a:pt x="89" y="157"/>
                  </a:cubicBezTo>
                  <a:lnTo>
                    <a:pt x="89" y="157"/>
                  </a:lnTo>
                  <a:cubicBezTo>
                    <a:pt x="60" y="195"/>
                    <a:pt x="40" y="242"/>
                    <a:pt x="33" y="295"/>
                  </a:cubicBezTo>
                  <a:cubicBezTo>
                    <a:pt x="24" y="352"/>
                    <a:pt x="26" y="411"/>
                    <a:pt x="38" y="468"/>
                  </a:cubicBezTo>
                  <a:lnTo>
                    <a:pt x="38" y="468"/>
                  </a:lnTo>
                  <a:cubicBezTo>
                    <a:pt x="0" y="724"/>
                    <a:pt x="237" y="925"/>
                    <a:pt x="480" y="925"/>
                  </a:cubicBezTo>
                  <a:cubicBezTo>
                    <a:pt x="535" y="925"/>
                    <a:pt x="589" y="915"/>
                    <a:pt x="641" y="894"/>
                  </a:cubicBezTo>
                  <a:cubicBezTo>
                    <a:pt x="837" y="800"/>
                    <a:pt x="906" y="560"/>
                    <a:pt x="795" y="381"/>
                  </a:cubicBezTo>
                  <a:cubicBezTo>
                    <a:pt x="782" y="359"/>
                    <a:pt x="768" y="338"/>
                    <a:pt x="754" y="318"/>
                  </a:cubicBezTo>
                  <a:lnTo>
                    <a:pt x="754" y="318"/>
                  </a:lnTo>
                  <a:cubicBezTo>
                    <a:pt x="723" y="252"/>
                    <a:pt x="672" y="196"/>
                    <a:pt x="610" y="158"/>
                  </a:cubicBezTo>
                  <a:lnTo>
                    <a:pt x="610" y="158"/>
                  </a:lnTo>
                  <a:cubicBezTo>
                    <a:pt x="549" y="105"/>
                    <a:pt x="479" y="61"/>
                    <a:pt x="401" y="30"/>
                  </a:cubicBezTo>
                  <a:cubicBezTo>
                    <a:pt x="367" y="10"/>
                    <a:pt x="330" y="0"/>
                    <a:pt x="2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2" name="Google Shape;7393;p112">
              <a:extLst>
                <a:ext uri="{FF2B5EF4-FFF2-40B4-BE49-F238E27FC236}">
                  <a16:creationId xmlns:a16="http://schemas.microsoft.com/office/drawing/2014/main" id="{CFFF5EC9-B8EA-5623-E364-4E1802F08D24}"/>
                </a:ext>
              </a:extLst>
            </p:cNvPr>
            <p:cNvSpPr/>
            <p:nvPr/>
          </p:nvSpPr>
          <p:spPr>
            <a:xfrm>
              <a:off x="4554949" y="4180296"/>
              <a:ext cx="72054" cy="72660"/>
            </a:xfrm>
            <a:custGeom>
              <a:avLst/>
              <a:gdLst/>
              <a:ahLst/>
              <a:cxnLst/>
              <a:rect l="l" t="t" r="r" b="b"/>
              <a:pathLst>
                <a:path w="1070" h="1079" extrusionOk="0">
                  <a:moveTo>
                    <a:pt x="282" y="0"/>
                  </a:moveTo>
                  <a:cubicBezTo>
                    <a:pt x="180" y="0"/>
                    <a:pt x="94" y="69"/>
                    <a:pt x="69" y="163"/>
                  </a:cubicBezTo>
                  <a:cubicBezTo>
                    <a:pt x="1" y="481"/>
                    <a:pt x="196" y="821"/>
                    <a:pt x="496" y="927"/>
                  </a:cubicBezTo>
                  <a:lnTo>
                    <a:pt x="496" y="927"/>
                  </a:lnTo>
                  <a:cubicBezTo>
                    <a:pt x="587" y="1020"/>
                    <a:pt x="714" y="1078"/>
                    <a:pt x="856" y="1078"/>
                  </a:cubicBezTo>
                  <a:cubicBezTo>
                    <a:pt x="967" y="1078"/>
                    <a:pt x="1061" y="984"/>
                    <a:pt x="1069" y="864"/>
                  </a:cubicBezTo>
                  <a:cubicBezTo>
                    <a:pt x="1069" y="419"/>
                    <a:pt x="727" y="43"/>
                    <a:pt x="2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3" name="Google Shape;7394;p112">
              <a:extLst>
                <a:ext uri="{FF2B5EF4-FFF2-40B4-BE49-F238E27FC236}">
                  <a16:creationId xmlns:a16="http://schemas.microsoft.com/office/drawing/2014/main" id="{15A0E54F-BE61-1FB8-2635-1F3D91F39B3D}"/>
                </a:ext>
              </a:extLst>
            </p:cNvPr>
            <p:cNvSpPr/>
            <p:nvPr/>
          </p:nvSpPr>
          <p:spPr>
            <a:xfrm>
              <a:off x="4447743" y="4369589"/>
              <a:ext cx="63771" cy="59663"/>
            </a:xfrm>
            <a:custGeom>
              <a:avLst/>
              <a:gdLst/>
              <a:ahLst/>
              <a:cxnLst/>
              <a:rect l="l" t="t" r="r" b="b"/>
              <a:pathLst>
                <a:path w="947" h="886" extrusionOk="0">
                  <a:moveTo>
                    <a:pt x="559" y="0"/>
                  </a:moveTo>
                  <a:cubicBezTo>
                    <a:pt x="526" y="0"/>
                    <a:pt x="490" y="9"/>
                    <a:pt x="454" y="30"/>
                  </a:cubicBezTo>
                  <a:lnTo>
                    <a:pt x="446" y="38"/>
                  </a:lnTo>
                  <a:cubicBezTo>
                    <a:pt x="300" y="115"/>
                    <a:pt x="181" y="218"/>
                    <a:pt x="86" y="346"/>
                  </a:cubicBezTo>
                  <a:cubicBezTo>
                    <a:pt x="1" y="483"/>
                    <a:pt x="18" y="663"/>
                    <a:pt x="138" y="774"/>
                  </a:cubicBezTo>
                  <a:cubicBezTo>
                    <a:pt x="218" y="847"/>
                    <a:pt x="319" y="886"/>
                    <a:pt x="421" y="886"/>
                  </a:cubicBezTo>
                  <a:cubicBezTo>
                    <a:pt x="461" y="886"/>
                    <a:pt x="501" y="880"/>
                    <a:pt x="540" y="868"/>
                  </a:cubicBezTo>
                  <a:cubicBezTo>
                    <a:pt x="685" y="808"/>
                    <a:pt x="805" y="705"/>
                    <a:pt x="882" y="568"/>
                  </a:cubicBezTo>
                  <a:cubicBezTo>
                    <a:pt x="946" y="456"/>
                    <a:pt x="897" y="306"/>
                    <a:pt x="778" y="260"/>
                  </a:cubicBezTo>
                  <a:lnTo>
                    <a:pt x="778" y="260"/>
                  </a:lnTo>
                  <a:cubicBezTo>
                    <a:pt x="793" y="137"/>
                    <a:pt x="690" y="0"/>
                    <a:pt x="5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4" name="Google Shape;7395;p112">
              <a:extLst>
                <a:ext uri="{FF2B5EF4-FFF2-40B4-BE49-F238E27FC236}">
                  <a16:creationId xmlns:a16="http://schemas.microsoft.com/office/drawing/2014/main" id="{0C47762B-597D-47ED-7764-0DB7428A3982}"/>
                </a:ext>
              </a:extLst>
            </p:cNvPr>
            <p:cNvSpPr/>
            <p:nvPr/>
          </p:nvSpPr>
          <p:spPr>
            <a:xfrm>
              <a:off x="4375151" y="4428781"/>
              <a:ext cx="61751" cy="57576"/>
            </a:xfrm>
            <a:custGeom>
              <a:avLst/>
              <a:gdLst/>
              <a:ahLst/>
              <a:cxnLst/>
              <a:rect l="l" t="t" r="r" b="b"/>
              <a:pathLst>
                <a:path w="917" h="855" extrusionOk="0">
                  <a:moveTo>
                    <a:pt x="413" y="460"/>
                  </a:moveTo>
                  <a:lnTo>
                    <a:pt x="413" y="461"/>
                  </a:lnTo>
                  <a:lnTo>
                    <a:pt x="413" y="461"/>
                  </a:lnTo>
                  <a:cubicBezTo>
                    <a:pt x="414" y="463"/>
                    <a:pt x="413" y="464"/>
                    <a:pt x="413" y="466"/>
                  </a:cubicBezTo>
                  <a:lnTo>
                    <a:pt x="413" y="466"/>
                  </a:lnTo>
                  <a:cubicBezTo>
                    <a:pt x="412" y="464"/>
                    <a:pt x="412" y="463"/>
                    <a:pt x="412" y="461"/>
                  </a:cubicBezTo>
                  <a:lnTo>
                    <a:pt x="412" y="461"/>
                  </a:lnTo>
                  <a:cubicBezTo>
                    <a:pt x="412" y="461"/>
                    <a:pt x="412" y="461"/>
                    <a:pt x="413" y="460"/>
                  </a:cubicBezTo>
                  <a:close/>
                  <a:moveTo>
                    <a:pt x="426" y="474"/>
                  </a:moveTo>
                  <a:lnTo>
                    <a:pt x="426" y="474"/>
                  </a:lnTo>
                  <a:cubicBezTo>
                    <a:pt x="425" y="474"/>
                    <a:pt x="424" y="475"/>
                    <a:pt x="423" y="475"/>
                  </a:cubicBezTo>
                  <a:lnTo>
                    <a:pt x="423" y="475"/>
                  </a:lnTo>
                  <a:cubicBezTo>
                    <a:pt x="422" y="475"/>
                    <a:pt x="422" y="475"/>
                    <a:pt x="422" y="475"/>
                  </a:cubicBezTo>
                  <a:lnTo>
                    <a:pt x="422" y="475"/>
                  </a:lnTo>
                  <a:cubicBezTo>
                    <a:pt x="423" y="474"/>
                    <a:pt x="425" y="474"/>
                    <a:pt x="426" y="474"/>
                  </a:cubicBezTo>
                  <a:close/>
                  <a:moveTo>
                    <a:pt x="368" y="1"/>
                  </a:moveTo>
                  <a:cubicBezTo>
                    <a:pt x="351" y="1"/>
                    <a:pt x="334" y="2"/>
                    <a:pt x="317" y="6"/>
                  </a:cubicBezTo>
                  <a:cubicBezTo>
                    <a:pt x="265" y="22"/>
                    <a:pt x="222" y="58"/>
                    <a:pt x="194" y="103"/>
                  </a:cubicBezTo>
                  <a:lnTo>
                    <a:pt x="194" y="103"/>
                  </a:lnTo>
                  <a:cubicBezTo>
                    <a:pt x="144" y="136"/>
                    <a:pt x="99" y="179"/>
                    <a:pt x="61" y="228"/>
                  </a:cubicBezTo>
                  <a:cubicBezTo>
                    <a:pt x="1" y="331"/>
                    <a:pt x="35" y="468"/>
                    <a:pt x="146" y="528"/>
                  </a:cubicBezTo>
                  <a:cubicBezTo>
                    <a:pt x="181" y="548"/>
                    <a:pt x="218" y="557"/>
                    <a:pt x="254" y="557"/>
                  </a:cubicBezTo>
                  <a:cubicBezTo>
                    <a:pt x="256" y="557"/>
                    <a:pt x="259" y="557"/>
                    <a:pt x="261" y="557"/>
                  </a:cubicBezTo>
                  <a:lnTo>
                    <a:pt x="261" y="557"/>
                  </a:lnTo>
                  <a:lnTo>
                    <a:pt x="309" y="699"/>
                  </a:lnTo>
                  <a:cubicBezTo>
                    <a:pt x="334" y="793"/>
                    <a:pt x="427" y="854"/>
                    <a:pt x="522" y="854"/>
                  </a:cubicBezTo>
                  <a:cubicBezTo>
                    <a:pt x="558" y="854"/>
                    <a:pt x="593" y="846"/>
                    <a:pt x="625" y="827"/>
                  </a:cubicBezTo>
                  <a:cubicBezTo>
                    <a:pt x="856" y="690"/>
                    <a:pt x="916" y="374"/>
                    <a:pt x="737" y="169"/>
                  </a:cubicBezTo>
                  <a:cubicBezTo>
                    <a:pt x="672" y="98"/>
                    <a:pt x="588" y="56"/>
                    <a:pt x="499" y="40"/>
                  </a:cubicBezTo>
                  <a:lnTo>
                    <a:pt x="499" y="40"/>
                  </a:lnTo>
                  <a:cubicBezTo>
                    <a:pt x="461" y="15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5" name="Google Shape;7396;p112">
              <a:extLst>
                <a:ext uri="{FF2B5EF4-FFF2-40B4-BE49-F238E27FC236}">
                  <a16:creationId xmlns:a16="http://schemas.microsoft.com/office/drawing/2014/main" id="{7ED295E5-11E2-DE66-7720-A1B1621CF30E}"/>
                </a:ext>
              </a:extLst>
            </p:cNvPr>
            <p:cNvSpPr/>
            <p:nvPr/>
          </p:nvSpPr>
          <p:spPr>
            <a:xfrm>
              <a:off x="4556969" y="4304740"/>
              <a:ext cx="52189" cy="48215"/>
            </a:xfrm>
            <a:custGeom>
              <a:avLst/>
              <a:gdLst/>
              <a:ahLst/>
              <a:cxnLst/>
              <a:rect l="l" t="t" r="r" b="b"/>
              <a:pathLst>
                <a:path w="775" h="716" extrusionOk="0">
                  <a:moveTo>
                    <a:pt x="430" y="409"/>
                  </a:moveTo>
                  <a:lnTo>
                    <a:pt x="430" y="409"/>
                  </a:lnTo>
                  <a:cubicBezTo>
                    <a:pt x="421" y="421"/>
                    <a:pt x="407" y="431"/>
                    <a:pt x="389" y="436"/>
                  </a:cubicBezTo>
                  <a:lnTo>
                    <a:pt x="389" y="436"/>
                  </a:lnTo>
                  <a:cubicBezTo>
                    <a:pt x="404" y="429"/>
                    <a:pt x="418" y="420"/>
                    <a:pt x="430" y="409"/>
                  </a:cubicBezTo>
                  <a:close/>
                  <a:moveTo>
                    <a:pt x="356" y="0"/>
                  </a:moveTo>
                  <a:cubicBezTo>
                    <a:pt x="255" y="0"/>
                    <a:pt x="155" y="37"/>
                    <a:pt x="81" y="111"/>
                  </a:cubicBezTo>
                  <a:cubicBezTo>
                    <a:pt x="8" y="185"/>
                    <a:pt x="0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7" y="497"/>
                    <a:pt x="90" y="565"/>
                  </a:cubicBezTo>
                  <a:cubicBezTo>
                    <a:pt x="156" y="664"/>
                    <a:pt x="263" y="716"/>
                    <a:pt x="370" y="716"/>
                  </a:cubicBezTo>
                  <a:cubicBezTo>
                    <a:pt x="458" y="716"/>
                    <a:pt x="546" y="681"/>
                    <a:pt x="612" y="608"/>
                  </a:cubicBezTo>
                  <a:cubicBezTo>
                    <a:pt x="774" y="454"/>
                    <a:pt x="749" y="188"/>
                    <a:pt x="569" y="60"/>
                  </a:cubicBezTo>
                  <a:cubicBezTo>
                    <a:pt x="504" y="20"/>
                    <a:pt x="429" y="0"/>
                    <a:pt x="35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6" name="Google Shape;7397;p112">
              <a:extLst>
                <a:ext uri="{FF2B5EF4-FFF2-40B4-BE49-F238E27FC236}">
                  <a16:creationId xmlns:a16="http://schemas.microsoft.com/office/drawing/2014/main" id="{E6503B35-B484-7552-85FF-06E4CC11CA69}"/>
                </a:ext>
              </a:extLst>
            </p:cNvPr>
            <p:cNvSpPr/>
            <p:nvPr/>
          </p:nvSpPr>
          <p:spPr>
            <a:xfrm>
              <a:off x="4344040" y="4518411"/>
              <a:ext cx="52997" cy="59125"/>
            </a:xfrm>
            <a:custGeom>
              <a:avLst/>
              <a:gdLst/>
              <a:ahLst/>
              <a:cxnLst/>
              <a:rect l="l" t="t" r="r" b="b"/>
              <a:pathLst>
                <a:path w="787" h="878" extrusionOk="0">
                  <a:moveTo>
                    <a:pt x="566" y="429"/>
                  </a:moveTo>
                  <a:cubicBezTo>
                    <a:pt x="563" y="432"/>
                    <a:pt x="562" y="434"/>
                    <a:pt x="560" y="436"/>
                  </a:cubicBezTo>
                  <a:lnTo>
                    <a:pt x="560" y="436"/>
                  </a:lnTo>
                  <a:cubicBezTo>
                    <a:pt x="562" y="433"/>
                    <a:pt x="564" y="430"/>
                    <a:pt x="566" y="429"/>
                  </a:cubicBezTo>
                  <a:close/>
                  <a:moveTo>
                    <a:pt x="491" y="1"/>
                  </a:moveTo>
                  <a:cubicBezTo>
                    <a:pt x="470" y="1"/>
                    <a:pt x="450" y="4"/>
                    <a:pt x="429" y="10"/>
                  </a:cubicBezTo>
                  <a:lnTo>
                    <a:pt x="437" y="18"/>
                  </a:lnTo>
                  <a:cubicBezTo>
                    <a:pt x="104" y="138"/>
                    <a:pt x="1" y="566"/>
                    <a:pt x="249" y="814"/>
                  </a:cubicBezTo>
                  <a:cubicBezTo>
                    <a:pt x="292" y="856"/>
                    <a:pt x="347" y="878"/>
                    <a:pt x="403" y="878"/>
                  </a:cubicBezTo>
                  <a:cubicBezTo>
                    <a:pt x="459" y="878"/>
                    <a:pt x="514" y="856"/>
                    <a:pt x="557" y="814"/>
                  </a:cubicBezTo>
                  <a:cubicBezTo>
                    <a:pt x="685" y="686"/>
                    <a:pt x="787" y="500"/>
                    <a:pt x="679" y="321"/>
                  </a:cubicBezTo>
                  <a:lnTo>
                    <a:pt x="679" y="321"/>
                  </a:lnTo>
                  <a:cubicBezTo>
                    <a:pt x="705" y="274"/>
                    <a:pt x="715" y="218"/>
                    <a:pt x="702" y="164"/>
                  </a:cubicBezTo>
                  <a:cubicBezTo>
                    <a:pt x="674" y="65"/>
                    <a:pt x="588" y="1"/>
                    <a:pt x="4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7" name="Google Shape;7398;p112">
              <a:extLst>
                <a:ext uri="{FF2B5EF4-FFF2-40B4-BE49-F238E27FC236}">
                  <a16:creationId xmlns:a16="http://schemas.microsoft.com/office/drawing/2014/main" id="{BA41DE25-12BE-68BF-190A-1A2FBCD3566D}"/>
                </a:ext>
              </a:extLst>
            </p:cNvPr>
            <p:cNvSpPr/>
            <p:nvPr/>
          </p:nvSpPr>
          <p:spPr>
            <a:xfrm>
              <a:off x="4543366" y="4494572"/>
              <a:ext cx="56566" cy="58518"/>
            </a:xfrm>
            <a:custGeom>
              <a:avLst/>
              <a:gdLst/>
              <a:ahLst/>
              <a:cxnLst/>
              <a:rect l="l" t="t" r="r" b="b"/>
              <a:pathLst>
                <a:path w="840" h="869" extrusionOk="0">
                  <a:moveTo>
                    <a:pt x="427" y="0"/>
                  </a:moveTo>
                  <a:cubicBezTo>
                    <a:pt x="389" y="0"/>
                    <a:pt x="351" y="10"/>
                    <a:pt x="318" y="30"/>
                  </a:cubicBezTo>
                  <a:cubicBezTo>
                    <a:pt x="232" y="73"/>
                    <a:pt x="146" y="133"/>
                    <a:pt x="78" y="210"/>
                  </a:cubicBezTo>
                  <a:cubicBezTo>
                    <a:pt x="1" y="295"/>
                    <a:pt x="1" y="432"/>
                    <a:pt x="78" y="518"/>
                  </a:cubicBezTo>
                  <a:cubicBezTo>
                    <a:pt x="90" y="530"/>
                    <a:pt x="103" y="541"/>
                    <a:pt x="116" y="551"/>
                  </a:cubicBezTo>
                  <a:lnTo>
                    <a:pt x="116" y="551"/>
                  </a:lnTo>
                  <a:cubicBezTo>
                    <a:pt x="117" y="560"/>
                    <a:pt x="119" y="568"/>
                    <a:pt x="121" y="577"/>
                  </a:cubicBezTo>
                  <a:cubicBezTo>
                    <a:pt x="129" y="654"/>
                    <a:pt x="164" y="731"/>
                    <a:pt x="223" y="791"/>
                  </a:cubicBezTo>
                  <a:cubicBezTo>
                    <a:pt x="289" y="843"/>
                    <a:pt x="368" y="869"/>
                    <a:pt x="447" y="869"/>
                  </a:cubicBezTo>
                  <a:cubicBezTo>
                    <a:pt x="512" y="869"/>
                    <a:pt x="576" y="852"/>
                    <a:pt x="634" y="817"/>
                  </a:cubicBezTo>
                  <a:cubicBezTo>
                    <a:pt x="771" y="731"/>
                    <a:pt x="839" y="569"/>
                    <a:pt x="805" y="415"/>
                  </a:cubicBezTo>
                  <a:cubicBezTo>
                    <a:pt x="779" y="278"/>
                    <a:pt x="694" y="150"/>
                    <a:pt x="583" y="64"/>
                  </a:cubicBezTo>
                  <a:cubicBezTo>
                    <a:pt x="541" y="23"/>
                    <a:pt x="484" y="0"/>
                    <a:pt x="42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8" name="Google Shape;7399;p112">
              <a:extLst>
                <a:ext uri="{FF2B5EF4-FFF2-40B4-BE49-F238E27FC236}">
                  <a16:creationId xmlns:a16="http://schemas.microsoft.com/office/drawing/2014/main" id="{BE021734-6A16-D020-FE4A-33FC0E29C727}"/>
                </a:ext>
              </a:extLst>
            </p:cNvPr>
            <p:cNvSpPr/>
            <p:nvPr/>
          </p:nvSpPr>
          <p:spPr>
            <a:xfrm>
              <a:off x="4591245" y="4388646"/>
              <a:ext cx="58788" cy="51650"/>
            </a:xfrm>
            <a:custGeom>
              <a:avLst/>
              <a:gdLst/>
              <a:ahLst/>
              <a:cxnLst/>
              <a:rect l="l" t="t" r="r" b="b"/>
              <a:pathLst>
                <a:path w="873" h="767" extrusionOk="0">
                  <a:moveTo>
                    <a:pt x="490" y="334"/>
                  </a:moveTo>
                  <a:cubicBezTo>
                    <a:pt x="489" y="336"/>
                    <a:pt x="489" y="339"/>
                    <a:pt x="488" y="343"/>
                  </a:cubicBezTo>
                  <a:lnTo>
                    <a:pt x="488" y="343"/>
                  </a:lnTo>
                  <a:cubicBezTo>
                    <a:pt x="488" y="342"/>
                    <a:pt x="488" y="340"/>
                    <a:pt x="489" y="339"/>
                  </a:cubicBezTo>
                  <a:lnTo>
                    <a:pt x="489" y="339"/>
                  </a:lnTo>
                  <a:cubicBezTo>
                    <a:pt x="489" y="337"/>
                    <a:pt x="489" y="335"/>
                    <a:pt x="490" y="334"/>
                  </a:cubicBezTo>
                  <a:close/>
                  <a:moveTo>
                    <a:pt x="294" y="0"/>
                  </a:moveTo>
                  <a:cubicBezTo>
                    <a:pt x="226" y="0"/>
                    <a:pt x="157" y="34"/>
                    <a:pt x="111" y="114"/>
                  </a:cubicBezTo>
                  <a:lnTo>
                    <a:pt x="94" y="114"/>
                  </a:lnTo>
                  <a:cubicBezTo>
                    <a:pt x="0" y="285"/>
                    <a:pt x="26" y="499"/>
                    <a:pt x="154" y="653"/>
                  </a:cubicBezTo>
                  <a:cubicBezTo>
                    <a:pt x="233" y="727"/>
                    <a:pt x="334" y="766"/>
                    <a:pt x="436" y="766"/>
                  </a:cubicBezTo>
                  <a:cubicBezTo>
                    <a:pt x="522" y="766"/>
                    <a:pt x="610" y="738"/>
                    <a:pt x="684" y="679"/>
                  </a:cubicBezTo>
                  <a:cubicBezTo>
                    <a:pt x="847" y="559"/>
                    <a:pt x="873" y="311"/>
                    <a:pt x="727" y="157"/>
                  </a:cubicBezTo>
                  <a:cubicBezTo>
                    <a:pt x="658" y="83"/>
                    <a:pt x="564" y="47"/>
                    <a:pt x="471" y="47"/>
                  </a:cubicBezTo>
                  <a:cubicBezTo>
                    <a:pt x="458" y="47"/>
                    <a:pt x="446" y="48"/>
                    <a:pt x="434" y="49"/>
                  </a:cubicBezTo>
                  <a:lnTo>
                    <a:pt x="434" y="49"/>
                  </a:lnTo>
                  <a:cubicBezTo>
                    <a:pt x="394" y="18"/>
                    <a:pt x="344" y="0"/>
                    <a:pt x="2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9" name="Google Shape;7400;p112">
              <a:extLst>
                <a:ext uri="{FF2B5EF4-FFF2-40B4-BE49-F238E27FC236}">
                  <a16:creationId xmlns:a16="http://schemas.microsoft.com/office/drawing/2014/main" id="{D82C3346-4132-2AF8-F303-4686F1CFF312}"/>
                </a:ext>
              </a:extLst>
            </p:cNvPr>
            <p:cNvSpPr/>
            <p:nvPr/>
          </p:nvSpPr>
          <p:spPr>
            <a:xfrm>
              <a:off x="4682827" y="4259016"/>
              <a:ext cx="54545" cy="51919"/>
            </a:xfrm>
            <a:custGeom>
              <a:avLst/>
              <a:gdLst/>
              <a:ahLst/>
              <a:cxnLst/>
              <a:rect l="l" t="t" r="r" b="b"/>
              <a:pathLst>
                <a:path w="810" h="771" extrusionOk="0">
                  <a:moveTo>
                    <a:pt x="505" y="346"/>
                  </a:moveTo>
                  <a:lnTo>
                    <a:pt x="505" y="346"/>
                  </a:lnTo>
                  <a:cubicBezTo>
                    <a:pt x="503" y="350"/>
                    <a:pt x="501" y="354"/>
                    <a:pt x="500" y="357"/>
                  </a:cubicBezTo>
                  <a:lnTo>
                    <a:pt x="500" y="357"/>
                  </a:lnTo>
                  <a:cubicBezTo>
                    <a:pt x="500" y="355"/>
                    <a:pt x="501" y="352"/>
                    <a:pt x="502" y="349"/>
                  </a:cubicBezTo>
                  <a:lnTo>
                    <a:pt x="502" y="349"/>
                  </a:lnTo>
                  <a:cubicBezTo>
                    <a:pt x="503" y="348"/>
                    <a:pt x="504" y="346"/>
                    <a:pt x="505" y="346"/>
                  </a:cubicBezTo>
                  <a:close/>
                  <a:moveTo>
                    <a:pt x="479" y="474"/>
                  </a:moveTo>
                  <a:lnTo>
                    <a:pt x="479" y="474"/>
                  </a:lnTo>
                  <a:cubicBezTo>
                    <a:pt x="479" y="477"/>
                    <a:pt x="478" y="482"/>
                    <a:pt x="475" y="487"/>
                  </a:cubicBezTo>
                  <a:lnTo>
                    <a:pt x="475" y="487"/>
                  </a:lnTo>
                  <a:cubicBezTo>
                    <a:pt x="477" y="483"/>
                    <a:pt x="478" y="478"/>
                    <a:pt x="479" y="474"/>
                  </a:cubicBezTo>
                  <a:close/>
                  <a:moveTo>
                    <a:pt x="317" y="0"/>
                  </a:moveTo>
                  <a:cubicBezTo>
                    <a:pt x="248" y="0"/>
                    <a:pt x="177" y="34"/>
                    <a:pt x="129" y="115"/>
                  </a:cubicBezTo>
                  <a:cubicBezTo>
                    <a:pt x="34" y="286"/>
                    <a:pt x="0" y="517"/>
                    <a:pt x="146" y="671"/>
                  </a:cubicBezTo>
                  <a:cubicBezTo>
                    <a:pt x="217" y="738"/>
                    <a:pt x="305" y="771"/>
                    <a:pt x="391" y="771"/>
                  </a:cubicBezTo>
                  <a:cubicBezTo>
                    <a:pt x="511" y="771"/>
                    <a:pt x="628" y="708"/>
                    <a:pt x="693" y="594"/>
                  </a:cubicBezTo>
                  <a:cubicBezTo>
                    <a:pt x="810" y="410"/>
                    <a:pt x="716" y="170"/>
                    <a:pt x="513" y="110"/>
                  </a:cubicBezTo>
                  <a:lnTo>
                    <a:pt x="513" y="110"/>
                  </a:lnTo>
                  <a:cubicBezTo>
                    <a:pt x="473" y="44"/>
                    <a:pt x="396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0" name="Google Shape;7401;p112">
              <a:extLst>
                <a:ext uri="{FF2B5EF4-FFF2-40B4-BE49-F238E27FC236}">
                  <a16:creationId xmlns:a16="http://schemas.microsoft.com/office/drawing/2014/main" id="{058C5BE3-CEF6-9DAC-E91F-837B614B9EFB}"/>
                </a:ext>
              </a:extLst>
            </p:cNvPr>
            <p:cNvSpPr/>
            <p:nvPr/>
          </p:nvSpPr>
          <p:spPr>
            <a:xfrm>
              <a:off x="4796901" y="4156929"/>
              <a:ext cx="55353" cy="50640"/>
            </a:xfrm>
            <a:custGeom>
              <a:avLst/>
              <a:gdLst/>
              <a:ahLst/>
              <a:cxnLst/>
              <a:rect l="l" t="t" r="r" b="b"/>
              <a:pathLst>
                <a:path w="822" h="752" extrusionOk="0">
                  <a:moveTo>
                    <a:pt x="431" y="357"/>
                  </a:moveTo>
                  <a:lnTo>
                    <a:pt x="431" y="357"/>
                  </a:lnTo>
                  <a:cubicBezTo>
                    <a:pt x="432" y="358"/>
                    <a:pt x="432" y="359"/>
                    <a:pt x="432" y="359"/>
                  </a:cubicBezTo>
                  <a:lnTo>
                    <a:pt x="432" y="359"/>
                  </a:lnTo>
                  <a:cubicBezTo>
                    <a:pt x="432" y="359"/>
                    <a:pt x="431" y="359"/>
                    <a:pt x="431" y="358"/>
                  </a:cubicBezTo>
                  <a:lnTo>
                    <a:pt x="431" y="358"/>
                  </a:lnTo>
                  <a:cubicBezTo>
                    <a:pt x="431" y="358"/>
                    <a:pt x="431" y="358"/>
                    <a:pt x="431" y="357"/>
                  </a:cubicBezTo>
                  <a:close/>
                  <a:moveTo>
                    <a:pt x="384" y="0"/>
                  </a:moveTo>
                  <a:cubicBezTo>
                    <a:pt x="257" y="0"/>
                    <a:pt x="129" y="66"/>
                    <a:pt x="58" y="184"/>
                  </a:cubicBezTo>
                  <a:lnTo>
                    <a:pt x="58" y="184"/>
                  </a:lnTo>
                  <a:cubicBezTo>
                    <a:pt x="40" y="209"/>
                    <a:pt x="26" y="238"/>
                    <a:pt x="17" y="270"/>
                  </a:cubicBezTo>
                  <a:cubicBezTo>
                    <a:pt x="0" y="330"/>
                    <a:pt x="0" y="399"/>
                    <a:pt x="17" y="467"/>
                  </a:cubicBezTo>
                  <a:cubicBezTo>
                    <a:pt x="60" y="644"/>
                    <a:pt x="216" y="752"/>
                    <a:pt x="383" y="752"/>
                  </a:cubicBezTo>
                  <a:cubicBezTo>
                    <a:pt x="450" y="752"/>
                    <a:pt x="518" y="735"/>
                    <a:pt x="582" y="698"/>
                  </a:cubicBezTo>
                  <a:cubicBezTo>
                    <a:pt x="787" y="561"/>
                    <a:pt x="821" y="270"/>
                    <a:pt x="633" y="99"/>
                  </a:cubicBezTo>
                  <a:cubicBezTo>
                    <a:pt x="563" y="32"/>
                    <a:pt x="473" y="0"/>
                    <a:pt x="38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1" name="Google Shape;7402;p112">
              <a:extLst>
                <a:ext uri="{FF2B5EF4-FFF2-40B4-BE49-F238E27FC236}">
                  <a16:creationId xmlns:a16="http://schemas.microsoft.com/office/drawing/2014/main" id="{AC0C5933-7662-55DD-C047-8BF299F85B7F}"/>
                </a:ext>
              </a:extLst>
            </p:cNvPr>
            <p:cNvSpPr/>
            <p:nvPr/>
          </p:nvSpPr>
          <p:spPr>
            <a:xfrm>
              <a:off x="4666666" y="4186626"/>
              <a:ext cx="37912" cy="42155"/>
            </a:xfrm>
            <a:custGeom>
              <a:avLst/>
              <a:gdLst/>
              <a:ahLst/>
              <a:cxnLst/>
              <a:rect l="l" t="t" r="r" b="b"/>
              <a:pathLst>
                <a:path w="563" h="626" extrusionOk="0">
                  <a:moveTo>
                    <a:pt x="432" y="261"/>
                  </a:moveTo>
                  <a:lnTo>
                    <a:pt x="435" y="263"/>
                  </a:lnTo>
                  <a:lnTo>
                    <a:pt x="435" y="263"/>
                  </a:lnTo>
                  <a:cubicBezTo>
                    <a:pt x="435" y="263"/>
                    <a:pt x="435" y="263"/>
                    <a:pt x="435" y="264"/>
                  </a:cubicBezTo>
                  <a:lnTo>
                    <a:pt x="435" y="264"/>
                  </a:lnTo>
                  <a:cubicBezTo>
                    <a:pt x="434" y="270"/>
                    <a:pt x="432" y="276"/>
                    <a:pt x="428" y="283"/>
                  </a:cubicBezTo>
                  <a:lnTo>
                    <a:pt x="428" y="274"/>
                  </a:lnTo>
                  <a:cubicBezTo>
                    <a:pt x="430" y="270"/>
                    <a:pt x="431" y="265"/>
                    <a:pt x="432" y="261"/>
                  </a:cubicBezTo>
                  <a:close/>
                  <a:moveTo>
                    <a:pt x="441" y="274"/>
                  </a:moveTo>
                  <a:lnTo>
                    <a:pt x="446" y="291"/>
                  </a:lnTo>
                  <a:cubicBezTo>
                    <a:pt x="444" y="285"/>
                    <a:pt x="442" y="280"/>
                    <a:pt x="441" y="274"/>
                  </a:cubicBezTo>
                  <a:close/>
                  <a:moveTo>
                    <a:pt x="120" y="460"/>
                  </a:moveTo>
                  <a:lnTo>
                    <a:pt x="120" y="460"/>
                  </a:lnTo>
                  <a:cubicBezTo>
                    <a:pt x="120" y="461"/>
                    <a:pt x="121" y="462"/>
                    <a:pt x="122" y="464"/>
                  </a:cubicBezTo>
                  <a:lnTo>
                    <a:pt x="122" y="464"/>
                  </a:lnTo>
                  <a:cubicBezTo>
                    <a:pt x="121" y="463"/>
                    <a:pt x="121" y="463"/>
                    <a:pt x="120" y="462"/>
                  </a:cubicBezTo>
                  <a:lnTo>
                    <a:pt x="120" y="460"/>
                  </a:lnTo>
                  <a:close/>
                  <a:moveTo>
                    <a:pt x="220" y="0"/>
                  </a:moveTo>
                  <a:cubicBezTo>
                    <a:pt x="182" y="0"/>
                    <a:pt x="145" y="9"/>
                    <a:pt x="112" y="26"/>
                  </a:cubicBezTo>
                  <a:cubicBezTo>
                    <a:pt x="61" y="60"/>
                    <a:pt x="26" y="103"/>
                    <a:pt x="9" y="154"/>
                  </a:cubicBezTo>
                  <a:lnTo>
                    <a:pt x="18" y="172"/>
                  </a:lnTo>
                  <a:cubicBezTo>
                    <a:pt x="1" y="248"/>
                    <a:pt x="1" y="325"/>
                    <a:pt x="26" y="402"/>
                  </a:cubicBezTo>
                  <a:cubicBezTo>
                    <a:pt x="52" y="514"/>
                    <a:pt x="138" y="599"/>
                    <a:pt x="249" y="625"/>
                  </a:cubicBezTo>
                  <a:cubicBezTo>
                    <a:pt x="256" y="626"/>
                    <a:pt x="264" y="626"/>
                    <a:pt x="271" y="626"/>
                  </a:cubicBezTo>
                  <a:cubicBezTo>
                    <a:pt x="366" y="626"/>
                    <a:pt x="458" y="576"/>
                    <a:pt x="505" y="497"/>
                  </a:cubicBezTo>
                  <a:cubicBezTo>
                    <a:pt x="563" y="382"/>
                    <a:pt x="534" y="244"/>
                    <a:pt x="434" y="172"/>
                  </a:cubicBezTo>
                  <a:lnTo>
                    <a:pt x="434" y="172"/>
                  </a:lnTo>
                  <a:cubicBezTo>
                    <a:pt x="430" y="148"/>
                    <a:pt x="422" y="125"/>
                    <a:pt x="411" y="103"/>
                  </a:cubicBezTo>
                  <a:cubicBezTo>
                    <a:pt x="377" y="60"/>
                    <a:pt x="334" y="26"/>
                    <a:pt x="283" y="9"/>
                  </a:cubicBezTo>
                  <a:cubicBezTo>
                    <a:pt x="262" y="3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2" name="Google Shape;7403;p112">
              <a:extLst>
                <a:ext uri="{FF2B5EF4-FFF2-40B4-BE49-F238E27FC236}">
                  <a16:creationId xmlns:a16="http://schemas.microsoft.com/office/drawing/2014/main" id="{1082611B-9D1F-7C05-A931-F8726AB5DB22}"/>
                </a:ext>
              </a:extLst>
            </p:cNvPr>
            <p:cNvSpPr/>
            <p:nvPr/>
          </p:nvSpPr>
          <p:spPr>
            <a:xfrm>
              <a:off x="4357036" y="4640633"/>
              <a:ext cx="71717" cy="54747"/>
            </a:xfrm>
            <a:custGeom>
              <a:avLst/>
              <a:gdLst/>
              <a:ahLst/>
              <a:cxnLst/>
              <a:rect l="l" t="t" r="r" b="b"/>
              <a:pathLst>
                <a:path w="1065" h="813" extrusionOk="0">
                  <a:moveTo>
                    <a:pt x="522" y="380"/>
                  </a:moveTo>
                  <a:lnTo>
                    <a:pt x="518" y="385"/>
                  </a:lnTo>
                  <a:lnTo>
                    <a:pt x="518" y="385"/>
                  </a:lnTo>
                  <a:cubicBezTo>
                    <a:pt x="518" y="384"/>
                    <a:pt x="519" y="383"/>
                    <a:pt x="519" y="383"/>
                  </a:cubicBezTo>
                  <a:lnTo>
                    <a:pt x="519" y="383"/>
                  </a:lnTo>
                  <a:cubicBezTo>
                    <a:pt x="520" y="382"/>
                    <a:pt x="521" y="381"/>
                    <a:pt x="522" y="380"/>
                  </a:cubicBezTo>
                  <a:close/>
                  <a:moveTo>
                    <a:pt x="524" y="379"/>
                  </a:moveTo>
                  <a:cubicBezTo>
                    <a:pt x="523" y="381"/>
                    <a:pt x="521" y="386"/>
                    <a:pt x="519" y="390"/>
                  </a:cubicBezTo>
                  <a:lnTo>
                    <a:pt x="519" y="390"/>
                  </a:lnTo>
                  <a:cubicBezTo>
                    <a:pt x="522" y="384"/>
                    <a:pt x="523" y="381"/>
                    <a:pt x="524" y="379"/>
                  </a:cubicBezTo>
                  <a:lnTo>
                    <a:pt x="524" y="379"/>
                  </a:lnTo>
                  <a:cubicBezTo>
                    <a:pt x="524" y="379"/>
                    <a:pt x="524" y="379"/>
                    <a:pt x="524" y="379"/>
                  </a:cubicBezTo>
                  <a:close/>
                  <a:moveTo>
                    <a:pt x="560" y="450"/>
                  </a:moveTo>
                  <a:lnTo>
                    <a:pt x="560" y="450"/>
                  </a:lnTo>
                  <a:cubicBezTo>
                    <a:pt x="559" y="450"/>
                    <a:pt x="559" y="451"/>
                    <a:pt x="558" y="451"/>
                  </a:cubicBezTo>
                  <a:lnTo>
                    <a:pt x="558" y="451"/>
                  </a:lnTo>
                  <a:cubicBezTo>
                    <a:pt x="558" y="451"/>
                    <a:pt x="558" y="451"/>
                    <a:pt x="557" y="451"/>
                  </a:cubicBezTo>
                  <a:lnTo>
                    <a:pt x="557" y="451"/>
                  </a:lnTo>
                  <a:cubicBezTo>
                    <a:pt x="558" y="450"/>
                    <a:pt x="559" y="450"/>
                    <a:pt x="560" y="450"/>
                  </a:cubicBezTo>
                  <a:close/>
                  <a:moveTo>
                    <a:pt x="571" y="449"/>
                  </a:moveTo>
                  <a:cubicBezTo>
                    <a:pt x="569" y="450"/>
                    <a:pt x="567" y="451"/>
                    <a:pt x="565" y="452"/>
                  </a:cubicBezTo>
                  <a:lnTo>
                    <a:pt x="565" y="452"/>
                  </a:lnTo>
                  <a:cubicBezTo>
                    <a:pt x="565" y="452"/>
                    <a:pt x="564" y="452"/>
                    <a:pt x="563" y="452"/>
                  </a:cubicBezTo>
                  <a:lnTo>
                    <a:pt x="563" y="452"/>
                  </a:lnTo>
                  <a:cubicBezTo>
                    <a:pt x="567" y="450"/>
                    <a:pt x="569" y="450"/>
                    <a:pt x="571" y="449"/>
                  </a:cubicBezTo>
                  <a:close/>
                  <a:moveTo>
                    <a:pt x="553" y="453"/>
                  </a:moveTo>
                  <a:cubicBezTo>
                    <a:pt x="553" y="453"/>
                    <a:pt x="553" y="453"/>
                    <a:pt x="554" y="453"/>
                  </a:cubicBezTo>
                  <a:lnTo>
                    <a:pt x="554" y="453"/>
                  </a:lnTo>
                  <a:cubicBezTo>
                    <a:pt x="553" y="453"/>
                    <a:pt x="553" y="453"/>
                    <a:pt x="553" y="453"/>
                  </a:cubicBezTo>
                  <a:lnTo>
                    <a:pt x="553" y="453"/>
                  </a:lnTo>
                  <a:cubicBezTo>
                    <a:pt x="553" y="453"/>
                    <a:pt x="553" y="453"/>
                    <a:pt x="553" y="453"/>
                  </a:cubicBezTo>
                  <a:close/>
                  <a:moveTo>
                    <a:pt x="535" y="436"/>
                  </a:moveTo>
                  <a:lnTo>
                    <a:pt x="535" y="436"/>
                  </a:lnTo>
                  <a:cubicBezTo>
                    <a:pt x="537" y="437"/>
                    <a:pt x="538" y="439"/>
                    <a:pt x="540" y="440"/>
                  </a:cubicBezTo>
                  <a:lnTo>
                    <a:pt x="540" y="440"/>
                  </a:lnTo>
                  <a:cubicBezTo>
                    <a:pt x="539" y="440"/>
                    <a:pt x="539" y="440"/>
                    <a:pt x="539" y="440"/>
                  </a:cubicBezTo>
                  <a:cubicBezTo>
                    <a:pt x="537" y="440"/>
                    <a:pt x="539" y="444"/>
                    <a:pt x="544" y="453"/>
                  </a:cubicBezTo>
                  <a:lnTo>
                    <a:pt x="535" y="436"/>
                  </a:lnTo>
                  <a:close/>
                  <a:moveTo>
                    <a:pt x="554" y="453"/>
                  </a:moveTo>
                  <a:cubicBezTo>
                    <a:pt x="554" y="453"/>
                    <a:pt x="554" y="453"/>
                    <a:pt x="555" y="454"/>
                  </a:cubicBezTo>
                  <a:lnTo>
                    <a:pt x="555" y="454"/>
                  </a:lnTo>
                  <a:cubicBezTo>
                    <a:pt x="554" y="455"/>
                    <a:pt x="553" y="455"/>
                    <a:pt x="552" y="456"/>
                  </a:cubicBezTo>
                  <a:lnTo>
                    <a:pt x="552" y="456"/>
                  </a:lnTo>
                  <a:cubicBezTo>
                    <a:pt x="551" y="456"/>
                    <a:pt x="551" y="455"/>
                    <a:pt x="550" y="455"/>
                  </a:cubicBezTo>
                  <a:lnTo>
                    <a:pt x="550" y="455"/>
                  </a:lnTo>
                  <a:cubicBezTo>
                    <a:pt x="551" y="455"/>
                    <a:pt x="551" y="454"/>
                    <a:pt x="552" y="453"/>
                  </a:cubicBezTo>
                  <a:close/>
                  <a:moveTo>
                    <a:pt x="550" y="456"/>
                  </a:moveTo>
                  <a:cubicBezTo>
                    <a:pt x="550" y="456"/>
                    <a:pt x="550" y="456"/>
                    <a:pt x="551" y="456"/>
                  </a:cubicBezTo>
                  <a:lnTo>
                    <a:pt x="551" y="456"/>
                  </a:lnTo>
                  <a:cubicBezTo>
                    <a:pt x="550" y="457"/>
                    <a:pt x="550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6"/>
                    <a:pt x="550" y="456"/>
                  </a:cubicBezTo>
                  <a:close/>
                  <a:moveTo>
                    <a:pt x="553" y="0"/>
                  </a:moveTo>
                  <a:cubicBezTo>
                    <a:pt x="263" y="0"/>
                    <a:pt x="1" y="340"/>
                    <a:pt x="219" y="641"/>
                  </a:cubicBezTo>
                  <a:cubicBezTo>
                    <a:pt x="306" y="761"/>
                    <a:pt x="422" y="812"/>
                    <a:pt x="537" y="812"/>
                  </a:cubicBezTo>
                  <a:cubicBezTo>
                    <a:pt x="806" y="812"/>
                    <a:pt x="1065" y="534"/>
                    <a:pt x="903" y="222"/>
                  </a:cubicBezTo>
                  <a:cubicBezTo>
                    <a:pt x="902" y="221"/>
                    <a:pt x="902" y="219"/>
                    <a:pt x="901" y="218"/>
                  </a:cubicBezTo>
                  <a:lnTo>
                    <a:pt x="901" y="218"/>
                  </a:lnTo>
                  <a:cubicBezTo>
                    <a:pt x="890" y="187"/>
                    <a:pt x="872" y="157"/>
                    <a:pt x="843" y="128"/>
                  </a:cubicBezTo>
                  <a:lnTo>
                    <a:pt x="835" y="128"/>
                  </a:lnTo>
                  <a:cubicBezTo>
                    <a:pt x="749" y="38"/>
                    <a:pt x="649" y="0"/>
                    <a:pt x="55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3" name="Google Shape;7404;p112">
              <a:extLst>
                <a:ext uri="{FF2B5EF4-FFF2-40B4-BE49-F238E27FC236}">
                  <a16:creationId xmlns:a16="http://schemas.microsoft.com/office/drawing/2014/main" id="{CF238640-4265-7801-F467-F08404ACEA57}"/>
                </a:ext>
              </a:extLst>
            </p:cNvPr>
            <p:cNvSpPr/>
            <p:nvPr/>
          </p:nvSpPr>
          <p:spPr>
            <a:xfrm>
              <a:off x="4640470" y="4468983"/>
              <a:ext cx="58518" cy="53401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507" y="449"/>
                  </a:moveTo>
                  <a:lnTo>
                    <a:pt x="507" y="449"/>
                  </a:lnTo>
                  <a:cubicBezTo>
                    <a:pt x="507" y="450"/>
                    <a:pt x="507" y="450"/>
                    <a:pt x="507" y="450"/>
                  </a:cubicBezTo>
                  <a:lnTo>
                    <a:pt x="507" y="450"/>
                  </a:lnTo>
                  <a:cubicBezTo>
                    <a:pt x="507" y="450"/>
                    <a:pt x="507" y="450"/>
                    <a:pt x="507" y="449"/>
                  </a:cubicBezTo>
                  <a:close/>
                  <a:moveTo>
                    <a:pt x="435" y="1"/>
                  </a:moveTo>
                  <a:cubicBezTo>
                    <a:pt x="399" y="1"/>
                    <a:pt x="360" y="11"/>
                    <a:pt x="321" y="34"/>
                  </a:cubicBezTo>
                  <a:lnTo>
                    <a:pt x="321" y="16"/>
                  </a:lnTo>
                  <a:cubicBezTo>
                    <a:pt x="290" y="36"/>
                    <a:pt x="261" y="58"/>
                    <a:pt x="235" y="82"/>
                  </a:cubicBezTo>
                  <a:lnTo>
                    <a:pt x="235" y="82"/>
                  </a:lnTo>
                  <a:cubicBezTo>
                    <a:pt x="179" y="112"/>
                    <a:pt x="127" y="150"/>
                    <a:pt x="82" y="196"/>
                  </a:cubicBezTo>
                  <a:cubicBezTo>
                    <a:pt x="8" y="269"/>
                    <a:pt x="1" y="356"/>
                    <a:pt x="30" y="427"/>
                  </a:cubicBezTo>
                  <a:lnTo>
                    <a:pt x="30" y="427"/>
                  </a:lnTo>
                  <a:cubicBezTo>
                    <a:pt x="21" y="469"/>
                    <a:pt x="15" y="512"/>
                    <a:pt x="13" y="555"/>
                  </a:cubicBezTo>
                  <a:cubicBezTo>
                    <a:pt x="13" y="658"/>
                    <a:pt x="82" y="744"/>
                    <a:pt x="176" y="769"/>
                  </a:cubicBezTo>
                  <a:cubicBezTo>
                    <a:pt x="234" y="785"/>
                    <a:pt x="293" y="792"/>
                    <a:pt x="352" y="792"/>
                  </a:cubicBezTo>
                  <a:cubicBezTo>
                    <a:pt x="457" y="792"/>
                    <a:pt x="561" y="767"/>
                    <a:pt x="655" y="718"/>
                  </a:cubicBezTo>
                  <a:cubicBezTo>
                    <a:pt x="792" y="632"/>
                    <a:pt x="869" y="470"/>
                    <a:pt x="852" y="307"/>
                  </a:cubicBezTo>
                  <a:cubicBezTo>
                    <a:pt x="827" y="133"/>
                    <a:pt x="682" y="7"/>
                    <a:pt x="509" y="7"/>
                  </a:cubicBezTo>
                  <a:cubicBezTo>
                    <a:pt x="504" y="7"/>
                    <a:pt x="498" y="8"/>
                    <a:pt x="492" y="8"/>
                  </a:cubicBezTo>
                  <a:cubicBezTo>
                    <a:pt x="491" y="8"/>
                    <a:pt x="489" y="8"/>
                    <a:pt x="488" y="8"/>
                  </a:cubicBezTo>
                  <a:lnTo>
                    <a:pt x="488" y="8"/>
                  </a:lnTo>
                  <a:cubicBezTo>
                    <a:pt x="471" y="3"/>
                    <a:pt x="453" y="1"/>
                    <a:pt x="43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4" name="Google Shape;7405;p112">
              <a:extLst>
                <a:ext uri="{FF2B5EF4-FFF2-40B4-BE49-F238E27FC236}">
                  <a16:creationId xmlns:a16="http://schemas.microsoft.com/office/drawing/2014/main" id="{606ABEE0-2AE6-4DD5-2AF6-7A2FC446F692}"/>
                </a:ext>
              </a:extLst>
            </p:cNvPr>
            <p:cNvSpPr/>
            <p:nvPr/>
          </p:nvSpPr>
          <p:spPr>
            <a:xfrm>
              <a:off x="4246127" y="4495986"/>
              <a:ext cx="44781" cy="47205"/>
            </a:xfrm>
            <a:custGeom>
              <a:avLst/>
              <a:gdLst/>
              <a:ahLst/>
              <a:cxnLst/>
              <a:rect l="l" t="t" r="r" b="b"/>
              <a:pathLst>
                <a:path w="665" h="701" extrusionOk="0">
                  <a:moveTo>
                    <a:pt x="437" y="377"/>
                  </a:moveTo>
                  <a:lnTo>
                    <a:pt x="437" y="377"/>
                  </a:lnTo>
                  <a:cubicBezTo>
                    <a:pt x="437" y="379"/>
                    <a:pt x="438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8" y="384"/>
                    <a:pt x="438" y="384"/>
                  </a:cubicBezTo>
                  <a:lnTo>
                    <a:pt x="438" y="384"/>
                  </a:lnTo>
                  <a:cubicBezTo>
                    <a:pt x="437" y="381"/>
                    <a:pt x="437" y="378"/>
                    <a:pt x="437" y="377"/>
                  </a:cubicBezTo>
                  <a:close/>
                  <a:moveTo>
                    <a:pt x="431" y="366"/>
                  </a:moveTo>
                  <a:lnTo>
                    <a:pt x="435" y="367"/>
                  </a:lnTo>
                  <a:lnTo>
                    <a:pt x="435" y="367"/>
                  </a:lnTo>
                  <a:cubicBezTo>
                    <a:pt x="435" y="369"/>
                    <a:pt x="436" y="371"/>
                    <a:pt x="436" y="373"/>
                  </a:cubicBezTo>
                  <a:lnTo>
                    <a:pt x="436" y="373"/>
                  </a:lnTo>
                  <a:cubicBezTo>
                    <a:pt x="436" y="375"/>
                    <a:pt x="435" y="380"/>
                    <a:pt x="434" y="386"/>
                  </a:cubicBezTo>
                  <a:lnTo>
                    <a:pt x="434" y="386"/>
                  </a:lnTo>
                  <a:cubicBezTo>
                    <a:pt x="431" y="384"/>
                    <a:pt x="430" y="372"/>
                    <a:pt x="431" y="366"/>
                  </a:cubicBezTo>
                  <a:close/>
                  <a:moveTo>
                    <a:pt x="439" y="386"/>
                  </a:moveTo>
                  <a:lnTo>
                    <a:pt x="439" y="386"/>
                  </a:lnTo>
                  <a:cubicBezTo>
                    <a:pt x="439" y="387"/>
                    <a:pt x="439" y="387"/>
                    <a:pt x="439" y="388"/>
                  </a:cubicBezTo>
                  <a:lnTo>
                    <a:pt x="439" y="388"/>
                  </a:lnTo>
                  <a:cubicBezTo>
                    <a:pt x="439" y="388"/>
                    <a:pt x="439" y="389"/>
                    <a:pt x="438" y="389"/>
                  </a:cubicBezTo>
                  <a:lnTo>
                    <a:pt x="438" y="389"/>
                  </a:lnTo>
                  <a:cubicBezTo>
                    <a:pt x="438" y="389"/>
                    <a:pt x="438" y="388"/>
                    <a:pt x="438" y="388"/>
                  </a:cubicBezTo>
                  <a:lnTo>
                    <a:pt x="438" y="388"/>
                  </a:lnTo>
                  <a:cubicBezTo>
                    <a:pt x="438" y="387"/>
                    <a:pt x="438" y="387"/>
                    <a:pt x="439" y="386"/>
                  </a:cubicBezTo>
                  <a:close/>
                  <a:moveTo>
                    <a:pt x="413" y="421"/>
                  </a:moveTo>
                  <a:lnTo>
                    <a:pt x="413" y="421"/>
                  </a:lnTo>
                  <a:cubicBezTo>
                    <a:pt x="411" y="424"/>
                    <a:pt x="409" y="425"/>
                    <a:pt x="408" y="425"/>
                  </a:cubicBezTo>
                  <a:cubicBezTo>
                    <a:pt x="408" y="425"/>
                    <a:pt x="408" y="424"/>
                    <a:pt x="408" y="423"/>
                  </a:cubicBezTo>
                  <a:lnTo>
                    <a:pt x="408" y="423"/>
                  </a:lnTo>
                  <a:cubicBezTo>
                    <a:pt x="410" y="423"/>
                    <a:pt x="412" y="422"/>
                    <a:pt x="413" y="421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3" y="17"/>
                  </a:lnTo>
                  <a:cubicBezTo>
                    <a:pt x="163" y="60"/>
                    <a:pt x="69" y="154"/>
                    <a:pt x="35" y="274"/>
                  </a:cubicBezTo>
                  <a:cubicBezTo>
                    <a:pt x="1" y="385"/>
                    <a:pt x="9" y="497"/>
                    <a:pt x="69" y="599"/>
                  </a:cubicBezTo>
                  <a:cubicBezTo>
                    <a:pt x="110" y="661"/>
                    <a:pt x="185" y="701"/>
                    <a:pt x="261" y="701"/>
                  </a:cubicBezTo>
                  <a:cubicBezTo>
                    <a:pt x="280" y="701"/>
                    <a:pt x="299" y="698"/>
                    <a:pt x="317" y="693"/>
                  </a:cubicBezTo>
                  <a:cubicBezTo>
                    <a:pt x="471" y="659"/>
                    <a:pt x="591" y="539"/>
                    <a:pt x="634" y="394"/>
                  </a:cubicBezTo>
                  <a:cubicBezTo>
                    <a:pt x="665" y="288"/>
                    <a:pt x="619" y="188"/>
                    <a:pt x="533" y="140"/>
                  </a:cubicBezTo>
                  <a:lnTo>
                    <a:pt x="533" y="140"/>
                  </a:lnTo>
                  <a:cubicBezTo>
                    <a:pt x="505" y="54"/>
                    <a:pt x="425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5" name="Google Shape;7406;p112">
              <a:extLst>
                <a:ext uri="{FF2B5EF4-FFF2-40B4-BE49-F238E27FC236}">
                  <a16:creationId xmlns:a16="http://schemas.microsoft.com/office/drawing/2014/main" id="{000117BE-FEA8-46F1-EA5A-2015154BC1E4}"/>
                </a:ext>
              </a:extLst>
            </p:cNvPr>
            <p:cNvSpPr/>
            <p:nvPr/>
          </p:nvSpPr>
          <p:spPr>
            <a:xfrm>
              <a:off x="4255353" y="4619825"/>
              <a:ext cx="61683" cy="54141"/>
            </a:xfrm>
            <a:custGeom>
              <a:avLst/>
              <a:gdLst/>
              <a:ahLst/>
              <a:cxnLst/>
              <a:rect l="l" t="t" r="r" b="b"/>
              <a:pathLst>
                <a:path w="916" h="804" extrusionOk="0">
                  <a:moveTo>
                    <a:pt x="463" y="1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4"/>
                  </a:cubicBezTo>
                  <a:cubicBezTo>
                    <a:pt x="126" y="695"/>
                    <a:pt x="289" y="804"/>
                    <a:pt x="460" y="804"/>
                  </a:cubicBezTo>
                  <a:cubicBezTo>
                    <a:pt x="531" y="804"/>
                    <a:pt x="602" y="785"/>
                    <a:pt x="668" y="745"/>
                  </a:cubicBezTo>
                  <a:cubicBezTo>
                    <a:pt x="882" y="608"/>
                    <a:pt x="916" y="257"/>
                    <a:pt x="685" y="120"/>
                  </a:cubicBezTo>
                  <a:cubicBezTo>
                    <a:pt x="674" y="114"/>
                    <a:pt x="662" y="108"/>
                    <a:pt x="650" y="103"/>
                  </a:cubicBezTo>
                  <a:lnTo>
                    <a:pt x="650" y="103"/>
                  </a:lnTo>
                  <a:cubicBezTo>
                    <a:pt x="616" y="44"/>
                    <a:pt x="554" y="1"/>
                    <a:pt x="4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6" name="Google Shape;7407;p112">
              <a:extLst>
                <a:ext uri="{FF2B5EF4-FFF2-40B4-BE49-F238E27FC236}">
                  <a16:creationId xmlns:a16="http://schemas.microsoft.com/office/drawing/2014/main" id="{935BE410-29C1-1A65-1A89-AAC63AE4640B}"/>
                </a:ext>
              </a:extLst>
            </p:cNvPr>
            <p:cNvSpPr/>
            <p:nvPr/>
          </p:nvSpPr>
          <p:spPr>
            <a:xfrm>
              <a:off x="4605588" y="4594640"/>
              <a:ext cx="57104" cy="55353"/>
            </a:xfrm>
            <a:custGeom>
              <a:avLst/>
              <a:gdLst/>
              <a:ahLst/>
              <a:cxnLst/>
              <a:rect l="l" t="t" r="r" b="b"/>
              <a:pathLst>
                <a:path w="848" h="822" extrusionOk="0">
                  <a:moveTo>
                    <a:pt x="292" y="1"/>
                  </a:moveTo>
                  <a:cubicBezTo>
                    <a:pt x="197" y="1"/>
                    <a:pt x="107" y="59"/>
                    <a:pt x="78" y="161"/>
                  </a:cubicBezTo>
                  <a:lnTo>
                    <a:pt x="86" y="161"/>
                  </a:lnTo>
                  <a:cubicBezTo>
                    <a:pt x="1" y="340"/>
                    <a:pt x="35" y="546"/>
                    <a:pt x="155" y="700"/>
                  </a:cubicBezTo>
                  <a:cubicBezTo>
                    <a:pt x="239" y="778"/>
                    <a:pt x="345" y="822"/>
                    <a:pt x="453" y="822"/>
                  </a:cubicBezTo>
                  <a:cubicBezTo>
                    <a:pt x="520" y="822"/>
                    <a:pt x="588" y="805"/>
                    <a:pt x="651" y="768"/>
                  </a:cubicBezTo>
                  <a:cubicBezTo>
                    <a:pt x="831" y="648"/>
                    <a:pt x="848" y="409"/>
                    <a:pt x="702" y="263"/>
                  </a:cubicBezTo>
                  <a:cubicBezTo>
                    <a:pt x="647" y="211"/>
                    <a:pt x="574" y="179"/>
                    <a:pt x="501" y="169"/>
                  </a:cubicBezTo>
                  <a:lnTo>
                    <a:pt x="501" y="169"/>
                  </a:lnTo>
                  <a:cubicBezTo>
                    <a:pt x="485" y="92"/>
                    <a:pt x="426" y="25"/>
                    <a:pt x="343" y="7"/>
                  </a:cubicBezTo>
                  <a:cubicBezTo>
                    <a:pt x="326" y="3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7" name="Google Shape;7408;p112">
              <a:extLst>
                <a:ext uri="{FF2B5EF4-FFF2-40B4-BE49-F238E27FC236}">
                  <a16:creationId xmlns:a16="http://schemas.microsoft.com/office/drawing/2014/main" id="{24703B66-A817-178C-3E7D-36C93D0E58D4}"/>
                </a:ext>
              </a:extLst>
            </p:cNvPr>
            <p:cNvSpPr/>
            <p:nvPr/>
          </p:nvSpPr>
          <p:spPr>
            <a:xfrm>
              <a:off x="4460538" y="4543192"/>
              <a:ext cx="58182" cy="55421"/>
            </a:xfrm>
            <a:custGeom>
              <a:avLst/>
              <a:gdLst/>
              <a:ahLst/>
              <a:cxnLst/>
              <a:rect l="l" t="t" r="r" b="b"/>
              <a:pathLst>
                <a:path w="864" h="823" extrusionOk="0">
                  <a:moveTo>
                    <a:pt x="450" y="427"/>
                  </a:moveTo>
                  <a:cubicBezTo>
                    <a:pt x="449" y="428"/>
                    <a:pt x="447" y="431"/>
                    <a:pt x="444" y="437"/>
                  </a:cubicBezTo>
                  <a:cubicBezTo>
                    <a:pt x="444" y="435"/>
                    <a:pt x="444" y="432"/>
                    <a:pt x="444" y="429"/>
                  </a:cubicBezTo>
                  <a:cubicBezTo>
                    <a:pt x="447" y="429"/>
                    <a:pt x="449" y="428"/>
                    <a:pt x="450" y="427"/>
                  </a:cubicBezTo>
                  <a:lnTo>
                    <a:pt x="450" y="427"/>
                  </a:lnTo>
                  <a:cubicBezTo>
                    <a:pt x="450" y="427"/>
                    <a:pt x="450" y="427"/>
                    <a:pt x="450" y="427"/>
                  </a:cubicBezTo>
                  <a:close/>
                  <a:moveTo>
                    <a:pt x="391" y="0"/>
                  </a:moveTo>
                  <a:cubicBezTo>
                    <a:pt x="370" y="0"/>
                    <a:pt x="348" y="3"/>
                    <a:pt x="324" y="9"/>
                  </a:cubicBezTo>
                  <a:lnTo>
                    <a:pt x="333" y="9"/>
                  </a:lnTo>
                  <a:cubicBezTo>
                    <a:pt x="119" y="63"/>
                    <a:pt x="0" y="264"/>
                    <a:pt x="21" y="462"/>
                  </a:cubicBezTo>
                  <a:lnTo>
                    <a:pt x="21" y="462"/>
                  </a:lnTo>
                  <a:cubicBezTo>
                    <a:pt x="22" y="474"/>
                    <a:pt x="24" y="485"/>
                    <a:pt x="27" y="497"/>
                  </a:cubicBezTo>
                  <a:lnTo>
                    <a:pt x="27" y="497"/>
                  </a:lnTo>
                  <a:cubicBezTo>
                    <a:pt x="41" y="573"/>
                    <a:pt x="77" y="647"/>
                    <a:pt x="136" y="711"/>
                  </a:cubicBezTo>
                  <a:cubicBezTo>
                    <a:pt x="210" y="788"/>
                    <a:pt x="311" y="823"/>
                    <a:pt x="413" y="823"/>
                  </a:cubicBezTo>
                  <a:cubicBezTo>
                    <a:pt x="606" y="823"/>
                    <a:pt x="804" y="698"/>
                    <a:pt x="837" y="497"/>
                  </a:cubicBezTo>
                  <a:cubicBezTo>
                    <a:pt x="863" y="403"/>
                    <a:pt x="820" y="300"/>
                    <a:pt x="743" y="249"/>
                  </a:cubicBezTo>
                  <a:cubicBezTo>
                    <a:pt x="698" y="223"/>
                    <a:pt x="650" y="203"/>
                    <a:pt x="602" y="190"/>
                  </a:cubicBezTo>
                  <a:lnTo>
                    <a:pt x="602" y="190"/>
                  </a:lnTo>
                  <a:cubicBezTo>
                    <a:pt x="586" y="91"/>
                    <a:pt x="508" y="0"/>
                    <a:pt x="39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8" name="Google Shape;7409;p112">
              <a:extLst>
                <a:ext uri="{FF2B5EF4-FFF2-40B4-BE49-F238E27FC236}">
                  <a16:creationId xmlns:a16="http://schemas.microsoft.com/office/drawing/2014/main" id="{713D0C9F-9D43-03AC-3C3B-766613932CBD}"/>
                </a:ext>
              </a:extLst>
            </p:cNvPr>
            <p:cNvSpPr/>
            <p:nvPr/>
          </p:nvSpPr>
          <p:spPr>
            <a:xfrm>
              <a:off x="4160336" y="4596525"/>
              <a:ext cx="53603" cy="63569"/>
            </a:xfrm>
            <a:custGeom>
              <a:avLst/>
              <a:gdLst/>
              <a:ahLst/>
              <a:cxnLst/>
              <a:rect l="l" t="t" r="r" b="b"/>
              <a:pathLst>
                <a:path w="796" h="944" extrusionOk="0">
                  <a:moveTo>
                    <a:pt x="240" y="0"/>
                  </a:moveTo>
                  <a:cubicBezTo>
                    <a:pt x="133" y="0"/>
                    <a:pt x="26" y="73"/>
                    <a:pt x="26" y="218"/>
                  </a:cubicBezTo>
                  <a:lnTo>
                    <a:pt x="26" y="227"/>
                  </a:lnTo>
                  <a:cubicBezTo>
                    <a:pt x="24" y="261"/>
                    <a:pt x="24" y="294"/>
                    <a:pt x="27" y="327"/>
                  </a:cubicBezTo>
                  <a:lnTo>
                    <a:pt x="27" y="327"/>
                  </a:lnTo>
                  <a:cubicBezTo>
                    <a:pt x="2" y="406"/>
                    <a:pt x="1" y="493"/>
                    <a:pt x="26" y="578"/>
                  </a:cubicBezTo>
                  <a:cubicBezTo>
                    <a:pt x="51" y="660"/>
                    <a:pt x="123" y="718"/>
                    <a:pt x="203" y="733"/>
                  </a:cubicBezTo>
                  <a:lnTo>
                    <a:pt x="203" y="733"/>
                  </a:lnTo>
                  <a:cubicBezTo>
                    <a:pt x="287" y="827"/>
                    <a:pt x="396" y="898"/>
                    <a:pt x="522" y="937"/>
                  </a:cubicBezTo>
                  <a:cubicBezTo>
                    <a:pt x="539" y="941"/>
                    <a:pt x="556" y="943"/>
                    <a:pt x="572" y="943"/>
                  </a:cubicBezTo>
                  <a:cubicBezTo>
                    <a:pt x="691" y="943"/>
                    <a:pt x="796" y="843"/>
                    <a:pt x="796" y="723"/>
                  </a:cubicBezTo>
                  <a:cubicBezTo>
                    <a:pt x="790" y="543"/>
                    <a:pt x="715" y="381"/>
                    <a:pt x="591" y="264"/>
                  </a:cubicBezTo>
                  <a:lnTo>
                    <a:pt x="591" y="264"/>
                  </a:lnTo>
                  <a:cubicBezTo>
                    <a:pt x="564" y="229"/>
                    <a:pt x="527" y="201"/>
                    <a:pt x="486" y="184"/>
                  </a:cubicBezTo>
                  <a:lnTo>
                    <a:pt x="486" y="184"/>
                  </a:lnTo>
                  <a:cubicBezTo>
                    <a:pt x="473" y="177"/>
                    <a:pt x="461" y="170"/>
                    <a:pt x="448" y="163"/>
                  </a:cubicBezTo>
                  <a:lnTo>
                    <a:pt x="448" y="163"/>
                  </a:lnTo>
                  <a:cubicBezTo>
                    <a:pt x="424" y="54"/>
                    <a:pt x="332" y="0"/>
                    <a:pt x="24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9" name="Google Shape;7410;p112">
              <a:extLst>
                <a:ext uri="{FF2B5EF4-FFF2-40B4-BE49-F238E27FC236}">
                  <a16:creationId xmlns:a16="http://schemas.microsoft.com/office/drawing/2014/main" id="{C31B6E22-0CDF-2FE3-A0A2-D72C930369E7}"/>
                </a:ext>
              </a:extLst>
            </p:cNvPr>
            <p:cNvSpPr/>
            <p:nvPr/>
          </p:nvSpPr>
          <p:spPr>
            <a:xfrm>
              <a:off x="4488080" y="4674505"/>
              <a:ext cx="53064" cy="53131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244" y="1"/>
                  </a:moveTo>
                  <a:cubicBezTo>
                    <a:pt x="198" y="1"/>
                    <a:pt x="158" y="18"/>
                    <a:pt x="127" y="45"/>
                  </a:cubicBezTo>
                  <a:lnTo>
                    <a:pt x="127" y="45"/>
                  </a:lnTo>
                  <a:cubicBezTo>
                    <a:pt x="52" y="78"/>
                    <a:pt x="1" y="152"/>
                    <a:pt x="1" y="241"/>
                  </a:cubicBezTo>
                  <a:cubicBezTo>
                    <a:pt x="4" y="294"/>
                    <a:pt x="23" y="340"/>
                    <a:pt x="53" y="376"/>
                  </a:cubicBezTo>
                  <a:lnTo>
                    <a:pt x="53" y="376"/>
                  </a:lnTo>
                  <a:cubicBezTo>
                    <a:pt x="56" y="389"/>
                    <a:pt x="60" y="402"/>
                    <a:pt x="64" y="414"/>
                  </a:cubicBezTo>
                  <a:lnTo>
                    <a:pt x="64" y="414"/>
                  </a:lnTo>
                  <a:cubicBezTo>
                    <a:pt x="85" y="617"/>
                    <a:pt x="255" y="789"/>
                    <a:pt x="475" y="789"/>
                  </a:cubicBezTo>
                  <a:cubicBezTo>
                    <a:pt x="480" y="789"/>
                    <a:pt x="484" y="789"/>
                    <a:pt x="488" y="788"/>
                  </a:cubicBezTo>
                  <a:cubicBezTo>
                    <a:pt x="591" y="788"/>
                    <a:pt x="677" y="720"/>
                    <a:pt x="702" y="626"/>
                  </a:cubicBezTo>
                  <a:cubicBezTo>
                    <a:pt x="788" y="326"/>
                    <a:pt x="565" y="27"/>
                    <a:pt x="257" y="1"/>
                  </a:cubicBezTo>
                  <a:cubicBezTo>
                    <a:pt x="253" y="1"/>
                    <a:pt x="249" y="1"/>
                    <a:pt x="2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30" name="Google Shape;7411;p112">
              <a:extLst>
                <a:ext uri="{FF2B5EF4-FFF2-40B4-BE49-F238E27FC236}">
                  <a16:creationId xmlns:a16="http://schemas.microsoft.com/office/drawing/2014/main" id="{C8F282BD-5D03-0663-6586-B81B6DA45FA5}"/>
                </a:ext>
              </a:extLst>
            </p:cNvPr>
            <p:cNvSpPr/>
            <p:nvPr/>
          </p:nvSpPr>
          <p:spPr>
            <a:xfrm>
              <a:off x="4183703" y="4730330"/>
              <a:ext cx="56162" cy="60269"/>
            </a:xfrm>
            <a:custGeom>
              <a:avLst/>
              <a:gdLst/>
              <a:ahLst/>
              <a:cxnLst/>
              <a:rect l="l" t="t" r="r" b="b"/>
              <a:pathLst>
                <a:path w="834" h="895" extrusionOk="0">
                  <a:moveTo>
                    <a:pt x="460" y="466"/>
                  </a:moveTo>
                  <a:cubicBezTo>
                    <a:pt x="461" y="466"/>
                    <a:pt x="462" y="467"/>
                    <a:pt x="463" y="467"/>
                  </a:cubicBezTo>
                  <a:lnTo>
                    <a:pt x="463" y="467"/>
                  </a:lnTo>
                  <a:cubicBezTo>
                    <a:pt x="464" y="469"/>
                    <a:pt x="465" y="471"/>
                    <a:pt x="466" y="473"/>
                  </a:cubicBezTo>
                  <a:cubicBezTo>
                    <a:pt x="461" y="468"/>
                    <a:pt x="459" y="466"/>
                    <a:pt x="460" y="466"/>
                  </a:cubicBezTo>
                  <a:close/>
                  <a:moveTo>
                    <a:pt x="552" y="0"/>
                  </a:moveTo>
                  <a:cubicBezTo>
                    <a:pt x="462" y="0"/>
                    <a:pt x="373" y="55"/>
                    <a:pt x="338" y="135"/>
                  </a:cubicBezTo>
                  <a:lnTo>
                    <a:pt x="338" y="135"/>
                  </a:lnTo>
                  <a:cubicBezTo>
                    <a:pt x="246" y="158"/>
                    <a:pt x="167" y="219"/>
                    <a:pt x="123" y="307"/>
                  </a:cubicBezTo>
                  <a:lnTo>
                    <a:pt x="123" y="307"/>
                  </a:lnTo>
                  <a:cubicBezTo>
                    <a:pt x="93" y="334"/>
                    <a:pt x="69" y="370"/>
                    <a:pt x="55" y="413"/>
                  </a:cubicBezTo>
                  <a:cubicBezTo>
                    <a:pt x="1" y="656"/>
                    <a:pt x="214" y="895"/>
                    <a:pt x="450" y="895"/>
                  </a:cubicBezTo>
                  <a:cubicBezTo>
                    <a:pt x="512" y="895"/>
                    <a:pt x="576" y="878"/>
                    <a:pt x="637" y="841"/>
                  </a:cubicBezTo>
                  <a:cubicBezTo>
                    <a:pt x="768" y="755"/>
                    <a:pt x="818" y="620"/>
                    <a:pt x="804" y="489"/>
                  </a:cubicBezTo>
                  <a:lnTo>
                    <a:pt x="804" y="489"/>
                  </a:lnTo>
                  <a:cubicBezTo>
                    <a:pt x="834" y="357"/>
                    <a:pt x="811" y="218"/>
                    <a:pt x="731" y="105"/>
                  </a:cubicBezTo>
                  <a:cubicBezTo>
                    <a:pt x="686" y="31"/>
                    <a:pt x="619" y="0"/>
                    <a:pt x="55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31" name="Google Shape;7412;p112">
              <a:extLst>
                <a:ext uri="{FF2B5EF4-FFF2-40B4-BE49-F238E27FC236}">
                  <a16:creationId xmlns:a16="http://schemas.microsoft.com/office/drawing/2014/main" id="{546D76CA-D03E-41B2-C352-96F46043A712}"/>
                </a:ext>
              </a:extLst>
            </p:cNvPr>
            <p:cNvSpPr/>
            <p:nvPr/>
          </p:nvSpPr>
          <p:spPr>
            <a:xfrm>
              <a:off x="4355622" y="4737333"/>
              <a:ext cx="65724" cy="57239"/>
            </a:xfrm>
            <a:custGeom>
              <a:avLst/>
              <a:gdLst/>
              <a:ahLst/>
              <a:cxnLst/>
              <a:rect l="l" t="t" r="r" b="b"/>
              <a:pathLst>
                <a:path w="976" h="850" extrusionOk="0">
                  <a:moveTo>
                    <a:pt x="478" y="1"/>
                  </a:moveTo>
                  <a:cubicBezTo>
                    <a:pt x="438" y="1"/>
                    <a:pt x="398" y="6"/>
                    <a:pt x="359" y="18"/>
                  </a:cubicBezTo>
                  <a:cubicBezTo>
                    <a:pt x="343" y="23"/>
                    <a:pt x="328" y="30"/>
                    <a:pt x="312" y="37"/>
                  </a:cubicBezTo>
                  <a:lnTo>
                    <a:pt x="312" y="37"/>
                  </a:lnTo>
                  <a:cubicBezTo>
                    <a:pt x="267" y="41"/>
                    <a:pt x="221" y="62"/>
                    <a:pt x="180" y="104"/>
                  </a:cubicBezTo>
                  <a:lnTo>
                    <a:pt x="171" y="104"/>
                  </a:lnTo>
                  <a:cubicBezTo>
                    <a:pt x="0" y="283"/>
                    <a:pt x="9" y="565"/>
                    <a:pt x="188" y="745"/>
                  </a:cubicBezTo>
                  <a:cubicBezTo>
                    <a:pt x="270" y="815"/>
                    <a:pt x="371" y="850"/>
                    <a:pt x="473" y="850"/>
                  </a:cubicBezTo>
                  <a:cubicBezTo>
                    <a:pt x="594" y="850"/>
                    <a:pt x="716" y="800"/>
                    <a:pt x="804" y="702"/>
                  </a:cubicBezTo>
                  <a:cubicBezTo>
                    <a:pt x="975" y="497"/>
                    <a:pt x="924" y="198"/>
                    <a:pt x="693" y="61"/>
                  </a:cubicBezTo>
                  <a:cubicBezTo>
                    <a:pt x="631" y="21"/>
                    <a:pt x="555" y="1"/>
                    <a:pt x="47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</p:grpSp>
      <p:sp>
        <p:nvSpPr>
          <p:cNvPr id="74" name="Rectangle 1">
            <a:extLst>
              <a:ext uri="{FF2B5EF4-FFF2-40B4-BE49-F238E27FC236}">
                <a16:creationId xmlns:a16="http://schemas.microsoft.com/office/drawing/2014/main" id="{BB4E696F-CF8D-6AD8-F247-A79A1BA683A3}"/>
              </a:ext>
            </a:extLst>
          </p:cNvPr>
          <p:cNvSpPr/>
          <p:nvPr/>
        </p:nvSpPr>
        <p:spPr>
          <a:xfrm>
            <a:off x="2089752" y="2790290"/>
            <a:ext cx="89585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/>
              <a:t>Nhiệt độ vào lúc 10 giờ sáng của các ngày trong một tuần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629C5777-D621-16A0-B8F4-863AFF2ED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76" y="4856048"/>
            <a:ext cx="3108365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81FE028-017E-C7F2-4DA7-F39B725BFFE6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3">
            <a:extLst>
              <a:ext uri="{FF2B5EF4-FFF2-40B4-BE49-F238E27FC236}">
                <a16:creationId xmlns:a16="http://schemas.microsoft.com/office/drawing/2014/main" id="{95727EE9-138B-F7C6-7733-B2A65A88D15C}"/>
              </a:ext>
            </a:extLst>
          </p:cNvPr>
          <p:cNvSpPr/>
          <p:nvPr/>
        </p:nvSpPr>
        <p:spPr>
          <a:xfrm>
            <a:off x="4495801" y="894629"/>
            <a:ext cx="4876800" cy="609600"/>
          </a:xfrm>
          <a:prstGeom prst="rect">
            <a:avLst/>
          </a:prstGeom>
          <a:solidFill>
            <a:srgbClr val="E1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tập</a:t>
            </a:r>
            <a:r>
              <a:rPr lang="en-US" sz="2200" b="1" dirty="0">
                <a:solidFill>
                  <a:schemeClr val="tx1"/>
                </a:solidFill>
              </a:rPr>
              <a:t> 3 (SGK – tr11)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41579608-8368-FF8C-24FC-AA98D3E2C734}"/>
              </a:ext>
            </a:extLst>
          </p:cNvPr>
          <p:cNvSpPr/>
          <p:nvPr/>
        </p:nvSpPr>
        <p:spPr>
          <a:xfrm>
            <a:off x="191023" y="3396130"/>
            <a:ext cx="11991120" cy="306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cs typeface="Arial" pitchFamily="34" charset="0"/>
              </a:rPr>
              <a:t>Vào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lúc</a:t>
            </a:r>
            <a:r>
              <a:rPr lang="en-US" sz="2200" dirty="0">
                <a:cs typeface="Arial" pitchFamily="34" charset="0"/>
              </a:rPr>
              <a:t> 10 </a:t>
            </a:r>
            <a:r>
              <a:rPr lang="en-US" sz="2200" dirty="0" err="1">
                <a:cs typeface="Arial" pitchFamily="34" charset="0"/>
              </a:rPr>
              <a:t>giờ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sáng</a:t>
            </a:r>
            <a:r>
              <a:rPr lang="en-US" sz="2200" dirty="0">
                <a:cs typeface="Arial" pitchFamily="34" charset="0"/>
              </a:rPr>
              <a:t>:</a:t>
            </a:r>
          </a:p>
          <a:p>
            <a:pPr marL="342917" indent="-342917" algn="just">
              <a:lnSpc>
                <a:spcPct val="150000"/>
              </a:lnSpc>
              <a:buAutoNum type="alphaLcParenR"/>
            </a:pPr>
            <a:r>
              <a:rPr lang="en-US" sz="2200" dirty="0" err="1">
                <a:cs typeface="Arial" pitchFamily="34" charset="0"/>
              </a:rPr>
              <a:t>Ngày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thứ</a:t>
            </a:r>
            <a:r>
              <a:rPr lang="en-US" sz="2200" dirty="0">
                <a:cs typeface="Arial" pitchFamily="34" charset="0"/>
              </a:rPr>
              <a:t> Ba </a:t>
            </a:r>
            <a:r>
              <a:rPr lang="en-US" sz="2200" dirty="0" err="1">
                <a:cs typeface="Arial" pitchFamily="34" charset="0"/>
              </a:rPr>
              <a:t>nhiệt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là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bao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nhiêu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C?</a:t>
            </a:r>
          </a:p>
          <a:p>
            <a:pPr marL="342917" indent="-342917" algn="just">
              <a:lnSpc>
                <a:spcPct val="150000"/>
              </a:lnSpc>
              <a:buAutoNum type="alphaLcParenR"/>
            </a:pPr>
            <a:r>
              <a:rPr lang="en-US" sz="2200" dirty="0" err="1">
                <a:cs typeface="Arial" pitchFamily="34" charset="0"/>
              </a:rPr>
              <a:t>Ngày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Chủ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Nhật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nhiệt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là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bao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nhiêu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C?</a:t>
            </a:r>
          </a:p>
          <a:p>
            <a:pPr marL="342917" indent="-342917" algn="just">
              <a:lnSpc>
                <a:spcPct val="150000"/>
              </a:lnSpc>
              <a:buAutoNum type="alphaLcParenR"/>
            </a:pPr>
            <a:r>
              <a:rPr lang="en-US" sz="2200" dirty="0" err="1">
                <a:cs typeface="Arial" pitchFamily="34" charset="0"/>
              </a:rPr>
              <a:t>Nhiệt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cao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nhất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trong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tuần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là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bao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nhiêu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C?</a:t>
            </a:r>
          </a:p>
          <a:p>
            <a:pPr marL="342917" indent="-342917" algn="just">
              <a:lnSpc>
                <a:spcPct val="150000"/>
              </a:lnSpc>
              <a:buAutoNum type="alphaLcParenR"/>
            </a:pPr>
            <a:r>
              <a:rPr lang="en-US" sz="2200" dirty="0" err="1">
                <a:cs typeface="Arial" pitchFamily="34" charset="0"/>
              </a:rPr>
              <a:t>Ngày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nào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trong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tuần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nhiệt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thấp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nhất</a:t>
            </a:r>
            <a:r>
              <a:rPr lang="en-US" sz="2200" dirty="0">
                <a:cs typeface="Arial" pitchFamily="34" charset="0"/>
              </a:rPr>
              <a:t>?</a:t>
            </a:r>
          </a:p>
          <a:p>
            <a:pPr marL="342917" indent="-342917" algn="just">
              <a:lnSpc>
                <a:spcPct val="150000"/>
              </a:lnSpc>
              <a:buAutoNum type="alphaLcParenR"/>
            </a:pPr>
            <a:r>
              <a:rPr lang="en-US" sz="2200" dirty="0" err="1">
                <a:cs typeface="Arial" pitchFamily="34" charset="0"/>
              </a:rPr>
              <a:t>Em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có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nhận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xét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gì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về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nhiệt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độ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của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những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ngày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đầu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tuần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và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những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ngày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cuối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tuần</a:t>
            </a:r>
            <a:r>
              <a:rPr lang="en-US" sz="2200" dirty="0">
                <a:cs typeface="Arial" pitchFamily="34" charset="0"/>
              </a:rPr>
              <a:t>?</a:t>
            </a:r>
            <a:endParaRPr lang="en-US" sz="2200" dirty="0"/>
          </a:p>
        </p:txBody>
      </p:sp>
      <p:grpSp>
        <p:nvGrpSpPr>
          <p:cNvPr id="6" name="Google Shape;7388;p112">
            <a:extLst>
              <a:ext uri="{FF2B5EF4-FFF2-40B4-BE49-F238E27FC236}">
                <a16:creationId xmlns:a16="http://schemas.microsoft.com/office/drawing/2014/main" id="{A8B96D1F-5350-B18E-2089-64467A3A8354}"/>
              </a:ext>
            </a:extLst>
          </p:cNvPr>
          <p:cNvGrpSpPr/>
          <p:nvPr/>
        </p:nvGrpSpPr>
        <p:grpSpPr>
          <a:xfrm>
            <a:off x="11405723" y="4059773"/>
            <a:ext cx="1554207" cy="1216699"/>
            <a:chOff x="4089831" y="4107905"/>
            <a:chExt cx="1165655" cy="912524"/>
          </a:xfrm>
        </p:grpSpPr>
        <p:sp>
          <p:nvSpPr>
            <p:cNvPr id="7" name="Google Shape;7389;p112">
              <a:extLst>
                <a:ext uri="{FF2B5EF4-FFF2-40B4-BE49-F238E27FC236}">
                  <a16:creationId xmlns:a16="http://schemas.microsoft.com/office/drawing/2014/main" id="{2B121B08-8567-0882-E229-2AE07EAB469C}"/>
                </a:ext>
              </a:extLst>
            </p:cNvPr>
            <p:cNvSpPr/>
            <p:nvPr/>
          </p:nvSpPr>
          <p:spPr>
            <a:xfrm>
              <a:off x="4089831" y="4107905"/>
              <a:ext cx="1165655" cy="912524"/>
            </a:xfrm>
            <a:custGeom>
              <a:avLst/>
              <a:gdLst/>
              <a:ahLst/>
              <a:cxnLst/>
              <a:rect l="l" t="t" r="r" b="b"/>
              <a:pathLst>
                <a:path w="17310" h="13551" extrusionOk="0">
                  <a:moveTo>
                    <a:pt x="2032" y="12085"/>
                  </a:moveTo>
                  <a:cubicBezTo>
                    <a:pt x="1974" y="12103"/>
                    <a:pt x="1920" y="12130"/>
                    <a:pt x="1868" y="12171"/>
                  </a:cubicBezTo>
                  <a:lnTo>
                    <a:pt x="2219" y="12214"/>
                  </a:lnTo>
                  <a:cubicBezTo>
                    <a:pt x="2155" y="12173"/>
                    <a:pt x="2093" y="12130"/>
                    <a:pt x="2032" y="12085"/>
                  </a:cubicBezTo>
                  <a:close/>
                  <a:moveTo>
                    <a:pt x="12873" y="1"/>
                  </a:moveTo>
                  <a:cubicBezTo>
                    <a:pt x="12342" y="1"/>
                    <a:pt x="11801" y="121"/>
                    <a:pt x="11270" y="211"/>
                  </a:cubicBezTo>
                  <a:cubicBezTo>
                    <a:pt x="10374" y="347"/>
                    <a:pt x="9466" y="417"/>
                    <a:pt x="8557" y="417"/>
                  </a:cubicBezTo>
                  <a:cubicBezTo>
                    <a:pt x="8146" y="417"/>
                    <a:pt x="7736" y="403"/>
                    <a:pt x="7326" y="374"/>
                  </a:cubicBezTo>
                  <a:cubicBezTo>
                    <a:pt x="6842" y="343"/>
                    <a:pt x="6352" y="304"/>
                    <a:pt x="5865" y="304"/>
                  </a:cubicBezTo>
                  <a:cubicBezTo>
                    <a:pt x="5534" y="304"/>
                    <a:pt x="5205" y="322"/>
                    <a:pt x="4880" y="374"/>
                  </a:cubicBezTo>
                  <a:cubicBezTo>
                    <a:pt x="4067" y="502"/>
                    <a:pt x="3263" y="879"/>
                    <a:pt x="2809" y="1563"/>
                  </a:cubicBezTo>
                  <a:cubicBezTo>
                    <a:pt x="2065" y="2701"/>
                    <a:pt x="2518" y="4283"/>
                    <a:pt x="1937" y="5515"/>
                  </a:cubicBezTo>
                  <a:cubicBezTo>
                    <a:pt x="1706" y="6011"/>
                    <a:pt x="1304" y="6431"/>
                    <a:pt x="1013" y="6901"/>
                  </a:cubicBezTo>
                  <a:cubicBezTo>
                    <a:pt x="0" y="8547"/>
                    <a:pt x="485" y="10938"/>
                    <a:pt x="2032" y="12085"/>
                  </a:cubicBezTo>
                  <a:lnTo>
                    <a:pt x="2032" y="12085"/>
                  </a:lnTo>
                  <a:cubicBezTo>
                    <a:pt x="2096" y="12064"/>
                    <a:pt x="2163" y="12057"/>
                    <a:pt x="2233" y="12057"/>
                  </a:cubicBezTo>
                  <a:cubicBezTo>
                    <a:pt x="2490" y="12057"/>
                    <a:pt x="2780" y="12164"/>
                    <a:pt x="3055" y="12164"/>
                  </a:cubicBezTo>
                  <a:cubicBezTo>
                    <a:pt x="3116" y="12164"/>
                    <a:pt x="3177" y="12159"/>
                    <a:pt x="3237" y="12145"/>
                  </a:cubicBezTo>
                  <a:cubicBezTo>
                    <a:pt x="3425" y="12103"/>
                    <a:pt x="3596" y="11983"/>
                    <a:pt x="3785" y="11906"/>
                  </a:cubicBezTo>
                  <a:cubicBezTo>
                    <a:pt x="3930" y="11846"/>
                    <a:pt x="4079" y="11820"/>
                    <a:pt x="4227" y="11820"/>
                  </a:cubicBezTo>
                  <a:cubicBezTo>
                    <a:pt x="4802" y="11820"/>
                    <a:pt x="5386" y="12211"/>
                    <a:pt x="5889" y="12564"/>
                  </a:cubicBezTo>
                  <a:cubicBezTo>
                    <a:pt x="6531" y="13026"/>
                    <a:pt x="7232" y="13463"/>
                    <a:pt x="8028" y="13540"/>
                  </a:cubicBezTo>
                  <a:cubicBezTo>
                    <a:pt x="8109" y="13547"/>
                    <a:pt x="8189" y="13550"/>
                    <a:pt x="8269" y="13550"/>
                  </a:cubicBezTo>
                  <a:cubicBezTo>
                    <a:pt x="9408" y="13550"/>
                    <a:pt x="10469" y="12853"/>
                    <a:pt x="11612" y="12701"/>
                  </a:cubicBezTo>
                  <a:cubicBezTo>
                    <a:pt x="12271" y="12607"/>
                    <a:pt x="12930" y="12701"/>
                    <a:pt x="13580" y="12599"/>
                  </a:cubicBezTo>
                  <a:cubicBezTo>
                    <a:pt x="15522" y="12308"/>
                    <a:pt x="16874" y="10366"/>
                    <a:pt x="17096" y="8415"/>
                  </a:cubicBezTo>
                  <a:cubicBezTo>
                    <a:pt x="17310" y="6465"/>
                    <a:pt x="16643" y="4540"/>
                    <a:pt x="15873" y="2735"/>
                  </a:cubicBezTo>
                  <a:cubicBezTo>
                    <a:pt x="15419" y="1648"/>
                    <a:pt x="14803" y="468"/>
                    <a:pt x="13683" y="117"/>
                  </a:cubicBezTo>
                  <a:cubicBezTo>
                    <a:pt x="13418" y="33"/>
                    <a:pt x="13147" y="1"/>
                    <a:pt x="12873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8" name="Google Shape;7390;p112">
              <a:extLst>
                <a:ext uri="{FF2B5EF4-FFF2-40B4-BE49-F238E27FC236}">
                  <a16:creationId xmlns:a16="http://schemas.microsoft.com/office/drawing/2014/main" id="{091EBA0C-6216-CB95-3DB4-C0D8B424A7DE}"/>
                </a:ext>
              </a:extLst>
            </p:cNvPr>
            <p:cNvSpPr/>
            <p:nvPr/>
          </p:nvSpPr>
          <p:spPr>
            <a:xfrm>
              <a:off x="4271178" y="4358410"/>
              <a:ext cx="51380" cy="58451"/>
            </a:xfrm>
            <a:custGeom>
              <a:avLst/>
              <a:gdLst/>
              <a:ahLst/>
              <a:cxnLst/>
              <a:rect l="l" t="t" r="r" b="b"/>
              <a:pathLst>
                <a:path w="763" h="868" extrusionOk="0">
                  <a:moveTo>
                    <a:pt x="272" y="1"/>
                  </a:moveTo>
                  <a:cubicBezTo>
                    <a:pt x="179" y="1"/>
                    <a:pt x="89" y="64"/>
                    <a:pt x="65" y="161"/>
                  </a:cubicBezTo>
                  <a:cubicBezTo>
                    <a:pt x="65" y="161"/>
                    <a:pt x="65" y="161"/>
                    <a:pt x="65" y="161"/>
                  </a:cubicBezTo>
                  <a:lnTo>
                    <a:pt x="65" y="161"/>
                  </a:lnTo>
                  <a:cubicBezTo>
                    <a:pt x="20" y="216"/>
                    <a:pt x="1" y="291"/>
                    <a:pt x="22" y="367"/>
                  </a:cubicBezTo>
                  <a:lnTo>
                    <a:pt x="22" y="358"/>
                  </a:lnTo>
                  <a:cubicBezTo>
                    <a:pt x="23" y="362"/>
                    <a:pt x="25" y="366"/>
                    <a:pt x="26" y="370"/>
                  </a:cubicBezTo>
                  <a:lnTo>
                    <a:pt x="26" y="370"/>
                  </a:lnTo>
                  <a:cubicBezTo>
                    <a:pt x="16" y="547"/>
                    <a:pt x="63" y="736"/>
                    <a:pt x="219" y="820"/>
                  </a:cubicBezTo>
                  <a:cubicBezTo>
                    <a:pt x="265" y="845"/>
                    <a:pt x="312" y="856"/>
                    <a:pt x="357" y="856"/>
                  </a:cubicBezTo>
                  <a:cubicBezTo>
                    <a:pt x="375" y="856"/>
                    <a:pt x="392" y="854"/>
                    <a:pt x="408" y="851"/>
                  </a:cubicBezTo>
                  <a:lnTo>
                    <a:pt x="408" y="851"/>
                  </a:lnTo>
                  <a:cubicBezTo>
                    <a:pt x="431" y="863"/>
                    <a:pt x="455" y="868"/>
                    <a:pt x="478" y="868"/>
                  </a:cubicBezTo>
                  <a:cubicBezTo>
                    <a:pt x="588" y="868"/>
                    <a:pt x="692" y="756"/>
                    <a:pt x="698" y="640"/>
                  </a:cubicBezTo>
                  <a:cubicBezTo>
                    <a:pt x="698" y="627"/>
                    <a:pt x="699" y="614"/>
                    <a:pt x="698" y="601"/>
                  </a:cubicBezTo>
                  <a:lnTo>
                    <a:pt x="698" y="601"/>
                  </a:lnTo>
                  <a:cubicBezTo>
                    <a:pt x="716" y="561"/>
                    <a:pt x="728" y="519"/>
                    <a:pt x="732" y="478"/>
                  </a:cubicBezTo>
                  <a:cubicBezTo>
                    <a:pt x="762" y="275"/>
                    <a:pt x="635" y="53"/>
                    <a:pt x="430" y="53"/>
                  </a:cubicBezTo>
                  <a:cubicBezTo>
                    <a:pt x="424" y="53"/>
                    <a:pt x="418" y="53"/>
                    <a:pt x="413" y="54"/>
                  </a:cubicBezTo>
                  <a:lnTo>
                    <a:pt x="413" y="54"/>
                  </a:lnTo>
                  <a:cubicBezTo>
                    <a:pt x="403" y="47"/>
                    <a:pt x="392" y="40"/>
                    <a:pt x="381" y="33"/>
                  </a:cubicBezTo>
                  <a:cubicBezTo>
                    <a:pt x="347" y="11"/>
                    <a:pt x="309" y="1"/>
                    <a:pt x="27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9" name="Google Shape;7391;p112">
              <a:extLst>
                <a:ext uri="{FF2B5EF4-FFF2-40B4-BE49-F238E27FC236}">
                  <a16:creationId xmlns:a16="http://schemas.microsoft.com/office/drawing/2014/main" id="{4C3BA96A-BC07-0E6F-0313-179A152BF0F2}"/>
                </a:ext>
              </a:extLst>
            </p:cNvPr>
            <p:cNvSpPr/>
            <p:nvPr/>
          </p:nvSpPr>
          <p:spPr>
            <a:xfrm>
              <a:off x="4356161" y="4305279"/>
              <a:ext cx="64108" cy="57172"/>
            </a:xfrm>
            <a:custGeom>
              <a:avLst/>
              <a:gdLst/>
              <a:ahLst/>
              <a:cxnLst/>
              <a:rect l="l" t="t" r="r" b="b"/>
              <a:pathLst>
                <a:path w="952" h="849" extrusionOk="0">
                  <a:moveTo>
                    <a:pt x="257" y="1"/>
                  </a:moveTo>
                  <a:cubicBezTo>
                    <a:pt x="112" y="1"/>
                    <a:pt x="1" y="138"/>
                    <a:pt x="43" y="274"/>
                  </a:cubicBezTo>
                  <a:cubicBezTo>
                    <a:pt x="78" y="469"/>
                    <a:pt x="192" y="633"/>
                    <a:pt x="349" y="735"/>
                  </a:cubicBezTo>
                  <a:lnTo>
                    <a:pt x="349" y="735"/>
                  </a:lnTo>
                  <a:cubicBezTo>
                    <a:pt x="424" y="803"/>
                    <a:pt x="516" y="848"/>
                    <a:pt x="612" y="848"/>
                  </a:cubicBezTo>
                  <a:cubicBezTo>
                    <a:pt x="619" y="848"/>
                    <a:pt x="626" y="848"/>
                    <a:pt x="634" y="848"/>
                  </a:cubicBezTo>
                  <a:cubicBezTo>
                    <a:pt x="644" y="847"/>
                    <a:pt x="655" y="846"/>
                    <a:pt x="665" y="844"/>
                  </a:cubicBezTo>
                  <a:lnTo>
                    <a:pt x="665" y="844"/>
                  </a:lnTo>
                  <a:cubicBezTo>
                    <a:pt x="747" y="842"/>
                    <a:pt x="823" y="798"/>
                    <a:pt x="862" y="729"/>
                  </a:cubicBezTo>
                  <a:lnTo>
                    <a:pt x="862" y="729"/>
                  </a:lnTo>
                  <a:cubicBezTo>
                    <a:pt x="949" y="614"/>
                    <a:pt x="952" y="436"/>
                    <a:pt x="865" y="300"/>
                  </a:cubicBezTo>
                  <a:cubicBezTo>
                    <a:pt x="719" y="112"/>
                    <a:pt x="497" y="1"/>
                    <a:pt x="2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0" name="Google Shape;7392;p112">
              <a:extLst>
                <a:ext uri="{FF2B5EF4-FFF2-40B4-BE49-F238E27FC236}">
                  <a16:creationId xmlns:a16="http://schemas.microsoft.com/office/drawing/2014/main" id="{4DD3C040-AB92-5896-8A10-DBEB189212A2}"/>
                </a:ext>
              </a:extLst>
            </p:cNvPr>
            <p:cNvSpPr/>
            <p:nvPr/>
          </p:nvSpPr>
          <p:spPr>
            <a:xfrm>
              <a:off x="4470908" y="4225548"/>
              <a:ext cx="61010" cy="62357"/>
            </a:xfrm>
            <a:custGeom>
              <a:avLst/>
              <a:gdLst/>
              <a:ahLst/>
              <a:cxnLst/>
              <a:rect l="l" t="t" r="r" b="b"/>
              <a:pathLst>
                <a:path w="906" h="926" extrusionOk="0">
                  <a:moveTo>
                    <a:pt x="293" y="0"/>
                  </a:moveTo>
                  <a:cubicBezTo>
                    <a:pt x="221" y="0"/>
                    <a:pt x="150" y="38"/>
                    <a:pt x="110" y="107"/>
                  </a:cubicBezTo>
                  <a:cubicBezTo>
                    <a:pt x="101" y="123"/>
                    <a:pt x="94" y="140"/>
                    <a:pt x="89" y="157"/>
                  </a:cubicBezTo>
                  <a:lnTo>
                    <a:pt x="89" y="157"/>
                  </a:lnTo>
                  <a:cubicBezTo>
                    <a:pt x="60" y="195"/>
                    <a:pt x="40" y="242"/>
                    <a:pt x="33" y="295"/>
                  </a:cubicBezTo>
                  <a:cubicBezTo>
                    <a:pt x="24" y="352"/>
                    <a:pt x="26" y="411"/>
                    <a:pt x="38" y="468"/>
                  </a:cubicBezTo>
                  <a:lnTo>
                    <a:pt x="38" y="468"/>
                  </a:lnTo>
                  <a:cubicBezTo>
                    <a:pt x="0" y="724"/>
                    <a:pt x="237" y="925"/>
                    <a:pt x="480" y="925"/>
                  </a:cubicBezTo>
                  <a:cubicBezTo>
                    <a:pt x="535" y="925"/>
                    <a:pt x="589" y="915"/>
                    <a:pt x="641" y="894"/>
                  </a:cubicBezTo>
                  <a:cubicBezTo>
                    <a:pt x="837" y="800"/>
                    <a:pt x="906" y="560"/>
                    <a:pt x="795" y="381"/>
                  </a:cubicBezTo>
                  <a:cubicBezTo>
                    <a:pt x="782" y="359"/>
                    <a:pt x="768" y="338"/>
                    <a:pt x="754" y="318"/>
                  </a:cubicBezTo>
                  <a:lnTo>
                    <a:pt x="754" y="318"/>
                  </a:lnTo>
                  <a:cubicBezTo>
                    <a:pt x="723" y="252"/>
                    <a:pt x="672" y="196"/>
                    <a:pt x="610" y="158"/>
                  </a:cubicBezTo>
                  <a:lnTo>
                    <a:pt x="610" y="158"/>
                  </a:lnTo>
                  <a:cubicBezTo>
                    <a:pt x="549" y="105"/>
                    <a:pt x="479" y="61"/>
                    <a:pt x="401" y="30"/>
                  </a:cubicBezTo>
                  <a:cubicBezTo>
                    <a:pt x="367" y="10"/>
                    <a:pt x="330" y="0"/>
                    <a:pt x="2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1" name="Google Shape;7393;p112">
              <a:extLst>
                <a:ext uri="{FF2B5EF4-FFF2-40B4-BE49-F238E27FC236}">
                  <a16:creationId xmlns:a16="http://schemas.microsoft.com/office/drawing/2014/main" id="{63A7ECAD-3C9D-9F8C-FF26-8E4004BF113B}"/>
                </a:ext>
              </a:extLst>
            </p:cNvPr>
            <p:cNvSpPr/>
            <p:nvPr/>
          </p:nvSpPr>
          <p:spPr>
            <a:xfrm>
              <a:off x="4554949" y="4180296"/>
              <a:ext cx="72054" cy="72660"/>
            </a:xfrm>
            <a:custGeom>
              <a:avLst/>
              <a:gdLst/>
              <a:ahLst/>
              <a:cxnLst/>
              <a:rect l="l" t="t" r="r" b="b"/>
              <a:pathLst>
                <a:path w="1070" h="1079" extrusionOk="0">
                  <a:moveTo>
                    <a:pt x="282" y="0"/>
                  </a:moveTo>
                  <a:cubicBezTo>
                    <a:pt x="180" y="0"/>
                    <a:pt x="94" y="69"/>
                    <a:pt x="69" y="163"/>
                  </a:cubicBezTo>
                  <a:cubicBezTo>
                    <a:pt x="1" y="481"/>
                    <a:pt x="196" y="821"/>
                    <a:pt x="496" y="927"/>
                  </a:cubicBezTo>
                  <a:lnTo>
                    <a:pt x="496" y="927"/>
                  </a:lnTo>
                  <a:cubicBezTo>
                    <a:pt x="587" y="1020"/>
                    <a:pt x="714" y="1078"/>
                    <a:pt x="856" y="1078"/>
                  </a:cubicBezTo>
                  <a:cubicBezTo>
                    <a:pt x="967" y="1078"/>
                    <a:pt x="1061" y="984"/>
                    <a:pt x="1069" y="864"/>
                  </a:cubicBezTo>
                  <a:cubicBezTo>
                    <a:pt x="1069" y="419"/>
                    <a:pt x="727" y="43"/>
                    <a:pt x="2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2" name="Google Shape;7394;p112">
              <a:extLst>
                <a:ext uri="{FF2B5EF4-FFF2-40B4-BE49-F238E27FC236}">
                  <a16:creationId xmlns:a16="http://schemas.microsoft.com/office/drawing/2014/main" id="{13FDDD81-F134-2F54-3D47-C5E9BBF6DD10}"/>
                </a:ext>
              </a:extLst>
            </p:cNvPr>
            <p:cNvSpPr/>
            <p:nvPr/>
          </p:nvSpPr>
          <p:spPr>
            <a:xfrm>
              <a:off x="4447743" y="4369589"/>
              <a:ext cx="63771" cy="59663"/>
            </a:xfrm>
            <a:custGeom>
              <a:avLst/>
              <a:gdLst/>
              <a:ahLst/>
              <a:cxnLst/>
              <a:rect l="l" t="t" r="r" b="b"/>
              <a:pathLst>
                <a:path w="947" h="886" extrusionOk="0">
                  <a:moveTo>
                    <a:pt x="559" y="0"/>
                  </a:moveTo>
                  <a:cubicBezTo>
                    <a:pt x="526" y="0"/>
                    <a:pt x="490" y="9"/>
                    <a:pt x="454" y="30"/>
                  </a:cubicBezTo>
                  <a:lnTo>
                    <a:pt x="446" y="38"/>
                  </a:lnTo>
                  <a:cubicBezTo>
                    <a:pt x="300" y="115"/>
                    <a:pt x="181" y="218"/>
                    <a:pt x="86" y="346"/>
                  </a:cubicBezTo>
                  <a:cubicBezTo>
                    <a:pt x="1" y="483"/>
                    <a:pt x="18" y="663"/>
                    <a:pt x="138" y="774"/>
                  </a:cubicBezTo>
                  <a:cubicBezTo>
                    <a:pt x="218" y="847"/>
                    <a:pt x="319" y="886"/>
                    <a:pt x="421" y="886"/>
                  </a:cubicBezTo>
                  <a:cubicBezTo>
                    <a:pt x="461" y="886"/>
                    <a:pt x="501" y="880"/>
                    <a:pt x="540" y="868"/>
                  </a:cubicBezTo>
                  <a:cubicBezTo>
                    <a:pt x="685" y="808"/>
                    <a:pt x="805" y="705"/>
                    <a:pt x="882" y="568"/>
                  </a:cubicBezTo>
                  <a:cubicBezTo>
                    <a:pt x="946" y="456"/>
                    <a:pt x="897" y="306"/>
                    <a:pt x="778" y="260"/>
                  </a:cubicBezTo>
                  <a:lnTo>
                    <a:pt x="778" y="260"/>
                  </a:lnTo>
                  <a:cubicBezTo>
                    <a:pt x="793" y="137"/>
                    <a:pt x="690" y="0"/>
                    <a:pt x="5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3" name="Google Shape;7395;p112">
              <a:extLst>
                <a:ext uri="{FF2B5EF4-FFF2-40B4-BE49-F238E27FC236}">
                  <a16:creationId xmlns:a16="http://schemas.microsoft.com/office/drawing/2014/main" id="{804836C1-FD15-675C-E4CD-7DD6CF1639D6}"/>
                </a:ext>
              </a:extLst>
            </p:cNvPr>
            <p:cNvSpPr/>
            <p:nvPr/>
          </p:nvSpPr>
          <p:spPr>
            <a:xfrm>
              <a:off x="4375151" y="4428781"/>
              <a:ext cx="61751" cy="57576"/>
            </a:xfrm>
            <a:custGeom>
              <a:avLst/>
              <a:gdLst/>
              <a:ahLst/>
              <a:cxnLst/>
              <a:rect l="l" t="t" r="r" b="b"/>
              <a:pathLst>
                <a:path w="917" h="855" extrusionOk="0">
                  <a:moveTo>
                    <a:pt x="413" y="460"/>
                  </a:moveTo>
                  <a:lnTo>
                    <a:pt x="413" y="461"/>
                  </a:lnTo>
                  <a:lnTo>
                    <a:pt x="413" y="461"/>
                  </a:lnTo>
                  <a:cubicBezTo>
                    <a:pt x="414" y="463"/>
                    <a:pt x="413" y="464"/>
                    <a:pt x="413" y="466"/>
                  </a:cubicBezTo>
                  <a:lnTo>
                    <a:pt x="413" y="466"/>
                  </a:lnTo>
                  <a:cubicBezTo>
                    <a:pt x="412" y="464"/>
                    <a:pt x="412" y="463"/>
                    <a:pt x="412" y="461"/>
                  </a:cubicBezTo>
                  <a:lnTo>
                    <a:pt x="412" y="461"/>
                  </a:lnTo>
                  <a:cubicBezTo>
                    <a:pt x="412" y="461"/>
                    <a:pt x="412" y="461"/>
                    <a:pt x="413" y="460"/>
                  </a:cubicBezTo>
                  <a:close/>
                  <a:moveTo>
                    <a:pt x="426" y="474"/>
                  </a:moveTo>
                  <a:lnTo>
                    <a:pt x="426" y="474"/>
                  </a:lnTo>
                  <a:cubicBezTo>
                    <a:pt x="425" y="474"/>
                    <a:pt x="424" y="475"/>
                    <a:pt x="423" y="475"/>
                  </a:cubicBezTo>
                  <a:lnTo>
                    <a:pt x="423" y="475"/>
                  </a:lnTo>
                  <a:cubicBezTo>
                    <a:pt x="422" y="475"/>
                    <a:pt x="422" y="475"/>
                    <a:pt x="422" y="475"/>
                  </a:cubicBezTo>
                  <a:lnTo>
                    <a:pt x="422" y="475"/>
                  </a:lnTo>
                  <a:cubicBezTo>
                    <a:pt x="423" y="474"/>
                    <a:pt x="425" y="474"/>
                    <a:pt x="426" y="474"/>
                  </a:cubicBezTo>
                  <a:close/>
                  <a:moveTo>
                    <a:pt x="368" y="1"/>
                  </a:moveTo>
                  <a:cubicBezTo>
                    <a:pt x="351" y="1"/>
                    <a:pt x="334" y="2"/>
                    <a:pt x="317" y="6"/>
                  </a:cubicBezTo>
                  <a:cubicBezTo>
                    <a:pt x="265" y="22"/>
                    <a:pt x="222" y="58"/>
                    <a:pt x="194" y="103"/>
                  </a:cubicBezTo>
                  <a:lnTo>
                    <a:pt x="194" y="103"/>
                  </a:lnTo>
                  <a:cubicBezTo>
                    <a:pt x="144" y="136"/>
                    <a:pt x="99" y="179"/>
                    <a:pt x="61" y="228"/>
                  </a:cubicBezTo>
                  <a:cubicBezTo>
                    <a:pt x="1" y="331"/>
                    <a:pt x="35" y="468"/>
                    <a:pt x="146" y="528"/>
                  </a:cubicBezTo>
                  <a:cubicBezTo>
                    <a:pt x="181" y="548"/>
                    <a:pt x="218" y="557"/>
                    <a:pt x="254" y="557"/>
                  </a:cubicBezTo>
                  <a:cubicBezTo>
                    <a:pt x="256" y="557"/>
                    <a:pt x="259" y="557"/>
                    <a:pt x="261" y="557"/>
                  </a:cubicBezTo>
                  <a:lnTo>
                    <a:pt x="261" y="557"/>
                  </a:lnTo>
                  <a:lnTo>
                    <a:pt x="309" y="699"/>
                  </a:lnTo>
                  <a:cubicBezTo>
                    <a:pt x="334" y="793"/>
                    <a:pt x="427" y="854"/>
                    <a:pt x="522" y="854"/>
                  </a:cubicBezTo>
                  <a:cubicBezTo>
                    <a:pt x="558" y="854"/>
                    <a:pt x="593" y="846"/>
                    <a:pt x="625" y="827"/>
                  </a:cubicBezTo>
                  <a:cubicBezTo>
                    <a:pt x="856" y="690"/>
                    <a:pt x="916" y="374"/>
                    <a:pt x="737" y="169"/>
                  </a:cubicBezTo>
                  <a:cubicBezTo>
                    <a:pt x="672" y="98"/>
                    <a:pt x="588" y="56"/>
                    <a:pt x="499" y="40"/>
                  </a:cubicBezTo>
                  <a:lnTo>
                    <a:pt x="499" y="40"/>
                  </a:lnTo>
                  <a:cubicBezTo>
                    <a:pt x="461" y="15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4" name="Google Shape;7396;p112">
              <a:extLst>
                <a:ext uri="{FF2B5EF4-FFF2-40B4-BE49-F238E27FC236}">
                  <a16:creationId xmlns:a16="http://schemas.microsoft.com/office/drawing/2014/main" id="{8BECE21E-1C6B-6609-438C-73BAC54A0379}"/>
                </a:ext>
              </a:extLst>
            </p:cNvPr>
            <p:cNvSpPr/>
            <p:nvPr/>
          </p:nvSpPr>
          <p:spPr>
            <a:xfrm>
              <a:off x="4556969" y="4304740"/>
              <a:ext cx="52189" cy="48215"/>
            </a:xfrm>
            <a:custGeom>
              <a:avLst/>
              <a:gdLst/>
              <a:ahLst/>
              <a:cxnLst/>
              <a:rect l="l" t="t" r="r" b="b"/>
              <a:pathLst>
                <a:path w="775" h="716" extrusionOk="0">
                  <a:moveTo>
                    <a:pt x="430" y="409"/>
                  </a:moveTo>
                  <a:lnTo>
                    <a:pt x="430" y="409"/>
                  </a:lnTo>
                  <a:cubicBezTo>
                    <a:pt x="421" y="421"/>
                    <a:pt x="407" y="431"/>
                    <a:pt x="389" y="436"/>
                  </a:cubicBezTo>
                  <a:lnTo>
                    <a:pt x="389" y="436"/>
                  </a:lnTo>
                  <a:cubicBezTo>
                    <a:pt x="404" y="429"/>
                    <a:pt x="418" y="420"/>
                    <a:pt x="430" y="409"/>
                  </a:cubicBezTo>
                  <a:close/>
                  <a:moveTo>
                    <a:pt x="356" y="0"/>
                  </a:moveTo>
                  <a:cubicBezTo>
                    <a:pt x="255" y="0"/>
                    <a:pt x="155" y="37"/>
                    <a:pt x="81" y="111"/>
                  </a:cubicBezTo>
                  <a:cubicBezTo>
                    <a:pt x="8" y="185"/>
                    <a:pt x="0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7" y="497"/>
                    <a:pt x="90" y="565"/>
                  </a:cubicBezTo>
                  <a:cubicBezTo>
                    <a:pt x="156" y="664"/>
                    <a:pt x="263" y="716"/>
                    <a:pt x="370" y="716"/>
                  </a:cubicBezTo>
                  <a:cubicBezTo>
                    <a:pt x="458" y="716"/>
                    <a:pt x="546" y="681"/>
                    <a:pt x="612" y="608"/>
                  </a:cubicBezTo>
                  <a:cubicBezTo>
                    <a:pt x="774" y="454"/>
                    <a:pt x="749" y="188"/>
                    <a:pt x="569" y="60"/>
                  </a:cubicBezTo>
                  <a:cubicBezTo>
                    <a:pt x="504" y="20"/>
                    <a:pt x="429" y="0"/>
                    <a:pt x="35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5" name="Google Shape;7397;p112">
              <a:extLst>
                <a:ext uri="{FF2B5EF4-FFF2-40B4-BE49-F238E27FC236}">
                  <a16:creationId xmlns:a16="http://schemas.microsoft.com/office/drawing/2014/main" id="{A0BD190B-FF8C-2D30-0287-D43FDB4EB4F1}"/>
                </a:ext>
              </a:extLst>
            </p:cNvPr>
            <p:cNvSpPr/>
            <p:nvPr/>
          </p:nvSpPr>
          <p:spPr>
            <a:xfrm>
              <a:off x="4344040" y="4518411"/>
              <a:ext cx="52997" cy="59125"/>
            </a:xfrm>
            <a:custGeom>
              <a:avLst/>
              <a:gdLst/>
              <a:ahLst/>
              <a:cxnLst/>
              <a:rect l="l" t="t" r="r" b="b"/>
              <a:pathLst>
                <a:path w="787" h="878" extrusionOk="0">
                  <a:moveTo>
                    <a:pt x="566" y="429"/>
                  </a:moveTo>
                  <a:cubicBezTo>
                    <a:pt x="563" y="432"/>
                    <a:pt x="562" y="434"/>
                    <a:pt x="560" y="436"/>
                  </a:cubicBezTo>
                  <a:lnTo>
                    <a:pt x="560" y="436"/>
                  </a:lnTo>
                  <a:cubicBezTo>
                    <a:pt x="562" y="433"/>
                    <a:pt x="564" y="430"/>
                    <a:pt x="566" y="429"/>
                  </a:cubicBezTo>
                  <a:close/>
                  <a:moveTo>
                    <a:pt x="491" y="1"/>
                  </a:moveTo>
                  <a:cubicBezTo>
                    <a:pt x="470" y="1"/>
                    <a:pt x="450" y="4"/>
                    <a:pt x="429" y="10"/>
                  </a:cubicBezTo>
                  <a:lnTo>
                    <a:pt x="437" y="18"/>
                  </a:lnTo>
                  <a:cubicBezTo>
                    <a:pt x="104" y="138"/>
                    <a:pt x="1" y="566"/>
                    <a:pt x="249" y="814"/>
                  </a:cubicBezTo>
                  <a:cubicBezTo>
                    <a:pt x="292" y="856"/>
                    <a:pt x="347" y="878"/>
                    <a:pt x="403" y="878"/>
                  </a:cubicBezTo>
                  <a:cubicBezTo>
                    <a:pt x="459" y="878"/>
                    <a:pt x="514" y="856"/>
                    <a:pt x="557" y="814"/>
                  </a:cubicBezTo>
                  <a:cubicBezTo>
                    <a:pt x="685" y="686"/>
                    <a:pt x="787" y="500"/>
                    <a:pt x="679" y="321"/>
                  </a:cubicBezTo>
                  <a:lnTo>
                    <a:pt x="679" y="321"/>
                  </a:lnTo>
                  <a:cubicBezTo>
                    <a:pt x="705" y="274"/>
                    <a:pt x="715" y="218"/>
                    <a:pt x="702" y="164"/>
                  </a:cubicBezTo>
                  <a:cubicBezTo>
                    <a:pt x="674" y="65"/>
                    <a:pt x="588" y="1"/>
                    <a:pt x="4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6" name="Google Shape;7398;p112">
              <a:extLst>
                <a:ext uri="{FF2B5EF4-FFF2-40B4-BE49-F238E27FC236}">
                  <a16:creationId xmlns:a16="http://schemas.microsoft.com/office/drawing/2014/main" id="{031FC19E-9189-D65A-713C-25C66360D915}"/>
                </a:ext>
              </a:extLst>
            </p:cNvPr>
            <p:cNvSpPr/>
            <p:nvPr/>
          </p:nvSpPr>
          <p:spPr>
            <a:xfrm>
              <a:off x="4543366" y="4494572"/>
              <a:ext cx="56566" cy="58518"/>
            </a:xfrm>
            <a:custGeom>
              <a:avLst/>
              <a:gdLst/>
              <a:ahLst/>
              <a:cxnLst/>
              <a:rect l="l" t="t" r="r" b="b"/>
              <a:pathLst>
                <a:path w="840" h="869" extrusionOk="0">
                  <a:moveTo>
                    <a:pt x="427" y="0"/>
                  </a:moveTo>
                  <a:cubicBezTo>
                    <a:pt x="389" y="0"/>
                    <a:pt x="351" y="10"/>
                    <a:pt x="318" y="30"/>
                  </a:cubicBezTo>
                  <a:cubicBezTo>
                    <a:pt x="232" y="73"/>
                    <a:pt x="146" y="133"/>
                    <a:pt x="78" y="210"/>
                  </a:cubicBezTo>
                  <a:cubicBezTo>
                    <a:pt x="1" y="295"/>
                    <a:pt x="1" y="432"/>
                    <a:pt x="78" y="518"/>
                  </a:cubicBezTo>
                  <a:cubicBezTo>
                    <a:pt x="90" y="530"/>
                    <a:pt x="103" y="541"/>
                    <a:pt x="116" y="551"/>
                  </a:cubicBezTo>
                  <a:lnTo>
                    <a:pt x="116" y="551"/>
                  </a:lnTo>
                  <a:cubicBezTo>
                    <a:pt x="117" y="560"/>
                    <a:pt x="119" y="568"/>
                    <a:pt x="121" y="577"/>
                  </a:cubicBezTo>
                  <a:cubicBezTo>
                    <a:pt x="129" y="654"/>
                    <a:pt x="164" y="731"/>
                    <a:pt x="223" y="791"/>
                  </a:cubicBezTo>
                  <a:cubicBezTo>
                    <a:pt x="289" y="843"/>
                    <a:pt x="368" y="869"/>
                    <a:pt x="447" y="869"/>
                  </a:cubicBezTo>
                  <a:cubicBezTo>
                    <a:pt x="512" y="869"/>
                    <a:pt x="576" y="852"/>
                    <a:pt x="634" y="817"/>
                  </a:cubicBezTo>
                  <a:cubicBezTo>
                    <a:pt x="771" y="731"/>
                    <a:pt x="839" y="569"/>
                    <a:pt x="805" y="415"/>
                  </a:cubicBezTo>
                  <a:cubicBezTo>
                    <a:pt x="779" y="278"/>
                    <a:pt x="694" y="150"/>
                    <a:pt x="583" y="64"/>
                  </a:cubicBezTo>
                  <a:cubicBezTo>
                    <a:pt x="541" y="23"/>
                    <a:pt x="484" y="0"/>
                    <a:pt x="42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7" name="Google Shape;7399;p112">
              <a:extLst>
                <a:ext uri="{FF2B5EF4-FFF2-40B4-BE49-F238E27FC236}">
                  <a16:creationId xmlns:a16="http://schemas.microsoft.com/office/drawing/2014/main" id="{EE984F20-026D-F58B-D070-705C56FFC250}"/>
                </a:ext>
              </a:extLst>
            </p:cNvPr>
            <p:cNvSpPr/>
            <p:nvPr/>
          </p:nvSpPr>
          <p:spPr>
            <a:xfrm>
              <a:off x="4591245" y="4388646"/>
              <a:ext cx="58788" cy="51650"/>
            </a:xfrm>
            <a:custGeom>
              <a:avLst/>
              <a:gdLst/>
              <a:ahLst/>
              <a:cxnLst/>
              <a:rect l="l" t="t" r="r" b="b"/>
              <a:pathLst>
                <a:path w="873" h="767" extrusionOk="0">
                  <a:moveTo>
                    <a:pt x="490" y="334"/>
                  </a:moveTo>
                  <a:cubicBezTo>
                    <a:pt x="489" y="336"/>
                    <a:pt x="489" y="339"/>
                    <a:pt x="488" y="343"/>
                  </a:cubicBezTo>
                  <a:lnTo>
                    <a:pt x="488" y="343"/>
                  </a:lnTo>
                  <a:cubicBezTo>
                    <a:pt x="488" y="342"/>
                    <a:pt x="488" y="340"/>
                    <a:pt x="489" y="339"/>
                  </a:cubicBezTo>
                  <a:lnTo>
                    <a:pt x="489" y="339"/>
                  </a:lnTo>
                  <a:cubicBezTo>
                    <a:pt x="489" y="337"/>
                    <a:pt x="489" y="335"/>
                    <a:pt x="490" y="334"/>
                  </a:cubicBezTo>
                  <a:close/>
                  <a:moveTo>
                    <a:pt x="294" y="0"/>
                  </a:moveTo>
                  <a:cubicBezTo>
                    <a:pt x="226" y="0"/>
                    <a:pt x="157" y="34"/>
                    <a:pt x="111" y="114"/>
                  </a:cubicBezTo>
                  <a:lnTo>
                    <a:pt x="94" y="114"/>
                  </a:lnTo>
                  <a:cubicBezTo>
                    <a:pt x="0" y="285"/>
                    <a:pt x="26" y="499"/>
                    <a:pt x="154" y="653"/>
                  </a:cubicBezTo>
                  <a:cubicBezTo>
                    <a:pt x="233" y="727"/>
                    <a:pt x="334" y="766"/>
                    <a:pt x="436" y="766"/>
                  </a:cubicBezTo>
                  <a:cubicBezTo>
                    <a:pt x="522" y="766"/>
                    <a:pt x="610" y="738"/>
                    <a:pt x="684" y="679"/>
                  </a:cubicBezTo>
                  <a:cubicBezTo>
                    <a:pt x="847" y="559"/>
                    <a:pt x="873" y="311"/>
                    <a:pt x="727" y="157"/>
                  </a:cubicBezTo>
                  <a:cubicBezTo>
                    <a:pt x="658" y="83"/>
                    <a:pt x="564" y="47"/>
                    <a:pt x="471" y="47"/>
                  </a:cubicBezTo>
                  <a:cubicBezTo>
                    <a:pt x="458" y="47"/>
                    <a:pt x="446" y="48"/>
                    <a:pt x="434" y="49"/>
                  </a:cubicBezTo>
                  <a:lnTo>
                    <a:pt x="434" y="49"/>
                  </a:lnTo>
                  <a:cubicBezTo>
                    <a:pt x="394" y="18"/>
                    <a:pt x="344" y="0"/>
                    <a:pt x="2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8" name="Google Shape;7400;p112">
              <a:extLst>
                <a:ext uri="{FF2B5EF4-FFF2-40B4-BE49-F238E27FC236}">
                  <a16:creationId xmlns:a16="http://schemas.microsoft.com/office/drawing/2014/main" id="{26287C41-D1C4-17AD-4103-3644633646E2}"/>
                </a:ext>
              </a:extLst>
            </p:cNvPr>
            <p:cNvSpPr/>
            <p:nvPr/>
          </p:nvSpPr>
          <p:spPr>
            <a:xfrm>
              <a:off x="4682827" y="4259016"/>
              <a:ext cx="54545" cy="51919"/>
            </a:xfrm>
            <a:custGeom>
              <a:avLst/>
              <a:gdLst/>
              <a:ahLst/>
              <a:cxnLst/>
              <a:rect l="l" t="t" r="r" b="b"/>
              <a:pathLst>
                <a:path w="810" h="771" extrusionOk="0">
                  <a:moveTo>
                    <a:pt x="505" y="346"/>
                  </a:moveTo>
                  <a:lnTo>
                    <a:pt x="505" y="346"/>
                  </a:lnTo>
                  <a:cubicBezTo>
                    <a:pt x="503" y="350"/>
                    <a:pt x="501" y="354"/>
                    <a:pt x="500" y="357"/>
                  </a:cubicBezTo>
                  <a:lnTo>
                    <a:pt x="500" y="357"/>
                  </a:lnTo>
                  <a:cubicBezTo>
                    <a:pt x="500" y="355"/>
                    <a:pt x="501" y="352"/>
                    <a:pt x="502" y="349"/>
                  </a:cubicBezTo>
                  <a:lnTo>
                    <a:pt x="502" y="349"/>
                  </a:lnTo>
                  <a:cubicBezTo>
                    <a:pt x="503" y="348"/>
                    <a:pt x="504" y="346"/>
                    <a:pt x="505" y="346"/>
                  </a:cubicBezTo>
                  <a:close/>
                  <a:moveTo>
                    <a:pt x="479" y="474"/>
                  </a:moveTo>
                  <a:lnTo>
                    <a:pt x="479" y="474"/>
                  </a:lnTo>
                  <a:cubicBezTo>
                    <a:pt x="479" y="477"/>
                    <a:pt x="478" y="482"/>
                    <a:pt x="475" y="487"/>
                  </a:cubicBezTo>
                  <a:lnTo>
                    <a:pt x="475" y="487"/>
                  </a:lnTo>
                  <a:cubicBezTo>
                    <a:pt x="477" y="483"/>
                    <a:pt x="478" y="478"/>
                    <a:pt x="479" y="474"/>
                  </a:cubicBezTo>
                  <a:close/>
                  <a:moveTo>
                    <a:pt x="317" y="0"/>
                  </a:moveTo>
                  <a:cubicBezTo>
                    <a:pt x="248" y="0"/>
                    <a:pt x="177" y="34"/>
                    <a:pt x="129" y="115"/>
                  </a:cubicBezTo>
                  <a:cubicBezTo>
                    <a:pt x="34" y="286"/>
                    <a:pt x="0" y="517"/>
                    <a:pt x="146" y="671"/>
                  </a:cubicBezTo>
                  <a:cubicBezTo>
                    <a:pt x="217" y="738"/>
                    <a:pt x="305" y="771"/>
                    <a:pt x="391" y="771"/>
                  </a:cubicBezTo>
                  <a:cubicBezTo>
                    <a:pt x="511" y="771"/>
                    <a:pt x="628" y="708"/>
                    <a:pt x="693" y="594"/>
                  </a:cubicBezTo>
                  <a:cubicBezTo>
                    <a:pt x="810" y="410"/>
                    <a:pt x="716" y="170"/>
                    <a:pt x="513" y="110"/>
                  </a:cubicBezTo>
                  <a:lnTo>
                    <a:pt x="513" y="110"/>
                  </a:lnTo>
                  <a:cubicBezTo>
                    <a:pt x="473" y="44"/>
                    <a:pt x="396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19" name="Google Shape;7401;p112">
              <a:extLst>
                <a:ext uri="{FF2B5EF4-FFF2-40B4-BE49-F238E27FC236}">
                  <a16:creationId xmlns:a16="http://schemas.microsoft.com/office/drawing/2014/main" id="{93A0C683-34F6-A4A0-F7E5-FC2D94558253}"/>
                </a:ext>
              </a:extLst>
            </p:cNvPr>
            <p:cNvSpPr/>
            <p:nvPr/>
          </p:nvSpPr>
          <p:spPr>
            <a:xfrm>
              <a:off x="4796901" y="4156929"/>
              <a:ext cx="55353" cy="50640"/>
            </a:xfrm>
            <a:custGeom>
              <a:avLst/>
              <a:gdLst/>
              <a:ahLst/>
              <a:cxnLst/>
              <a:rect l="l" t="t" r="r" b="b"/>
              <a:pathLst>
                <a:path w="822" h="752" extrusionOk="0">
                  <a:moveTo>
                    <a:pt x="431" y="357"/>
                  </a:moveTo>
                  <a:lnTo>
                    <a:pt x="431" y="357"/>
                  </a:lnTo>
                  <a:cubicBezTo>
                    <a:pt x="432" y="358"/>
                    <a:pt x="432" y="359"/>
                    <a:pt x="432" y="359"/>
                  </a:cubicBezTo>
                  <a:lnTo>
                    <a:pt x="432" y="359"/>
                  </a:lnTo>
                  <a:cubicBezTo>
                    <a:pt x="432" y="359"/>
                    <a:pt x="431" y="359"/>
                    <a:pt x="431" y="358"/>
                  </a:cubicBezTo>
                  <a:lnTo>
                    <a:pt x="431" y="358"/>
                  </a:lnTo>
                  <a:cubicBezTo>
                    <a:pt x="431" y="358"/>
                    <a:pt x="431" y="358"/>
                    <a:pt x="431" y="357"/>
                  </a:cubicBezTo>
                  <a:close/>
                  <a:moveTo>
                    <a:pt x="384" y="0"/>
                  </a:moveTo>
                  <a:cubicBezTo>
                    <a:pt x="257" y="0"/>
                    <a:pt x="129" y="66"/>
                    <a:pt x="58" y="184"/>
                  </a:cubicBezTo>
                  <a:lnTo>
                    <a:pt x="58" y="184"/>
                  </a:lnTo>
                  <a:cubicBezTo>
                    <a:pt x="40" y="209"/>
                    <a:pt x="26" y="238"/>
                    <a:pt x="17" y="270"/>
                  </a:cubicBezTo>
                  <a:cubicBezTo>
                    <a:pt x="0" y="330"/>
                    <a:pt x="0" y="399"/>
                    <a:pt x="17" y="467"/>
                  </a:cubicBezTo>
                  <a:cubicBezTo>
                    <a:pt x="60" y="644"/>
                    <a:pt x="216" y="752"/>
                    <a:pt x="383" y="752"/>
                  </a:cubicBezTo>
                  <a:cubicBezTo>
                    <a:pt x="450" y="752"/>
                    <a:pt x="518" y="735"/>
                    <a:pt x="582" y="698"/>
                  </a:cubicBezTo>
                  <a:cubicBezTo>
                    <a:pt x="787" y="561"/>
                    <a:pt x="821" y="270"/>
                    <a:pt x="633" y="99"/>
                  </a:cubicBezTo>
                  <a:cubicBezTo>
                    <a:pt x="563" y="32"/>
                    <a:pt x="473" y="0"/>
                    <a:pt x="38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0" name="Google Shape;7402;p112">
              <a:extLst>
                <a:ext uri="{FF2B5EF4-FFF2-40B4-BE49-F238E27FC236}">
                  <a16:creationId xmlns:a16="http://schemas.microsoft.com/office/drawing/2014/main" id="{695FF00D-82DF-0329-3F50-AE6FF932D248}"/>
                </a:ext>
              </a:extLst>
            </p:cNvPr>
            <p:cNvSpPr/>
            <p:nvPr/>
          </p:nvSpPr>
          <p:spPr>
            <a:xfrm>
              <a:off x="4666666" y="4186626"/>
              <a:ext cx="37912" cy="42155"/>
            </a:xfrm>
            <a:custGeom>
              <a:avLst/>
              <a:gdLst/>
              <a:ahLst/>
              <a:cxnLst/>
              <a:rect l="l" t="t" r="r" b="b"/>
              <a:pathLst>
                <a:path w="563" h="626" extrusionOk="0">
                  <a:moveTo>
                    <a:pt x="432" y="261"/>
                  </a:moveTo>
                  <a:lnTo>
                    <a:pt x="435" y="263"/>
                  </a:lnTo>
                  <a:lnTo>
                    <a:pt x="435" y="263"/>
                  </a:lnTo>
                  <a:cubicBezTo>
                    <a:pt x="435" y="263"/>
                    <a:pt x="435" y="263"/>
                    <a:pt x="435" y="264"/>
                  </a:cubicBezTo>
                  <a:lnTo>
                    <a:pt x="435" y="264"/>
                  </a:lnTo>
                  <a:cubicBezTo>
                    <a:pt x="434" y="270"/>
                    <a:pt x="432" y="276"/>
                    <a:pt x="428" y="283"/>
                  </a:cubicBezTo>
                  <a:lnTo>
                    <a:pt x="428" y="274"/>
                  </a:lnTo>
                  <a:cubicBezTo>
                    <a:pt x="430" y="270"/>
                    <a:pt x="431" y="265"/>
                    <a:pt x="432" y="261"/>
                  </a:cubicBezTo>
                  <a:close/>
                  <a:moveTo>
                    <a:pt x="441" y="274"/>
                  </a:moveTo>
                  <a:lnTo>
                    <a:pt x="446" y="291"/>
                  </a:lnTo>
                  <a:cubicBezTo>
                    <a:pt x="444" y="285"/>
                    <a:pt x="442" y="280"/>
                    <a:pt x="441" y="274"/>
                  </a:cubicBezTo>
                  <a:close/>
                  <a:moveTo>
                    <a:pt x="120" y="460"/>
                  </a:moveTo>
                  <a:lnTo>
                    <a:pt x="120" y="460"/>
                  </a:lnTo>
                  <a:cubicBezTo>
                    <a:pt x="120" y="461"/>
                    <a:pt x="121" y="462"/>
                    <a:pt x="122" y="464"/>
                  </a:cubicBezTo>
                  <a:lnTo>
                    <a:pt x="122" y="464"/>
                  </a:lnTo>
                  <a:cubicBezTo>
                    <a:pt x="121" y="463"/>
                    <a:pt x="121" y="463"/>
                    <a:pt x="120" y="462"/>
                  </a:cubicBezTo>
                  <a:lnTo>
                    <a:pt x="120" y="460"/>
                  </a:lnTo>
                  <a:close/>
                  <a:moveTo>
                    <a:pt x="220" y="0"/>
                  </a:moveTo>
                  <a:cubicBezTo>
                    <a:pt x="182" y="0"/>
                    <a:pt x="145" y="9"/>
                    <a:pt x="112" y="26"/>
                  </a:cubicBezTo>
                  <a:cubicBezTo>
                    <a:pt x="61" y="60"/>
                    <a:pt x="26" y="103"/>
                    <a:pt x="9" y="154"/>
                  </a:cubicBezTo>
                  <a:lnTo>
                    <a:pt x="18" y="172"/>
                  </a:lnTo>
                  <a:cubicBezTo>
                    <a:pt x="1" y="248"/>
                    <a:pt x="1" y="325"/>
                    <a:pt x="26" y="402"/>
                  </a:cubicBezTo>
                  <a:cubicBezTo>
                    <a:pt x="52" y="514"/>
                    <a:pt x="138" y="599"/>
                    <a:pt x="249" y="625"/>
                  </a:cubicBezTo>
                  <a:cubicBezTo>
                    <a:pt x="256" y="626"/>
                    <a:pt x="264" y="626"/>
                    <a:pt x="271" y="626"/>
                  </a:cubicBezTo>
                  <a:cubicBezTo>
                    <a:pt x="366" y="626"/>
                    <a:pt x="458" y="576"/>
                    <a:pt x="505" y="497"/>
                  </a:cubicBezTo>
                  <a:cubicBezTo>
                    <a:pt x="563" y="382"/>
                    <a:pt x="534" y="244"/>
                    <a:pt x="434" y="172"/>
                  </a:cubicBezTo>
                  <a:lnTo>
                    <a:pt x="434" y="172"/>
                  </a:lnTo>
                  <a:cubicBezTo>
                    <a:pt x="430" y="148"/>
                    <a:pt x="422" y="125"/>
                    <a:pt x="411" y="103"/>
                  </a:cubicBezTo>
                  <a:cubicBezTo>
                    <a:pt x="377" y="60"/>
                    <a:pt x="334" y="26"/>
                    <a:pt x="283" y="9"/>
                  </a:cubicBezTo>
                  <a:cubicBezTo>
                    <a:pt x="262" y="3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1" name="Google Shape;7403;p112">
              <a:extLst>
                <a:ext uri="{FF2B5EF4-FFF2-40B4-BE49-F238E27FC236}">
                  <a16:creationId xmlns:a16="http://schemas.microsoft.com/office/drawing/2014/main" id="{4C0929C3-F8B7-B351-3466-BF72B31539B2}"/>
                </a:ext>
              </a:extLst>
            </p:cNvPr>
            <p:cNvSpPr/>
            <p:nvPr/>
          </p:nvSpPr>
          <p:spPr>
            <a:xfrm>
              <a:off x="4357036" y="4640633"/>
              <a:ext cx="71717" cy="54747"/>
            </a:xfrm>
            <a:custGeom>
              <a:avLst/>
              <a:gdLst/>
              <a:ahLst/>
              <a:cxnLst/>
              <a:rect l="l" t="t" r="r" b="b"/>
              <a:pathLst>
                <a:path w="1065" h="813" extrusionOk="0">
                  <a:moveTo>
                    <a:pt x="522" y="380"/>
                  </a:moveTo>
                  <a:lnTo>
                    <a:pt x="518" y="385"/>
                  </a:lnTo>
                  <a:lnTo>
                    <a:pt x="518" y="385"/>
                  </a:lnTo>
                  <a:cubicBezTo>
                    <a:pt x="518" y="384"/>
                    <a:pt x="519" y="383"/>
                    <a:pt x="519" y="383"/>
                  </a:cubicBezTo>
                  <a:lnTo>
                    <a:pt x="519" y="383"/>
                  </a:lnTo>
                  <a:cubicBezTo>
                    <a:pt x="520" y="382"/>
                    <a:pt x="521" y="381"/>
                    <a:pt x="522" y="380"/>
                  </a:cubicBezTo>
                  <a:close/>
                  <a:moveTo>
                    <a:pt x="524" y="379"/>
                  </a:moveTo>
                  <a:cubicBezTo>
                    <a:pt x="523" y="381"/>
                    <a:pt x="521" y="386"/>
                    <a:pt x="519" y="390"/>
                  </a:cubicBezTo>
                  <a:lnTo>
                    <a:pt x="519" y="390"/>
                  </a:lnTo>
                  <a:cubicBezTo>
                    <a:pt x="522" y="384"/>
                    <a:pt x="523" y="381"/>
                    <a:pt x="524" y="379"/>
                  </a:cubicBezTo>
                  <a:lnTo>
                    <a:pt x="524" y="379"/>
                  </a:lnTo>
                  <a:cubicBezTo>
                    <a:pt x="524" y="379"/>
                    <a:pt x="524" y="379"/>
                    <a:pt x="524" y="379"/>
                  </a:cubicBezTo>
                  <a:close/>
                  <a:moveTo>
                    <a:pt x="560" y="450"/>
                  </a:moveTo>
                  <a:lnTo>
                    <a:pt x="560" y="450"/>
                  </a:lnTo>
                  <a:cubicBezTo>
                    <a:pt x="559" y="450"/>
                    <a:pt x="559" y="451"/>
                    <a:pt x="558" y="451"/>
                  </a:cubicBezTo>
                  <a:lnTo>
                    <a:pt x="558" y="451"/>
                  </a:lnTo>
                  <a:cubicBezTo>
                    <a:pt x="558" y="451"/>
                    <a:pt x="558" y="451"/>
                    <a:pt x="557" y="451"/>
                  </a:cubicBezTo>
                  <a:lnTo>
                    <a:pt x="557" y="451"/>
                  </a:lnTo>
                  <a:cubicBezTo>
                    <a:pt x="558" y="450"/>
                    <a:pt x="559" y="450"/>
                    <a:pt x="560" y="450"/>
                  </a:cubicBezTo>
                  <a:close/>
                  <a:moveTo>
                    <a:pt x="571" y="449"/>
                  </a:moveTo>
                  <a:cubicBezTo>
                    <a:pt x="569" y="450"/>
                    <a:pt x="567" y="451"/>
                    <a:pt x="565" y="452"/>
                  </a:cubicBezTo>
                  <a:lnTo>
                    <a:pt x="565" y="452"/>
                  </a:lnTo>
                  <a:cubicBezTo>
                    <a:pt x="565" y="452"/>
                    <a:pt x="564" y="452"/>
                    <a:pt x="563" y="452"/>
                  </a:cubicBezTo>
                  <a:lnTo>
                    <a:pt x="563" y="452"/>
                  </a:lnTo>
                  <a:cubicBezTo>
                    <a:pt x="567" y="450"/>
                    <a:pt x="569" y="450"/>
                    <a:pt x="571" y="449"/>
                  </a:cubicBezTo>
                  <a:close/>
                  <a:moveTo>
                    <a:pt x="553" y="453"/>
                  </a:moveTo>
                  <a:cubicBezTo>
                    <a:pt x="553" y="453"/>
                    <a:pt x="553" y="453"/>
                    <a:pt x="554" y="453"/>
                  </a:cubicBezTo>
                  <a:lnTo>
                    <a:pt x="554" y="453"/>
                  </a:lnTo>
                  <a:cubicBezTo>
                    <a:pt x="553" y="453"/>
                    <a:pt x="553" y="453"/>
                    <a:pt x="553" y="453"/>
                  </a:cubicBezTo>
                  <a:lnTo>
                    <a:pt x="553" y="453"/>
                  </a:lnTo>
                  <a:cubicBezTo>
                    <a:pt x="553" y="453"/>
                    <a:pt x="553" y="453"/>
                    <a:pt x="553" y="453"/>
                  </a:cubicBezTo>
                  <a:close/>
                  <a:moveTo>
                    <a:pt x="535" y="436"/>
                  </a:moveTo>
                  <a:lnTo>
                    <a:pt x="535" y="436"/>
                  </a:lnTo>
                  <a:cubicBezTo>
                    <a:pt x="537" y="437"/>
                    <a:pt x="538" y="439"/>
                    <a:pt x="540" y="440"/>
                  </a:cubicBezTo>
                  <a:lnTo>
                    <a:pt x="540" y="440"/>
                  </a:lnTo>
                  <a:cubicBezTo>
                    <a:pt x="539" y="440"/>
                    <a:pt x="539" y="440"/>
                    <a:pt x="539" y="440"/>
                  </a:cubicBezTo>
                  <a:cubicBezTo>
                    <a:pt x="537" y="440"/>
                    <a:pt x="539" y="444"/>
                    <a:pt x="544" y="453"/>
                  </a:cubicBezTo>
                  <a:lnTo>
                    <a:pt x="535" y="436"/>
                  </a:lnTo>
                  <a:close/>
                  <a:moveTo>
                    <a:pt x="554" y="453"/>
                  </a:moveTo>
                  <a:cubicBezTo>
                    <a:pt x="554" y="453"/>
                    <a:pt x="554" y="453"/>
                    <a:pt x="555" y="454"/>
                  </a:cubicBezTo>
                  <a:lnTo>
                    <a:pt x="555" y="454"/>
                  </a:lnTo>
                  <a:cubicBezTo>
                    <a:pt x="554" y="455"/>
                    <a:pt x="553" y="455"/>
                    <a:pt x="552" y="456"/>
                  </a:cubicBezTo>
                  <a:lnTo>
                    <a:pt x="552" y="456"/>
                  </a:lnTo>
                  <a:cubicBezTo>
                    <a:pt x="551" y="456"/>
                    <a:pt x="551" y="455"/>
                    <a:pt x="550" y="455"/>
                  </a:cubicBezTo>
                  <a:lnTo>
                    <a:pt x="550" y="455"/>
                  </a:lnTo>
                  <a:cubicBezTo>
                    <a:pt x="551" y="455"/>
                    <a:pt x="551" y="454"/>
                    <a:pt x="552" y="453"/>
                  </a:cubicBezTo>
                  <a:close/>
                  <a:moveTo>
                    <a:pt x="550" y="456"/>
                  </a:moveTo>
                  <a:cubicBezTo>
                    <a:pt x="550" y="456"/>
                    <a:pt x="550" y="456"/>
                    <a:pt x="551" y="456"/>
                  </a:cubicBezTo>
                  <a:lnTo>
                    <a:pt x="551" y="456"/>
                  </a:lnTo>
                  <a:cubicBezTo>
                    <a:pt x="550" y="457"/>
                    <a:pt x="550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6"/>
                    <a:pt x="550" y="456"/>
                  </a:cubicBezTo>
                  <a:close/>
                  <a:moveTo>
                    <a:pt x="553" y="0"/>
                  </a:moveTo>
                  <a:cubicBezTo>
                    <a:pt x="263" y="0"/>
                    <a:pt x="1" y="340"/>
                    <a:pt x="219" y="641"/>
                  </a:cubicBezTo>
                  <a:cubicBezTo>
                    <a:pt x="306" y="761"/>
                    <a:pt x="422" y="812"/>
                    <a:pt x="537" y="812"/>
                  </a:cubicBezTo>
                  <a:cubicBezTo>
                    <a:pt x="806" y="812"/>
                    <a:pt x="1065" y="534"/>
                    <a:pt x="903" y="222"/>
                  </a:cubicBezTo>
                  <a:cubicBezTo>
                    <a:pt x="902" y="221"/>
                    <a:pt x="902" y="219"/>
                    <a:pt x="901" y="218"/>
                  </a:cubicBezTo>
                  <a:lnTo>
                    <a:pt x="901" y="218"/>
                  </a:lnTo>
                  <a:cubicBezTo>
                    <a:pt x="890" y="187"/>
                    <a:pt x="872" y="157"/>
                    <a:pt x="843" y="128"/>
                  </a:cubicBezTo>
                  <a:lnTo>
                    <a:pt x="835" y="128"/>
                  </a:lnTo>
                  <a:cubicBezTo>
                    <a:pt x="749" y="38"/>
                    <a:pt x="649" y="0"/>
                    <a:pt x="55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2" name="Google Shape;7404;p112">
              <a:extLst>
                <a:ext uri="{FF2B5EF4-FFF2-40B4-BE49-F238E27FC236}">
                  <a16:creationId xmlns:a16="http://schemas.microsoft.com/office/drawing/2014/main" id="{7D1E05AD-4CB1-BC22-D9F5-80434D34F34B}"/>
                </a:ext>
              </a:extLst>
            </p:cNvPr>
            <p:cNvSpPr/>
            <p:nvPr/>
          </p:nvSpPr>
          <p:spPr>
            <a:xfrm>
              <a:off x="4640470" y="4468983"/>
              <a:ext cx="58518" cy="53401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507" y="449"/>
                  </a:moveTo>
                  <a:lnTo>
                    <a:pt x="507" y="449"/>
                  </a:lnTo>
                  <a:cubicBezTo>
                    <a:pt x="507" y="450"/>
                    <a:pt x="507" y="450"/>
                    <a:pt x="507" y="450"/>
                  </a:cubicBezTo>
                  <a:lnTo>
                    <a:pt x="507" y="450"/>
                  </a:lnTo>
                  <a:cubicBezTo>
                    <a:pt x="507" y="450"/>
                    <a:pt x="507" y="450"/>
                    <a:pt x="507" y="449"/>
                  </a:cubicBezTo>
                  <a:close/>
                  <a:moveTo>
                    <a:pt x="435" y="1"/>
                  </a:moveTo>
                  <a:cubicBezTo>
                    <a:pt x="399" y="1"/>
                    <a:pt x="360" y="11"/>
                    <a:pt x="321" y="34"/>
                  </a:cubicBezTo>
                  <a:lnTo>
                    <a:pt x="321" y="16"/>
                  </a:lnTo>
                  <a:cubicBezTo>
                    <a:pt x="290" y="36"/>
                    <a:pt x="261" y="58"/>
                    <a:pt x="235" y="82"/>
                  </a:cubicBezTo>
                  <a:lnTo>
                    <a:pt x="235" y="82"/>
                  </a:lnTo>
                  <a:cubicBezTo>
                    <a:pt x="179" y="112"/>
                    <a:pt x="127" y="150"/>
                    <a:pt x="82" y="196"/>
                  </a:cubicBezTo>
                  <a:cubicBezTo>
                    <a:pt x="8" y="269"/>
                    <a:pt x="1" y="356"/>
                    <a:pt x="30" y="427"/>
                  </a:cubicBezTo>
                  <a:lnTo>
                    <a:pt x="30" y="427"/>
                  </a:lnTo>
                  <a:cubicBezTo>
                    <a:pt x="21" y="469"/>
                    <a:pt x="15" y="512"/>
                    <a:pt x="13" y="555"/>
                  </a:cubicBezTo>
                  <a:cubicBezTo>
                    <a:pt x="13" y="658"/>
                    <a:pt x="82" y="744"/>
                    <a:pt x="176" y="769"/>
                  </a:cubicBezTo>
                  <a:cubicBezTo>
                    <a:pt x="234" y="785"/>
                    <a:pt x="293" y="792"/>
                    <a:pt x="352" y="792"/>
                  </a:cubicBezTo>
                  <a:cubicBezTo>
                    <a:pt x="457" y="792"/>
                    <a:pt x="561" y="767"/>
                    <a:pt x="655" y="718"/>
                  </a:cubicBezTo>
                  <a:cubicBezTo>
                    <a:pt x="792" y="632"/>
                    <a:pt x="869" y="470"/>
                    <a:pt x="852" y="307"/>
                  </a:cubicBezTo>
                  <a:cubicBezTo>
                    <a:pt x="827" y="133"/>
                    <a:pt x="682" y="7"/>
                    <a:pt x="509" y="7"/>
                  </a:cubicBezTo>
                  <a:cubicBezTo>
                    <a:pt x="504" y="7"/>
                    <a:pt x="498" y="8"/>
                    <a:pt x="492" y="8"/>
                  </a:cubicBezTo>
                  <a:cubicBezTo>
                    <a:pt x="491" y="8"/>
                    <a:pt x="489" y="8"/>
                    <a:pt x="488" y="8"/>
                  </a:cubicBezTo>
                  <a:lnTo>
                    <a:pt x="488" y="8"/>
                  </a:lnTo>
                  <a:cubicBezTo>
                    <a:pt x="471" y="3"/>
                    <a:pt x="453" y="1"/>
                    <a:pt x="43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3" name="Google Shape;7405;p112">
              <a:extLst>
                <a:ext uri="{FF2B5EF4-FFF2-40B4-BE49-F238E27FC236}">
                  <a16:creationId xmlns:a16="http://schemas.microsoft.com/office/drawing/2014/main" id="{A06A37EE-4174-A2A7-EF15-31056E777DB9}"/>
                </a:ext>
              </a:extLst>
            </p:cNvPr>
            <p:cNvSpPr/>
            <p:nvPr/>
          </p:nvSpPr>
          <p:spPr>
            <a:xfrm>
              <a:off x="4246127" y="4495986"/>
              <a:ext cx="44781" cy="47205"/>
            </a:xfrm>
            <a:custGeom>
              <a:avLst/>
              <a:gdLst/>
              <a:ahLst/>
              <a:cxnLst/>
              <a:rect l="l" t="t" r="r" b="b"/>
              <a:pathLst>
                <a:path w="665" h="701" extrusionOk="0">
                  <a:moveTo>
                    <a:pt x="437" y="377"/>
                  </a:moveTo>
                  <a:lnTo>
                    <a:pt x="437" y="377"/>
                  </a:lnTo>
                  <a:cubicBezTo>
                    <a:pt x="437" y="379"/>
                    <a:pt x="438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8" y="384"/>
                    <a:pt x="438" y="384"/>
                  </a:cubicBezTo>
                  <a:lnTo>
                    <a:pt x="438" y="384"/>
                  </a:lnTo>
                  <a:cubicBezTo>
                    <a:pt x="437" y="381"/>
                    <a:pt x="437" y="378"/>
                    <a:pt x="437" y="377"/>
                  </a:cubicBezTo>
                  <a:close/>
                  <a:moveTo>
                    <a:pt x="431" y="366"/>
                  </a:moveTo>
                  <a:lnTo>
                    <a:pt x="435" y="367"/>
                  </a:lnTo>
                  <a:lnTo>
                    <a:pt x="435" y="367"/>
                  </a:lnTo>
                  <a:cubicBezTo>
                    <a:pt x="435" y="369"/>
                    <a:pt x="436" y="371"/>
                    <a:pt x="436" y="373"/>
                  </a:cubicBezTo>
                  <a:lnTo>
                    <a:pt x="436" y="373"/>
                  </a:lnTo>
                  <a:cubicBezTo>
                    <a:pt x="436" y="375"/>
                    <a:pt x="435" y="380"/>
                    <a:pt x="434" y="386"/>
                  </a:cubicBezTo>
                  <a:lnTo>
                    <a:pt x="434" y="386"/>
                  </a:lnTo>
                  <a:cubicBezTo>
                    <a:pt x="431" y="384"/>
                    <a:pt x="430" y="372"/>
                    <a:pt x="431" y="366"/>
                  </a:cubicBezTo>
                  <a:close/>
                  <a:moveTo>
                    <a:pt x="439" y="386"/>
                  </a:moveTo>
                  <a:lnTo>
                    <a:pt x="439" y="386"/>
                  </a:lnTo>
                  <a:cubicBezTo>
                    <a:pt x="439" y="387"/>
                    <a:pt x="439" y="387"/>
                    <a:pt x="439" y="388"/>
                  </a:cubicBezTo>
                  <a:lnTo>
                    <a:pt x="439" y="388"/>
                  </a:lnTo>
                  <a:cubicBezTo>
                    <a:pt x="439" y="388"/>
                    <a:pt x="439" y="389"/>
                    <a:pt x="438" y="389"/>
                  </a:cubicBezTo>
                  <a:lnTo>
                    <a:pt x="438" y="389"/>
                  </a:lnTo>
                  <a:cubicBezTo>
                    <a:pt x="438" y="389"/>
                    <a:pt x="438" y="388"/>
                    <a:pt x="438" y="388"/>
                  </a:cubicBezTo>
                  <a:lnTo>
                    <a:pt x="438" y="388"/>
                  </a:lnTo>
                  <a:cubicBezTo>
                    <a:pt x="438" y="387"/>
                    <a:pt x="438" y="387"/>
                    <a:pt x="439" y="386"/>
                  </a:cubicBezTo>
                  <a:close/>
                  <a:moveTo>
                    <a:pt x="413" y="421"/>
                  </a:moveTo>
                  <a:lnTo>
                    <a:pt x="413" y="421"/>
                  </a:lnTo>
                  <a:cubicBezTo>
                    <a:pt x="411" y="424"/>
                    <a:pt x="409" y="425"/>
                    <a:pt x="408" y="425"/>
                  </a:cubicBezTo>
                  <a:cubicBezTo>
                    <a:pt x="408" y="425"/>
                    <a:pt x="408" y="424"/>
                    <a:pt x="408" y="423"/>
                  </a:cubicBezTo>
                  <a:lnTo>
                    <a:pt x="408" y="423"/>
                  </a:lnTo>
                  <a:cubicBezTo>
                    <a:pt x="410" y="423"/>
                    <a:pt x="412" y="422"/>
                    <a:pt x="413" y="421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3" y="17"/>
                  </a:lnTo>
                  <a:cubicBezTo>
                    <a:pt x="163" y="60"/>
                    <a:pt x="69" y="154"/>
                    <a:pt x="35" y="274"/>
                  </a:cubicBezTo>
                  <a:cubicBezTo>
                    <a:pt x="1" y="385"/>
                    <a:pt x="9" y="497"/>
                    <a:pt x="69" y="599"/>
                  </a:cubicBezTo>
                  <a:cubicBezTo>
                    <a:pt x="110" y="661"/>
                    <a:pt x="185" y="701"/>
                    <a:pt x="261" y="701"/>
                  </a:cubicBezTo>
                  <a:cubicBezTo>
                    <a:pt x="280" y="701"/>
                    <a:pt x="299" y="698"/>
                    <a:pt x="317" y="693"/>
                  </a:cubicBezTo>
                  <a:cubicBezTo>
                    <a:pt x="471" y="659"/>
                    <a:pt x="591" y="539"/>
                    <a:pt x="634" y="394"/>
                  </a:cubicBezTo>
                  <a:cubicBezTo>
                    <a:pt x="665" y="288"/>
                    <a:pt x="619" y="188"/>
                    <a:pt x="533" y="140"/>
                  </a:cubicBezTo>
                  <a:lnTo>
                    <a:pt x="533" y="140"/>
                  </a:lnTo>
                  <a:cubicBezTo>
                    <a:pt x="505" y="54"/>
                    <a:pt x="425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4" name="Google Shape;7406;p112">
              <a:extLst>
                <a:ext uri="{FF2B5EF4-FFF2-40B4-BE49-F238E27FC236}">
                  <a16:creationId xmlns:a16="http://schemas.microsoft.com/office/drawing/2014/main" id="{188BDF2E-02CA-565D-9071-C384E8327BA6}"/>
                </a:ext>
              </a:extLst>
            </p:cNvPr>
            <p:cNvSpPr/>
            <p:nvPr/>
          </p:nvSpPr>
          <p:spPr>
            <a:xfrm>
              <a:off x="4255353" y="4619825"/>
              <a:ext cx="61683" cy="54141"/>
            </a:xfrm>
            <a:custGeom>
              <a:avLst/>
              <a:gdLst/>
              <a:ahLst/>
              <a:cxnLst/>
              <a:rect l="l" t="t" r="r" b="b"/>
              <a:pathLst>
                <a:path w="916" h="804" extrusionOk="0">
                  <a:moveTo>
                    <a:pt x="463" y="1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4"/>
                  </a:cubicBezTo>
                  <a:cubicBezTo>
                    <a:pt x="126" y="695"/>
                    <a:pt x="289" y="804"/>
                    <a:pt x="460" y="804"/>
                  </a:cubicBezTo>
                  <a:cubicBezTo>
                    <a:pt x="531" y="804"/>
                    <a:pt x="602" y="785"/>
                    <a:pt x="668" y="745"/>
                  </a:cubicBezTo>
                  <a:cubicBezTo>
                    <a:pt x="882" y="608"/>
                    <a:pt x="916" y="257"/>
                    <a:pt x="685" y="120"/>
                  </a:cubicBezTo>
                  <a:cubicBezTo>
                    <a:pt x="674" y="114"/>
                    <a:pt x="662" y="108"/>
                    <a:pt x="650" y="103"/>
                  </a:cubicBezTo>
                  <a:lnTo>
                    <a:pt x="650" y="103"/>
                  </a:lnTo>
                  <a:cubicBezTo>
                    <a:pt x="616" y="44"/>
                    <a:pt x="554" y="1"/>
                    <a:pt x="4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5" name="Google Shape;7407;p112">
              <a:extLst>
                <a:ext uri="{FF2B5EF4-FFF2-40B4-BE49-F238E27FC236}">
                  <a16:creationId xmlns:a16="http://schemas.microsoft.com/office/drawing/2014/main" id="{BB2BD6E4-9285-BB74-B393-D29DD0242A30}"/>
                </a:ext>
              </a:extLst>
            </p:cNvPr>
            <p:cNvSpPr/>
            <p:nvPr/>
          </p:nvSpPr>
          <p:spPr>
            <a:xfrm>
              <a:off x="4605588" y="4594640"/>
              <a:ext cx="57104" cy="55353"/>
            </a:xfrm>
            <a:custGeom>
              <a:avLst/>
              <a:gdLst/>
              <a:ahLst/>
              <a:cxnLst/>
              <a:rect l="l" t="t" r="r" b="b"/>
              <a:pathLst>
                <a:path w="848" h="822" extrusionOk="0">
                  <a:moveTo>
                    <a:pt x="292" y="1"/>
                  </a:moveTo>
                  <a:cubicBezTo>
                    <a:pt x="197" y="1"/>
                    <a:pt x="107" y="59"/>
                    <a:pt x="78" y="161"/>
                  </a:cubicBezTo>
                  <a:lnTo>
                    <a:pt x="86" y="161"/>
                  </a:lnTo>
                  <a:cubicBezTo>
                    <a:pt x="1" y="340"/>
                    <a:pt x="35" y="546"/>
                    <a:pt x="155" y="700"/>
                  </a:cubicBezTo>
                  <a:cubicBezTo>
                    <a:pt x="239" y="778"/>
                    <a:pt x="345" y="822"/>
                    <a:pt x="453" y="822"/>
                  </a:cubicBezTo>
                  <a:cubicBezTo>
                    <a:pt x="520" y="822"/>
                    <a:pt x="588" y="805"/>
                    <a:pt x="651" y="768"/>
                  </a:cubicBezTo>
                  <a:cubicBezTo>
                    <a:pt x="831" y="648"/>
                    <a:pt x="848" y="409"/>
                    <a:pt x="702" y="263"/>
                  </a:cubicBezTo>
                  <a:cubicBezTo>
                    <a:pt x="647" y="211"/>
                    <a:pt x="574" y="179"/>
                    <a:pt x="501" y="169"/>
                  </a:cubicBezTo>
                  <a:lnTo>
                    <a:pt x="501" y="169"/>
                  </a:lnTo>
                  <a:cubicBezTo>
                    <a:pt x="485" y="92"/>
                    <a:pt x="426" y="25"/>
                    <a:pt x="343" y="7"/>
                  </a:cubicBezTo>
                  <a:cubicBezTo>
                    <a:pt x="326" y="3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6" name="Google Shape;7408;p112">
              <a:extLst>
                <a:ext uri="{FF2B5EF4-FFF2-40B4-BE49-F238E27FC236}">
                  <a16:creationId xmlns:a16="http://schemas.microsoft.com/office/drawing/2014/main" id="{1DD8D26F-6769-7DED-FEFB-9FA1683AA0AC}"/>
                </a:ext>
              </a:extLst>
            </p:cNvPr>
            <p:cNvSpPr/>
            <p:nvPr/>
          </p:nvSpPr>
          <p:spPr>
            <a:xfrm>
              <a:off x="4460538" y="4543192"/>
              <a:ext cx="58182" cy="55421"/>
            </a:xfrm>
            <a:custGeom>
              <a:avLst/>
              <a:gdLst/>
              <a:ahLst/>
              <a:cxnLst/>
              <a:rect l="l" t="t" r="r" b="b"/>
              <a:pathLst>
                <a:path w="864" h="823" extrusionOk="0">
                  <a:moveTo>
                    <a:pt x="450" y="427"/>
                  </a:moveTo>
                  <a:cubicBezTo>
                    <a:pt x="449" y="428"/>
                    <a:pt x="447" y="431"/>
                    <a:pt x="444" y="437"/>
                  </a:cubicBezTo>
                  <a:cubicBezTo>
                    <a:pt x="444" y="435"/>
                    <a:pt x="444" y="432"/>
                    <a:pt x="444" y="429"/>
                  </a:cubicBezTo>
                  <a:cubicBezTo>
                    <a:pt x="447" y="429"/>
                    <a:pt x="449" y="428"/>
                    <a:pt x="450" y="427"/>
                  </a:cubicBezTo>
                  <a:lnTo>
                    <a:pt x="450" y="427"/>
                  </a:lnTo>
                  <a:cubicBezTo>
                    <a:pt x="450" y="427"/>
                    <a:pt x="450" y="427"/>
                    <a:pt x="450" y="427"/>
                  </a:cubicBezTo>
                  <a:close/>
                  <a:moveTo>
                    <a:pt x="391" y="0"/>
                  </a:moveTo>
                  <a:cubicBezTo>
                    <a:pt x="370" y="0"/>
                    <a:pt x="348" y="3"/>
                    <a:pt x="324" y="9"/>
                  </a:cubicBezTo>
                  <a:lnTo>
                    <a:pt x="333" y="9"/>
                  </a:lnTo>
                  <a:cubicBezTo>
                    <a:pt x="119" y="63"/>
                    <a:pt x="0" y="264"/>
                    <a:pt x="21" y="462"/>
                  </a:cubicBezTo>
                  <a:lnTo>
                    <a:pt x="21" y="462"/>
                  </a:lnTo>
                  <a:cubicBezTo>
                    <a:pt x="22" y="474"/>
                    <a:pt x="24" y="485"/>
                    <a:pt x="27" y="497"/>
                  </a:cubicBezTo>
                  <a:lnTo>
                    <a:pt x="27" y="497"/>
                  </a:lnTo>
                  <a:cubicBezTo>
                    <a:pt x="41" y="573"/>
                    <a:pt x="77" y="647"/>
                    <a:pt x="136" y="711"/>
                  </a:cubicBezTo>
                  <a:cubicBezTo>
                    <a:pt x="210" y="788"/>
                    <a:pt x="311" y="823"/>
                    <a:pt x="413" y="823"/>
                  </a:cubicBezTo>
                  <a:cubicBezTo>
                    <a:pt x="606" y="823"/>
                    <a:pt x="804" y="698"/>
                    <a:pt x="837" y="497"/>
                  </a:cubicBezTo>
                  <a:cubicBezTo>
                    <a:pt x="863" y="403"/>
                    <a:pt x="820" y="300"/>
                    <a:pt x="743" y="249"/>
                  </a:cubicBezTo>
                  <a:cubicBezTo>
                    <a:pt x="698" y="223"/>
                    <a:pt x="650" y="203"/>
                    <a:pt x="602" y="190"/>
                  </a:cubicBezTo>
                  <a:lnTo>
                    <a:pt x="602" y="190"/>
                  </a:lnTo>
                  <a:cubicBezTo>
                    <a:pt x="586" y="91"/>
                    <a:pt x="508" y="0"/>
                    <a:pt x="39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7" name="Google Shape;7409;p112">
              <a:extLst>
                <a:ext uri="{FF2B5EF4-FFF2-40B4-BE49-F238E27FC236}">
                  <a16:creationId xmlns:a16="http://schemas.microsoft.com/office/drawing/2014/main" id="{A3498F7E-3090-06AA-1535-4842CC4195AA}"/>
                </a:ext>
              </a:extLst>
            </p:cNvPr>
            <p:cNvSpPr/>
            <p:nvPr/>
          </p:nvSpPr>
          <p:spPr>
            <a:xfrm>
              <a:off x="4160336" y="4596525"/>
              <a:ext cx="53603" cy="63569"/>
            </a:xfrm>
            <a:custGeom>
              <a:avLst/>
              <a:gdLst/>
              <a:ahLst/>
              <a:cxnLst/>
              <a:rect l="l" t="t" r="r" b="b"/>
              <a:pathLst>
                <a:path w="796" h="944" extrusionOk="0">
                  <a:moveTo>
                    <a:pt x="240" y="0"/>
                  </a:moveTo>
                  <a:cubicBezTo>
                    <a:pt x="133" y="0"/>
                    <a:pt x="26" y="73"/>
                    <a:pt x="26" y="218"/>
                  </a:cubicBezTo>
                  <a:lnTo>
                    <a:pt x="26" y="227"/>
                  </a:lnTo>
                  <a:cubicBezTo>
                    <a:pt x="24" y="261"/>
                    <a:pt x="24" y="294"/>
                    <a:pt x="27" y="327"/>
                  </a:cubicBezTo>
                  <a:lnTo>
                    <a:pt x="27" y="327"/>
                  </a:lnTo>
                  <a:cubicBezTo>
                    <a:pt x="2" y="406"/>
                    <a:pt x="1" y="493"/>
                    <a:pt x="26" y="578"/>
                  </a:cubicBezTo>
                  <a:cubicBezTo>
                    <a:pt x="51" y="660"/>
                    <a:pt x="123" y="718"/>
                    <a:pt x="203" y="733"/>
                  </a:cubicBezTo>
                  <a:lnTo>
                    <a:pt x="203" y="733"/>
                  </a:lnTo>
                  <a:cubicBezTo>
                    <a:pt x="287" y="827"/>
                    <a:pt x="396" y="898"/>
                    <a:pt x="522" y="937"/>
                  </a:cubicBezTo>
                  <a:cubicBezTo>
                    <a:pt x="539" y="941"/>
                    <a:pt x="556" y="943"/>
                    <a:pt x="572" y="943"/>
                  </a:cubicBezTo>
                  <a:cubicBezTo>
                    <a:pt x="691" y="943"/>
                    <a:pt x="796" y="843"/>
                    <a:pt x="796" y="723"/>
                  </a:cubicBezTo>
                  <a:cubicBezTo>
                    <a:pt x="790" y="543"/>
                    <a:pt x="715" y="381"/>
                    <a:pt x="591" y="264"/>
                  </a:cubicBezTo>
                  <a:lnTo>
                    <a:pt x="591" y="264"/>
                  </a:lnTo>
                  <a:cubicBezTo>
                    <a:pt x="564" y="229"/>
                    <a:pt x="527" y="201"/>
                    <a:pt x="486" y="184"/>
                  </a:cubicBezTo>
                  <a:lnTo>
                    <a:pt x="486" y="184"/>
                  </a:lnTo>
                  <a:cubicBezTo>
                    <a:pt x="473" y="177"/>
                    <a:pt x="461" y="170"/>
                    <a:pt x="448" y="163"/>
                  </a:cubicBezTo>
                  <a:lnTo>
                    <a:pt x="448" y="163"/>
                  </a:lnTo>
                  <a:cubicBezTo>
                    <a:pt x="424" y="54"/>
                    <a:pt x="332" y="0"/>
                    <a:pt x="24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8" name="Google Shape;7410;p112">
              <a:extLst>
                <a:ext uri="{FF2B5EF4-FFF2-40B4-BE49-F238E27FC236}">
                  <a16:creationId xmlns:a16="http://schemas.microsoft.com/office/drawing/2014/main" id="{C4C196C8-CFE4-C1E5-AA0C-08F14580574C}"/>
                </a:ext>
              </a:extLst>
            </p:cNvPr>
            <p:cNvSpPr/>
            <p:nvPr/>
          </p:nvSpPr>
          <p:spPr>
            <a:xfrm>
              <a:off x="4488080" y="4674505"/>
              <a:ext cx="53064" cy="53131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244" y="1"/>
                  </a:moveTo>
                  <a:cubicBezTo>
                    <a:pt x="198" y="1"/>
                    <a:pt x="158" y="18"/>
                    <a:pt x="127" y="45"/>
                  </a:cubicBezTo>
                  <a:lnTo>
                    <a:pt x="127" y="45"/>
                  </a:lnTo>
                  <a:cubicBezTo>
                    <a:pt x="52" y="78"/>
                    <a:pt x="1" y="152"/>
                    <a:pt x="1" y="241"/>
                  </a:cubicBezTo>
                  <a:cubicBezTo>
                    <a:pt x="4" y="294"/>
                    <a:pt x="23" y="340"/>
                    <a:pt x="53" y="376"/>
                  </a:cubicBezTo>
                  <a:lnTo>
                    <a:pt x="53" y="376"/>
                  </a:lnTo>
                  <a:cubicBezTo>
                    <a:pt x="56" y="389"/>
                    <a:pt x="60" y="402"/>
                    <a:pt x="64" y="414"/>
                  </a:cubicBezTo>
                  <a:lnTo>
                    <a:pt x="64" y="414"/>
                  </a:lnTo>
                  <a:cubicBezTo>
                    <a:pt x="85" y="617"/>
                    <a:pt x="255" y="789"/>
                    <a:pt x="475" y="789"/>
                  </a:cubicBezTo>
                  <a:cubicBezTo>
                    <a:pt x="480" y="789"/>
                    <a:pt x="484" y="789"/>
                    <a:pt x="488" y="788"/>
                  </a:cubicBezTo>
                  <a:cubicBezTo>
                    <a:pt x="591" y="788"/>
                    <a:pt x="677" y="720"/>
                    <a:pt x="702" y="626"/>
                  </a:cubicBezTo>
                  <a:cubicBezTo>
                    <a:pt x="788" y="326"/>
                    <a:pt x="565" y="27"/>
                    <a:pt x="257" y="1"/>
                  </a:cubicBezTo>
                  <a:cubicBezTo>
                    <a:pt x="253" y="1"/>
                    <a:pt x="249" y="1"/>
                    <a:pt x="2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29" name="Google Shape;7411;p112">
              <a:extLst>
                <a:ext uri="{FF2B5EF4-FFF2-40B4-BE49-F238E27FC236}">
                  <a16:creationId xmlns:a16="http://schemas.microsoft.com/office/drawing/2014/main" id="{5BD50B12-0292-FFE1-B8BA-8EFC1C29A1FD}"/>
                </a:ext>
              </a:extLst>
            </p:cNvPr>
            <p:cNvSpPr/>
            <p:nvPr/>
          </p:nvSpPr>
          <p:spPr>
            <a:xfrm>
              <a:off x="4183703" y="4730330"/>
              <a:ext cx="56162" cy="60269"/>
            </a:xfrm>
            <a:custGeom>
              <a:avLst/>
              <a:gdLst/>
              <a:ahLst/>
              <a:cxnLst/>
              <a:rect l="l" t="t" r="r" b="b"/>
              <a:pathLst>
                <a:path w="834" h="895" extrusionOk="0">
                  <a:moveTo>
                    <a:pt x="460" y="466"/>
                  </a:moveTo>
                  <a:cubicBezTo>
                    <a:pt x="461" y="466"/>
                    <a:pt x="462" y="467"/>
                    <a:pt x="463" y="467"/>
                  </a:cubicBezTo>
                  <a:lnTo>
                    <a:pt x="463" y="467"/>
                  </a:lnTo>
                  <a:cubicBezTo>
                    <a:pt x="464" y="469"/>
                    <a:pt x="465" y="471"/>
                    <a:pt x="466" y="473"/>
                  </a:cubicBezTo>
                  <a:cubicBezTo>
                    <a:pt x="461" y="468"/>
                    <a:pt x="459" y="466"/>
                    <a:pt x="460" y="466"/>
                  </a:cubicBezTo>
                  <a:close/>
                  <a:moveTo>
                    <a:pt x="552" y="0"/>
                  </a:moveTo>
                  <a:cubicBezTo>
                    <a:pt x="462" y="0"/>
                    <a:pt x="373" y="55"/>
                    <a:pt x="338" y="135"/>
                  </a:cubicBezTo>
                  <a:lnTo>
                    <a:pt x="338" y="135"/>
                  </a:lnTo>
                  <a:cubicBezTo>
                    <a:pt x="246" y="158"/>
                    <a:pt x="167" y="219"/>
                    <a:pt x="123" y="307"/>
                  </a:cubicBezTo>
                  <a:lnTo>
                    <a:pt x="123" y="307"/>
                  </a:lnTo>
                  <a:cubicBezTo>
                    <a:pt x="93" y="334"/>
                    <a:pt x="69" y="370"/>
                    <a:pt x="55" y="413"/>
                  </a:cubicBezTo>
                  <a:cubicBezTo>
                    <a:pt x="1" y="656"/>
                    <a:pt x="214" y="895"/>
                    <a:pt x="450" y="895"/>
                  </a:cubicBezTo>
                  <a:cubicBezTo>
                    <a:pt x="512" y="895"/>
                    <a:pt x="576" y="878"/>
                    <a:pt x="637" y="841"/>
                  </a:cubicBezTo>
                  <a:cubicBezTo>
                    <a:pt x="768" y="755"/>
                    <a:pt x="818" y="620"/>
                    <a:pt x="804" y="489"/>
                  </a:cubicBezTo>
                  <a:lnTo>
                    <a:pt x="804" y="489"/>
                  </a:lnTo>
                  <a:cubicBezTo>
                    <a:pt x="834" y="357"/>
                    <a:pt x="811" y="218"/>
                    <a:pt x="731" y="105"/>
                  </a:cubicBezTo>
                  <a:cubicBezTo>
                    <a:pt x="686" y="31"/>
                    <a:pt x="619" y="0"/>
                    <a:pt x="55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  <p:sp>
          <p:nvSpPr>
            <p:cNvPr id="30" name="Google Shape;7412;p112">
              <a:extLst>
                <a:ext uri="{FF2B5EF4-FFF2-40B4-BE49-F238E27FC236}">
                  <a16:creationId xmlns:a16="http://schemas.microsoft.com/office/drawing/2014/main" id="{402CED9E-BC1E-E76F-7169-5735241689F7}"/>
                </a:ext>
              </a:extLst>
            </p:cNvPr>
            <p:cNvSpPr/>
            <p:nvPr/>
          </p:nvSpPr>
          <p:spPr>
            <a:xfrm>
              <a:off x="4355622" y="4737333"/>
              <a:ext cx="65724" cy="57239"/>
            </a:xfrm>
            <a:custGeom>
              <a:avLst/>
              <a:gdLst/>
              <a:ahLst/>
              <a:cxnLst/>
              <a:rect l="l" t="t" r="r" b="b"/>
              <a:pathLst>
                <a:path w="976" h="850" extrusionOk="0">
                  <a:moveTo>
                    <a:pt x="478" y="1"/>
                  </a:moveTo>
                  <a:cubicBezTo>
                    <a:pt x="438" y="1"/>
                    <a:pt x="398" y="6"/>
                    <a:pt x="359" y="18"/>
                  </a:cubicBezTo>
                  <a:cubicBezTo>
                    <a:pt x="343" y="23"/>
                    <a:pt x="328" y="30"/>
                    <a:pt x="312" y="37"/>
                  </a:cubicBezTo>
                  <a:lnTo>
                    <a:pt x="312" y="37"/>
                  </a:lnTo>
                  <a:cubicBezTo>
                    <a:pt x="267" y="41"/>
                    <a:pt x="221" y="62"/>
                    <a:pt x="180" y="104"/>
                  </a:cubicBezTo>
                  <a:lnTo>
                    <a:pt x="171" y="104"/>
                  </a:lnTo>
                  <a:cubicBezTo>
                    <a:pt x="0" y="283"/>
                    <a:pt x="9" y="565"/>
                    <a:pt x="188" y="745"/>
                  </a:cubicBezTo>
                  <a:cubicBezTo>
                    <a:pt x="270" y="815"/>
                    <a:pt x="371" y="850"/>
                    <a:pt x="473" y="850"/>
                  </a:cubicBezTo>
                  <a:cubicBezTo>
                    <a:pt x="594" y="850"/>
                    <a:pt x="716" y="800"/>
                    <a:pt x="804" y="702"/>
                  </a:cubicBezTo>
                  <a:cubicBezTo>
                    <a:pt x="975" y="497"/>
                    <a:pt x="924" y="198"/>
                    <a:pt x="693" y="61"/>
                  </a:cubicBezTo>
                  <a:cubicBezTo>
                    <a:pt x="631" y="21"/>
                    <a:pt x="555" y="1"/>
                    <a:pt x="47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2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47">
                <a:extLst>
                  <a:ext uri="{FF2B5EF4-FFF2-40B4-BE49-F238E27FC236}">
                    <a16:creationId xmlns:a16="http://schemas.microsoft.com/office/drawing/2014/main" id="{2EEA6F9D-EA8B-5416-70CF-07C6A0A28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203842"/>
                  </p:ext>
                </p:extLst>
              </p:nvPr>
            </p:nvGraphicFramePr>
            <p:xfrm>
              <a:off x="335072" y="1998645"/>
              <a:ext cx="11642503" cy="14474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02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96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3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03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36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5451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Ngày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Hai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Ba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Tư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Năm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Sáu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Bảy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Chủ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Nhật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Nhiệt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độ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C)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47">
                <a:extLst>
                  <a:ext uri="{FF2B5EF4-FFF2-40B4-BE49-F238E27FC236}">
                    <a16:creationId xmlns:a16="http://schemas.microsoft.com/office/drawing/2014/main" id="{2EEA6F9D-EA8B-5416-70CF-07C6A0A281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203842"/>
                  </p:ext>
                </p:extLst>
              </p:nvPr>
            </p:nvGraphicFramePr>
            <p:xfrm>
              <a:off x="335072" y="1998645"/>
              <a:ext cx="11642503" cy="14474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02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96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3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03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36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5451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Ngày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Hai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Ba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Tư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Năm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Sáu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Bảy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Chủ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Nhật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9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8" t="-51899" r="-585663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Rectangle 1">
            <a:extLst>
              <a:ext uri="{FF2B5EF4-FFF2-40B4-BE49-F238E27FC236}">
                <a16:creationId xmlns:a16="http://schemas.microsoft.com/office/drawing/2014/main" id="{3FFF451E-A770-74B0-A851-AA94C36AAAA9}"/>
              </a:ext>
            </a:extLst>
          </p:cNvPr>
          <p:cNvSpPr/>
          <p:nvPr/>
        </p:nvSpPr>
        <p:spPr>
          <a:xfrm>
            <a:off x="2089752" y="1556641"/>
            <a:ext cx="89585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/>
              <a:t>Nhiệt độ vào lúc 10 giờ sáng của các ngày trong một tuần</a:t>
            </a:r>
          </a:p>
        </p:txBody>
      </p:sp>
    </p:spTree>
    <p:extLst>
      <p:ext uri="{BB962C8B-B14F-4D97-AF65-F5344CB8AC3E}">
        <p14:creationId xmlns:p14="http://schemas.microsoft.com/office/powerpoint/2010/main" val="39386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4853B9B-819F-712F-9C77-91AB441F5CC8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3">
            <a:extLst>
              <a:ext uri="{FF2B5EF4-FFF2-40B4-BE49-F238E27FC236}">
                <a16:creationId xmlns:a16="http://schemas.microsoft.com/office/drawing/2014/main" id="{66C53F53-0CB6-10B9-309C-7CBB6FCB4390}"/>
              </a:ext>
            </a:extLst>
          </p:cNvPr>
          <p:cNvSpPr/>
          <p:nvPr/>
        </p:nvSpPr>
        <p:spPr>
          <a:xfrm>
            <a:off x="4363091" y="1036216"/>
            <a:ext cx="4876800" cy="609600"/>
          </a:xfrm>
          <a:prstGeom prst="rect">
            <a:avLst/>
          </a:prstGeom>
          <a:solidFill>
            <a:srgbClr val="E1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tập</a:t>
            </a:r>
            <a:r>
              <a:rPr lang="en-US" sz="2200" b="1" dirty="0">
                <a:solidFill>
                  <a:schemeClr val="tx1"/>
                </a:solidFill>
              </a:rPr>
              <a:t> 3 (SGK – tr11)</a:t>
            </a:r>
          </a:p>
        </p:txBody>
      </p:sp>
      <p:sp>
        <p:nvSpPr>
          <p:cNvPr id="5" name="Rectangle 116">
            <a:extLst>
              <a:ext uri="{FF2B5EF4-FFF2-40B4-BE49-F238E27FC236}">
                <a16:creationId xmlns:a16="http://schemas.microsoft.com/office/drawing/2014/main" id="{7D182447-D80E-1176-7F01-5B4F0D101CA3}"/>
              </a:ext>
            </a:extLst>
          </p:cNvPr>
          <p:cNvSpPr/>
          <p:nvPr/>
        </p:nvSpPr>
        <p:spPr>
          <a:xfrm>
            <a:off x="195756" y="3550304"/>
            <a:ext cx="12068176" cy="307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/>
              <a:t>Vào lúc 10 giờ sáng: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a) Ngày thứ Ba nhiệt độ là </a:t>
            </a:r>
            <a:r>
              <a:rPr lang="vi-VN" sz="2200" b="1" dirty="0"/>
              <a:t>21 độ C</a:t>
            </a:r>
            <a:r>
              <a:rPr lang="en-US" sz="2200" dirty="0"/>
              <a:t>.</a:t>
            </a:r>
            <a:endParaRPr lang="vi-VN" sz="2200" dirty="0"/>
          </a:p>
          <a:p>
            <a:pPr>
              <a:lnSpc>
                <a:spcPct val="150000"/>
              </a:lnSpc>
            </a:pPr>
            <a:r>
              <a:rPr lang="vi-VN" sz="2200" dirty="0"/>
              <a:t>b) Ngày Chủ nhật nhiệt độ là </a:t>
            </a:r>
            <a:r>
              <a:rPr lang="vi-VN" sz="2200" b="1" dirty="0"/>
              <a:t>27 độ C</a:t>
            </a:r>
            <a:r>
              <a:rPr lang="en-US" sz="2200" dirty="0"/>
              <a:t>.</a:t>
            </a:r>
            <a:endParaRPr lang="vi-VN" sz="2200" b="1" dirty="0"/>
          </a:p>
          <a:p>
            <a:pPr>
              <a:lnSpc>
                <a:spcPct val="150000"/>
              </a:lnSpc>
            </a:pPr>
            <a:r>
              <a:rPr lang="vi-VN" sz="2200" dirty="0"/>
              <a:t>c) Nhiệt độ cao nhất trong tuần là </a:t>
            </a:r>
            <a:r>
              <a:rPr lang="vi-VN" sz="2200" b="1" dirty="0"/>
              <a:t>28 độ C</a:t>
            </a:r>
            <a:r>
              <a:rPr lang="en-US" sz="2200" dirty="0"/>
              <a:t>.</a:t>
            </a:r>
            <a:endParaRPr lang="vi-VN" sz="2200" b="1" dirty="0"/>
          </a:p>
          <a:p>
            <a:pPr>
              <a:lnSpc>
                <a:spcPct val="150000"/>
              </a:lnSpc>
            </a:pPr>
            <a:r>
              <a:rPr lang="vi-VN" sz="2200" dirty="0"/>
              <a:t>d) </a:t>
            </a:r>
            <a:r>
              <a:rPr lang="vi-VN" sz="2200" b="1" dirty="0"/>
              <a:t>Thứ Tư </a:t>
            </a:r>
            <a:r>
              <a:rPr lang="vi-VN" sz="2200" dirty="0"/>
              <a:t>có nhiệt độ thấp nhất</a:t>
            </a:r>
            <a:r>
              <a:rPr lang="en-US" sz="2200" dirty="0"/>
              <a:t>.</a:t>
            </a:r>
            <a:endParaRPr lang="vi-VN" sz="2200" dirty="0"/>
          </a:p>
          <a:p>
            <a:pPr>
              <a:lnSpc>
                <a:spcPct val="150000"/>
              </a:lnSpc>
            </a:pPr>
            <a:r>
              <a:rPr lang="vi-VN" sz="2200" dirty="0"/>
              <a:t>e) Nhiệt độ của những ngày đầu tuần </a:t>
            </a:r>
            <a:r>
              <a:rPr lang="vi-VN" sz="2200" b="1" dirty="0"/>
              <a:t>thấp hơn </a:t>
            </a:r>
            <a:r>
              <a:rPr lang="vi-VN" sz="2200" dirty="0"/>
              <a:t>nhiệt độ của những ngày cuối tuần</a:t>
            </a:r>
            <a:r>
              <a:rPr lang="en-US" sz="2200" dirty="0"/>
              <a:t>.</a:t>
            </a:r>
          </a:p>
        </p:txBody>
      </p:sp>
      <p:pic>
        <p:nvPicPr>
          <p:cNvPr id="6" name="Picture 117">
            <a:extLst>
              <a:ext uri="{FF2B5EF4-FFF2-40B4-BE49-F238E27FC236}">
                <a16:creationId xmlns:a16="http://schemas.microsoft.com/office/drawing/2014/main" id="{FC4C40AE-DF78-532D-3457-765132550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3334" y="4159899"/>
            <a:ext cx="1695553" cy="1605279"/>
          </a:xfrm>
          <a:prstGeom prst="rect">
            <a:avLst/>
          </a:prstGeom>
        </p:spPr>
      </p:pic>
      <p:sp>
        <p:nvSpPr>
          <p:cNvPr id="7" name="Rectangle 119">
            <a:extLst>
              <a:ext uri="{FF2B5EF4-FFF2-40B4-BE49-F238E27FC236}">
                <a16:creationId xmlns:a16="http://schemas.microsoft.com/office/drawing/2014/main" id="{FC9C7B77-EC44-30F0-3DAB-55DB8B7A21CE}"/>
              </a:ext>
            </a:extLst>
          </p:cNvPr>
          <p:cNvSpPr/>
          <p:nvPr/>
        </p:nvSpPr>
        <p:spPr>
          <a:xfrm>
            <a:off x="1837741" y="1667512"/>
            <a:ext cx="9235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/>
              <a:t>Nhiệt độ vào lúc 10 giờ sáng của các ngày trong một tuần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120">
                <a:extLst>
                  <a:ext uri="{FF2B5EF4-FFF2-40B4-BE49-F238E27FC236}">
                    <a16:creationId xmlns:a16="http://schemas.microsoft.com/office/drawing/2014/main" id="{79D49BEF-E47D-4C05-A24F-467793BF83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228352"/>
                  </p:ext>
                </p:extLst>
              </p:nvPr>
            </p:nvGraphicFramePr>
            <p:xfrm>
              <a:off x="327487" y="2120027"/>
              <a:ext cx="11642503" cy="97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76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64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96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3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03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36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5451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Ngày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Hai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Ba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Tư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Năm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Sáu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Bảy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Chủ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Nhật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Nhiệt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độ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C)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120">
                <a:extLst>
                  <a:ext uri="{FF2B5EF4-FFF2-40B4-BE49-F238E27FC236}">
                    <a16:creationId xmlns:a16="http://schemas.microsoft.com/office/drawing/2014/main" id="{79D49BEF-E47D-4C05-A24F-467793BF83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228352"/>
                  </p:ext>
                </p:extLst>
              </p:nvPr>
            </p:nvGraphicFramePr>
            <p:xfrm>
              <a:off x="327487" y="2120027"/>
              <a:ext cx="11642503" cy="97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76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64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96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3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032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36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038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75451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8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Ngày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Hai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Ba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Tư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Năm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Sáu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Thứ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Bảy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Chủ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100" b="0" baseline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Nhật</a:t>
                          </a:r>
                          <a:endParaRPr lang="en-US" sz="2100" b="0" dirty="0">
                            <a:solidFill>
                              <a:schemeClr val="tx1"/>
                            </a:solidFill>
                            <a:latin typeface="+mn-lt"/>
                            <a:cs typeface="Arial" pitchFamily="34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8" t="-101235" r="-527213" b="-24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+mn-lt"/>
                              <a:cs typeface="Arial" pitchFamily="34" charset="0"/>
                            </a:rPr>
                            <a:t>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115">
            <a:extLst>
              <a:ext uri="{FF2B5EF4-FFF2-40B4-BE49-F238E27FC236}">
                <a16:creationId xmlns:a16="http://schemas.microsoft.com/office/drawing/2014/main" id="{0A2D8F6D-9367-7564-5F99-4A0D815AC401}"/>
              </a:ext>
            </a:extLst>
          </p:cNvPr>
          <p:cNvSpPr txBox="1"/>
          <p:nvPr/>
        </p:nvSpPr>
        <p:spPr>
          <a:xfrm>
            <a:off x="0" y="3127783"/>
            <a:ext cx="167640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cs typeface="Arial" pitchFamily="34" charset="0"/>
              </a:rPr>
              <a:t>Trả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lời</a:t>
            </a:r>
            <a:r>
              <a:rPr lang="en-US" sz="2400" b="1" dirty="0"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52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5DB922-73B8-156E-4A0A-C6DDBD045A6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2089FE77-CE15-4889-3AE7-F8F62C101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EE3DBC-05F0-76A0-1945-73FD3E56105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1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9">
            <a:extLst>
              <a:ext uri="{FF2B5EF4-FFF2-40B4-BE49-F238E27FC236}">
                <a16:creationId xmlns:a16="http://schemas.microsoft.com/office/drawing/2014/main" id="{629E9C7C-D5BB-5DB2-3180-60E79A10F317}"/>
              </a:ext>
            </a:extLst>
          </p:cNvPr>
          <p:cNvSpPr/>
          <p:nvPr/>
        </p:nvSpPr>
        <p:spPr>
          <a:xfrm>
            <a:off x="4693299" y="1038948"/>
            <a:ext cx="48768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</a:rPr>
              <a:t>Bài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tập</a:t>
            </a:r>
            <a:r>
              <a:rPr lang="en-US" sz="2200" b="1" dirty="0">
                <a:solidFill>
                  <a:schemeClr val="tx1"/>
                </a:solidFill>
              </a:rPr>
              <a:t> 4 (SGK – tr11)</a:t>
            </a:r>
          </a:p>
        </p:txBody>
      </p:sp>
      <p:sp>
        <p:nvSpPr>
          <p:cNvPr id="3" name="Rectangle 320">
            <a:extLst>
              <a:ext uri="{FF2B5EF4-FFF2-40B4-BE49-F238E27FC236}">
                <a16:creationId xmlns:a16="http://schemas.microsoft.com/office/drawing/2014/main" id="{FE216685-8FC4-AA3C-BE66-E039B4368EEA}"/>
              </a:ext>
            </a:extLst>
          </p:cNvPr>
          <p:cNvSpPr/>
          <p:nvPr/>
        </p:nvSpPr>
        <p:spPr>
          <a:xfrm>
            <a:off x="1199626" y="1684312"/>
            <a:ext cx="10435904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An quay vòng quay một lần. Khi vòng quay dừng lại thì chiếc kim sẽ chỉ vào một ô đã tô màu. Theo em, chiếc kim có những khả năng chỉ vào ô màu nào?</a:t>
            </a:r>
            <a:endParaRPr lang="en-US" sz="2400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36BF55E3-11AC-9083-3A58-A8B36689A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50" y="3372628"/>
            <a:ext cx="3228466" cy="2232748"/>
          </a:xfrm>
          <a:prstGeom prst="rect">
            <a:avLst/>
          </a:prstGeom>
        </p:spPr>
      </p:pic>
      <p:sp>
        <p:nvSpPr>
          <p:cNvPr id="5" name="Rectangle 322">
            <a:extLst>
              <a:ext uri="{FF2B5EF4-FFF2-40B4-BE49-F238E27FC236}">
                <a16:creationId xmlns:a16="http://schemas.microsoft.com/office/drawing/2014/main" id="{94A1DB35-5ADC-DCFF-9537-7387489B12EE}"/>
              </a:ext>
            </a:extLst>
          </p:cNvPr>
          <p:cNvSpPr/>
          <p:nvPr/>
        </p:nvSpPr>
        <p:spPr>
          <a:xfrm>
            <a:off x="-427706" y="5376494"/>
            <a:ext cx="838200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Trả</a:t>
            </a:r>
            <a:r>
              <a:rPr lang="en-US" sz="2200" dirty="0"/>
              <a:t> </a:t>
            </a:r>
            <a:r>
              <a:rPr lang="en-US" sz="2200" dirty="0" err="1"/>
              <a:t>lời</a:t>
            </a:r>
            <a:r>
              <a:rPr lang="en-US" sz="22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Ô</a:t>
            </a:r>
            <a:r>
              <a:rPr lang="vi-VN" sz="2200" dirty="0"/>
              <a:t> màu vàng, ô màu xanh, ô màu đỏ hoặc ô màu tím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34C8167-D078-E91F-5035-2EBF5CF21D06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C6486FD-F71E-847E-EA4E-DD7E5BA69923}"/>
              </a:ext>
            </a:extLst>
          </p:cNvPr>
          <p:cNvSpPr txBox="1"/>
          <p:nvPr/>
        </p:nvSpPr>
        <p:spPr>
          <a:xfrm>
            <a:off x="2487641" y="2915350"/>
            <a:ext cx="69098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Qua bài học hôm nay, em đã ôn tập được những kiến thức gì?</a:t>
            </a:r>
            <a:endParaRPr lang="en-US" sz="2800" dirty="0"/>
          </a:p>
        </p:txBody>
      </p:sp>
      <p:pic>
        <p:nvPicPr>
          <p:cNvPr id="5" name="Hình ảnh 4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53B428BF-DB57-BFBD-EDDC-89FDF598C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34C8167-D078-E91F-5035-2EBF5CF21D06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4D17EDD-49BD-085F-14E4-DC2CD890E525}"/>
              </a:ext>
            </a:extLst>
          </p:cNvPr>
          <p:cNvSpPr txBox="1"/>
          <p:nvPr/>
        </p:nvSpPr>
        <p:spPr>
          <a:xfrm>
            <a:off x="2868642" y="2951946"/>
            <a:ext cx="6454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nắm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nhắn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5" name="Hình ảnh 4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53B428BF-DB57-BFBD-EDDC-89FDF598C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38;p65">
            <a:extLst>
              <a:ext uri="{FF2B5EF4-FFF2-40B4-BE49-F238E27FC236}">
                <a16:creationId xmlns:a16="http://schemas.microsoft.com/office/drawing/2014/main" id="{5A320B9E-084F-386B-A39C-454276233022}"/>
              </a:ext>
            </a:extLst>
          </p:cNvPr>
          <p:cNvSpPr/>
          <p:nvPr/>
        </p:nvSpPr>
        <p:spPr>
          <a:xfrm>
            <a:off x="375970" y="2000379"/>
            <a:ext cx="10668000" cy="4368800"/>
          </a:xfrm>
          <a:custGeom>
            <a:avLst/>
            <a:gdLst/>
            <a:ahLst/>
            <a:cxnLst/>
            <a:rect l="l" t="t" r="r" b="b"/>
            <a:pathLst>
              <a:path w="17309" h="13552" extrusionOk="0">
                <a:moveTo>
                  <a:pt x="2026" y="12087"/>
                </a:moveTo>
                <a:lnTo>
                  <a:pt x="2026" y="12087"/>
                </a:lnTo>
                <a:cubicBezTo>
                  <a:pt x="1973" y="12105"/>
                  <a:pt x="1923" y="12132"/>
                  <a:pt x="1876" y="12170"/>
                </a:cubicBezTo>
                <a:lnTo>
                  <a:pt x="2218" y="12222"/>
                </a:lnTo>
                <a:cubicBezTo>
                  <a:pt x="2152" y="12179"/>
                  <a:pt x="2088" y="12134"/>
                  <a:pt x="2026" y="12087"/>
                </a:cubicBezTo>
                <a:close/>
                <a:moveTo>
                  <a:pt x="12876" y="0"/>
                </a:moveTo>
                <a:cubicBezTo>
                  <a:pt x="12346" y="0"/>
                  <a:pt x="11802" y="120"/>
                  <a:pt x="11277" y="211"/>
                </a:cubicBezTo>
                <a:cubicBezTo>
                  <a:pt x="10388" y="350"/>
                  <a:pt x="9495" y="419"/>
                  <a:pt x="8600" y="419"/>
                </a:cubicBezTo>
                <a:cubicBezTo>
                  <a:pt x="8178" y="419"/>
                  <a:pt x="7756" y="403"/>
                  <a:pt x="7334" y="373"/>
                </a:cubicBezTo>
                <a:cubicBezTo>
                  <a:pt x="6835" y="347"/>
                  <a:pt x="6336" y="305"/>
                  <a:pt x="5838" y="305"/>
                </a:cubicBezTo>
                <a:cubicBezTo>
                  <a:pt x="5517" y="305"/>
                  <a:pt x="5197" y="323"/>
                  <a:pt x="4878" y="373"/>
                </a:cubicBezTo>
                <a:cubicBezTo>
                  <a:pt x="4074" y="501"/>
                  <a:pt x="3261" y="886"/>
                  <a:pt x="2817" y="1571"/>
                </a:cubicBezTo>
                <a:cubicBezTo>
                  <a:pt x="2072" y="2709"/>
                  <a:pt x="2517" y="4283"/>
                  <a:pt x="1944" y="5515"/>
                </a:cubicBezTo>
                <a:cubicBezTo>
                  <a:pt x="1704" y="6019"/>
                  <a:pt x="1311" y="6430"/>
                  <a:pt x="1012" y="6909"/>
                </a:cubicBezTo>
                <a:cubicBezTo>
                  <a:pt x="0" y="8553"/>
                  <a:pt x="490" y="10933"/>
                  <a:pt x="2026" y="12087"/>
                </a:cubicBezTo>
                <a:lnTo>
                  <a:pt x="2026" y="12087"/>
                </a:lnTo>
                <a:cubicBezTo>
                  <a:pt x="2092" y="12065"/>
                  <a:pt x="2162" y="12056"/>
                  <a:pt x="2235" y="12056"/>
                </a:cubicBezTo>
                <a:cubicBezTo>
                  <a:pt x="2496" y="12056"/>
                  <a:pt x="2794" y="12169"/>
                  <a:pt x="3070" y="12169"/>
                </a:cubicBezTo>
                <a:cubicBezTo>
                  <a:pt x="3127" y="12169"/>
                  <a:pt x="3182" y="12164"/>
                  <a:pt x="3236" y="12153"/>
                </a:cubicBezTo>
                <a:cubicBezTo>
                  <a:pt x="3433" y="12110"/>
                  <a:pt x="3595" y="11982"/>
                  <a:pt x="3783" y="11905"/>
                </a:cubicBezTo>
                <a:cubicBezTo>
                  <a:pt x="3929" y="11845"/>
                  <a:pt x="4078" y="11819"/>
                  <a:pt x="4227" y="11819"/>
                </a:cubicBezTo>
                <a:cubicBezTo>
                  <a:pt x="4804" y="11819"/>
                  <a:pt x="5392" y="12210"/>
                  <a:pt x="5888" y="12564"/>
                </a:cubicBezTo>
                <a:cubicBezTo>
                  <a:pt x="6529" y="13026"/>
                  <a:pt x="7239" y="13462"/>
                  <a:pt x="8027" y="13539"/>
                </a:cubicBezTo>
                <a:cubicBezTo>
                  <a:pt x="8112" y="13547"/>
                  <a:pt x="8197" y="13551"/>
                  <a:pt x="8282" y="13551"/>
                </a:cubicBezTo>
                <a:cubicBezTo>
                  <a:pt x="9416" y="13551"/>
                  <a:pt x="10473" y="12852"/>
                  <a:pt x="11620" y="12701"/>
                </a:cubicBezTo>
                <a:cubicBezTo>
                  <a:pt x="12270" y="12615"/>
                  <a:pt x="12937" y="12701"/>
                  <a:pt x="13587" y="12607"/>
                </a:cubicBezTo>
                <a:cubicBezTo>
                  <a:pt x="15521" y="12307"/>
                  <a:pt x="16872" y="10365"/>
                  <a:pt x="17095" y="8415"/>
                </a:cubicBezTo>
                <a:cubicBezTo>
                  <a:pt x="17309" y="6473"/>
                  <a:pt x="16641" y="4539"/>
                  <a:pt x="15880" y="2734"/>
                </a:cubicBezTo>
                <a:cubicBezTo>
                  <a:pt x="15418" y="1648"/>
                  <a:pt x="14802" y="476"/>
                  <a:pt x="13681" y="117"/>
                </a:cubicBezTo>
                <a:cubicBezTo>
                  <a:pt x="13419" y="32"/>
                  <a:pt x="13150" y="0"/>
                  <a:pt x="12876" y="0"/>
                </a:cubicBezTo>
                <a:close/>
              </a:path>
            </a:pathLst>
          </a:custGeom>
          <a:solidFill>
            <a:srgbClr val="F4D0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BA69513A-AEDD-2684-9ECB-F3272D9E8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6842" y="2340636"/>
            <a:ext cx="812800" cy="821491"/>
          </a:xfrm>
          <a:prstGeom prst="rect">
            <a:avLst/>
          </a:prstGeom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1ADC4C64-4F2B-998B-B08F-512E3522F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6842" y="3345365"/>
            <a:ext cx="812800" cy="82149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93786969-B29D-F166-86DE-7CFF5815053C}"/>
              </a:ext>
            </a:extLst>
          </p:cNvPr>
          <p:cNvSpPr/>
          <p:nvPr/>
        </p:nvSpPr>
        <p:spPr>
          <a:xfrm>
            <a:off x="3263243" y="2412827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9D5B0AD-1357-75BD-7140-1ECE0AEEFE5F}"/>
              </a:ext>
            </a:extLst>
          </p:cNvPr>
          <p:cNvSpPr/>
          <p:nvPr/>
        </p:nvSpPr>
        <p:spPr>
          <a:xfrm>
            <a:off x="3332687" y="3489748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Hoàn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VBT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4C89D49-31BC-52D6-F128-A2CF2F4D7513}"/>
              </a:ext>
            </a:extLst>
          </p:cNvPr>
          <p:cNvSpPr/>
          <p:nvPr/>
        </p:nvSpPr>
        <p:spPr>
          <a:xfrm>
            <a:off x="3302050" y="4470584"/>
            <a:ext cx="6624320" cy="11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4 –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phạm</a:t>
            </a:r>
            <a:r>
              <a:rPr lang="en-US" sz="2400" b="1" dirty="0"/>
              <a:t> vi 1 000 000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0CDF964D-88DE-26EB-A95A-EC6F7D873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6842" y="4449959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55E1B57D-2D99-1969-4038-223D5A515585}"/>
              </a:ext>
            </a:extLst>
          </p:cNvPr>
          <p:cNvSpPr txBox="1"/>
          <p:nvPr/>
        </p:nvSpPr>
        <p:spPr>
          <a:xfrm>
            <a:off x="1340012" y="1986133"/>
            <a:ext cx="8502158" cy="369292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17" indent="-342917" algn="just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Em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kể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thống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kê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xác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suất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2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3.</a:t>
            </a:r>
          </a:p>
          <a:p>
            <a:pPr marL="342917" indent="-342917" algn="just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kể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sử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thuật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“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chắc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chắn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xảy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”, “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xảy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”, “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xảy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”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mô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tả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khả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năng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xảy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hoạt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 pitchFamily="34" charset="0"/>
                <a:sym typeface="Arial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.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48AF2F1C-D27E-05BE-B05D-0799A957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0264" y="1576460"/>
            <a:ext cx="1543448" cy="202034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E9E5F0E-32C4-EC24-483F-E6EF6D52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186" y="5580175"/>
            <a:ext cx="1828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7554EE-8288-5742-FDCE-3904A2A2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725" y="5639319"/>
            <a:ext cx="1828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0E6F1D53-FED3-1AEF-62F7-D03AFD307F6F}"/>
              </a:ext>
            </a:extLst>
          </p:cNvPr>
          <p:cNvSpPr txBox="1"/>
          <p:nvPr/>
        </p:nvSpPr>
        <p:spPr>
          <a:xfrm>
            <a:off x="5487255" y="1453863"/>
            <a:ext cx="1676400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cs typeface="Arial" pitchFamily="34" charset="0"/>
                <a:sym typeface="Arial"/>
              </a:rPr>
              <a:t>Trả</a:t>
            </a:r>
            <a:r>
              <a:rPr lang="en-US" sz="3200" kern="0" dirty="0"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cs typeface="Arial" pitchFamily="34" charset="0"/>
                <a:sym typeface="Arial"/>
              </a:rPr>
              <a:t>lời</a:t>
            </a:r>
            <a:endParaRPr lang="en-US" sz="3200" kern="0" dirty="0">
              <a:cs typeface="Arial" pitchFamily="34" charset="0"/>
              <a:sym typeface="Arial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48F0DC-BA01-DF58-0533-AA1E3226DFD4}"/>
              </a:ext>
            </a:extLst>
          </p:cNvPr>
          <p:cNvSpPr/>
          <p:nvPr/>
        </p:nvSpPr>
        <p:spPr>
          <a:xfrm>
            <a:off x="1258504" y="2648339"/>
            <a:ext cx="10133901" cy="3079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95325" indent="-495325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vi-VN" sz="2400" kern="0" dirty="0">
                <a:cs typeface="Arial"/>
                <a:sym typeface="Arial"/>
              </a:rPr>
              <a:t>Các bài học nói về thống kê hoặc xác suất đã được học là: 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cs typeface="Arial"/>
                <a:sym typeface="Arial"/>
              </a:rPr>
              <a:t>Chắc chắn – Có thể - Không thể (lớp 2)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cs typeface="Arial"/>
                <a:sym typeface="Arial"/>
              </a:rPr>
              <a:t>Thu thập, phân loại, ghi chép số liệu thống kê 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cs typeface="Arial"/>
                <a:sym typeface="Arial"/>
              </a:rPr>
              <a:t>Bảng số liệu thống kê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cs typeface="Arial"/>
                <a:sym typeface="Arial"/>
              </a:rPr>
              <a:t>Khả năng xảy ra của một sự kiện (lớp 3)</a:t>
            </a:r>
            <a:endParaRPr lang="en-US" sz="2400" kern="0" dirty="0"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4DEF45-D47C-1B80-50F3-715A7276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37" y="137833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E47BBD2-93E4-AE58-7F0F-75735A022A68}"/>
              </a:ext>
            </a:extLst>
          </p:cNvPr>
          <p:cNvSpPr txBox="1"/>
          <p:nvPr/>
        </p:nvSpPr>
        <p:spPr>
          <a:xfrm>
            <a:off x="5257800" y="1275043"/>
            <a:ext cx="1676400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cs typeface="Arial" pitchFamily="34" charset="0"/>
                <a:sym typeface="Arial"/>
              </a:rPr>
              <a:t>Trả</a:t>
            </a:r>
            <a:r>
              <a:rPr lang="en-US" sz="3200" kern="0" dirty="0"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cs typeface="Arial" pitchFamily="34" charset="0"/>
                <a:sym typeface="Arial"/>
              </a:rPr>
              <a:t>lời</a:t>
            </a:r>
            <a:endParaRPr lang="en-US" sz="3200" kern="0" dirty="0">
              <a:cs typeface="Arial" pitchFamily="34" charset="0"/>
              <a:sym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0AEAA5-61E4-19BF-D319-6A619D0E9C04}"/>
              </a:ext>
            </a:extLst>
          </p:cNvPr>
          <p:cNvSpPr/>
          <p:nvPr/>
        </p:nvSpPr>
        <p:spPr>
          <a:xfrm>
            <a:off x="312883" y="2366947"/>
            <a:ext cx="6725923" cy="3079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 pitchFamily="34" charset="0"/>
                <a:sym typeface="Arial"/>
              </a:rPr>
              <a:t>b) </a:t>
            </a:r>
            <a:r>
              <a:rPr lang="en-US" sz="2400" kern="0" dirty="0" err="1">
                <a:cs typeface="Arial" pitchFamily="34" charset="0"/>
                <a:sym typeface="Arial"/>
              </a:rPr>
              <a:t>Mô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tả</a:t>
            </a:r>
            <a:r>
              <a:rPr lang="en-US" sz="2400" kern="0" dirty="0">
                <a:cs typeface="Arial" pitchFamily="34" charset="0"/>
                <a:sym typeface="Arial"/>
              </a:rPr>
              <a:t>:</a:t>
            </a:r>
          </a:p>
          <a:p>
            <a:pPr marL="304815" indent="-304815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400" kern="0" dirty="0" err="1">
                <a:cs typeface="Arial" pitchFamily="34" charset="0"/>
                <a:sym typeface="Arial"/>
              </a:rPr>
              <a:t>Chuẩn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bị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một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lọ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đựng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viên</a:t>
            </a:r>
            <a:r>
              <a:rPr lang="en-US" sz="2400" kern="0" dirty="0">
                <a:cs typeface="Arial" pitchFamily="34" charset="0"/>
                <a:sym typeface="Arial"/>
              </a:rPr>
              <a:t> bi </a:t>
            </a:r>
            <a:r>
              <a:rPr lang="en-US" sz="2400" kern="0" dirty="0" err="1">
                <a:cs typeface="Arial" pitchFamily="34" charset="0"/>
                <a:sym typeface="Arial"/>
              </a:rPr>
              <a:t>các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màu</a:t>
            </a:r>
            <a:r>
              <a:rPr lang="en-US" sz="2400" kern="0" dirty="0">
                <a:cs typeface="Arial" pitchFamily="34" charset="0"/>
                <a:sym typeface="Arial"/>
              </a:rPr>
              <a:t>: </a:t>
            </a:r>
            <a:r>
              <a:rPr lang="en-US" sz="2400" kern="0" dirty="0" err="1">
                <a:cs typeface="Arial" pitchFamily="34" charset="0"/>
                <a:sym typeface="Arial"/>
              </a:rPr>
              <a:t>xanh</a:t>
            </a:r>
            <a:r>
              <a:rPr lang="en-US" sz="2400" kern="0" dirty="0">
                <a:cs typeface="Arial" pitchFamily="34" charset="0"/>
                <a:sym typeface="Arial"/>
              </a:rPr>
              <a:t>, </a:t>
            </a:r>
            <a:r>
              <a:rPr lang="en-US" sz="2400" kern="0" dirty="0" err="1">
                <a:cs typeface="Arial" pitchFamily="34" charset="0"/>
                <a:sym typeface="Arial"/>
              </a:rPr>
              <a:t>đỏ</a:t>
            </a:r>
            <a:r>
              <a:rPr lang="en-US" sz="2400" kern="0" dirty="0">
                <a:cs typeface="Arial" pitchFamily="34" charset="0"/>
                <a:sym typeface="Arial"/>
              </a:rPr>
              <a:t>, </a:t>
            </a:r>
            <a:r>
              <a:rPr lang="en-US" sz="2400" kern="0" dirty="0" err="1">
                <a:cs typeface="Arial" pitchFamily="34" charset="0"/>
                <a:sym typeface="Arial"/>
              </a:rPr>
              <a:t>vàng</a:t>
            </a:r>
            <a:endParaRPr lang="en-US" sz="2400" kern="0" dirty="0">
              <a:cs typeface="Arial" pitchFamily="34" charset="0"/>
              <a:sym typeface="Arial"/>
            </a:endParaRPr>
          </a:p>
          <a:p>
            <a:pPr marL="304815" indent="-304815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400" kern="0" dirty="0" err="1">
                <a:cs typeface="Arial" pitchFamily="34" charset="0"/>
                <a:sym typeface="Arial"/>
              </a:rPr>
              <a:t>Bạn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bốc</a:t>
            </a:r>
            <a:r>
              <a:rPr lang="en-US" sz="2400" kern="0" dirty="0">
                <a:cs typeface="Arial" pitchFamily="34" charset="0"/>
                <a:sym typeface="Arial"/>
              </a:rPr>
              <a:t> bi </a:t>
            </a:r>
            <a:r>
              <a:rPr lang="en-US" sz="2400" kern="0" dirty="0" err="1">
                <a:cs typeface="Arial" pitchFamily="34" charset="0"/>
                <a:sym typeface="Arial"/>
              </a:rPr>
              <a:t>bịt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mắt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và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được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yêu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cầu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bốc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một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viên</a:t>
            </a:r>
            <a:r>
              <a:rPr lang="en-US" sz="2400" kern="0" dirty="0">
                <a:cs typeface="Arial" pitchFamily="34" charset="0"/>
                <a:sym typeface="Arial"/>
              </a:rPr>
              <a:t> bi </a:t>
            </a:r>
            <a:r>
              <a:rPr lang="en-US" sz="2400" kern="0" dirty="0" err="1">
                <a:cs typeface="Arial" pitchFamily="34" charset="0"/>
                <a:sym typeface="Arial"/>
              </a:rPr>
              <a:t>xanh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trong</a:t>
            </a:r>
            <a:r>
              <a:rPr lang="en-US" sz="2400" kern="0" dirty="0">
                <a:cs typeface="Arial" pitchFamily="34" charset="0"/>
                <a:sym typeface="Arial"/>
              </a:rPr>
              <a:t> </a:t>
            </a:r>
            <a:r>
              <a:rPr lang="en-US" sz="2400" kern="0" dirty="0" err="1">
                <a:cs typeface="Arial" pitchFamily="34" charset="0"/>
                <a:sym typeface="Arial"/>
              </a:rPr>
              <a:t>lọ</a:t>
            </a:r>
            <a:endParaRPr lang="en-US" sz="2400" kern="0" dirty="0">
              <a:cs typeface="Arial" pitchFamily="34" charset="0"/>
              <a:sym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5811F35-CE35-3C61-9CCF-FB73F0F6D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5" y="2133600"/>
            <a:ext cx="4209947" cy="25908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56E148D-9EE3-FE64-9DCB-A7B739C0FF28}"/>
              </a:ext>
            </a:extLst>
          </p:cNvPr>
          <p:cNvSpPr/>
          <p:nvPr/>
        </p:nvSpPr>
        <p:spPr>
          <a:xfrm>
            <a:off x="1855566" y="5863950"/>
            <a:ext cx="5078634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cs typeface="Arial"/>
                <a:sym typeface="Arial"/>
              </a:rPr>
              <a:t>Có thể xảy ra các trường hợp: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05BFFD2-71C0-5087-BFF5-BFBAEAFFC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8" y="4908463"/>
            <a:ext cx="4770867" cy="191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A3600A8-51EB-7815-5BF1-AE15E3C41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476" y="6038300"/>
            <a:ext cx="531525" cy="4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384" y="2892448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5A45DD08-B1D1-5736-8D39-FD66D89FA64E}"/>
              </a:ext>
            </a:extLst>
          </p:cNvPr>
          <p:cNvSpPr/>
          <p:nvPr/>
        </p:nvSpPr>
        <p:spPr>
          <a:xfrm>
            <a:off x="360373" y="1710252"/>
            <a:ext cx="1759905" cy="425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tập</a:t>
            </a:r>
            <a:r>
              <a:rPr lang="en-US" sz="2400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625C67EC-ED04-A97D-9E2A-D0B8ABB684CA}"/>
              </a:ext>
            </a:extLst>
          </p:cNvPr>
          <p:cNvSpPr/>
          <p:nvPr/>
        </p:nvSpPr>
        <p:spPr>
          <a:xfrm>
            <a:off x="2044777" y="1629973"/>
            <a:ext cx="7457491" cy="534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cs typeface="Arial" pitchFamily="34" charset="0"/>
              </a:rPr>
              <a:t>Quan </a:t>
            </a:r>
            <a:r>
              <a:rPr lang="en-US" sz="2200" b="1" dirty="0" err="1">
                <a:cs typeface="Arial" pitchFamily="34" charset="0"/>
              </a:rPr>
              <a:t>sát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biểu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đồ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tranh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sau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rồi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trả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lời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các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câu</a:t>
            </a:r>
            <a:r>
              <a:rPr lang="en-US" sz="2200" b="1" dirty="0">
                <a:cs typeface="Arial" pitchFamily="34" charset="0"/>
              </a:rPr>
              <a:t> </a:t>
            </a:r>
            <a:r>
              <a:rPr lang="en-US" sz="2200" b="1" dirty="0" err="1">
                <a:cs typeface="Arial" pitchFamily="34" charset="0"/>
              </a:rPr>
              <a:t>hỏi</a:t>
            </a:r>
            <a:r>
              <a:rPr lang="en-US" sz="2200" b="1" dirty="0">
                <a:cs typeface="Arial" pitchFamily="34" charset="0"/>
              </a:rPr>
              <a:t>:</a:t>
            </a:r>
            <a:endParaRPr lang="en-US" sz="2200" b="1" dirty="0"/>
          </a:p>
        </p:txBody>
      </p:sp>
      <p:sp>
        <p:nvSpPr>
          <p:cNvPr id="255" name="Rectangle 283">
            <a:extLst>
              <a:ext uri="{FF2B5EF4-FFF2-40B4-BE49-F238E27FC236}">
                <a16:creationId xmlns:a16="http://schemas.microsoft.com/office/drawing/2014/main" id="{11F987E1-F97C-A699-CDF4-7453BE53062B}"/>
              </a:ext>
            </a:extLst>
          </p:cNvPr>
          <p:cNvSpPr/>
          <p:nvPr/>
        </p:nvSpPr>
        <p:spPr>
          <a:xfrm>
            <a:off x="0" y="2182109"/>
            <a:ext cx="7340367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Trong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ngày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thứ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Bảy</a:t>
            </a:r>
            <a:r>
              <a:rPr lang="en-US" sz="2400" dirty="0">
                <a:cs typeface="Arial" pitchFamily="34" charset="0"/>
              </a:rPr>
              <a:t>:</a:t>
            </a:r>
          </a:p>
          <a:p>
            <a:pPr marL="342917" indent="-342917">
              <a:lnSpc>
                <a:spcPct val="150000"/>
              </a:lnSpc>
              <a:buAutoNum type="alphaLcParenR"/>
            </a:pPr>
            <a:r>
              <a:rPr lang="en-US" sz="2400" dirty="0" err="1">
                <a:cs typeface="Arial" pitchFamily="34" charset="0"/>
              </a:rPr>
              <a:t>Cửa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hàng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bán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được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những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loại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nào</a:t>
            </a:r>
            <a:r>
              <a:rPr lang="en-US" sz="2400" dirty="0">
                <a:cs typeface="Arial" pitchFamily="34" charset="0"/>
              </a:rPr>
              <a:t>?</a:t>
            </a:r>
          </a:p>
          <a:p>
            <a:pPr marL="342917" indent="-342917">
              <a:lnSpc>
                <a:spcPct val="150000"/>
              </a:lnSpc>
              <a:buAutoNum type="alphaLcParenR"/>
            </a:pPr>
            <a:r>
              <a:rPr lang="en-US" sz="2400" dirty="0" err="1">
                <a:cs typeface="Arial" pitchFamily="34" charset="0"/>
              </a:rPr>
              <a:t>Cửa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hàng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bán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được</a:t>
            </a:r>
            <a:r>
              <a:rPr lang="en-US" sz="2400" dirty="0">
                <a:cs typeface="Arial" pitchFamily="34" charset="0"/>
              </a:rPr>
              <a:t> bao </a:t>
            </a:r>
            <a:r>
              <a:rPr lang="en-US" sz="2400" dirty="0" err="1">
                <a:cs typeface="Arial" pitchFamily="34" charset="0"/>
              </a:rPr>
              <a:t>nhiêu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cây</a:t>
            </a:r>
            <a:r>
              <a:rPr lang="en-US" sz="2400" dirty="0"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xương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rồng</a:t>
            </a:r>
            <a:r>
              <a:rPr lang="en-US" sz="2400" dirty="0"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Arial" pitchFamily="34" charset="0"/>
              </a:rPr>
              <a:t>c) </a:t>
            </a:r>
            <a:r>
              <a:rPr lang="en-US" sz="2400" dirty="0" err="1">
                <a:cs typeface="Arial" pitchFamily="34" charset="0"/>
              </a:rPr>
              <a:t>Loại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nào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cửa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hàng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bán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được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nhiều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nhất</a:t>
            </a:r>
            <a:r>
              <a:rPr lang="en-US" sz="2400" dirty="0"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Arial" pitchFamily="34" charset="0"/>
              </a:rPr>
              <a:t>d) </a:t>
            </a:r>
            <a:r>
              <a:rPr lang="en-US" sz="2400" dirty="0" err="1">
                <a:cs typeface="Arial" pitchFamily="34" charset="0"/>
              </a:rPr>
              <a:t>Cửa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hàng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bán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được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số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hoa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nhài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gấp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mấy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lần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số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cây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hoa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ly</a:t>
            </a:r>
            <a:r>
              <a:rPr lang="en-US" sz="2400" dirty="0">
                <a:cs typeface="Arial" pitchFamily="34" charset="0"/>
              </a:rPr>
              <a:t>?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D9453-581D-A198-7B95-D992BCA4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81" y="2361736"/>
            <a:ext cx="5377727" cy="32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0D9E90B-7EAA-8134-D010-AA142C0A402A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53">
            <a:extLst>
              <a:ext uri="{FF2B5EF4-FFF2-40B4-BE49-F238E27FC236}">
                <a16:creationId xmlns:a16="http://schemas.microsoft.com/office/drawing/2014/main" id="{402C6F62-1ABA-FD96-CD8B-D9EE9B00C1E9}"/>
              </a:ext>
            </a:extLst>
          </p:cNvPr>
          <p:cNvSpPr/>
          <p:nvPr/>
        </p:nvSpPr>
        <p:spPr>
          <a:xfrm>
            <a:off x="1068502" y="1626909"/>
            <a:ext cx="2379677" cy="567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tập</a:t>
            </a:r>
            <a:r>
              <a:rPr lang="en-US" sz="2400" b="1" dirty="0">
                <a:solidFill>
                  <a:schemeClr val="tx1"/>
                </a:solidFill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54">
                <a:extLst>
                  <a:ext uri="{FF2B5EF4-FFF2-40B4-BE49-F238E27FC236}">
                    <a16:creationId xmlns:a16="http://schemas.microsoft.com/office/drawing/2014/main" id="{B142CB36-A7FD-A8BC-6DF3-7C9F0FBB3012}"/>
                  </a:ext>
                </a:extLst>
              </p:cNvPr>
              <p:cNvSpPr/>
              <p:nvPr/>
            </p:nvSpPr>
            <p:spPr>
              <a:xfrm>
                <a:off x="274279" y="2255389"/>
                <a:ext cx="10986667" cy="4451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Bảy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</a:p>
              <a:p>
                <a:pPr marL="342917" indent="-342917" algn="just">
                  <a:lnSpc>
                    <a:spcPct val="150000"/>
                  </a:lnSpc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Cửa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hàng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5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loại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ly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hồng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giấy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xương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rồng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nhài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cs typeface="Arial" pitchFamily="34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Cửa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hàng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 3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4 = 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12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xương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rồng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c)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Loại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cửa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hàng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nhiều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hồng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d)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Cửa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hàng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nhài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 4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4 = 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16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Cửa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hàng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 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4 = 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8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Cửa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hàng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nhài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gấp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cây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hoa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cs typeface="Arial" pitchFamily="34" charset="0"/>
                  </a:rPr>
                  <a:t>ly</a:t>
                </a:r>
                <a:r>
                  <a:rPr lang="en-US" sz="2400" dirty="0">
                    <a:solidFill>
                      <a:schemeClr val="tx1"/>
                    </a:solidFill>
                    <a:cs typeface="Arial" pitchFamily="34" charset="0"/>
                  </a:rPr>
                  <a:t>: 16 : 8 = 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2 </a:t>
                </a:r>
                <a:r>
                  <a:rPr lang="en-US" sz="2400" b="1" dirty="0" err="1">
                    <a:solidFill>
                      <a:schemeClr val="tx1"/>
                    </a:solidFill>
                    <a:cs typeface="Arial" pitchFamily="34" charset="0"/>
                  </a:rPr>
                  <a:t>lần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254">
                <a:extLst>
                  <a:ext uri="{FF2B5EF4-FFF2-40B4-BE49-F238E27FC236}">
                    <a16:creationId xmlns:a16="http://schemas.microsoft.com/office/drawing/2014/main" id="{B142CB36-A7FD-A8BC-6DF3-7C9F0FBB3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79" y="2255389"/>
                <a:ext cx="10986667" cy="4451219"/>
              </a:xfrm>
              <a:prstGeom prst="rect">
                <a:avLst/>
              </a:prstGeom>
              <a:blipFill>
                <a:blip r:embed="rId3"/>
                <a:stretch>
                  <a:fillRect l="-1110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55">
            <a:extLst>
              <a:ext uri="{FF2B5EF4-FFF2-40B4-BE49-F238E27FC236}">
                <a16:creationId xmlns:a16="http://schemas.microsoft.com/office/drawing/2014/main" id="{FA9C9CDD-D6C0-B7B9-27A4-2C8F666723E8}"/>
              </a:ext>
            </a:extLst>
          </p:cNvPr>
          <p:cNvSpPr txBox="1"/>
          <p:nvPr/>
        </p:nvSpPr>
        <p:spPr>
          <a:xfrm>
            <a:off x="3212270" y="1646890"/>
            <a:ext cx="167640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cs typeface="Arial" pitchFamily="34" charset="0"/>
              </a:rPr>
              <a:t>Trả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lời</a:t>
            </a:r>
            <a:r>
              <a:rPr lang="en-US" sz="2400" b="1" dirty="0">
                <a:cs typeface="Arial" pitchFamily="34" charset="0"/>
              </a:rPr>
              <a:t>:</a:t>
            </a:r>
          </a:p>
        </p:txBody>
      </p:sp>
      <p:pic>
        <p:nvPicPr>
          <p:cNvPr id="6" name="Picture 256">
            <a:extLst>
              <a:ext uri="{FF2B5EF4-FFF2-40B4-BE49-F238E27FC236}">
                <a16:creationId xmlns:a16="http://schemas.microsoft.com/office/drawing/2014/main" id="{36BC0F89-C8A0-BA7E-0A64-D2C8732F8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5880" y="1431997"/>
            <a:ext cx="1695553" cy="1605279"/>
          </a:xfrm>
          <a:prstGeom prst="rect">
            <a:avLst/>
          </a:prstGeom>
        </p:spPr>
      </p:pic>
      <p:grpSp>
        <p:nvGrpSpPr>
          <p:cNvPr id="7" name="Google Shape;581;p23">
            <a:extLst>
              <a:ext uri="{FF2B5EF4-FFF2-40B4-BE49-F238E27FC236}">
                <a16:creationId xmlns:a16="http://schemas.microsoft.com/office/drawing/2014/main" id="{87235DA4-E121-18A2-2362-A88A5373A967}"/>
              </a:ext>
            </a:extLst>
          </p:cNvPr>
          <p:cNvGrpSpPr/>
          <p:nvPr/>
        </p:nvGrpSpPr>
        <p:grpSpPr>
          <a:xfrm>
            <a:off x="11185261" y="5765800"/>
            <a:ext cx="830052" cy="893888"/>
            <a:chOff x="1637980" y="2854741"/>
            <a:chExt cx="851139" cy="910474"/>
          </a:xfrm>
        </p:grpSpPr>
        <p:grpSp>
          <p:nvGrpSpPr>
            <p:cNvPr id="8" name="Google Shape;582;p23">
              <a:extLst>
                <a:ext uri="{FF2B5EF4-FFF2-40B4-BE49-F238E27FC236}">
                  <a16:creationId xmlns:a16="http://schemas.microsoft.com/office/drawing/2014/main" id="{0F1922FC-9283-D62D-26F1-444D71DF1282}"/>
                </a:ext>
              </a:extLst>
            </p:cNvPr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12" name="Google Shape;583;p23">
                <a:extLst>
                  <a:ext uri="{FF2B5EF4-FFF2-40B4-BE49-F238E27FC236}">
                    <a16:creationId xmlns:a16="http://schemas.microsoft.com/office/drawing/2014/main" id="{95ACEFEB-90B4-3B0F-679C-617673CAEAD8}"/>
                  </a:ext>
                </a:extLst>
              </p:cNvPr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13" name="Google Shape;584;p23">
                <a:extLst>
                  <a:ext uri="{FF2B5EF4-FFF2-40B4-BE49-F238E27FC236}">
                    <a16:creationId xmlns:a16="http://schemas.microsoft.com/office/drawing/2014/main" id="{4C84FE8A-338E-4DEA-2D75-9B14E16B3141}"/>
                  </a:ext>
                </a:extLst>
              </p:cNvPr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14" name="Google Shape;585;p23">
                <a:extLst>
                  <a:ext uri="{FF2B5EF4-FFF2-40B4-BE49-F238E27FC236}">
                    <a16:creationId xmlns:a16="http://schemas.microsoft.com/office/drawing/2014/main" id="{DAFF7693-6A7F-3C64-CE65-F971DE8DF635}"/>
                  </a:ext>
                </a:extLst>
              </p:cNvPr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2200"/>
              </a:p>
            </p:txBody>
          </p:sp>
        </p:grpSp>
        <p:grpSp>
          <p:nvGrpSpPr>
            <p:cNvPr id="9" name="Google Shape;586;p23">
              <a:extLst>
                <a:ext uri="{FF2B5EF4-FFF2-40B4-BE49-F238E27FC236}">
                  <a16:creationId xmlns:a16="http://schemas.microsoft.com/office/drawing/2014/main" id="{71D51FDE-D81C-BBA0-6127-EAE0DE84C00D}"/>
                </a:ext>
              </a:extLst>
            </p:cNvPr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10" name="Google Shape;587;p23">
                <a:extLst>
                  <a:ext uri="{FF2B5EF4-FFF2-40B4-BE49-F238E27FC236}">
                    <a16:creationId xmlns:a16="http://schemas.microsoft.com/office/drawing/2014/main" id="{1532D146-27F8-B434-51F2-16E30825FBE6}"/>
                  </a:ext>
                </a:extLst>
              </p:cNvPr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11" name="Google Shape;588;p23">
                <a:extLst>
                  <a:ext uri="{FF2B5EF4-FFF2-40B4-BE49-F238E27FC236}">
                    <a16:creationId xmlns:a16="http://schemas.microsoft.com/office/drawing/2014/main" id="{B462A13A-6A5B-00AC-67E0-2FF96DEB6A37}"/>
                  </a:ext>
                </a:extLst>
              </p:cNvPr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2200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E33DD48-D1F9-AAAB-6196-504935C32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038" y="705092"/>
            <a:ext cx="4341881" cy="26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ED65482-BEA7-68A0-71C6-2222D288D004}"/>
              </a:ext>
            </a:extLst>
          </p:cNvPr>
          <p:cNvSpPr/>
          <p:nvPr/>
        </p:nvSpPr>
        <p:spPr>
          <a:xfrm>
            <a:off x="6296956" y="2407298"/>
            <a:ext cx="5885871" cy="4450702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43DD5C5-A709-6236-BC2C-80A3B143BA18}"/>
              </a:ext>
            </a:extLst>
          </p:cNvPr>
          <p:cNvSpPr/>
          <p:nvPr/>
        </p:nvSpPr>
        <p:spPr>
          <a:xfrm>
            <a:off x="707006" y="1649069"/>
            <a:ext cx="1987499" cy="60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tập</a:t>
            </a:r>
            <a:r>
              <a:rPr lang="en-US" sz="2400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DCA20C6-65B8-8040-FC92-7E7B410DEB41}"/>
              </a:ext>
            </a:extLst>
          </p:cNvPr>
          <p:cNvSpPr/>
          <p:nvPr/>
        </p:nvSpPr>
        <p:spPr>
          <a:xfrm>
            <a:off x="954133" y="2202821"/>
            <a:ext cx="995680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Số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học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sinh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xe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buýt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đến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trường</a:t>
            </a:r>
            <a:r>
              <a:rPr lang="en-US" sz="2400" dirty="0">
                <a:cs typeface="Arial" pitchFamily="34" charset="0"/>
              </a:rPr>
              <a:t> ở </a:t>
            </a:r>
            <a:r>
              <a:rPr lang="en-US" sz="2400" dirty="0" err="1">
                <a:cs typeface="Arial" pitchFamily="34" charset="0"/>
              </a:rPr>
              <a:t>lớp</a:t>
            </a:r>
            <a:r>
              <a:rPr lang="en-US" sz="2400" dirty="0">
                <a:cs typeface="Arial" pitchFamily="34" charset="0"/>
              </a:rPr>
              <a:t> 4C </a:t>
            </a:r>
            <a:r>
              <a:rPr lang="en-US" sz="2400" dirty="0" err="1">
                <a:cs typeface="Arial" pitchFamily="34" charset="0"/>
              </a:rPr>
              <a:t>của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một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trường</a:t>
            </a:r>
            <a:r>
              <a:rPr lang="en-US" sz="2400" dirty="0"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tiểu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học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được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ghi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lại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như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sau</a:t>
            </a:r>
            <a:r>
              <a:rPr lang="en-US" sz="2400" dirty="0"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Số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học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sinh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lớp</a:t>
            </a:r>
            <a:r>
              <a:rPr lang="en-US" sz="2400" dirty="0">
                <a:cs typeface="Arial" pitchFamily="34" charset="0"/>
              </a:rPr>
              <a:t> 4C </a:t>
            </a:r>
            <a:r>
              <a:rPr lang="en-US" sz="2400" dirty="0" err="1">
                <a:cs typeface="Arial" pitchFamily="34" charset="0"/>
              </a:rPr>
              <a:t>đi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xe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buýt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đến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trường</a:t>
            </a:r>
            <a:endParaRPr lang="en-US" sz="2400" dirty="0"/>
          </a:p>
        </p:txBody>
      </p:sp>
      <p:graphicFrame>
        <p:nvGraphicFramePr>
          <p:cNvPr id="6" name="Table 17">
            <a:extLst>
              <a:ext uri="{FF2B5EF4-FFF2-40B4-BE49-F238E27FC236}">
                <a16:creationId xmlns:a16="http://schemas.microsoft.com/office/drawing/2014/main" id="{D3BB53CF-E253-A551-AF07-3D773CDDA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88715"/>
              </p:ext>
            </p:extLst>
          </p:nvPr>
        </p:nvGraphicFramePr>
        <p:xfrm>
          <a:off x="1364677" y="4123671"/>
          <a:ext cx="9245600" cy="9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Ngày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trong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tuần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Hai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Ba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Tư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Năm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Sáu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Số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học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sinh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oogle Shape;7426;p112">
            <a:extLst>
              <a:ext uri="{FF2B5EF4-FFF2-40B4-BE49-F238E27FC236}">
                <a16:creationId xmlns:a16="http://schemas.microsoft.com/office/drawing/2014/main" id="{CC08CE47-F020-3498-B796-25BE1023DBE1}"/>
              </a:ext>
            </a:extLst>
          </p:cNvPr>
          <p:cNvGrpSpPr/>
          <p:nvPr/>
        </p:nvGrpSpPr>
        <p:grpSpPr>
          <a:xfrm rot="20657839">
            <a:off x="10243474" y="1372533"/>
            <a:ext cx="1938838" cy="1569089"/>
            <a:chOff x="5579998" y="1420158"/>
            <a:chExt cx="1084039" cy="925388"/>
          </a:xfrm>
        </p:grpSpPr>
        <p:sp>
          <p:nvSpPr>
            <p:cNvPr id="8" name="Google Shape;7427;p112">
              <a:extLst>
                <a:ext uri="{FF2B5EF4-FFF2-40B4-BE49-F238E27FC236}">
                  <a16:creationId xmlns:a16="http://schemas.microsoft.com/office/drawing/2014/main" id="{DFDC6144-BA04-6411-34BF-72F24DB7AD40}"/>
                </a:ext>
              </a:extLst>
            </p:cNvPr>
            <p:cNvSpPr/>
            <p:nvPr/>
          </p:nvSpPr>
          <p:spPr>
            <a:xfrm>
              <a:off x="5598180" y="1977263"/>
              <a:ext cx="45926" cy="54276"/>
            </a:xfrm>
            <a:custGeom>
              <a:avLst/>
              <a:gdLst/>
              <a:ahLst/>
              <a:cxnLst/>
              <a:rect l="l" t="t" r="r" b="b"/>
              <a:pathLst>
                <a:path w="682" h="806" extrusionOk="0">
                  <a:moveTo>
                    <a:pt x="351" y="1"/>
                  </a:moveTo>
                  <a:cubicBezTo>
                    <a:pt x="318" y="1"/>
                    <a:pt x="284" y="7"/>
                    <a:pt x="249" y="19"/>
                  </a:cubicBezTo>
                  <a:cubicBezTo>
                    <a:pt x="234" y="24"/>
                    <a:pt x="221" y="29"/>
                    <a:pt x="208" y="36"/>
                  </a:cubicBezTo>
                  <a:lnTo>
                    <a:pt x="208" y="36"/>
                  </a:lnTo>
                  <a:cubicBezTo>
                    <a:pt x="176" y="47"/>
                    <a:pt x="149" y="66"/>
                    <a:pt x="127" y="92"/>
                  </a:cubicBezTo>
                  <a:lnTo>
                    <a:pt x="127" y="92"/>
                  </a:lnTo>
                  <a:cubicBezTo>
                    <a:pt x="1" y="215"/>
                    <a:pt x="8" y="428"/>
                    <a:pt x="69" y="592"/>
                  </a:cubicBezTo>
                  <a:cubicBezTo>
                    <a:pt x="85" y="639"/>
                    <a:pt x="112" y="672"/>
                    <a:pt x="145" y="693"/>
                  </a:cubicBezTo>
                  <a:lnTo>
                    <a:pt x="145" y="693"/>
                  </a:lnTo>
                  <a:cubicBezTo>
                    <a:pt x="168" y="725"/>
                    <a:pt x="196" y="752"/>
                    <a:pt x="232" y="771"/>
                  </a:cubicBezTo>
                  <a:cubicBezTo>
                    <a:pt x="273" y="795"/>
                    <a:pt x="313" y="805"/>
                    <a:pt x="349" y="805"/>
                  </a:cubicBezTo>
                  <a:cubicBezTo>
                    <a:pt x="526" y="805"/>
                    <a:pt x="646" y="566"/>
                    <a:pt x="660" y="404"/>
                  </a:cubicBezTo>
                  <a:cubicBezTo>
                    <a:pt x="682" y="205"/>
                    <a:pt x="54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7428;p112">
              <a:extLst>
                <a:ext uri="{FF2B5EF4-FFF2-40B4-BE49-F238E27FC236}">
                  <a16:creationId xmlns:a16="http://schemas.microsoft.com/office/drawing/2014/main" id="{5E57CE89-E727-0BDC-DD57-A6939C8AFDA3}"/>
                </a:ext>
              </a:extLst>
            </p:cNvPr>
            <p:cNvSpPr/>
            <p:nvPr/>
          </p:nvSpPr>
          <p:spPr>
            <a:xfrm>
              <a:off x="5686934" y="1870933"/>
              <a:ext cx="54815" cy="53737"/>
            </a:xfrm>
            <a:custGeom>
              <a:avLst/>
              <a:gdLst/>
              <a:ahLst/>
              <a:cxnLst/>
              <a:rect l="l" t="t" r="r" b="b"/>
              <a:pathLst>
                <a:path w="814" h="798" extrusionOk="0">
                  <a:moveTo>
                    <a:pt x="372" y="0"/>
                  </a:moveTo>
                  <a:cubicBezTo>
                    <a:pt x="279" y="0"/>
                    <a:pt x="187" y="33"/>
                    <a:pt x="112" y="101"/>
                  </a:cubicBezTo>
                  <a:cubicBezTo>
                    <a:pt x="57" y="158"/>
                    <a:pt x="28" y="232"/>
                    <a:pt x="23" y="308"/>
                  </a:cubicBezTo>
                  <a:lnTo>
                    <a:pt x="23" y="308"/>
                  </a:lnTo>
                  <a:cubicBezTo>
                    <a:pt x="1" y="362"/>
                    <a:pt x="3" y="424"/>
                    <a:pt x="35" y="477"/>
                  </a:cubicBezTo>
                  <a:cubicBezTo>
                    <a:pt x="108" y="630"/>
                    <a:pt x="278" y="797"/>
                    <a:pt x="455" y="797"/>
                  </a:cubicBezTo>
                  <a:cubicBezTo>
                    <a:pt x="506" y="797"/>
                    <a:pt x="558" y="783"/>
                    <a:pt x="608" y="751"/>
                  </a:cubicBezTo>
                  <a:cubicBezTo>
                    <a:pt x="796" y="631"/>
                    <a:pt x="813" y="340"/>
                    <a:pt x="685" y="160"/>
                  </a:cubicBezTo>
                  <a:cubicBezTo>
                    <a:pt x="608" y="55"/>
                    <a:pt x="490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7429;p112">
              <a:extLst>
                <a:ext uri="{FF2B5EF4-FFF2-40B4-BE49-F238E27FC236}">
                  <a16:creationId xmlns:a16="http://schemas.microsoft.com/office/drawing/2014/main" id="{A5D84D40-F4E5-964F-8775-41524CE9235E}"/>
                </a:ext>
              </a:extLst>
            </p:cNvPr>
            <p:cNvSpPr/>
            <p:nvPr/>
          </p:nvSpPr>
          <p:spPr>
            <a:xfrm>
              <a:off x="5579998" y="1887566"/>
              <a:ext cx="58586" cy="51515"/>
            </a:xfrm>
            <a:custGeom>
              <a:avLst/>
              <a:gdLst/>
              <a:ahLst/>
              <a:cxnLst/>
              <a:rect l="l" t="t" r="r" b="b"/>
              <a:pathLst>
                <a:path w="870" h="765" extrusionOk="0">
                  <a:moveTo>
                    <a:pt x="390" y="0"/>
                  </a:moveTo>
                  <a:cubicBezTo>
                    <a:pt x="297" y="0"/>
                    <a:pt x="207" y="36"/>
                    <a:pt x="143" y="119"/>
                  </a:cubicBezTo>
                  <a:cubicBezTo>
                    <a:pt x="1" y="290"/>
                    <a:pt x="48" y="533"/>
                    <a:pt x="221" y="627"/>
                  </a:cubicBezTo>
                  <a:lnTo>
                    <a:pt x="221" y="627"/>
                  </a:lnTo>
                  <a:cubicBezTo>
                    <a:pt x="231" y="641"/>
                    <a:pt x="242" y="654"/>
                    <a:pt x="254" y="666"/>
                  </a:cubicBezTo>
                  <a:cubicBezTo>
                    <a:pt x="311" y="730"/>
                    <a:pt x="392" y="765"/>
                    <a:pt x="478" y="765"/>
                  </a:cubicBezTo>
                  <a:cubicBezTo>
                    <a:pt x="508" y="765"/>
                    <a:pt x="539" y="761"/>
                    <a:pt x="570" y="752"/>
                  </a:cubicBezTo>
                  <a:cubicBezTo>
                    <a:pt x="810" y="683"/>
                    <a:pt x="870" y="367"/>
                    <a:pt x="733" y="179"/>
                  </a:cubicBezTo>
                  <a:cubicBezTo>
                    <a:pt x="653" y="69"/>
                    <a:pt x="519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430;p112">
              <a:extLst>
                <a:ext uri="{FF2B5EF4-FFF2-40B4-BE49-F238E27FC236}">
                  <a16:creationId xmlns:a16="http://schemas.microsoft.com/office/drawing/2014/main" id="{D5BAD5F5-066C-5BB5-9E6C-96408C2376F4}"/>
                </a:ext>
              </a:extLst>
            </p:cNvPr>
            <p:cNvSpPr/>
            <p:nvPr/>
          </p:nvSpPr>
          <p:spPr>
            <a:xfrm>
              <a:off x="5641951" y="1786825"/>
              <a:ext cx="47340" cy="49697"/>
            </a:xfrm>
            <a:custGeom>
              <a:avLst/>
              <a:gdLst/>
              <a:ahLst/>
              <a:cxnLst/>
              <a:rect l="l" t="t" r="r" b="b"/>
              <a:pathLst>
                <a:path w="703" h="738" extrusionOk="0">
                  <a:moveTo>
                    <a:pt x="222" y="1"/>
                  </a:moveTo>
                  <a:cubicBezTo>
                    <a:pt x="142" y="1"/>
                    <a:pt x="66" y="57"/>
                    <a:pt x="44" y="143"/>
                  </a:cubicBezTo>
                  <a:lnTo>
                    <a:pt x="52" y="152"/>
                  </a:lnTo>
                  <a:cubicBezTo>
                    <a:pt x="49" y="168"/>
                    <a:pt x="47" y="183"/>
                    <a:pt x="46" y="199"/>
                  </a:cubicBezTo>
                  <a:lnTo>
                    <a:pt x="46" y="199"/>
                  </a:lnTo>
                  <a:cubicBezTo>
                    <a:pt x="1" y="293"/>
                    <a:pt x="6" y="404"/>
                    <a:pt x="61" y="494"/>
                  </a:cubicBezTo>
                  <a:cubicBezTo>
                    <a:pt x="86" y="530"/>
                    <a:pt x="120" y="555"/>
                    <a:pt x="158" y="569"/>
                  </a:cubicBezTo>
                  <a:lnTo>
                    <a:pt x="158" y="569"/>
                  </a:lnTo>
                  <a:cubicBezTo>
                    <a:pt x="225" y="649"/>
                    <a:pt x="318" y="709"/>
                    <a:pt x="429" y="734"/>
                  </a:cubicBezTo>
                  <a:cubicBezTo>
                    <a:pt x="443" y="736"/>
                    <a:pt x="458" y="738"/>
                    <a:pt x="472" y="738"/>
                  </a:cubicBezTo>
                  <a:cubicBezTo>
                    <a:pt x="542" y="738"/>
                    <a:pt x="606" y="703"/>
                    <a:pt x="634" y="639"/>
                  </a:cubicBezTo>
                  <a:cubicBezTo>
                    <a:pt x="694" y="520"/>
                    <a:pt x="703" y="383"/>
                    <a:pt x="660" y="263"/>
                  </a:cubicBezTo>
                  <a:cubicBezTo>
                    <a:pt x="617" y="143"/>
                    <a:pt x="523" y="58"/>
                    <a:pt x="403" y="32"/>
                  </a:cubicBezTo>
                  <a:cubicBezTo>
                    <a:pt x="376" y="24"/>
                    <a:pt x="348" y="20"/>
                    <a:pt x="321" y="20"/>
                  </a:cubicBezTo>
                  <a:cubicBezTo>
                    <a:pt x="318" y="20"/>
                    <a:pt x="315" y="20"/>
                    <a:pt x="311" y="21"/>
                  </a:cubicBezTo>
                  <a:lnTo>
                    <a:pt x="311" y="21"/>
                  </a:lnTo>
                  <a:cubicBezTo>
                    <a:pt x="298" y="14"/>
                    <a:pt x="282" y="9"/>
                    <a:pt x="266" y="6"/>
                  </a:cubicBezTo>
                  <a:cubicBezTo>
                    <a:pt x="252" y="2"/>
                    <a:pt x="237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7431;p112">
              <a:extLst>
                <a:ext uri="{FF2B5EF4-FFF2-40B4-BE49-F238E27FC236}">
                  <a16:creationId xmlns:a16="http://schemas.microsoft.com/office/drawing/2014/main" id="{43DB483D-D06F-5011-2B7E-52E45EC77607}"/>
                </a:ext>
              </a:extLst>
            </p:cNvPr>
            <p:cNvSpPr/>
            <p:nvPr/>
          </p:nvSpPr>
          <p:spPr>
            <a:xfrm>
              <a:off x="5671648" y="1687903"/>
              <a:ext cx="43569" cy="51650"/>
            </a:xfrm>
            <a:custGeom>
              <a:avLst/>
              <a:gdLst/>
              <a:ahLst/>
              <a:cxnLst/>
              <a:rect l="l" t="t" r="r" b="b"/>
              <a:pathLst>
                <a:path w="647" h="767" extrusionOk="0">
                  <a:moveTo>
                    <a:pt x="433" y="398"/>
                  </a:moveTo>
                  <a:lnTo>
                    <a:pt x="433" y="398"/>
                  </a:lnTo>
                  <a:cubicBezTo>
                    <a:pt x="446" y="408"/>
                    <a:pt x="441" y="416"/>
                    <a:pt x="428" y="421"/>
                  </a:cubicBezTo>
                  <a:lnTo>
                    <a:pt x="428" y="421"/>
                  </a:lnTo>
                  <a:cubicBezTo>
                    <a:pt x="430" y="409"/>
                    <a:pt x="433" y="398"/>
                    <a:pt x="433" y="398"/>
                  </a:cubicBezTo>
                  <a:close/>
                  <a:moveTo>
                    <a:pt x="212" y="1"/>
                  </a:moveTo>
                  <a:cubicBezTo>
                    <a:pt x="112" y="1"/>
                    <a:pt x="13" y="69"/>
                    <a:pt x="31" y="201"/>
                  </a:cubicBezTo>
                  <a:lnTo>
                    <a:pt x="22" y="209"/>
                  </a:lnTo>
                  <a:lnTo>
                    <a:pt x="29" y="428"/>
                  </a:lnTo>
                  <a:lnTo>
                    <a:pt x="29" y="428"/>
                  </a:lnTo>
                  <a:cubicBezTo>
                    <a:pt x="1" y="495"/>
                    <a:pt x="13" y="573"/>
                    <a:pt x="69" y="633"/>
                  </a:cubicBezTo>
                  <a:lnTo>
                    <a:pt x="69" y="633"/>
                  </a:lnTo>
                  <a:cubicBezTo>
                    <a:pt x="91" y="671"/>
                    <a:pt x="122" y="705"/>
                    <a:pt x="159" y="731"/>
                  </a:cubicBezTo>
                  <a:cubicBezTo>
                    <a:pt x="203" y="755"/>
                    <a:pt x="250" y="767"/>
                    <a:pt x="296" y="767"/>
                  </a:cubicBezTo>
                  <a:cubicBezTo>
                    <a:pt x="430" y="767"/>
                    <a:pt x="557" y="674"/>
                    <a:pt x="595" y="534"/>
                  </a:cubicBezTo>
                  <a:cubicBezTo>
                    <a:pt x="647" y="372"/>
                    <a:pt x="621" y="124"/>
                    <a:pt x="416" y="72"/>
                  </a:cubicBezTo>
                  <a:cubicBezTo>
                    <a:pt x="400" y="70"/>
                    <a:pt x="385" y="69"/>
                    <a:pt x="370" y="69"/>
                  </a:cubicBezTo>
                  <a:cubicBezTo>
                    <a:pt x="368" y="69"/>
                    <a:pt x="365" y="69"/>
                    <a:pt x="362" y="69"/>
                  </a:cubicBezTo>
                  <a:lnTo>
                    <a:pt x="362" y="69"/>
                  </a:lnTo>
                  <a:cubicBezTo>
                    <a:pt x="326" y="23"/>
                    <a:pt x="26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7432;p112">
              <a:extLst>
                <a:ext uri="{FF2B5EF4-FFF2-40B4-BE49-F238E27FC236}">
                  <a16:creationId xmlns:a16="http://schemas.microsoft.com/office/drawing/2014/main" id="{CBEA1E3D-447E-1BE0-C8E7-B85F56B74E87}"/>
                </a:ext>
              </a:extLst>
            </p:cNvPr>
            <p:cNvSpPr/>
            <p:nvPr/>
          </p:nvSpPr>
          <p:spPr>
            <a:xfrm>
              <a:off x="5813937" y="1839283"/>
              <a:ext cx="44175" cy="55892"/>
            </a:xfrm>
            <a:custGeom>
              <a:avLst/>
              <a:gdLst/>
              <a:ahLst/>
              <a:cxnLst/>
              <a:rect l="l" t="t" r="r" b="b"/>
              <a:pathLst>
                <a:path w="656" h="830" extrusionOk="0">
                  <a:moveTo>
                    <a:pt x="448" y="349"/>
                  </a:moveTo>
                  <a:cubicBezTo>
                    <a:pt x="448" y="349"/>
                    <a:pt x="448" y="350"/>
                    <a:pt x="447" y="351"/>
                  </a:cubicBezTo>
                  <a:lnTo>
                    <a:pt x="447" y="351"/>
                  </a:lnTo>
                  <a:cubicBezTo>
                    <a:pt x="448" y="349"/>
                    <a:pt x="448" y="349"/>
                    <a:pt x="448" y="349"/>
                  </a:cubicBezTo>
                  <a:close/>
                  <a:moveTo>
                    <a:pt x="381" y="0"/>
                  </a:moveTo>
                  <a:cubicBezTo>
                    <a:pt x="355" y="0"/>
                    <a:pt x="326" y="5"/>
                    <a:pt x="296" y="14"/>
                  </a:cubicBezTo>
                  <a:cubicBezTo>
                    <a:pt x="222" y="37"/>
                    <a:pt x="166" y="88"/>
                    <a:pt x="124" y="153"/>
                  </a:cubicBezTo>
                  <a:lnTo>
                    <a:pt x="124" y="153"/>
                  </a:lnTo>
                  <a:cubicBezTo>
                    <a:pt x="52" y="188"/>
                    <a:pt x="1" y="265"/>
                    <a:pt x="31" y="365"/>
                  </a:cubicBezTo>
                  <a:lnTo>
                    <a:pt x="22" y="374"/>
                  </a:lnTo>
                  <a:cubicBezTo>
                    <a:pt x="22" y="391"/>
                    <a:pt x="22" y="417"/>
                    <a:pt x="22" y="434"/>
                  </a:cubicBezTo>
                  <a:cubicBezTo>
                    <a:pt x="19" y="449"/>
                    <a:pt x="17" y="464"/>
                    <a:pt x="16" y="481"/>
                  </a:cubicBezTo>
                  <a:lnTo>
                    <a:pt x="16" y="481"/>
                  </a:lnTo>
                  <a:cubicBezTo>
                    <a:pt x="10" y="525"/>
                    <a:pt x="7" y="567"/>
                    <a:pt x="5" y="605"/>
                  </a:cubicBezTo>
                  <a:cubicBezTo>
                    <a:pt x="12" y="685"/>
                    <a:pt x="65" y="749"/>
                    <a:pt x="137" y="774"/>
                  </a:cubicBezTo>
                  <a:lnTo>
                    <a:pt x="137" y="774"/>
                  </a:lnTo>
                  <a:cubicBezTo>
                    <a:pt x="164" y="793"/>
                    <a:pt x="195" y="809"/>
                    <a:pt x="227" y="819"/>
                  </a:cubicBezTo>
                  <a:cubicBezTo>
                    <a:pt x="256" y="826"/>
                    <a:pt x="284" y="829"/>
                    <a:pt x="311" y="829"/>
                  </a:cubicBezTo>
                  <a:cubicBezTo>
                    <a:pt x="509" y="829"/>
                    <a:pt x="655" y="646"/>
                    <a:pt x="655" y="442"/>
                  </a:cubicBezTo>
                  <a:cubicBezTo>
                    <a:pt x="655" y="268"/>
                    <a:pt x="58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433;p112">
              <a:extLst>
                <a:ext uri="{FF2B5EF4-FFF2-40B4-BE49-F238E27FC236}">
                  <a16:creationId xmlns:a16="http://schemas.microsoft.com/office/drawing/2014/main" id="{81759502-6FE0-C71C-DFBF-27B780B4378B}"/>
                </a:ext>
              </a:extLst>
            </p:cNvPr>
            <p:cNvSpPr/>
            <p:nvPr/>
          </p:nvSpPr>
          <p:spPr>
            <a:xfrm>
              <a:off x="5681143" y="2035580"/>
              <a:ext cx="50236" cy="62626"/>
            </a:xfrm>
            <a:custGeom>
              <a:avLst/>
              <a:gdLst/>
              <a:ahLst/>
              <a:cxnLst/>
              <a:rect l="l" t="t" r="r" b="b"/>
              <a:pathLst>
                <a:path w="746" h="930" extrusionOk="0">
                  <a:moveTo>
                    <a:pt x="305" y="1"/>
                  </a:moveTo>
                  <a:cubicBezTo>
                    <a:pt x="248" y="1"/>
                    <a:pt x="190" y="28"/>
                    <a:pt x="155" y="94"/>
                  </a:cubicBezTo>
                  <a:lnTo>
                    <a:pt x="129" y="94"/>
                  </a:lnTo>
                  <a:cubicBezTo>
                    <a:pt x="9" y="290"/>
                    <a:pt x="1" y="539"/>
                    <a:pt x="104" y="752"/>
                  </a:cubicBezTo>
                  <a:cubicBezTo>
                    <a:pt x="161" y="871"/>
                    <a:pt x="273" y="929"/>
                    <a:pt x="385" y="929"/>
                  </a:cubicBezTo>
                  <a:cubicBezTo>
                    <a:pt x="507" y="929"/>
                    <a:pt x="628" y="860"/>
                    <a:pt x="677" y="727"/>
                  </a:cubicBezTo>
                  <a:cubicBezTo>
                    <a:pt x="745" y="539"/>
                    <a:pt x="719" y="154"/>
                    <a:pt x="523" y="51"/>
                  </a:cubicBezTo>
                  <a:cubicBezTo>
                    <a:pt x="485" y="33"/>
                    <a:pt x="445" y="25"/>
                    <a:pt x="406" y="25"/>
                  </a:cubicBezTo>
                  <a:cubicBezTo>
                    <a:pt x="404" y="25"/>
                    <a:pt x="402" y="25"/>
                    <a:pt x="399" y="25"/>
                  </a:cubicBezTo>
                  <a:lnTo>
                    <a:pt x="399" y="25"/>
                  </a:lnTo>
                  <a:cubicBezTo>
                    <a:pt x="370" y="10"/>
                    <a:pt x="338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7434;p112">
              <a:extLst>
                <a:ext uri="{FF2B5EF4-FFF2-40B4-BE49-F238E27FC236}">
                  <a16:creationId xmlns:a16="http://schemas.microsoft.com/office/drawing/2014/main" id="{A1B4B03E-53DB-7D72-57F7-E3774B4D330E}"/>
                </a:ext>
              </a:extLst>
            </p:cNvPr>
            <p:cNvSpPr/>
            <p:nvPr/>
          </p:nvSpPr>
          <p:spPr>
            <a:xfrm>
              <a:off x="5703028" y="2128779"/>
              <a:ext cx="66936" cy="50438"/>
            </a:xfrm>
            <a:custGeom>
              <a:avLst/>
              <a:gdLst/>
              <a:ahLst/>
              <a:cxnLst/>
              <a:rect l="l" t="t" r="r" b="b"/>
              <a:pathLst>
                <a:path w="994" h="749" extrusionOk="0">
                  <a:moveTo>
                    <a:pt x="620" y="363"/>
                  </a:moveTo>
                  <a:cubicBezTo>
                    <a:pt x="623" y="363"/>
                    <a:pt x="616" y="370"/>
                    <a:pt x="605" y="371"/>
                  </a:cubicBezTo>
                  <a:lnTo>
                    <a:pt x="605" y="371"/>
                  </a:lnTo>
                  <a:lnTo>
                    <a:pt x="608" y="369"/>
                  </a:lnTo>
                  <a:cubicBezTo>
                    <a:pt x="615" y="365"/>
                    <a:pt x="619" y="363"/>
                    <a:pt x="620" y="363"/>
                  </a:cubicBezTo>
                  <a:close/>
                  <a:moveTo>
                    <a:pt x="383" y="0"/>
                  </a:moveTo>
                  <a:cubicBezTo>
                    <a:pt x="228" y="0"/>
                    <a:pt x="80" y="100"/>
                    <a:pt x="27" y="267"/>
                  </a:cubicBezTo>
                  <a:cubicBezTo>
                    <a:pt x="1" y="369"/>
                    <a:pt x="44" y="489"/>
                    <a:pt x="129" y="558"/>
                  </a:cubicBezTo>
                  <a:cubicBezTo>
                    <a:pt x="189" y="617"/>
                    <a:pt x="292" y="635"/>
                    <a:pt x="352" y="694"/>
                  </a:cubicBezTo>
                  <a:cubicBezTo>
                    <a:pt x="390" y="733"/>
                    <a:pt x="432" y="749"/>
                    <a:pt x="472" y="749"/>
                  </a:cubicBezTo>
                  <a:cubicBezTo>
                    <a:pt x="492" y="749"/>
                    <a:pt x="512" y="745"/>
                    <a:pt x="530" y="737"/>
                  </a:cubicBezTo>
                  <a:lnTo>
                    <a:pt x="530" y="737"/>
                  </a:lnTo>
                  <a:cubicBezTo>
                    <a:pt x="550" y="741"/>
                    <a:pt x="569" y="742"/>
                    <a:pt x="589" y="742"/>
                  </a:cubicBezTo>
                  <a:cubicBezTo>
                    <a:pt x="661" y="742"/>
                    <a:pt x="734" y="721"/>
                    <a:pt x="797" y="677"/>
                  </a:cubicBezTo>
                  <a:cubicBezTo>
                    <a:pt x="993" y="489"/>
                    <a:pt x="762" y="164"/>
                    <a:pt x="583" y="61"/>
                  </a:cubicBezTo>
                  <a:cubicBezTo>
                    <a:pt x="520" y="19"/>
                    <a:pt x="451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435;p112">
              <a:extLst>
                <a:ext uri="{FF2B5EF4-FFF2-40B4-BE49-F238E27FC236}">
                  <a16:creationId xmlns:a16="http://schemas.microsoft.com/office/drawing/2014/main" id="{F148F4B7-7A13-4496-4286-F1051884FDBE}"/>
                </a:ext>
              </a:extLst>
            </p:cNvPr>
            <p:cNvSpPr/>
            <p:nvPr/>
          </p:nvSpPr>
          <p:spPr>
            <a:xfrm>
              <a:off x="5791782" y="2140294"/>
              <a:ext cx="54815" cy="45320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207" y="1"/>
                  </a:moveTo>
                  <a:cubicBezTo>
                    <a:pt x="174" y="1"/>
                    <a:pt x="141" y="9"/>
                    <a:pt x="112" y="27"/>
                  </a:cubicBezTo>
                  <a:cubicBezTo>
                    <a:pt x="26" y="79"/>
                    <a:pt x="0" y="198"/>
                    <a:pt x="52" y="284"/>
                  </a:cubicBezTo>
                  <a:lnTo>
                    <a:pt x="60" y="284"/>
                  </a:lnTo>
                  <a:cubicBezTo>
                    <a:pt x="69" y="296"/>
                    <a:pt x="78" y="308"/>
                    <a:pt x="87" y="322"/>
                  </a:cubicBezTo>
                  <a:lnTo>
                    <a:pt x="87" y="322"/>
                  </a:lnTo>
                  <a:cubicBezTo>
                    <a:pt x="77" y="423"/>
                    <a:pt x="108" y="528"/>
                    <a:pt x="180" y="609"/>
                  </a:cubicBezTo>
                  <a:cubicBezTo>
                    <a:pt x="216" y="641"/>
                    <a:pt x="260" y="656"/>
                    <a:pt x="304" y="656"/>
                  </a:cubicBezTo>
                  <a:cubicBezTo>
                    <a:pt x="327" y="656"/>
                    <a:pt x="351" y="652"/>
                    <a:pt x="374" y="643"/>
                  </a:cubicBezTo>
                  <a:lnTo>
                    <a:pt x="374" y="643"/>
                  </a:lnTo>
                  <a:cubicBezTo>
                    <a:pt x="410" y="662"/>
                    <a:pt x="448" y="673"/>
                    <a:pt x="489" y="673"/>
                  </a:cubicBezTo>
                  <a:cubicBezTo>
                    <a:pt x="513" y="673"/>
                    <a:pt x="538" y="669"/>
                    <a:pt x="565" y="660"/>
                  </a:cubicBezTo>
                  <a:cubicBezTo>
                    <a:pt x="779" y="592"/>
                    <a:pt x="813" y="318"/>
                    <a:pt x="693" y="156"/>
                  </a:cubicBezTo>
                  <a:cubicBezTo>
                    <a:pt x="626" y="60"/>
                    <a:pt x="521" y="9"/>
                    <a:pt x="417" y="9"/>
                  </a:cubicBezTo>
                  <a:cubicBezTo>
                    <a:pt x="379" y="9"/>
                    <a:pt x="342" y="16"/>
                    <a:pt x="306" y="29"/>
                  </a:cubicBezTo>
                  <a:lnTo>
                    <a:pt x="306" y="29"/>
                  </a:lnTo>
                  <a:cubicBezTo>
                    <a:pt x="276" y="10"/>
                    <a:pt x="241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436;p112">
              <a:extLst>
                <a:ext uri="{FF2B5EF4-FFF2-40B4-BE49-F238E27FC236}">
                  <a16:creationId xmlns:a16="http://schemas.microsoft.com/office/drawing/2014/main" id="{04E4E8A8-864C-862D-706A-3FDEBCA9F681}"/>
                </a:ext>
              </a:extLst>
            </p:cNvPr>
            <p:cNvSpPr/>
            <p:nvPr/>
          </p:nvSpPr>
          <p:spPr>
            <a:xfrm>
              <a:off x="5817102" y="2048846"/>
              <a:ext cx="58249" cy="54747"/>
            </a:xfrm>
            <a:custGeom>
              <a:avLst/>
              <a:gdLst/>
              <a:ahLst/>
              <a:cxnLst/>
              <a:rect l="l" t="t" r="r" b="b"/>
              <a:pathLst>
                <a:path w="865" h="813" extrusionOk="0">
                  <a:moveTo>
                    <a:pt x="506" y="464"/>
                  </a:moveTo>
                  <a:cubicBezTo>
                    <a:pt x="507" y="466"/>
                    <a:pt x="507" y="468"/>
                    <a:pt x="507" y="468"/>
                  </a:cubicBezTo>
                  <a:cubicBezTo>
                    <a:pt x="507" y="468"/>
                    <a:pt x="506" y="467"/>
                    <a:pt x="506" y="464"/>
                  </a:cubicBezTo>
                  <a:close/>
                  <a:moveTo>
                    <a:pt x="425" y="1"/>
                  </a:moveTo>
                  <a:cubicBezTo>
                    <a:pt x="381" y="1"/>
                    <a:pt x="336" y="8"/>
                    <a:pt x="292" y="25"/>
                  </a:cubicBezTo>
                  <a:cubicBezTo>
                    <a:pt x="78" y="111"/>
                    <a:pt x="1" y="376"/>
                    <a:pt x="129" y="564"/>
                  </a:cubicBezTo>
                  <a:cubicBezTo>
                    <a:pt x="140" y="578"/>
                    <a:pt x="153" y="591"/>
                    <a:pt x="168" y="603"/>
                  </a:cubicBezTo>
                  <a:lnTo>
                    <a:pt x="168" y="603"/>
                  </a:lnTo>
                  <a:cubicBezTo>
                    <a:pt x="176" y="622"/>
                    <a:pt x="186" y="640"/>
                    <a:pt x="198" y="658"/>
                  </a:cubicBezTo>
                  <a:cubicBezTo>
                    <a:pt x="254" y="754"/>
                    <a:pt x="362" y="813"/>
                    <a:pt x="474" y="813"/>
                  </a:cubicBezTo>
                  <a:cubicBezTo>
                    <a:pt x="482" y="813"/>
                    <a:pt x="489" y="813"/>
                    <a:pt x="497" y="812"/>
                  </a:cubicBezTo>
                  <a:cubicBezTo>
                    <a:pt x="745" y="795"/>
                    <a:pt x="865" y="478"/>
                    <a:pt x="796" y="273"/>
                  </a:cubicBezTo>
                  <a:cubicBezTo>
                    <a:pt x="736" y="105"/>
                    <a:pt x="586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437;p112">
              <a:extLst>
                <a:ext uri="{FF2B5EF4-FFF2-40B4-BE49-F238E27FC236}">
                  <a16:creationId xmlns:a16="http://schemas.microsoft.com/office/drawing/2014/main" id="{78E98497-48F6-CFFB-0415-78DD364401DB}"/>
                </a:ext>
              </a:extLst>
            </p:cNvPr>
            <p:cNvSpPr/>
            <p:nvPr/>
          </p:nvSpPr>
          <p:spPr>
            <a:xfrm>
              <a:off x="5844577" y="1946826"/>
              <a:ext cx="49226" cy="54747"/>
            </a:xfrm>
            <a:custGeom>
              <a:avLst/>
              <a:gdLst/>
              <a:ahLst/>
              <a:cxnLst/>
              <a:rect l="l" t="t" r="r" b="b"/>
              <a:pathLst>
                <a:path w="731" h="813" extrusionOk="0">
                  <a:moveTo>
                    <a:pt x="437" y="516"/>
                  </a:moveTo>
                  <a:lnTo>
                    <a:pt x="437" y="516"/>
                  </a:lnTo>
                  <a:cubicBezTo>
                    <a:pt x="435" y="519"/>
                    <a:pt x="434" y="521"/>
                    <a:pt x="431" y="522"/>
                  </a:cubicBezTo>
                  <a:cubicBezTo>
                    <a:pt x="433" y="520"/>
                    <a:pt x="435" y="518"/>
                    <a:pt x="437" y="516"/>
                  </a:cubicBezTo>
                  <a:close/>
                  <a:moveTo>
                    <a:pt x="393" y="1"/>
                  </a:moveTo>
                  <a:cubicBezTo>
                    <a:pt x="190" y="1"/>
                    <a:pt x="74" y="192"/>
                    <a:pt x="21" y="377"/>
                  </a:cubicBezTo>
                  <a:cubicBezTo>
                    <a:pt x="1" y="456"/>
                    <a:pt x="27" y="518"/>
                    <a:pt x="73" y="557"/>
                  </a:cubicBezTo>
                  <a:lnTo>
                    <a:pt x="73" y="557"/>
                  </a:lnTo>
                  <a:cubicBezTo>
                    <a:pt x="94" y="669"/>
                    <a:pt x="176" y="768"/>
                    <a:pt x="303" y="804"/>
                  </a:cubicBezTo>
                  <a:cubicBezTo>
                    <a:pt x="327" y="810"/>
                    <a:pt x="352" y="812"/>
                    <a:pt x="376" y="812"/>
                  </a:cubicBezTo>
                  <a:cubicBezTo>
                    <a:pt x="546" y="812"/>
                    <a:pt x="699" y="685"/>
                    <a:pt x="714" y="505"/>
                  </a:cubicBezTo>
                  <a:cubicBezTo>
                    <a:pt x="731" y="317"/>
                    <a:pt x="679" y="60"/>
                    <a:pt x="465" y="9"/>
                  </a:cubicBezTo>
                  <a:cubicBezTo>
                    <a:pt x="440" y="3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438;p112">
              <a:extLst>
                <a:ext uri="{FF2B5EF4-FFF2-40B4-BE49-F238E27FC236}">
                  <a16:creationId xmlns:a16="http://schemas.microsoft.com/office/drawing/2014/main" id="{2DB21B53-AFF3-01A3-FD6C-F9D53A72D65E}"/>
                </a:ext>
              </a:extLst>
            </p:cNvPr>
            <p:cNvSpPr/>
            <p:nvPr/>
          </p:nvSpPr>
          <p:spPr>
            <a:xfrm>
              <a:off x="5797237" y="1747903"/>
              <a:ext cx="51044" cy="51246"/>
            </a:xfrm>
            <a:custGeom>
              <a:avLst/>
              <a:gdLst/>
              <a:ahLst/>
              <a:cxnLst/>
              <a:rect l="l" t="t" r="r" b="b"/>
              <a:pathLst>
                <a:path w="758" h="761" extrusionOk="0">
                  <a:moveTo>
                    <a:pt x="353" y="0"/>
                  </a:moveTo>
                  <a:cubicBezTo>
                    <a:pt x="312" y="0"/>
                    <a:pt x="270" y="9"/>
                    <a:pt x="227" y="28"/>
                  </a:cubicBezTo>
                  <a:cubicBezTo>
                    <a:pt x="122" y="75"/>
                    <a:pt x="41" y="190"/>
                    <a:pt x="38" y="308"/>
                  </a:cubicBezTo>
                  <a:lnTo>
                    <a:pt x="38" y="308"/>
                  </a:lnTo>
                  <a:cubicBezTo>
                    <a:pt x="7" y="359"/>
                    <a:pt x="1" y="424"/>
                    <a:pt x="39" y="490"/>
                  </a:cubicBezTo>
                  <a:lnTo>
                    <a:pt x="48" y="499"/>
                  </a:lnTo>
                  <a:cubicBezTo>
                    <a:pt x="127" y="636"/>
                    <a:pt x="255" y="761"/>
                    <a:pt x="416" y="761"/>
                  </a:cubicBezTo>
                  <a:cubicBezTo>
                    <a:pt x="446" y="761"/>
                    <a:pt x="477" y="756"/>
                    <a:pt x="510" y="747"/>
                  </a:cubicBezTo>
                  <a:cubicBezTo>
                    <a:pt x="715" y="679"/>
                    <a:pt x="758" y="422"/>
                    <a:pt x="672" y="242"/>
                  </a:cubicBezTo>
                  <a:cubicBezTo>
                    <a:pt x="613" y="103"/>
                    <a:pt x="492" y="0"/>
                    <a:pt x="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439;p112">
              <a:extLst>
                <a:ext uri="{FF2B5EF4-FFF2-40B4-BE49-F238E27FC236}">
                  <a16:creationId xmlns:a16="http://schemas.microsoft.com/office/drawing/2014/main" id="{FE85E8E9-1AF8-FB5D-2BB1-9575D356CACB}"/>
                </a:ext>
              </a:extLst>
            </p:cNvPr>
            <p:cNvSpPr/>
            <p:nvPr/>
          </p:nvSpPr>
          <p:spPr>
            <a:xfrm>
              <a:off x="5783701" y="1612684"/>
              <a:ext cx="46734" cy="57441"/>
            </a:xfrm>
            <a:custGeom>
              <a:avLst/>
              <a:gdLst/>
              <a:ahLst/>
              <a:cxnLst/>
              <a:rect l="l" t="t" r="r" b="b"/>
              <a:pathLst>
                <a:path w="694" h="853" extrusionOk="0">
                  <a:moveTo>
                    <a:pt x="180" y="0"/>
                  </a:moveTo>
                  <a:cubicBezTo>
                    <a:pt x="78" y="9"/>
                    <a:pt x="1" y="94"/>
                    <a:pt x="1" y="197"/>
                  </a:cubicBezTo>
                  <a:cubicBezTo>
                    <a:pt x="9" y="251"/>
                    <a:pt x="19" y="305"/>
                    <a:pt x="33" y="359"/>
                  </a:cubicBezTo>
                  <a:lnTo>
                    <a:pt x="33" y="359"/>
                  </a:lnTo>
                  <a:cubicBezTo>
                    <a:pt x="12" y="431"/>
                    <a:pt x="8" y="508"/>
                    <a:pt x="18" y="582"/>
                  </a:cubicBezTo>
                  <a:cubicBezTo>
                    <a:pt x="26" y="687"/>
                    <a:pt x="100" y="742"/>
                    <a:pt x="180" y="750"/>
                  </a:cubicBezTo>
                  <a:lnTo>
                    <a:pt x="180" y="750"/>
                  </a:lnTo>
                  <a:cubicBezTo>
                    <a:pt x="203" y="780"/>
                    <a:pt x="230" y="805"/>
                    <a:pt x="266" y="822"/>
                  </a:cubicBezTo>
                  <a:cubicBezTo>
                    <a:pt x="306" y="843"/>
                    <a:pt x="345" y="853"/>
                    <a:pt x="380" y="853"/>
                  </a:cubicBezTo>
                  <a:cubicBezTo>
                    <a:pt x="540" y="853"/>
                    <a:pt x="647" y="659"/>
                    <a:pt x="668" y="505"/>
                  </a:cubicBezTo>
                  <a:cubicBezTo>
                    <a:pt x="693" y="303"/>
                    <a:pt x="603" y="77"/>
                    <a:pt x="373" y="77"/>
                  </a:cubicBezTo>
                  <a:cubicBezTo>
                    <a:pt x="369" y="77"/>
                    <a:pt x="364" y="77"/>
                    <a:pt x="360" y="77"/>
                  </a:cubicBezTo>
                  <a:cubicBezTo>
                    <a:pt x="353" y="77"/>
                    <a:pt x="345" y="78"/>
                    <a:pt x="338" y="78"/>
                  </a:cubicBezTo>
                  <a:lnTo>
                    <a:pt x="338" y="78"/>
                  </a:lnTo>
                  <a:cubicBezTo>
                    <a:pt x="302" y="30"/>
                    <a:pt x="244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440;p112">
              <a:extLst>
                <a:ext uri="{FF2B5EF4-FFF2-40B4-BE49-F238E27FC236}">
                  <a16:creationId xmlns:a16="http://schemas.microsoft.com/office/drawing/2014/main" id="{6A632AA4-F5BB-4DB1-DABD-B024B492EE88}"/>
                </a:ext>
              </a:extLst>
            </p:cNvPr>
            <p:cNvSpPr/>
            <p:nvPr/>
          </p:nvSpPr>
          <p:spPr>
            <a:xfrm>
              <a:off x="5879594" y="1773963"/>
              <a:ext cx="67744" cy="56431"/>
            </a:xfrm>
            <a:custGeom>
              <a:avLst/>
              <a:gdLst/>
              <a:ahLst/>
              <a:cxnLst/>
              <a:rect l="l" t="t" r="r" b="b"/>
              <a:pathLst>
                <a:path w="1006" h="838" extrusionOk="0">
                  <a:moveTo>
                    <a:pt x="261" y="1"/>
                  </a:moveTo>
                  <a:cubicBezTo>
                    <a:pt x="131" y="1"/>
                    <a:pt x="0" y="144"/>
                    <a:pt x="91" y="283"/>
                  </a:cubicBezTo>
                  <a:cubicBezTo>
                    <a:pt x="137" y="361"/>
                    <a:pt x="187" y="440"/>
                    <a:pt x="243" y="514"/>
                  </a:cubicBezTo>
                  <a:lnTo>
                    <a:pt x="243" y="514"/>
                  </a:lnTo>
                  <a:cubicBezTo>
                    <a:pt x="248" y="598"/>
                    <a:pt x="304" y="657"/>
                    <a:pt x="371" y="684"/>
                  </a:cubicBezTo>
                  <a:lnTo>
                    <a:pt x="371" y="684"/>
                  </a:lnTo>
                  <a:cubicBezTo>
                    <a:pt x="424" y="741"/>
                    <a:pt x="489" y="789"/>
                    <a:pt x="561" y="822"/>
                  </a:cubicBezTo>
                  <a:cubicBezTo>
                    <a:pt x="595" y="833"/>
                    <a:pt x="626" y="838"/>
                    <a:pt x="657" y="838"/>
                  </a:cubicBezTo>
                  <a:cubicBezTo>
                    <a:pt x="869" y="838"/>
                    <a:pt x="1005" y="596"/>
                    <a:pt x="998" y="394"/>
                  </a:cubicBezTo>
                  <a:cubicBezTo>
                    <a:pt x="990" y="187"/>
                    <a:pt x="836" y="13"/>
                    <a:pt x="640" y="13"/>
                  </a:cubicBezTo>
                  <a:cubicBezTo>
                    <a:pt x="609" y="13"/>
                    <a:pt x="577" y="17"/>
                    <a:pt x="544" y="26"/>
                  </a:cubicBezTo>
                  <a:cubicBezTo>
                    <a:pt x="495" y="42"/>
                    <a:pt x="452" y="68"/>
                    <a:pt x="416" y="101"/>
                  </a:cubicBezTo>
                  <a:lnTo>
                    <a:pt x="416" y="101"/>
                  </a:lnTo>
                  <a:cubicBezTo>
                    <a:pt x="413" y="96"/>
                    <a:pt x="410" y="91"/>
                    <a:pt x="407" y="86"/>
                  </a:cubicBezTo>
                  <a:cubicBezTo>
                    <a:pt x="370" y="26"/>
                    <a:pt x="316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7441;p112">
              <a:extLst>
                <a:ext uri="{FF2B5EF4-FFF2-40B4-BE49-F238E27FC236}">
                  <a16:creationId xmlns:a16="http://schemas.microsoft.com/office/drawing/2014/main" id="{E4671A96-8AC4-A789-982C-0A8F4823FC05}"/>
                </a:ext>
              </a:extLst>
            </p:cNvPr>
            <p:cNvSpPr/>
            <p:nvPr/>
          </p:nvSpPr>
          <p:spPr>
            <a:xfrm>
              <a:off x="5953600" y="2056455"/>
              <a:ext cx="49697" cy="60539"/>
            </a:xfrm>
            <a:custGeom>
              <a:avLst/>
              <a:gdLst/>
              <a:ahLst/>
              <a:cxnLst/>
              <a:rect l="l" t="t" r="r" b="b"/>
              <a:pathLst>
                <a:path w="738" h="899" extrusionOk="0">
                  <a:moveTo>
                    <a:pt x="370" y="1"/>
                  </a:moveTo>
                  <a:cubicBezTo>
                    <a:pt x="290" y="1"/>
                    <a:pt x="213" y="41"/>
                    <a:pt x="173" y="117"/>
                  </a:cubicBezTo>
                  <a:lnTo>
                    <a:pt x="173" y="117"/>
                  </a:lnTo>
                  <a:cubicBezTo>
                    <a:pt x="59" y="208"/>
                    <a:pt x="1" y="363"/>
                    <a:pt x="53" y="519"/>
                  </a:cubicBezTo>
                  <a:cubicBezTo>
                    <a:pt x="55" y="527"/>
                    <a:pt x="57" y="534"/>
                    <a:pt x="59" y="541"/>
                  </a:cubicBezTo>
                  <a:lnTo>
                    <a:pt x="59" y="541"/>
                  </a:lnTo>
                  <a:cubicBezTo>
                    <a:pt x="49" y="625"/>
                    <a:pt x="88" y="687"/>
                    <a:pt x="143" y="721"/>
                  </a:cubicBezTo>
                  <a:lnTo>
                    <a:pt x="143" y="721"/>
                  </a:lnTo>
                  <a:cubicBezTo>
                    <a:pt x="171" y="763"/>
                    <a:pt x="203" y="802"/>
                    <a:pt x="241" y="836"/>
                  </a:cubicBezTo>
                  <a:cubicBezTo>
                    <a:pt x="290" y="878"/>
                    <a:pt x="350" y="899"/>
                    <a:pt x="408" y="899"/>
                  </a:cubicBezTo>
                  <a:cubicBezTo>
                    <a:pt x="491" y="899"/>
                    <a:pt x="572" y="857"/>
                    <a:pt x="617" y="776"/>
                  </a:cubicBezTo>
                  <a:cubicBezTo>
                    <a:pt x="737" y="588"/>
                    <a:pt x="703" y="211"/>
                    <a:pt x="523" y="57"/>
                  </a:cubicBezTo>
                  <a:cubicBezTo>
                    <a:pt x="478" y="19"/>
                    <a:pt x="423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7442;p112">
              <a:extLst>
                <a:ext uri="{FF2B5EF4-FFF2-40B4-BE49-F238E27FC236}">
                  <a16:creationId xmlns:a16="http://schemas.microsoft.com/office/drawing/2014/main" id="{7A332FF1-FD8E-1666-CBEA-87B0CFA70A64}"/>
                </a:ext>
              </a:extLst>
            </p:cNvPr>
            <p:cNvSpPr/>
            <p:nvPr/>
          </p:nvSpPr>
          <p:spPr>
            <a:xfrm>
              <a:off x="5895284" y="2002112"/>
              <a:ext cx="40000" cy="49697"/>
            </a:xfrm>
            <a:custGeom>
              <a:avLst/>
              <a:gdLst/>
              <a:ahLst/>
              <a:cxnLst/>
              <a:rect l="l" t="t" r="r" b="b"/>
              <a:pathLst>
                <a:path w="594" h="738" extrusionOk="0">
                  <a:moveTo>
                    <a:pt x="344" y="0"/>
                  </a:moveTo>
                  <a:cubicBezTo>
                    <a:pt x="279" y="0"/>
                    <a:pt x="214" y="32"/>
                    <a:pt x="174" y="94"/>
                  </a:cubicBezTo>
                  <a:cubicBezTo>
                    <a:pt x="170" y="106"/>
                    <a:pt x="165" y="118"/>
                    <a:pt x="161" y="130"/>
                  </a:cubicBezTo>
                  <a:lnTo>
                    <a:pt x="161" y="130"/>
                  </a:lnTo>
                  <a:cubicBezTo>
                    <a:pt x="89" y="171"/>
                    <a:pt x="45" y="245"/>
                    <a:pt x="37" y="325"/>
                  </a:cubicBezTo>
                  <a:cubicBezTo>
                    <a:pt x="1" y="429"/>
                    <a:pt x="21" y="542"/>
                    <a:pt x="85" y="626"/>
                  </a:cubicBezTo>
                  <a:lnTo>
                    <a:pt x="85" y="626"/>
                  </a:lnTo>
                  <a:cubicBezTo>
                    <a:pt x="101" y="651"/>
                    <a:pt x="123" y="672"/>
                    <a:pt x="148" y="688"/>
                  </a:cubicBezTo>
                  <a:lnTo>
                    <a:pt x="148" y="688"/>
                  </a:lnTo>
                  <a:cubicBezTo>
                    <a:pt x="159" y="696"/>
                    <a:pt x="171" y="704"/>
                    <a:pt x="183" y="710"/>
                  </a:cubicBezTo>
                  <a:cubicBezTo>
                    <a:pt x="222" y="729"/>
                    <a:pt x="262" y="737"/>
                    <a:pt x="301" y="737"/>
                  </a:cubicBezTo>
                  <a:cubicBezTo>
                    <a:pt x="426" y="737"/>
                    <a:pt x="540" y="650"/>
                    <a:pt x="559" y="514"/>
                  </a:cubicBezTo>
                  <a:cubicBezTo>
                    <a:pt x="594" y="368"/>
                    <a:pt x="568" y="223"/>
                    <a:pt x="499" y="86"/>
                  </a:cubicBezTo>
                  <a:cubicBezTo>
                    <a:pt x="462" y="28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443;p112">
              <a:extLst>
                <a:ext uri="{FF2B5EF4-FFF2-40B4-BE49-F238E27FC236}">
                  <a16:creationId xmlns:a16="http://schemas.microsoft.com/office/drawing/2014/main" id="{E12B7751-17FA-56B8-EBFB-F1E4DE2555D1}"/>
                </a:ext>
              </a:extLst>
            </p:cNvPr>
            <p:cNvSpPr/>
            <p:nvPr/>
          </p:nvSpPr>
          <p:spPr>
            <a:xfrm>
              <a:off x="5912186" y="2133021"/>
              <a:ext cx="42088" cy="63906"/>
            </a:xfrm>
            <a:custGeom>
              <a:avLst/>
              <a:gdLst/>
              <a:ahLst/>
              <a:cxnLst/>
              <a:rect l="l" t="t" r="r" b="b"/>
              <a:pathLst>
                <a:path w="625" h="949" extrusionOk="0">
                  <a:moveTo>
                    <a:pt x="325" y="0"/>
                  </a:moveTo>
                  <a:cubicBezTo>
                    <a:pt x="289" y="0"/>
                    <a:pt x="254" y="11"/>
                    <a:pt x="223" y="33"/>
                  </a:cubicBezTo>
                  <a:cubicBezTo>
                    <a:pt x="141" y="87"/>
                    <a:pt x="86" y="168"/>
                    <a:pt x="62" y="259"/>
                  </a:cubicBezTo>
                  <a:lnTo>
                    <a:pt x="62" y="259"/>
                  </a:lnTo>
                  <a:cubicBezTo>
                    <a:pt x="27" y="291"/>
                    <a:pt x="4" y="338"/>
                    <a:pt x="9" y="400"/>
                  </a:cubicBezTo>
                  <a:lnTo>
                    <a:pt x="0" y="392"/>
                  </a:lnTo>
                  <a:lnTo>
                    <a:pt x="0" y="392"/>
                  </a:lnTo>
                  <a:cubicBezTo>
                    <a:pt x="9" y="563"/>
                    <a:pt x="69" y="726"/>
                    <a:pt x="171" y="862"/>
                  </a:cubicBezTo>
                  <a:cubicBezTo>
                    <a:pt x="209" y="920"/>
                    <a:pt x="270" y="948"/>
                    <a:pt x="330" y="948"/>
                  </a:cubicBezTo>
                  <a:cubicBezTo>
                    <a:pt x="396" y="948"/>
                    <a:pt x="461" y="916"/>
                    <a:pt x="497" y="854"/>
                  </a:cubicBezTo>
                  <a:cubicBezTo>
                    <a:pt x="625" y="614"/>
                    <a:pt x="616" y="323"/>
                    <a:pt x="479" y="92"/>
                  </a:cubicBezTo>
                  <a:cubicBezTo>
                    <a:pt x="447" y="33"/>
                    <a:pt x="386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444;p112">
              <a:extLst>
                <a:ext uri="{FF2B5EF4-FFF2-40B4-BE49-F238E27FC236}">
                  <a16:creationId xmlns:a16="http://schemas.microsoft.com/office/drawing/2014/main" id="{80B28F33-CB31-F70D-7DA3-C5A2C7419EDC}"/>
                </a:ext>
              </a:extLst>
            </p:cNvPr>
            <p:cNvSpPr/>
            <p:nvPr/>
          </p:nvSpPr>
          <p:spPr>
            <a:xfrm>
              <a:off x="5923567" y="2239957"/>
              <a:ext cx="50909" cy="57172"/>
            </a:xfrm>
            <a:custGeom>
              <a:avLst/>
              <a:gdLst/>
              <a:ahLst/>
              <a:cxnLst/>
              <a:rect l="l" t="t" r="r" b="b"/>
              <a:pathLst>
                <a:path w="756" h="849" extrusionOk="0">
                  <a:moveTo>
                    <a:pt x="497" y="296"/>
                  </a:moveTo>
                  <a:cubicBezTo>
                    <a:pt x="503" y="296"/>
                    <a:pt x="515" y="313"/>
                    <a:pt x="502" y="331"/>
                  </a:cubicBezTo>
                  <a:lnTo>
                    <a:pt x="502" y="331"/>
                  </a:lnTo>
                  <a:cubicBezTo>
                    <a:pt x="501" y="327"/>
                    <a:pt x="500" y="322"/>
                    <a:pt x="499" y="318"/>
                  </a:cubicBezTo>
                  <a:cubicBezTo>
                    <a:pt x="492" y="302"/>
                    <a:pt x="493" y="296"/>
                    <a:pt x="497" y="296"/>
                  </a:cubicBezTo>
                  <a:close/>
                  <a:moveTo>
                    <a:pt x="385" y="0"/>
                  </a:moveTo>
                  <a:cubicBezTo>
                    <a:pt x="330" y="0"/>
                    <a:pt x="277" y="19"/>
                    <a:pt x="233" y="51"/>
                  </a:cubicBezTo>
                  <a:lnTo>
                    <a:pt x="233" y="51"/>
                  </a:lnTo>
                  <a:cubicBezTo>
                    <a:pt x="229" y="51"/>
                    <a:pt x="226" y="51"/>
                    <a:pt x="222" y="51"/>
                  </a:cubicBezTo>
                  <a:cubicBezTo>
                    <a:pt x="112" y="51"/>
                    <a:pt x="0" y="144"/>
                    <a:pt x="37" y="284"/>
                  </a:cubicBezTo>
                  <a:cubicBezTo>
                    <a:pt x="63" y="383"/>
                    <a:pt x="104" y="476"/>
                    <a:pt x="155" y="562"/>
                  </a:cubicBezTo>
                  <a:lnTo>
                    <a:pt x="155" y="562"/>
                  </a:lnTo>
                  <a:cubicBezTo>
                    <a:pt x="158" y="575"/>
                    <a:pt x="162" y="587"/>
                    <a:pt x="165" y="600"/>
                  </a:cubicBezTo>
                  <a:cubicBezTo>
                    <a:pt x="172" y="687"/>
                    <a:pt x="234" y="755"/>
                    <a:pt x="315" y="775"/>
                  </a:cubicBezTo>
                  <a:lnTo>
                    <a:pt x="315" y="775"/>
                  </a:lnTo>
                  <a:cubicBezTo>
                    <a:pt x="322" y="782"/>
                    <a:pt x="329" y="790"/>
                    <a:pt x="336" y="797"/>
                  </a:cubicBezTo>
                  <a:cubicBezTo>
                    <a:pt x="375" y="832"/>
                    <a:pt x="421" y="849"/>
                    <a:pt x="465" y="849"/>
                  </a:cubicBezTo>
                  <a:cubicBezTo>
                    <a:pt x="530" y="849"/>
                    <a:pt x="592" y="815"/>
                    <a:pt x="627" y="754"/>
                  </a:cubicBezTo>
                  <a:cubicBezTo>
                    <a:pt x="755" y="541"/>
                    <a:pt x="755" y="147"/>
                    <a:pt x="499" y="27"/>
                  </a:cubicBezTo>
                  <a:cubicBezTo>
                    <a:pt x="462" y="9"/>
                    <a:pt x="423" y="0"/>
                    <a:pt x="3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445;p112">
              <a:extLst>
                <a:ext uri="{FF2B5EF4-FFF2-40B4-BE49-F238E27FC236}">
                  <a16:creationId xmlns:a16="http://schemas.microsoft.com/office/drawing/2014/main" id="{54BD5718-1209-44A6-E3BC-48D71AFB8861}"/>
                </a:ext>
              </a:extLst>
            </p:cNvPr>
            <p:cNvSpPr/>
            <p:nvPr/>
          </p:nvSpPr>
          <p:spPr>
            <a:xfrm>
              <a:off x="6023364" y="2176186"/>
              <a:ext cx="72660" cy="42020"/>
            </a:xfrm>
            <a:custGeom>
              <a:avLst/>
              <a:gdLst/>
              <a:ahLst/>
              <a:cxnLst/>
              <a:rect l="l" t="t" r="r" b="b"/>
              <a:pathLst>
                <a:path w="1079" h="624" extrusionOk="0">
                  <a:moveTo>
                    <a:pt x="499" y="0"/>
                  </a:moveTo>
                  <a:cubicBezTo>
                    <a:pt x="386" y="0"/>
                    <a:pt x="278" y="36"/>
                    <a:pt x="221" y="135"/>
                  </a:cubicBezTo>
                  <a:lnTo>
                    <a:pt x="221" y="135"/>
                  </a:lnTo>
                  <a:cubicBezTo>
                    <a:pt x="221" y="135"/>
                    <a:pt x="221" y="135"/>
                    <a:pt x="221" y="135"/>
                  </a:cubicBezTo>
                  <a:cubicBezTo>
                    <a:pt x="154" y="135"/>
                    <a:pt x="88" y="169"/>
                    <a:pt x="52" y="230"/>
                  </a:cubicBezTo>
                  <a:cubicBezTo>
                    <a:pt x="0" y="324"/>
                    <a:pt x="35" y="435"/>
                    <a:pt x="129" y="478"/>
                  </a:cubicBezTo>
                  <a:lnTo>
                    <a:pt x="120" y="478"/>
                  </a:lnTo>
                  <a:cubicBezTo>
                    <a:pt x="275" y="540"/>
                    <a:pt x="501" y="624"/>
                    <a:pt x="698" y="624"/>
                  </a:cubicBezTo>
                  <a:cubicBezTo>
                    <a:pt x="774" y="624"/>
                    <a:pt x="846" y="612"/>
                    <a:pt x="907" y="581"/>
                  </a:cubicBezTo>
                  <a:cubicBezTo>
                    <a:pt x="1018" y="529"/>
                    <a:pt x="1078" y="410"/>
                    <a:pt x="1044" y="290"/>
                  </a:cubicBezTo>
                  <a:cubicBezTo>
                    <a:pt x="993" y="179"/>
                    <a:pt x="890" y="93"/>
                    <a:pt x="770" y="59"/>
                  </a:cubicBezTo>
                  <a:cubicBezTo>
                    <a:pt x="692" y="25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446;p112">
              <a:extLst>
                <a:ext uri="{FF2B5EF4-FFF2-40B4-BE49-F238E27FC236}">
                  <a16:creationId xmlns:a16="http://schemas.microsoft.com/office/drawing/2014/main" id="{B111EF3B-782F-284E-B041-488D13F4E0B4}"/>
                </a:ext>
              </a:extLst>
            </p:cNvPr>
            <p:cNvSpPr/>
            <p:nvPr/>
          </p:nvSpPr>
          <p:spPr>
            <a:xfrm>
              <a:off x="6061950" y="2302651"/>
              <a:ext cx="61683" cy="42896"/>
            </a:xfrm>
            <a:custGeom>
              <a:avLst/>
              <a:gdLst/>
              <a:ahLst/>
              <a:cxnLst/>
              <a:rect l="l" t="t" r="r" b="b"/>
              <a:pathLst>
                <a:path w="916" h="637" extrusionOk="0">
                  <a:moveTo>
                    <a:pt x="586" y="257"/>
                  </a:moveTo>
                  <a:cubicBezTo>
                    <a:pt x="588" y="257"/>
                    <a:pt x="589" y="258"/>
                    <a:pt x="591" y="260"/>
                  </a:cubicBezTo>
                  <a:cubicBezTo>
                    <a:pt x="589" y="259"/>
                    <a:pt x="588" y="258"/>
                    <a:pt x="586" y="257"/>
                  </a:cubicBezTo>
                  <a:lnTo>
                    <a:pt x="586" y="257"/>
                  </a:lnTo>
                  <a:cubicBezTo>
                    <a:pt x="586" y="257"/>
                    <a:pt x="586" y="257"/>
                    <a:pt x="586" y="257"/>
                  </a:cubicBezTo>
                  <a:close/>
                  <a:moveTo>
                    <a:pt x="393" y="0"/>
                  </a:moveTo>
                  <a:cubicBezTo>
                    <a:pt x="322" y="0"/>
                    <a:pt x="254" y="18"/>
                    <a:pt x="196" y="59"/>
                  </a:cubicBezTo>
                  <a:lnTo>
                    <a:pt x="196" y="59"/>
                  </a:lnTo>
                  <a:cubicBezTo>
                    <a:pt x="149" y="61"/>
                    <a:pt x="103" y="80"/>
                    <a:pt x="69" y="114"/>
                  </a:cubicBezTo>
                  <a:cubicBezTo>
                    <a:pt x="1" y="191"/>
                    <a:pt x="1" y="302"/>
                    <a:pt x="78" y="379"/>
                  </a:cubicBezTo>
                  <a:cubicBezTo>
                    <a:pt x="82" y="383"/>
                    <a:pt x="87" y="387"/>
                    <a:pt x="92" y="390"/>
                  </a:cubicBezTo>
                  <a:lnTo>
                    <a:pt x="92" y="390"/>
                  </a:lnTo>
                  <a:cubicBezTo>
                    <a:pt x="130" y="492"/>
                    <a:pt x="225" y="569"/>
                    <a:pt x="344" y="569"/>
                  </a:cubicBezTo>
                  <a:cubicBezTo>
                    <a:pt x="347" y="569"/>
                    <a:pt x="350" y="569"/>
                    <a:pt x="353" y="569"/>
                  </a:cubicBezTo>
                  <a:lnTo>
                    <a:pt x="353" y="569"/>
                  </a:lnTo>
                  <a:cubicBezTo>
                    <a:pt x="429" y="609"/>
                    <a:pt x="510" y="637"/>
                    <a:pt x="591" y="637"/>
                  </a:cubicBezTo>
                  <a:cubicBezTo>
                    <a:pt x="616" y="637"/>
                    <a:pt x="642" y="634"/>
                    <a:pt x="668" y="628"/>
                  </a:cubicBezTo>
                  <a:cubicBezTo>
                    <a:pt x="907" y="559"/>
                    <a:pt x="916" y="277"/>
                    <a:pt x="745" y="131"/>
                  </a:cubicBezTo>
                  <a:cubicBezTo>
                    <a:pt x="650" y="55"/>
                    <a:pt x="518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447;p112">
              <a:extLst>
                <a:ext uri="{FF2B5EF4-FFF2-40B4-BE49-F238E27FC236}">
                  <a16:creationId xmlns:a16="http://schemas.microsoft.com/office/drawing/2014/main" id="{7C9DF7AC-5E85-002F-67B1-4C8741B3D8F6}"/>
                </a:ext>
              </a:extLst>
            </p:cNvPr>
            <p:cNvSpPr/>
            <p:nvPr/>
          </p:nvSpPr>
          <p:spPr>
            <a:xfrm>
              <a:off x="6137438" y="2269519"/>
              <a:ext cx="46128" cy="62357"/>
            </a:xfrm>
            <a:custGeom>
              <a:avLst/>
              <a:gdLst/>
              <a:ahLst/>
              <a:cxnLst/>
              <a:rect l="l" t="t" r="r" b="b"/>
              <a:pathLst>
                <a:path w="685" h="926" extrusionOk="0">
                  <a:moveTo>
                    <a:pt x="335" y="0"/>
                  </a:moveTo>
                  <a:cubicBezTo>
                    <a:pt x="304" y="0"/>
                    <a:pt x="272" y="5"/>
                    <a:pt x="240" y="16"/>
                  </a:cubicBezTo>
                  <a:cubicBezTo>
                    <a:pt x="103" y="67"/>
                    <a:pt x="26" y="230"/>
                    <a:pt x="17" y="367"/>
                  </a:cubicBezTo>
                  <a:cubicBezTo>
                    <a:pt x="7" y="448"/>
                    <a:pt x="0" y="551"/>
                    <a:pt x="20" y="643"/>
                  </a:cubicBezTo>
                  <a:lnTo>
                    <a:pt x="20" y="643"/>
                  </a:lnTo>
                  <a:cubicBezTo>
                    <a:pt x="30" y="798"/>
                    <a:pt x="90" y="925"/>
                    <a:pt x="271" y="925"/>
                  </a:cubicBezTo>
                  <a:cubicBezTo>
                    <a:pt x="285" y="925"/>
                    <a:pt x="301" y="924"/>
                    <a:pt x="317" y="923"/>
                  </a:cubicBezTo>
                  <a:cubicBezTo>
                    <a:pt x="642" y="897"/>
                    <a:pt x="685" y="435"/>
                    <a:pt x="599" y="196"/>
                  </a:cubicBezTo>
                  <a:cubicBezTo>
                    <a:pt x="559" y="74"/>
                    <a:pt x="454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448;p112">
              <a:extLst>
                <a:ext uri="{FF2B5EF4-FFF2-40B4-BE49-F238E27FC236}">
                  <a16:creationId xmlns:a16="http://schemas.microsoft.com/office/drawing/2014/main" id="{4E924CE5-5400-AE74-D473-925026A2DFFC}"/>
                </a:ext>
              </a:extLst>
            </p:cNvPr>
            <p:cNvSpPr/>
            <p:nvPr/>
          </p:nvSpPr>
          <p:spPr>
            <a:xfrm>
              <a:off x="6179459" y="2151405"/>
              <a:ext cx="43838" cy="61616"/>
            </a:xfrm>
            <a:custGeom>
              <a:avLst/>
              <a:gdLst/>
              <a:ahLst/>
              <a:cxnLst/>
              <a:rect l="l" t="t" r="r" b="b"/>
              <a:pathLst>
                <a:path w="651" h="915" extrusionOk="0">
                  <a:moveTo>
                    <a:pt x="247" y="563"/>
                  </a:moveTo>
                  <a:cubicBezTo>
                    <a:pt x="247" y="563"/>
                    <a:pt x="248" y="563"/>
                    <a:pt x="249" y="564"/>
                  </a:cubicBezTo>
                  <a:lnTo>
                    <a:pt x="249" y="564"/>
                  </a:lnTo>
                  <a:cubicBezTo>
                    <a:pt x="248" y="572"/>
                    <a:pt x="248" y="575"/>
                    <a:pt x="247" y="575"/>
                  </a:cubicBezTo>
                  <a:cubicBezTo>
                    <a:pt x="245" y="575"/>
                    <a:pt x="244" y="563"/>
                    <a:pt x="247" y="563"/>
                  </a:cubicBezTo>
                  <a:close/>
                  <a:moveTo>
                    <a:pt x="310" y="0"/>
                  </a:moveTo>
                  <a:cubicBezTo>
                    <a:pt x="256" y="0"/>
                    <a:pt x="203" y="19"/>
                    <a:pt x="163" y="59"/>
                  </a:cubicBezTo>
                  <a:cubicBezTo>
                    <a:pt x="78" y="119"/>
                    <a:pt x="35" y="213"/>
                    <a:pt x="35" y="307"/>
                  </a:cubicBezTo>
                  <a:cubicBezTo>
                    <a:pt x="38" y="338"/>
                    <a:pt x="47" y="366"/>
                    <a:pt x="62" y="391"/>
                  </a:cubicBezTo>
                  <a:lnTo>
                    <a:pt x="62" y="391"/>
                  </a:lnTo>
                  <a:cubicBezTo>
                    <a:pt x="25" y="421"/>
                    <a:pt x="1" y="468"/>
                    <a:pt x="1" y="530"/>
                  </a:cubicBezTo>
                  <a:cubicBezTo>
                    <a:pt x="9" y="701"/>
                    <a:pt x="86" y="914"/>
                    <a:pt x="292" y="914"/>
                  </a:cubicBezTo>
                  <a:cubicBezTo>
                    <a:pt x="296" y="915"/>
                    <a:pt x="301" y="915"/>
                    <a:pt x="306" y="915"/>
                  </a:cubicBezTo>
                  <a:cubicBezTo>
                    <a:pt x="502" y="915"/>
                    <a:pt x="600" y="739"/>
                    <a:pt x="625" y="564"/>
                  </a:cubicBezTo>
                  <a:cubicBezTo>
                    <a:pt x="651" y="376"/>
                    <a:pt x="591" y="187"/>
                    <a:pt x="454" y="50"/>
                  </a:cubicBezTo>
                  <a:cubicBezTo>
                    <a:pt x="413" y="17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7449;p112">
              <a:extLst>
                <a:ext uri="{FF2B5EF4-FFF2-40B4-BE49-F238E27FC236}">
                  <a16:creationId xmlns:a16="http://schemas.microsoft.com/office/drawing/2014/main" id="{2AA26834-D1CB-FA9D-2C85-E2DDF2271720}"/>
                </a:ext>
              </a:extLst>
            </p:cNvPr>
            <p:cNvSpPr/>
            <p:nvPr/>
          </p:nvSpPr>
          <p:spPr>
            <a:xfrm>
              <a:off x="6064846" y="1931607"/>
              <a:ext cx="44848" cy="62761"/>
            </a:xfrm>
            <a:custGeom>
              <a:avLst/>
              <a:gdLst/>
              <a:ahLst/>
              <a:cxnLst/>
              <a:rect l="l" t="t" r="r" b="b"/>
              <a:pathLst>
                <a:path w="666" h="932" extrusionOk="0">
                  <a:moveTo>
                    <a:pt x="380" y="0"/>
                  </a:moveTo>
                  <a:cubicBezTo>
                    <a:pt x="355" y="0"/>
                    <a:pt x="329" y="4"/>
                    <a:pt x="300" y="12"/>
                  </a:cubicBezTo>
                  <a:cubicBezTo>
                    <a:pt x="170" y="51"/>
                    <a:pt x="94" y="152"/>
                    <a:pt x="58" y="271"/>
                  </a:cubicBezTo>
                  <a:lnTo>
                    <a:pt x="58" y="271"/>
                  </a:lnTo>
                  <a:cubicBezTo>
                    <a:pt x="42" y="293"/>
                    <a:pt x="31" y="320"/>
                    <a:pt x="26" y="354"/>
                  </a:cubicBezTo>
                  <a:lnTo>
                    <a:pt x="35" y="354"/>
                  </a:lnTo>
                  <a:cubicBezTo>
                    <a:pt x="0" y="551"/>
                    <a:pt x="9" y="893"/>
                    <a:pt x="274" y="928"/>
                  </a:cubicBezTo>
                  <a:cubicBezTo>
                    <a:pt x="289" y="930"/>
                    <a:pt x="304" y="931"/>
                    <a:pt x="318" y="931"/>
                  </a:cubicBezTo>
                  <a:cubicBezTo>
                    <a:pt x="543" y="931"/>
                    <a:pt x="634" y="626"/>
                    <a:pt x="651" y="449"/>
                  </a:cubicBezTo>
                  <a:cubicBezTo>
                    <a:pt x="666" y="272"/>
                    <a:pt x="592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450;p112">
              <a:extLst>
                <a:ext uri="{FF2B5EF4-FFF2-40B4-BE49-F238E27FC236}">
                  <a16:creationId xmlns:a16="http://schemas.microsoft.com/office/drawing/2014/main" id="{4FD38249-F558-7622-EC34-3294A6CF9DCE}"/>
                </a:ext>
              </a:extLst>
            </p:cNvPr>
            <p:cNvSpPr/>
            <p:nvPr/>
          </p:nvSpPr>
          <p:spPr>
            <a:xfrm>
              <a:off x="6008954" y="1792751"/>
              <a:ext cx="55353" cy="57441"/>
            </a:xfrm>
            <a:custGeom>
              <a:avLst/>
              <a:gdLst/>
              <a:ahLst/>
              <a:cxnLst/>
              <a:rect l="l" t="t" r="r" b="b"/>
              <a:pathLst>
                <a:path w="822" h="853" extrusionOk="0">
                  <a:moveTo>
                    <a:pt x="397" y="0"/>
                  </a:moveTo>
                  <a:cubicBezTo>
                    <a:pt x="364" y="0"/>
                    <a:pt x="329" y="7"/>
                    <a:pt x="291" y="21"/>
                  </a:cubicBezTo>
                  <a:cubicBezTo>
                    <a:pt x="259" y="32"/>
                    <a:pt x="232" y="48"/>
                    <a:pt x="210" y="66"/>
                  </a:cubicBezTo>
                  <a:lnTo>
                    <a:pt x="210" y="66"/>
                  </a:lnTo>
                  <a:cubicBezTo>
                    <a:pt x="208" y="66"/>
                    <a:pt x="206" y="66"/>
                    <a:pt x="204" y="66"/>
                  </a:cubicBezTo>
                  <a:cubicBezTo>
                    <a:pt x="187" y="66"/>
                    <a:pt x="171" y="68"/>
                    <a:pt x="155" y="72"/>
                  </a:cubicBezTo>
                  <a:cubicBezTo>
                    <a:pt x="52" y="107"/>
                    <a:pt x="1" y="209"/>
                    <a:pt x="35" y="303"/>
                  </a:cubicBezTo>
                  <a:lnTo>
                    <a:pt x="43" y="303"/>
                  </a:lnTo>
                  <a:cubicBezTo>
                    <a:pt x="60" y="349"/>
                    <a:pt x="81" y="393"/>
                    <a:pt x="105" y="435"/>
                  </a:cubicBezTo>
                  <a:lnTo>
                    <a:pt x="105" y="435"/>
                  </a:lnTo>
                  <a:cubicBezTo>
                    <a:pt x="110" y="522"/>
                    <a:pt x="123" y="609"/>
                    <a:pt x="129" y="680"/>
                  </a:cubicBezTo>
                  <a:cubicBezTo>
                    <a:pt x="141" y="796"/>
                    <a:pt x="235" y="852"/>
                    <a:pt x="326" y="852"/>
                  </a:cubicBezTo>
                  <a:cubicBezTo>
                    <a:pt x="378" y="852"/>
                    <a:pt x="430" y="833"/>
                    <a:pt x="465" y="796"/>
                  </a:cubicBezTo>
                  <a:lnTo>
                    <a:pt x="465" y="796"/>
                  </a:lnTo>
                  <a:cubicBezTo>
                    <a:pt x="498" y="811"/>
                    <a:pt x="533" y="818"/>
                    <a:pt x="567" y="818"/>
                  </a:cubicBezTo>
                  <a:cubicBezTo>
                    <a:pt x="651" y="818"/>
                    <a:pt x="732" y="774"/>
                    <a:pt x="779" y="697"/>
                  </a:cubicBezTo>
                  <a:cubicBezTo>
                    <a:pt x="822" y="586"/>
                    <a:pt x="813" y="466"/>
                    <a:pt x="753" y="363"/>
                  </a:cubicBezTo>
                  <a:cubicBezTo>
                    <a:pt x="695" y="203"/>
                    <a:pt x="58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7451;p112">
              <a:extLst>
                <a:ext uri="{FF2B5EF4-FFF2-40B4-BE49-F238E27FC236}">
                  <a16:creationId xmlns:a16="http://schemas.microsoft.com/office/drawing/2014/main" id="{867BD378-2900-B33D-2F3C-95FE412DC6B5}"/>
                </a:ext>
              </a:extLst>
            </p:cNvPr>
            <p:cNvSpPr/>
            <p:nvPr/>
          </p:nvSpPr>
          <p:spPr>
            <a:xfrm>
              <a:off x="5893735" y="1860496"/>
              <a:ext cx="43300" cy="61616"/>
            </a:xfrm>
            <a:custGeom>
              <a:avLst/>
              <a:gdLst/>
              <a:ahLst/>
              <a:cxnLst/>
              <a:rect l="l" t="t" r="r" b="b"/>
              <a:pathLst>
                <a:path w="643" h="915" extrusionOk="0">
                  <a:moveTo>
                    <a:pt x="401" y="0"/>
                  </a:moveTo>
                  <a:cubicBezTo>
                    <a:pt x="354" y="0"/>
                    <a:pt x="306" y="19"/>
                    <a:pt x="266" y="59"/>
                  </a:cubicBezTo>
                  <a:cubicBezTo>
                    <a:pt x="234" y="97"/>
                    <a:pt x="206" y="139"/>
                    <a:pt x="184" y="182"/>
                  </a:cubicBezTo>
                  <a:lnTo>
                    <a:pt x="184" y="182"/>
                  </a:lnTo>
                  <a:cubicBezTo>
                    <a:pt x="116" y="189"/>
                    <a:pt x="56" y="233"/>
                    <a:pt x="43" y="324"/>
                  </a:cubicBezTo>
                  <a:lnTo>
                    <a:pt x="43" y="333"/>
                  </a:lnTo>
                  <a:cubicBezTo>
                    <a:pt x="1" y="555"/>
                    <a:pt x="103" y="914"/>
                    <a:pt x="394" y="914"/>
                  </a:cubicBezTo>
                  <a:cubicBezTo>
                    <a:pt x="540" y="906"/>
                    <a:pt x="642" y="777"/>
                    <a:pt x="625" y="641"/>
                  </a:cubicBezTo>
                  <a:cubicBezTo>
                    <a:pt x="625" y="487"/>
                    <a:pt x="599" y="333"/>
                    <a:pt x="591" y="179"/>
                  </a:cubicBezTo>
                  <a:cubicBezTo>
                    <a:pt x="580" y="71"/>
                    <a:pt x="493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452;p112">
              <a:extLst>
                <a:ext uri="{FF2B5EF4-FFF2-40B4-BE49-F238E27FC236}">
                  <a16:creationId xmlns:a16="http://schemas.microsoft.com/office/drawing/2014/main" id="{CC9D4584-29A4-B322-C139-1A0BA25EE8CE}"/>
                </a:ext>
              </a:extLst>
            </p:cNvPr>
            <p:cNvSpPr/>
            <p:nvPr/>
          </p:nvSpPr>
          <p:spPr>
            <a:xfrm>
              <a:off x="5909897" y="1637196"/>
              <a:ext cx="63434" cy="59327"/>
            </a:xfrm>
            <a:custGeom>
              <a:avLst/>
              <a:gdLst/>
              <a:ahLst/>
              <a:cxnLst/>
              <a:rect l="l" t="t" r="r" b="b"/>
              <a:pathLst>
                <a:path w="942" h="881" extrusionOk="0">
                  <a:moveTo>
                    <a:pt x="495" y="1"/>
                  </a:moveTo>
                  <a:cubicBezTo>
                    <a:pt x="250" y="1"/>
                    <a:pt x="46" y="307"/>
                    <a:pt x="17" y="526"/>
                  </a:cubicBezTo>
                  <a:cubicBezTo>
                    <a:pt x="0" y="671"/>
                    <a:pt x="60" y="834"/>
                    <a:pt x="223" y="868"/>
                  </a:cubicBezTo>
                  <a:cubicBezTo>
                    <a:pt x="238" y="871"/>
                    <a:pt x="253" y="873"/>
                    <a:pt x="268" y="873"/>
                  </a:cubicBezTo>
                  <a:cubicBezTo>
                    <a:pt x="271" y="873"/>
                    <a:pt x="274" y="873"/>
                    <a:pt x="277" y="873"/>
                  </a:cubicBezTo>
                  <a:lnTo>
                    <a:pt x="277" y="873"/>
                  </a:lnTo>
                  <a:cubicBezTo>
                    <a:pt x="298" y="878"/>
                    <a:pt x="320" y="881"/>
                    <a:pt x="342" y="881"/>
                  </a:cubicBezTo>
                  <a:cubicBezTo>
                    <a:pt x="411" y="881"/>
                    <a:pt x="480" y="855"/>
                    <a:pt x="531" y="800"/>
                  </a:cubicBezTo>
                  <a:cubicBezTo>
                    <a:pt x="719" y="637"/>
                    <a:pt x="941" y="175"/>
                    <a:pt x="625" y="30"/>
                  </a:cubicBezTo>
                  <a:cubicBezTo>
                    <a:pt x="581" y="10"/>
                    <a:pt x="537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453;p112">
              <a:extLst>
                <a:ext uri="{FF2B5EF4-FFF2-40B4-BE49-F238E27FC236}">
                  <a16:creationId xmlns:a16="http://schemas.microsoft.com/office/drawing/2014/main" id="{B7958AE5-F194-3D54-D93A-991C1427996B}"/>
                </a:ext>
              </a:extLst>
            </p:cNvPr>
            <p:cNvSpPr/>
            <p:nvPr/>
          </p:nvSpPr>
          <p:spPr>
            <a:xfrm>
              <a:off x="5909493" y="1478475"/>
              <a:ext cx="55151" cy="60269"/>
            </a:xfrm>
            <a:custGeom>
              <a:avLst/>
              <a:gdLst/>
              <a:ahLst/>
              <a:cxnLst/>
              <a:rect l="l" t="t" r="r" b="b"/>
              <a:pathLst>
                <a:path w="819" h="895" extrusionOk="0">
                  <a:moveTo>
                    <a:pt x="229" y="0"/>
                  </a:moveTo>
                  <a:cubicBezTo>
                    <a:pt x="152" y="0"/>
                    <a:pt x="74" y="45"/>
                    <a:pt x="49" y="145"/>
                  </a:cubicBezTo>
                  <a:lnTo>
                    <a:pt x="49" y="154"/>
                  </a:lnTo>
                  <a:cubicBezTo>
                    <a:pt x="0" y="297"/>
                    <a:pt x="31" y="437"/>
                    <a:pt x="109" y="547"/>
                  </a:cubicBezTo>
                  <a:lnTo>
                    <a:pt x="109" y="547"/>
                  </a:lnTo>
                  <a:cubicBezTo>
                    <a:pt x="121" y="650"/>
                    <a:pt x="166" y="750"/>
                    <a:pt x="246" y="830"/>
                  </a:cubicBezTo>
                  <a:cubicBezTo>
                    <a:pt x="301" y="875"/>
                    <a:pt x="362" y="894"/>
                    <a:pt x="422" y="894"/>
                  </a:cubicBezTo>
                  <a:cubicBezTo>
                    <a:pt x="557" y="894"/>
                    <a:pt x="689" y="795"/>
                    <a:pt x="742" y="659"/>
                  </a:cubicBezTo>
                  <a:cubicBezTo>
                    <a:pt x="785" y="548"/>
                    <a:pt x="819" y="411"/>
                    <a:pt x="716" y="317"/>
                  </a:cubicBezTo>
                  <a:cubicBezTo>
                    <a:pt x="674" y="281"/>
                    <a:pt x="623" y="263"/>
                    <a:pt x="572" y="263"/>
                  </a:cubicBezTo>
                  <a:cubicBezTo>
                    <a:pt x="558" y="263"/>
                    <a:pt x="544" y="265"/>
                    <a:pt x="530" y="267"/>
                  </a:cubicBezTo>
                  <a:lnTo>
                    <a:pt x="530" y="267"/>
                  </a:lnTo>
                  <a:cubicBezTo>
                    <a:pt x="526" y="264"/>
                    <a:pt x="523" y="260"/>
                    <a:pt x="519" y="257"/>
                  </a:cubicBezTo>
                  <a:cubicBezTo>
                    <a:pt x="492" y="224"/>
                    <a:pt x="458" y="202"/>
                    <a:pt x="422" y="190"/>
                  </a:cubicBezTo>
                  <a:lnTo>
                    <a:pt x="422" y="190"/>
                  </a:lnTo>
                  <a:cubicBezTo>
                    <a:pt x="425" y="70"/>
                    <a:pt x="327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454;p112">
              <a:extLst>
                <a:ext uri="{FF2B5EF4-FFF2-40B4-BE49-F238E27FC236}">
                  <a16:creationId xmlns:a16="http://schemas.microsoft.com/office/drawing/2014/main" id="{08CC2626-B46E-3E5F-39A5-506CA26404FE}"/>
                </a:ext>
              </a:extLst>
            </p:cNvPr>
            <p:cNvSpPr/>
            <p:nvPr/>
          </p:nvSpPr>
          <p:spPr>
            <a:xfrm>
              <a:off x="6008078" y="1599687"/>
              <a:ext cx="50236" cy="49428"/>
            </a:xfrm>
            <a:custGeom>
              <a:avLst/>
              <a:gdLst/>
              <a:ahLst/>
              <a:cxnLst/>
              <a:rect l="l" t="t" r="r" b="b"/>
              <a:pathLst>
                <a:path w="746" h="734" extrusionOk="0">
                  <a:moveTo>
                    <a:pt x="393" y="1"/>
                  </a:moveTo>
                  <a:cubicBezTo>
                    <a:pt x="337" y="1"/>
                    <a:pt x="280" y="16"/>
                    <a:pt x="227" y="48"/>
                  </a:cubicBezTo>
                  <a:cubicBezTo>
                    <a:pt x="212" y="58"/>
                    <a:pt x="198" y="69"/>
                    <a:pt x="185" y="81"/>
                  </a:cubicBezTo>
                  <a:lnTo>
                    <a:pt x="185" y="81"/>
                  </a:lnTo>
                  <a:cubicBezTo>
                    <a:pt x="92" y="83"/>
                    <a:pt x="1" y="146"/>
                    <a:pt x="5" y="262"/>
                  </a:cubicBezTo>
                  <a:lnTo>
                    <a:pt x="5" y="270"/>
                  </a:lnTo>
                  <a:cubicBezTo>
                    <a:pt x="5" y="346"/>
                    <a:pt x="27" y="416"/>
                    <a:pt x="66" y="475"/>
                  </a:cubicBezTo>
                  <a:lnTo>
                    <a:pt x="66" y="475"/>
                  </a:lnTo>
                  <a:cubicBezTo>
                    <a:pt x="71" y="519"/>
                    <a:pt x="80" y="562"/>
                    <a:pt x="91" y="604"/>
                  </a:cubicBezTo>
                  <a:cubicBezTo>
                    <a:pt x="118" y="680"/>
                    <a:pt x="190" y="733"/>
                    <a:pt x="266" y="733"/>
                  </a:cubicBezTo>
                  <a:cubicBezTo>
                    <a:pt x="285" y="733"/>
                    <a:pt x="303" y="730"/>
                    <a:pt x="322" y="724"/>
                  </a:cubicBezTo>
                  <a:cubicBezTo>
                    <a:pt x="367" y="711"/>
                    <a:pt x="404" y="681"/>
                    <a:pt x="427" y="642"/>
                  </a:cubicBezTo>
                  <a:lnTo>
                    <a:pt x="427" y="642"/>
                  </a:lnTo>
                  <a:cubicBezTo>
                    <a:pt x="610" y="608"/>
                    <a:pt x="745" y="426"/>
                    <a:pt x="698" y="236"/>
                  </a:cubicBezTo>
                  <a:cubicBezTo>
                    <a:pt x="662" y="90"/>
                    <a:pt x="530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455;p112">
              <a:extLst>
                <a:ext uri="{FF2B5EF4-FFF2-40B4-BE49-F238E27FC236}">
                  <a16:creationId xmlns:a16="http://schemas.microsoft.com/office/drawing/2014/main" id="{8E445A68-BB5C-CA3D-EAD8-A4707A582640}"/>
                </a:ext>
              </a:extLst>
            </p:cNvPr>
            <p:cNvSpPr/>
            <p:nvPr/>
          </p:nvSpPr>
          <p:spPr>
            <a:xfrm>
              <a:off x="5980132" y="1671674"/>
              <a:ext cx="60000" cy="58586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82" y="0"/>
                  </a:moveTo>
                  <a:cubicBezTo>
                    <a:pt x="364" y="0"/>
                    <a:pt x="245" y="63"/>
                    <a:pt x="185" y="168"/>
                  </a:cubicBezTo>
                  <a:lnTo>
                    <a:pt x="185" y="168"/>
                  </a:lnTo>
                  <a:cubicBezTo>
                    <a:pt x="129" y="198"/>
                    <a:pt x="82" y="245"/>
                    <a:pt x="52" y="305"/>
                  </a:cubicBezTo>
                  <a:cubicBezTo>
                    <a:pt x="1" y="416"/>
                    <a:pt x="9" y="544"/>
                    <a:pt x="78" y="647"/>
                  </a:cubicBezTo>
                  <a:cubicBezTo>
                    <a:pt x="164" y="773"/>
                    <a:pt x="347" y="870"/>
                    <a:pt x="512" y="870"/>
                  </a:cubicBezTo>
                  <a:cubicBezTo>
                    <a:pt x="627" y="870"/>
                    <a:pt x="732" y="823"/>
                    <a:pt x="788" y="707"/>
                  </a:cubicBezTo>
                  <a:cubicBezTo>
                    <a:pt x="891" y="476"/>
                    <a:pt x="831" y="74"/>
                    <a:pt x="540" y="5"/>
                  </a:cubicBezTo>
                  <a:cubicBezTo>
                    <a:pt x="521" y="2"/>
                    <a:pt x="501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456;p112">
              <a:extLst>
                <a:ext uri="{FF2B5EF4-FFF2-40B4-BE49-F238E27FC236}">
                  <a16:creationId xmlns:a16="http://schemas.microsoft.com/office/drawing/2014/main" id="{DA7E6B95-71B4-E539-A622-B4C9DAA4B51B}"/>
                </a:ext>
              </a:extLst>
            </p:cNvPr>
            <p:cNvSpPr/>
            <p:nvPr/>
          </p:nvSpPr>
          <p:spPr>
            <a:xfrm>
              <a:off x="6148347" y="2085344"/>
              <a:ext cx="58855" cy="43636"/>
            </a:xfrm>
            <a:custGeom>
              <a:avLst/>
              <a:gdLst/>
              <a:ahLst/>
              <a:cxnLst/>
              <a:rect l="l" t="t" r="r" b="b"/>
              <a:pathLst>
                <a:path w="874" h="648" extrusionOk="0">
                  <a:moveTo>
                    <a:pt x="446" y="398"/>
                  </a:moveTo>
                  <a:cubicBezTo>
                    <a:pt x="452" y="402"/>
                    <a:pt x="455" y="407"/>
                    <a:pt x="446" y="407"/>
                  </a:cubicBezTo>
                  <a:cubicBezTo>
                    <a:pt x="441" y="407"/>
                    <a:pt x="439" y="406"/>
                    <a:pt x="439" y="403"/>
                  </a:cubicBezTo>
                  <a:lnTo>
                    <a:pt x="439" y="403"/>
                  </a:lnTo>
                  <a:cubicBezTo>
                    <a:pt x="442" y="401"/>
                    <a:pt x="444" y="400"/>
                    <a:pt x="446" y="398"/>
                  </a:cubicBezTo>
                  <a:close/>
                  <a:moveTo>
                    <a:pt x="192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27" y="347"/>
                    <a:pt x="121" y="484"/>
                    <a:pt x="266" y="552"/>
                  </a:cubicBezTo>
                  <a:cubicBezTo>
                    <a:pt x="352" y="603"/>
                    <a:pt x="455" y="647"/>
                    <a:pt x="552" y="647"/>
                  </a:cubicBezTo>
                  <a:cubicBezTo>
                    <a:pt x="620" y="647"/>
                    <a:pt x="684" y="626"/>
                    <a:pt x="737" y="569"/>
                  </a:cubicBezTo>
                  <a:cubicBezTo>
                    <a:pt x="873" y="433"/>
                    <a:pt x="805" y="227"/>
                    <a:pt x="685" y="125"/>
                  </a:cubicBezTo>
                  <a:cubicBezTo>
                    <a:pt x="593" y="50"/>
                    <a:pt x="482" y="10"/>
                    <a:pt x="372" y="10"/>
                  </a:cubicBezTo>
                  <a:cubicBezTo>
                    <a:pt x="342" y="10"/>
                    <a:pt x="311" y="13"/>
                    <a:pt x="281" y="19"/>
                  </a:cubicBezTo>
                  <a:lnTo>
                    <a:pt x="281" y="19"/>
                  </a:lnTo>
                  <a:cubicBezTo>
                    <a:pt x="265" y="13"/>
                    <a:pt x="248" y="9"/>
                    <a:pt x="232" y="5"/>
                  </a:cubicBezTo>
                  <a:cubicBezTo>
                    <a:pt x="218" y="2"/>
                    <a:pt x="205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457;p112">
              <a:extLst>
                <a:ext uri="{FF2B5EF4-FFF2-40B4-BE49-F238E27FC236}">
                  <a16:creationId xmlns:a16="http://schemas.microsoft.com/office/drawing/2014/main" id="{E4850321-8241-C367-8538-1FB909ADE695}"/>
                </a:ext>
              </a:extLst>
            </p:cNvPr>
            <p:cNvSpPr/>
            <p:nvPr/>
          </p:nvSpPr>
          <p:spPr>
            <a:xfrm>
              <a:off x="6040536" y="2034502"/>
              <a:ext cx="51448" cy="43771"/>
            </a:xfrm>
            <a:custGeom>
              <a:avLst/>
              <a:gdLst/>
              <a:ahLst/>
              <a:cxnLst/>
              <a:rect l="l" t="t" r="r" b="b"/>
              <a:pathLst>
                <a:path w="764" h="650" extrusionOk="0">
                  <a:moveTo>
                    <a:pt x="478" y="283"/>
                  </a:moveTo>
                  <a:cubicBezTo>
                    <a:pt x="488" y="283"/>
                    <a:pt x="498" y="285"/>
                    <a:pt x="507" y="289"/>
                  </a:cubicBezTo>
                  <a:lnTo>
                    <a:pt x="475" y="283"/>
                  </a:lnTo>
                  <a:lnTo>
                    <a:pt x="475" y="283"/>
                  </a:lnTo>
                  <a:cubicBezTo>
                    <a:pt x="476" y="283"/>
                    <a:pt x="477" y="283"/>
                    <a:pt x="478" y="283"/>
                  </a:cubicBezTo>
                  <a:close/>
                  <a:moveTo>
                    <a:pt x="316" y="0"/>
                  </a:moveTo>
                  <a:cubicBezTo>
                    <a:pt x="253" y="0"/>
                    <a:pt x="190" y="18"/>
                    <a:pt x="130" y="58"/>
                  </a:cubicBezTo>
                  <a:cubicBezTo>
                    <a:pt x="93" y="85"/>
                    <a:pt x="64" y="122"/>
                    <a:pt x="45" y="164"/>
                  </a:cubicBezTo>
                  <a:lnTo>
                    <a:pt x="45" y="164"/>
                  </a:lnTo>
                  <a:cubicBezTo>
                    <a:pt x="10" y="211"/>
                    <a:pt x="0" y="274"/>
                    <a:pt x="20" y="331"/>
                  </a:cubicBezTo>
                  <a:lnTo>
                    <a:pt x="20" y="331"/>
                  </a:lnTo>
                  <a:cubicBezTo>
                    <a:pt x="31" y="435"/>
                    <a:pt x="94" y="531"/>
                    <a:pt x="207" y="557"/>
                  </a:cubicBezTo>
                  <a:lnTo>
                    <a:pt x="207" y="557"/>
                  </a:lnTo>
                  <a:cubicBezTo>
                    <a:pt x="290" y="612"/>
                    <a:pt x="389" y="644"/>
                    <a:pt x="490" y="649"/>
                  </a:cubicBezTo>
                  <a:cubicBezTo>
                    <a:pt x="495" y="649"/>
                    <a:pt x="501" y="649"/>
                    <a:pt x="507" y="649"/>
                  </a:cubicBezTo>
                  <a:cubicBezTo>
                    <a:pt x="611" y="649"/>
                    <a:pt x="705" y="575"/>
                    <a:pt x="738" y="469"/>
                  </a:cubicBezTo>
                  <a:cubicBezTo>
                    <a:pt x="763" y="366"/>
                    <a:pt x="738" y="264"/>
                    <a:pt x="669" y="187"/>
                  </a:cubicBezTo>
                  <a:cubicBezTo>
                    <a:pt x="582" y="81"/>
                    <a:pt x="450" y="0"/>
                    <a:pt x="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458;p112">
              <a:extLst>
                <a:ext uri="{FF2B5EF4-FFF2-40B4-BE49-F238E27FC236}">
                  <a16:creationId xmlns:a16="http://schemas.microsoft.com/office/drawing/2014/main" id="{4D5B3C23-57FD-A91F-62DE-93EB4D3EAEE8}"/>
                </a:ext>
              </a:extLst>
            </p:cNvPr>
            <p:cNvSpPr/>
            <p:nvPr/>
          </p:nvSpPr>
          <p:spPr>
            <a:xfrm>
              <a:off x="5987068" y="1970866"/>
              <a:ext cx="31044" cy="28889"/>
            </a:xfrm>
            <a:custGeom>
              <a:avLst/>
              <a:gdLst/>
              <a:ahLst/>
              <a:cxnLst/>
              <a:rect l="l" t="t" r="r" b="b"/>
              <a:pathLst>
                <a:path w="461" h="429" extrusionOk="0">
                  <a:moveTo>
                    <a:pt x="242" y="238"/>
                  </a:moveTo>
                  <a:cubicBezTo>
                    <a:pt x="246" y="238"/>
                    <a:pt x="252" y="241"/>
                    <a:pt x="240" y="242"/>
                  </a:cubicBezTo>
                  <a:lnTo>
                    <a:pt x="240" y="242"/>
                  </a:lnTo>
                  <a:cubicBezTo>
                    <a:pt x="237" y="239"/>
                    <a:pt x="239" y="238"/>
                    <a:pt x="242" y="238"/>
                  </a:cubicBezTo>
                  <a:close/>
                  <a:moveTo>
                    <a:pt x="249" y="0"/>
                  </a:moveTo>
                  <a:cubicBezTo>
                    <a:pt x="188" y="0"/>
                    <a:pt x="127" y="26"/>
                    <a:pt x="86" y="79"/>
                  </a:cubicBezTo>
                  <a:cubicBezTo>
                    <a:pt x="1" y="174"/>
                    <a:pt x="18" y="319"/>
                    <a:pt x="129" y="396"/>
                  </a:cubicBezTo>
                  <a:cubicBezTo>
                    <a:pt x="163" y="418"/>
                    <a:pt x="201" y="428"/>
                    <a:pt x="238" y="428"/>
                  </a:cubicBezTo>
                  <a:cubicBezTo>
                    <a:pt x="332" y="428"/>
                    <a:pt x="423" y="365"/>
                    <a:pt x="454" y="268"/>
                  </a:cubicBezTo>
                  <a:cubicBezTo>
                    <a:pt x="461" y="247"/>
                    <a:pt x="459" y="226"/>
                    <a:pt x="452" y="208"/>
                  </a:cubicBezTo>
                  <a:lnTo>
                    <a:pt x="452" y="208"/>
                  </a:lnTo>
                  <a:cubicBezTo>
                    <a:pt x="455" y="168"/>
                    <a:pt x="445" y="126"/>
                    <a:pt x="420" y="88"/>
                  </a:cubicBezTo>
                  <a:cubicBezTo>
                    <a:pt x="380" y="30"/>
                    <a:pt x="314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7459;p112">
              <a:extLst>
                <a:ext uri="{FF2B5EF4-FFF2-40B4-BE49-F238E27FC236}">
                  <a16:creationId xmlns:a16="http://schemas.microsoft.com/office/drawing/2014/main" id="{4C55144F-37DE-872B-70D3-1BC5AEC753DE}"/>
                </a:ext>
              </a:extLst>
            </p:cNvPr>
            <p:cNvSpPr/>
            <p:nvPr/>
          </p:nvSpPr>
          <p:spPr>
            <a:xfrm>
              <a:off x="5998045" y="1876522"/>
              <a:ext cx="25993" cy="21953"/>
            </a:xfrm>
            <a:custGeom>
              <a:avLst/>
              <a:gdLst/>
              <a:ahLst/>
              <a:cxnLst/>
              <a:rect l="l" t="t" r="r" b="b"/>
              <a:pathLst>
                <a:path w="386" h="326" extrusionOk="0">
                  <a:moveTo>
                    <a:pt x="120" y="0"/>
                  </a:moveTo>
                  <a:cubicBezTo>
                    <a:pt x="60" y="0"/>
                    <a:pt x="17" y="69"/>
                    <a:pt x="9" y="129"/>
                  </a:cubicBezTo>
                  <a:cubicBezTo>
                    <a:pt x="0" y="180"/>
                    <a:pt x="9" y="231"/>
                    <a:pt x="34" y="274"/>
                  </a:cubicBezTo>
                  <a:cubicBezTo>
                    <a:pt x="53" y="311"/>
                    <a:pt x="82" y="326"/>
                    <a:pt x="112" y="326"/>
                  </a:cubicBezTo>
                  <a:cubicBezTo>
                    <a:pt x="126" y="326"/>
                    <a:pt x="141" y="322"/>
                    <a:pt x="154" y="316"/>
                  </a:cubicBezTo>
                  <a:lnTo>
                    <a:pt x="154" y="316"/>
                  </a:lnTo>
                  <a:cubicBezTo>
                    <a:pt x="159" y="317"/>
                    <a:pt x="163" y="317"/>
                    <a:pt x="168" y="317"/>
                  </a:cubicBezTo>
                  <a:cubicBezTo>
                    <a:pt x="233" y="317"/>
                    <a:pt x="292" y="283"/>
                    <a:pt x="325" y="223"/>
                  </a:cubicBezTo>
                  <a:cubicBezTo>
                    <a:pt x="385" y="112"/>
                    <a:pt x="2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7460;p112">
              <a:extLst>
                <a:ext uri="{FF2B5EF4-FFF2-40B4-BE49-F238E27FC236}">
                  <a16:creationId xmlns:a16="http://schemas.microsoft.com/office/drawing/2014/main" id="{3FDE73C8-6522-A377-4E31-849EDDFF63DD}"/>
                </a:ext>
              </a:extLst>
            </p:cNvPr>
            <p:cNvSpPr/>
            <p:nvPr/>
          </p:nvSpPr>
          <p:spPr>
            <a:xfrm>
              <a:off x="5959391" y="2005950"/>
              <a:ext cx="29495" cy="23973"/>
            </a:xfrm>
            <a:custGeom>
              <a:avLst/>
              <a:gdLst/>
              <a:ahLst/>
              <a:cxnLst/>
              <a:rect l="l" t="t" r="r" b="b"/>
              <a:pathLst>
                <a:path w="438" h="356" extrusionOk="0">
                  <a:moveTo>
                    <a:pt x="171" y="1"/>
                  </a:moveTo>
                  <a:cubicBezTo>
                    <a:pt x="158" y="1"/>
                    <a:pt x="144" y="4"/>
                    <a:pt x="129" y="12"/>
                  </a:cubicBezTo>
                  <a:lnTo>
                    <a:pt x="121" y="3"/>
                  </a:lnTo>
                  <a:cubicBezTo>
                    <a:pt x="35" y="55"/>
                    <a:pt x="1" y="157"/>
                    <a:pt x="35" y="243"/>
                  </a:cubicBezTo>
                  <a:cubicBezTo>
                    <a:pt x="70" y="313"/>
                    <a:pt x="138" y="356"/>
                    <a:pt x="208" y="356"/>
                  </a:cubicBezTo>
                  <a:cubicBezTo>
                    <a:pt x="239" y="356"/>
                    <a:pt x="271" y="347"/>
                    <a:pt x="300" y="328"/>
                  </a:cubicBezTo>
                  <a:cubicBezTo>
                    <a:pt x="412" y="277"/>
                    <a:pt x="437" y="106"/>
                    <a:pt x="317" y="55"/>
                  </a:cubicBezTo>
                  <a:cubicBezTo>
                    <a:pt x="298" y="49"/>
                    <a:pt x="279" y="46"/>
                    <a:pt x="261" y="46"/>
                  </a:cubicBezTo>
                  <a:cubicBezTo>
                    <a:pt x="257" y="46"/>
                    <a:pt x="253" y="46"/>
                    <a:pt x="249" y="47"/>
                  </a:cubicBezTo>
                  <a:lnTo>
                    <a:pt x="249" y="47"/>
                  </a:lnTo>
                  <a:cubicBezTo>
                    <a:pt x="233" y="20"/>
                    <a:pt x="204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461;p112">
              <a:extLst>
                <a:ext uri="{FF2B5EF4-FFF2-40B4-BE49-F238E27FC236}">
                  <a16:creationId xmlns:a16="http://schemas.microsoft.com/office/drawing/2014/main" id="{7EC75965-15B5-89E5-7ABD-CB1B60CD297D}"/>
                </a:ext>
              </a:extLst>
            </p:cNvPr>
            <p:cNvSpPr/>
            <p:nvPr/>
          </p:nvSpPr>
          <p:spPr>
            <a:xfrm>
              <a:off x="5946732" y="1928307"/>
              <a:ext cx="30572" cy="27205"/>
            </a:xfrm>
            <a:custGeom>
              <a:avLst/>
              <a:gdLst/>
              <a:ahLst/>
              <a:cxnLst/>
              <a:rect l="l" t="t" r="r" b="b"/>
              <a:pathLst>
                <a:path w="454" h="404" extrusionOk="0">
                  <a:moveTo>
                    <a:pt x="240" y="185"/>
                  </a:moveTo>
                  <a:lnTo>
                    <a:pt x="240" y="190"/>
                  </a:lnTo>
                  <a:lnTo>
                    <a:pt x="240" y="198"/>
                  </a:lnTo>
                  <a:lnTo>
                    <a:pt x="240" y="207"/>
                  </a:lnTo>
                  <a:cubicBezTo>
                    <a:pt x="240" y="207"/>
                    <a:pt x="240" y="207"/>
                    <a:pt x="240" y="208"/>
                  </a:cubicBezTo>
                  <a:lnTo>
                    <a:pt x="240" y="208"/>
                  </a:lnTo>
                  <a:cubicBezTo>
                    <a:pt x="238" y="204"/>
                    <a:pt x="235" y="201"/>
                    <a:pt x="232" y="198"/>
                  </a:cubicBezTo>
                  <a:cubicBezTo>
                    <a:pt x="232" y="195"/>
                    <a:pt x="236" y="189"/>
                    <a:pt x="240" y="185"/>
                  </a:cubicBezTo>
                  <a:close/>
                  <a:moveTo>
                    <a:pt x="245" y="214"/>
                  </a:moveTo>
                  <a:cubicBezTo>
                    <a:pt x="245" y="214"/>
                    <a:pt x="245" y="214"/>
                    <a:pt x="245" y="214"/>
                  </a:cubicBezTo>
                  <a:lnTo>
                    <a:pt x="245" y="214"/>
                  </a:lnTo>
                  <a:cubicBezTo>
                    <a:pt x="245" y="214"/>
                    <a:pt x="245" y="214"/>
                    <a:pt x="245" y="214"/>
                  </a:cubicBezTo>
                  <a:close/>
                  <a:moveTo>
                    <a:pt x="236" y="211"/>
                  </a:moveTo>
                  <a:cubicBezTo>
                    <a:pt x="237" y="211"/>
                    <a:pt x="239" y="212"/>
                    <a:pt x="240" y="212"/>
                  </a:cubicBezTo>
                  <a:lnTo>
                    <a:pt x="240" y="212"/>
                  </a:lnTo>
                  <a:cubicBezTo>
                    <a:pt x="240" y="213"/>
                    <a:pt x="240" y="214"/>
                    <a:pt x="240" y="215"/>
                  </a:cubicBezTo>
                  <a:lnTo>
                    <a:pt x="236" y="211"/>
                  </a:lnTo>
                  <a:close/>
                  <a:moveTo>
                    <a:pt x="249" y="0"/>
                  </a:moveTo>
                  <a:cubicBezTo>
                    <a:pt x="217" y="0"/>
                    <a:pt x="185" y="9"/>
                    <a:pt x="155" y="27"/>
                  </a:cubicBezTo>
                  <a:cubicBezTo>
                    <a:pt x="139" y="35"/>
                    <a:pt x="125" y="46"/>
                    <a:pt x="113" y="57"/>
                  </a:cubicBezTo>
                  <a:lnTo>
                    <a:pt x="113" y="57"/>
                  </a:lnTo>
                  <a:cubicBezTo>
                    <a:pt x="77" y="61"/>
                    <a:pt x="48" y="90"/>
                    <a:pt x="35" y="130"/>
                  </a:cubicBezTo>
                  <a:lnTo>
                    <a:pt x="35" y="121"/>
                  </a:lnTo>
                  <a:lnTo>
                    <a:pt x="35" y="121"/>
                  </a:lnTo>
                  <a:cubicBezTo>
                    <a:pt x="1" y="249"/>
                    <a:pt x="86" y="378"/>
                    <a:pt x="215" y="403"/>
                  </a:cubicBezTo>
                  <a:cubicBezTo>
                    <a:pt x="219" y="404"/>
                    <a:pt x="224" y="404"/>
                    <a:pt x="228" y="404"/>
                  </a:cubicBezTo>
                  <a:cubicBezTo>
                    <a:pt x="358" y="404"/>
                    <a:pt x="453" y="288"/>
                    <a:pt x="428" y="155"/>
                  </a:cubicBezTo>
                  <a:cubicBezTo>
                    <a:pt x="416" y="62"/>
                    <a:pt x="335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7462;p112">
              <a:extLst>
                <a:ext uri="{FF2B5EF4-FFF2-40B4-BE49-F238E27FC236}">
                  <a16:creationId xmlns:a16="http://schemas.microsoft.com/office/drawing/2014/main" id="{51EBDB9E-5208-23C5-8596-19BB01A9E448}"/>
                </a:ext>
              </a:extLst>
            </p:cNvPr>
            <p:cNvSpPr/>
            <p:nvPr/>
          </p:nvSpPr>
          <p:spPr>
            <a:xfrm>
              <a:off x="6021614" y="1937398"/>
              <a:ext cx="30640" cy="25387"/>
            </a:xfrm>
            <a:custGeom>
              <a:avLst/>
              <a:gdLst/>
              <a:ahLst/>
              <a:cxnLst/>
              <a:rect l="l" t="t" r="r" b="b"/>
              <a:pathLst>
                <a:path w="455" h="377" extrusionOk="0">
                  <a:moveTo>
                    <a:pt x="234" y="189"/>
                  </a:moveTo>
                  <a:cubicBezTo>
                    <a:pt x="234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189"/>
                    <a:pt x="234" y="189"/>
                  </a:cubicBezTo>
                  <a:close/>
                  <a:moveTo>
                    <a:pt x="236" y="189"/>
                  </a:moveTo>
                  <a:cubicBezTo>
                    <a:pt x="237" y="190"/>
                    <a:pt x="238" y="190"/>
                    <a:pt x="240" y="191"/>
                  </a:cubicBezTo>
                  <a:cubicBezTo>
                    <a:pt x="239" y="191"/>
                    <a:pt x="237" y="191"/>
                    <a:pt x="236" y="191"/>
                  </a:cubicBezTo>
                  <a:lnTo>
                    <a:pt x="236" y="191"/>
                  </a:lnTo>
                  <a:cubicBezTo>
                    <a:pt x="236" y="191"/>
                    <a:pt x="235" y="191"/>
                    <a:pt x="235" y="190"/>
                  </a:cubicBezTo>
                  <a:lnTo>
                    <a:pt x="235" y="190"/>
                  </a:lnTo>
                  <a:cubicBezTo>
                    <a:pt x="235" y="190"/>
                    <a:pt x="236" y="190"/>
                    <a:pt x="236" y="189"/>
                  </a:cubicBezTo>
                  <a:close/>
                  <a:moveTo>
                    <a:pt x="248" y="199"/>
                  </a:moveTo>
                  <a:cubicBezTo>
                    <a:pt x="248" y="199"/>
                    <a:pt x="246" y="200"/>
                    <a:pt x="243" y="202"/>
                  </a:cubicBezTo>
                  <a:lnTo>
                    <a:pt x="243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46" y="200"/>
                    <a:pt x="248" y="199"/>
                    <a:pt x="248" y="199"/>
                  </a:cubicBezTo>
                  <a:close/>
                  <a:moveTo>
                    <a:pt x="232" y="209"/>
                  </a:moveTo>
                  <a:cubicBezTo>
                    <a:pt x="232" y="213"/>
                    <a:pt x="232" y="215"/>
                    <a:pt x="232" y="217"/>
                  </a:cubicBezTo>
                  <a:lnTo>
                    <a:pt x="232" y="217"/>
                  </a:lnTo>
                  <a:cubicBezTo>
                    <a:pt x="230" y="218"/>
                    <a:pt x="229" y="219"/>
                    <a:pt x="228" y="219"/>
                  </a:cubicBezTo>
                  <a:cubicBezTo>
                    <a:pt x="226" y="219"/>
                    <a:pt x="226" y="217"/>
                    <a:pt x="232" y="209"/>
                  </a:cubicBezTo>
                  <a:close/>
                  <a:moveTo>
                    <a:pt x="239" y="0"/>
                  </a:moveTo>
                  <a:cubicBezTo>
                    <a:pt x="211" y="0"/>
                    <a:pt x="182" y="7"/>
                    <a:pt x="155" y="20"/>
                  </a:cubicBezTo>
                  <a:cubicBezTo>
                    <a:pt x="140" y="28"/>
                    <a:pt x="126" y="38"/>
                    <a:pt x="114" y="49"/>
                  </a:cubicBezTo>
                  <a:lnTo>
                    <a:pt x="114" y="49"/>
                  </a:lnTo>
                  <a:cubicBezTo>
                    <a:pt x="112" y="49"/>
                    <a:pt x="111" y="49"/>
                    <a:pt x="110" y="49"/>
                  </a:cubicBezTo>
                  <a:cubicBezTo>
                    <a:pt x="99" y="49"/>
                    <a:pt x="89" y="51"/>
                    <a:pt x="78" y="55"/>
                  </a:cubicBezTo>
                  <a:cubicBezTo>
                    <a:pt x="35" y="72"/>
                    <a:pt x="1" y="123"/>
                    <a:pt x="18" y="166"/>
                  </a:cubicBezTo>
                  <a:lnTo>
                    <a:pt x="18" y="191"/>
                  </a:lnTo>
                  <a:cubicBezTo>
                    <a:pt x="22" y="201"/>
                    <a:pt x="27" y="209"/>
                    <a:pt x="33" y="217"/>
                  </a:cubicBezTo>
                  <a:lnTo>
                    <a:pt x="33" y="217"/>
                  </a:lnTo>
                  <a:cubicBezTo>
                    <a:pt x="32" y="243"/>
                    <a:pt x="35" y="269"/>
                    <a:pt x="44" y="294"/>
                  </a:cubicBezTo>
                  <a:cubicBezTo>
                    <a:pt x="57" y="342"/>
                    <a:pt x="95" y="362"/>
                    <a:pt x="133" y="362"/>
                  </a:cubicBezTo>
                  <a:cubicBezTo>
                    <a:pt x="147" y="362"/>
                    <a:pt x="160" y="360"/>
                    <a:pt x="173" y="355"/>
                  </a:cubicBezTo>
                  <a:lnTo>
                    <a:pt x="173" y="355"/>
                  </a:lnTo>
                  <a:cubicBezTo>
                    <a:pt x="197" y="368"/>
                    <a:pt x="225" y="376"/>
                    <a:pt x="256" y="376"/>
                  </a:cubicBezTo>
                  <a:cubicBezTo>
                    <a:pt x="270" y="376"/>
                    <a:pt x="285" y="375"/>
                    <a:pt x="300" y="371"/>
                  </a:cubicBezTo>
                  <a:cubicBezTo>
                    <a:pt x="403" y="337"/>
                    <a:pt x="454" y="226"/>
                    <a:pt x="411" y="132"/>
                  </a:cubicBezTo>
                  <a:cubicBezTo>
                    <a:pt x="393" y="50"/>
                    <a:pt x="318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7463;p112">
              <a:extLst>
                <a:ext uri="{FF2B5EF4-FFF2-40B4-BE49-F238E27FC236}">
                  <a16:creationId xmlns:a16="http://schemas.microsoft.com/office/drawing/2014/main" id="{47715CB1-D2B6-6B06-128F-B5BCCC620307}"/>
                </a:ext>
              </a:extLst>
            </p:cNvPr>
            <p:cNvSpPr/>
            <p:nvPr/>
          </p:nvSpPr>
          <p:spPr>
            <a:xfrm>
              <a:off x="6088011" y="2125950"/>
              <a:ext cx="28013" cy="22694"/>
            </a:xfrm>
            <a:custGeom>
              <a:avLst/>
              <a:gdLst/>
              <a:ahLst/>
              <a:cxnLst/>
              <a:rect l="l" t="t" r="r" b="b"/>
              <a:pathLst>
                <a:path w="416" h="337" extrusionOk="0">
                  <a:moveTo>
                    <a:pt x="183" y="0"/>
                  </a:moveTo>
                  <a:cubicBezTo>
                    <a:pt x="178" y="0"/>
                    <a:pt x="174" y="0"/>
                    <a:pt x="170" y="1"/>
                  </a:cubicBezTo>
                  <a:cubicBezTo>
                    <a:pt x="132" y="1"/>
                    <a:pt x="97" y="14"/>
                    <a:pt x="69" y="35"/>
                  </a:cubicBezTo>
                  <a:lnTo>
                    <a:pt x="69" y="35"/>
                  </a:lnTo>
                  <a:cubicBezTo>
                    <a:pt x="63" y="37"/>
                    <a:pt x="56" y="40"/>
                    <a:pt x="50" y="43"/>
                  </a:cubicBezTo>
                  <a:cubicBezTo>
                    <a:pt x="22" y="66"/>
                    <a:pt x="9" y="95"/>
                    <a:pt x="10" y="124"/>
                  </a:cubicBezTo>
                  <a:lnTo>
                    <a:pt x="10" y="124"/>
                  </a:lnTo>
                  <a:cubicBezTo>
                    <a:pt x="0" y="161"/>
                    <a:pt x="3" y="202"/>
                    <a:pt x="24" y="240"/>
                  </a:cubicBezTo>
                  <a:cubicBezTo>
                    <a:pt x="44" y="268"/>
                    <a:pt x="70" y="279"/>
                    <a:pt x="95" y="279"/>
                  </a:cubicBezTo>
                  <a:cubicBezTo>
                    <a:pt x="107" y="279"/>
                    <a:pt x="119" y="276"/>
                    <a:pt x="130" y="272"/>
                  </a:cubicBezTo>
                  <a:lnTo>
                    <a:pt x="130" y="272"/>
                  </a:lnTo>
                  <a:cubicBezTo>
                    <a:pt x="178" y="303"/>
                    <a:pt x="234" y="325"/>
                    <a:pt x="289" y="334"/>
                  </a:cubicBezTo>
                  <a:cubicBezTo>
                    <a:pt x="297" y="336"/>
                    <a:pt x="304" y="337"/>
                    <a:pt x="311" y="337"/>
                  </a:cubicBezTo>
                  <a:cubicBezTo>
                    <a:pt x="370" y="337"/>
                    <a:pt x="416" y="277"/>
                    <a:pt x="401" y="223"/>
                  </a:cubicBezTo>
                  <a:cubicBezTo>
                    <a:pt x="368" y="116"/>
                    <a:pt x="303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7464;p112">
              <a:extLst>
                <a:ext uri="{FF2B5EF4-FFF2-40B4-BE49-F238E27FC236}">
                  <a16:creationId xmlns:a16="http://schemas.microsoft.com/office/drawing/2014/main" id="{F5113A61-F65A-354F-6C11-224798A376F1}"/>
                </a:ext>
              </a:extLst>
            </p:cNvPr>
            <p:cNvSpPr/>
            <p:nvPr/>
          </p:nvSpPr>
          <p:spPr>
            <a:xfrm>
              <a:off x="5981748" y="2152280"/>
              <a:ext cx="30707" cy="22761"/>
            </a:xfrm>
            <a:custGeom>
              <a:avLst/>
              <a:gdLst/>
              <a:ahLst/>
              <a:cxnLst/>
              <a:rect l="l" t="t" r="r" b="b"/>
              <a:pathLst>
                <a:path w="456" h="338" extrusionOk="0">
                  <a:moveTo>
                    <a:pt x="222" y="1"/>
                  </a:moveTo>
                  <a:cubicBezTo>
                    <a:pt x="203" y="1"/>
                    <a:pt x="184" y="7"/>
                    <a:pt x="169" y="17"/>
                  </a:cubicBezTo>
                  <a:lnTo>
                    <a:pt x="169" y="17"/>
                  </a:lnTo>
                  <a:cubicBezTo>
                    <a:pt x="154" y="7"/>
                    <a:pt x="137" y="2"/>
                    <a:pt x="121" y="2"/>
                  </a:cubicBezTo>
                  <a:cubicBezTo>
                    <a:pt x="59" y="2"/>
                    <a:pt x="0" y="67"/>
                    <a:pt x="37" y="140"/>
                  </a:cubicBezTo>
                  <a:cubicBezTo>
                    <a:pt x="60" y="187"/>
                    <a:pt x="92" y="225"/>
                    <a:pt x="131" y="255"/>
                  </a:cubicBezTo>
                  <a:lnTo>
                    <a:pt x="131" y="255"/>
                  </a:lnTo>
                  <a:cubicBezTo>
                    <a:pt x="133" y="311"/>
                    <a:pt x="175" y="338"/>
                    <a:pt x="218" y="338"/>
                  </a:cubicBezTo>
                  <a:cubicBezTo>
                    <a:pt x="238" y="338"/>
                    <a:pt x="259" y="332"/>
                    <a:pt x="275" y="321"/>
                  </a:cubicBezTo>
                  <a:lnTo>
                    <a:pt x="275" y="321"/>
                  </a:lnTo>
                  <a:cubicBezTo>
                    <a:pt x="300" y="326"/>
                    <a:pt x="327" y="328"/>
                    <a:pt x="353" y="328"/>
                  </a:cubicBezTo>
                  <a:cubicBezTo>
                    <a:pt x="413" y="328"/>
                    <a:pt x="456" y="268"/>
                    <a:pt x="439" y="209"/>
                  </a:cubicBezTo>
                  <a:cubicBezTo>
                    <a:pt x="413" y="123"/>
                    <a:pt x="345" y="46"/>
                    <a:pt x="268" y="12"/>
                  </a:cubicBezTo>
                  <a:cubicBezTo>
                    <a:pt x="253" y="4"/>
                    <a:pt x="237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465;p112">
              <a:extLst>
                <a:ext uri="{FF2B5EF4-FFF2-40B4-BE49-F238E27FC236}">
                  <a16:creationId xmlns:a16="http://schemas.microsoft.com/office/drawing/2014/main" id="{0E0184B5-659F-17FB-F87A-0D30CAEECA3E}"/>
                </a:ext>
              </a:extLst>
            </p:cNvPr>
            <p:cNvSpPr/>
            <p:nvPr/>
          </p:nvSpPr>
          <p:spPr>
            <a:xfrm>
              <a:off x="5898583" y="2070664"/>
              <a:ext cx="20000" cy="21212"/>
            </a:xfrm>
            <a:custGeom>
              <a:avLst/>
              <a:gdLst/>
              <a:ahLst/>
              <a:cxnLst/>
              <a:rect l="l" t="t" r="r" b="b"/>
              <a:pathLst>
                <a:path w="297" h="315" extrusionOk="0">
                  <a:moveTo>
                    <a:pt x="164" y="0"/>
                  </a:moveTo>
                  <a:cubicBezTo>
                    <a:pt x="150" y="0"/>
                    <a:pt x="136" y="4"/>
                    <a:pt x="123" y="10"/>
                  </a:cubicBezTo>
                  <a:lnTo>
                    <a:pt x="123" y="10"/>
                  </a:lnTo>
                  <a:cubicBezTo>
                    <a:pt x="113" y="7"/>
                    <a:pt x="103" y="5"/>
                    <a:pt x="94" y="5"/>
                  </a:cubicBezTo>
                  <a:cubicBezTo>
                    <a:pt x="61" y="5"/>
                    <a:pt x="32" y="23"/>
                    <a:pt x="14" y="52"/>
                  </a:cubicBezTo>
                  <a:lnTo>
                    <a:pt x="40" y="77"/>
                  </a:lnTo>
                  <a:cubicBezTo>
                    <a:pt x="0" y="150"/>
                    <a:pt x="27" y="238"/>
                    <a:pt x="88" y="282"/>
                  </a:cubicBezTo>
                  <a:lnTo>
                    <a:pt x="88" y="282"/>
                  </a:lnTo>
                  <a:cubicBezTo>
                    <a:pt x="105" y="303"/>
                    <a:pt x="131" y="314"/>
                    <a:pt x="158" y="314"/>
                  </a:cubicBezTo>
                  <a:cubicBezTo>
                    <a:pt x="167" y="314"/>
                    <a:pt x="175" y="313"/>
                    <a:pt x="183" y="311"/>
                  </a:cubicBezTo>
                  <a:lnTo>
                    <a:pt x="183" y="311"/>
                  </a:lnTo>
                  <a:cubicBezTo>
                    <a:pt x="246" y="308"/>
                    <a:pt x="296" y="256"/>
                    <a:pt x="296" y="197"/>
                  </a:cubicBezTo>
                  <a:cubicBezTo>
                    <a:pt x="296" y="129"/>
                    <a:pt x="271" y="69"/>
                    <a:pt x="228" y="26"/>
                  </a:cubicBezTo>
                  <a:cubicBezTo>
                    <a:pt x="211" y="9"/>
                    <a:pt x="187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7466;p112">
              <a:extLst>
                <a:ext uri="{FF2B5EF4-FFF2-40B4-BE49-F238E27FC236}">
                  <a16:creationId xmlns:a16="http://schemas.microsoft.com/office/drawing/2014/main" id="{2D1FF82B-4E96-F603-A440-DE10B4F15B66}"/>
                </a:ext>
              </a:extLst>
            </p:cNvPr>
            <p:cNvSpPr/>
            <p:nvPr/>
          </p:nvSpPr>
          <p:spPr>
            <a:xfrm>
              <a:off x="5798112" y="1965075"/>
              <a:ext cx="30572" cy="21953"/>
            </a:xfrm>
            <a:custGeom>
              <a:avLst/>
              <a:gdLst/>
              <a:ahLst/>
              <a:cxnLst/>
              <a:rect l="l" t="t" r="r" b="b"/>
              <a:pathLst>
                <a:path w="454" h="326" extrusionOk="0">
                  <a:moveTo>
                    <a:pt x="174" y="1"/>
                  </a:moveTo>
                  <a:cubicBezTo>
                    <a:pt x="142" y="1"/>
                    <a:pt x="109" y="7"/>
                    <a:pt x="77" y="20"/>
                  </a:cubicBezTo>
                  <a:cubicBezTo>
                    <a:pt x="26" y="37"/>
                    <a:pt x="1" y="88"/>
                    <a:pt x="9" y="140"/>
                  </a:cubicBezTo>
                  <a:cubicBezTo>
                    <a:pt x="35" y="200"/>
                    <a:pt x="69" y="260"/>
                    <a:pt x="120" y="302"/>
                  </a:cubicBezTo>
                  <a:cubicBezTo>
                    <a:pt x="138" y="318"/>
                    <a:pt x="158" y="325"/>
                    <a:pt x="177" y="325"/>
                  </a:cubicBezTo>
                  <a:cubicBezTo>
                    <a:pt x="200" y="325"/>
                    <a:pt x="222" y="315"/>
                    <a:pt x="240" y="300"/>
                  </a:cubicBezTo>
                  <a:lnTo>
                    <a:pt x="240" y="300"/>
                  </a:lnTo>
                  <a:cubicBezTo>
                    <a:pt x="275" y="312"/>
                    <a:pt x="312" y="319"/>
                    <a:pt x="351" y="319"/>
                  </a:cubicBezTo>
                  <a:cubicBezTo>
                    <a:pt x="411" y="311"/>
                    <a:pt x="454" y="251"/>
                    <a:pt x="437" y="200"/>
                  </a:cubicBezTo>
                  <a:cubicBezTo>
                    <a:pt x="397" y="79"/>
                    <a:pt x="28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7467;p112">
              <a:extLst>
                <a:ext uri="{FF2B5EF4-FFF2-40B4-BE49-F238E27FC236}">
                  <a16:creationId xmlns:a16="http://schemas.microsoft.com/office/drawing/2014/main" id="{0642850B-2A87-9B0E-1E2A-AC6663C0D656}"/>
                </a:ext>
              </a:extLst>
            </p:cNvPr>
            <p:cNvSpPr/>
            <p:nvPr/>
          </p:nvSpPr>
          <p:spPr>
            <a:xfrm>
              <a:off x="5766597" y="1879620"/>
              <a:ext cx="30976" cy="28552"/>
            </a:xfrm>
            <a:custGeom>
              <a:avLst/>
              <a:gdLst/>
              <a:ahLst/>
              <a:cxnLst/>
              <a:rect l="l" t="t" r="r" b="b"/>
              <a:pathLst>
                <a:path w="460" h="424" extrusionOk="0">
                  <a:moveTo>
                    <a:pt x="219" y="1"/>
                  </a:moveTo>
                  <a:cubicBezTo>
                    <a:pt x="178" y="1"/>
                    <a:pt x="139" y="31"/>
                    <a:pt x="126" y="74"/>
                  </a:cubicBezTo>
                  <a:cubicBezTo>
                    <a:pt x="123" y="93"/>
                    <a:pt x="120" y="111"/>
                    <a:pt x="117" y="130"/>
                  </a:cubicBezTo>
                  <a:lnTo>
                    <a:pt x="117" y="130"/>
                  </a:lnTo>
                  <a:cubicBezTo>
                    <a:pt x="111" y="133"/>
                    <a:pt x="106" y="138"/>
                    <a:pt x="101" y="143"/>
                  </a:cubicBezTo>
                  <a:lnTo>
                    <a:pt x="92" y="143"/>
                  </a:lnTo>
                  <a:cubicBezTo>
                    <a:pt x="1" y="269"/>
                    <a:pt x="99" y="424"/>
                    <a:pt x="227" y="424"/>
                  </a:cubicBezTo>
                  <a:cubicBezTo>
                    <a:pt x="256" y="424"/>
                    <a:pt x="285" y="416"/>
                    <a:pt x="315" y="399"/>
                  </a:cubicBezTo>
                  <a:cubicBezTo>
                    <a:pt x="460" y="297"/>
                    <a:pt x="434" y="74"/>
                    <a:pt x="263" y="14"/>
                  </a:cubicBezTo>
                  <a:cubicBezTo>
                    <a:pt x="249" y="5"/>
                    <a:pt x="23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7468;p112">
              <a:extLst>
                <a:ext uri="{FF2B5EF4-FFF2-40B4-BE49-F238E27FC236}">
                  <a16:creationId xmlns:a16="http://schemas.microsoft.com/office/drawing/2014/main" id="{48E27B4A-1A3D-AB85-0691-F358514DC414}"/>
                </a:ext>
              </a:extLst>
            </p:cNvPr>
            <p:cNvSpPr/>
            <p:nvPr/>
          </p:nvSpPr>
          <p:spPr>
            <a:xfrm>
              <a:off x="5748146" y="1799889"/>
              <a:ext cx="28687" cy="27273"/>
            </a:xfrm>
            <a:custGeom>
              <a:avLst/>
              <a:gdLst/>
              <a:ahLst/>
              <a:cxnLst/>
              <a:rect l="l" t="t" r="r" b="b"/>
              <a:pathLst>
                <a:path w="426" h="405" extrusionOk="0">
                  <a:moveTo>
                    <a:pt x="204" y="1"/>
                  </a:moveTo>
                  <a:cubicBezTo>
                    <a:pt x="182" y="1"/>
                    <a:pt x="163" y="5"/>
                    <a:pt x="148" y="14"/>
                  </a:cubicBezTo>
                  <a:lnTo>
                    <a:pt x="148" y="14"/>
                  </a:lnTo>
                  <a:cubicBezTo>
                    <a:pt x="139" y="11"/>
                    <a:pt x="130" y="10"/>
                    <a:pt x="120" y="10"/>
                  </a:cubicBezTo>
                  <a:cubicBezTo>
                    <a:pt x="84" y="10"/>
                    <a:pt x="47" y="31"/>
                    <a:pt x="32" y="78"/>
                  </a:cubicBezTo>
                  <a:cubicBezTo>
                    <a:pt x="1" y="188"/>
                    <a:pt x="13" y="313"/>
                    <a:pt x="122" y="365"/>
                  </a:cubicBezTo>
                  <a:lnTo>
                    <a:pt x="122" y="365"/>
                  </a:lnTo>
                  <a:cubicBezTo>
                    <a:pt x="140" y="389"/>
                    <a:pt x="168" y="404"/>
                    <a:pt x="201" y="404"/>
                  </a:cubicBezTo>
                  <a:cubicBezTo>
                    <a:pt x="208" y="404"/>
                    <a:pt x="214" y="404"/>
                    <a:pt x="221" y="403"/>
                  </a:cubicBezTo>
                  <a:cubicBezTo>
                    <a:pt x="234" y="398"/>
                    <a:pt x="246" y="391"/>
                    <a:pt x="256" y="383"/>
                  </a:cubicBezTo>
                  <a:lnTo>
                    <a:pt x="256" y="383"/>
                  </a:lnTo>
                  <a:cubicBezTo>
                    <a:pt x="326" y="368"/>
                    <a:pt x="386" y="316"/>
                    <a:pt x="409" y="240"/>
                  </a:cubicBezTo>
                  <a:cubicBezTo>
                    <a:pt x="426" y="112"/>
                    <a:pt x="332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469;p112">
              <a:extLst>
                <a:ext uri="{FF2B5EF4-FFF2-40B4-BE49-F238E27FC236}">
                  <a16:creationId xmlns:a16="http://schemas.microsoft.com/office/drawing/2014/main" id="{E58DBB8B-7B76-61A3-C36F-B5CCB1B19D34}"/>
                </a:ext>
              </a:extLst>
            </p:cNvPr>
            <p:cNvSpPr/>
            <p:nvPr/>
          </p:nvSpPr>
          <p:spPr>
            <a:xfrm>
              <a:off x="5851782" y="1688846"/>
              <a:ext cx="25320" cy="29562"/>
            </a:xfrm>
            <a:custGeom>
              <a:avLst/>
              <a:gdLst/>
              <a:ahLst/>
              <a:cxnLst/>
              <a:rect l="l" t="t" r="r" b="b"/>
              <a:pathLst>
                <a:path w="376" h="439" extrusionOk="0">
                  <a:moveTo>
                    <a:pt x="169" y="1"/>
                  </a:moveTo>
                  <a:cubicBezTo>
                    <a:pt x="133" y="1"/>
                    <a:pt x="95" y="18"/>
                    <a:pt x="76" y="50"/>
                  </a:cubicBezTo>
                  <a:cubicBezTo>
                    <a:pt x="56" y="102"/>
                    <a:pt x="42" y="159"/>
                    <a:pt x="36" y="218"/>
                  </a:cubicBezTo>
                  <a:lnTo>
                    <a:pt x="36" y="218"/>
                  </a:lnTo>
                  <a:cubicBezTo>
                    <a:pt x="0" y="318"/>
                    <a:pt x="86" y="439"/>
                    <a:pt x="195" y="439"/>
                  </a:cubicBezTo>
                  <a:cubicBezTo>
                    <a:pt x="220" y="439"/>
                    <a:pt x="247" y="432"/>
                    <a:pt x="273" y="418"/>
                  </a:cubicBezTo>
                  <a:cubicBezTo>
                    <a:pt x="341" y="375"/>
                    <a:pt x="376" y="298"/>
                    <a:pt x="367" y="212"/>
                  </a:cubicBezTo>
                  <a:cubicBezTo>
                    <a:pt x="350" y="127"/>
                    <a:pt x="290" y="50"/>
                    <a:pt x="204" y="7"/>
                  </a:cubicBezTo>
                  <a:cubicBezTo>
                    <a:pt x="193" y="3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470;p112">
              <a:extLst>
                <a:ext uri="{FF2B5EF4-FFF2-40B4-BE49-F238E27FC236}">
                  <a16:creationId xmlns:a16="http://schemas.microsoft.com/office/drawing/2014/main" id="{740D5BB5-305A-C7A9-3D38-2FE4E7970F10}"/>
                </a:ext>
              </a:extLst>
            </p:cNvPr>
            <p:cNvSpPr/>
            <p:nvPr/>
          </p:nvSpPr>
          <p:spPr>
            <a:xfrm>
              <a:off x="5923701" y="1729654"/>
              <a:ext cx="35219" cy="29428"/>
            </a:xfrm>
            <a:custGeom>
              <a:avLst/>
              <a:gdLst/>
              <a:ahLst/>
              <a:cxnLst/>
              <a:rect l="l" t="t" r="r" b="b"/>
              <a:pathLst>
                <a:path w="523" h="437" extrusionOk="0">
                  <a:moveTo>
                    <a:pt x="231" y="1"/>
                  </a:moveTo>
                  <a:cubicBezTo>
                    <a:pt x="178" y="1"/>
                    <a:pt x="126" y="20"/>
                    <a:pt x="86" y="60"/>
                  </a:cubicBezTo>
                  <a:cubicBezTo>
                    <a:pt x="0" y="162"/>
                    <a:pt x="52" y="308"/>
                    <a:pt x="172" y="342"/>
                  </a:cubicBezTo>
                  <a:cubicBezTo>
                    <a:pt x="177" y="343"/>
                    <a:pt x="182" y="343"/>
                    <a:pt x="187" y="343"/>
                  </a:cubicBezTo>
                  <a:cubicBezTo>
                    <a:pt x="189" y="343"/>
                    <a:pt x="190" y="343"/>
                    <a:pt x="191" y="343"/>
                  </a:cubicBezTo>
                  <a:lnTo>
                    <a:pt x="191" y="343"/>
                  </a:lnTo>
                  <a:cubicBezTo>
                    <a:pt x="234" y="393"/>
                    <a:pt x="285" y="436"/>
                    <a:pt x="339" y="436"/>
                  </a:cubicBezTo>
                  <a:cubicBezTo>
                    <a:pt x="363" y="436"/>
                    <a:pt x="386" y="429"/>
                    <a:pt x="411" y="411"/>
                  </a:cubicBezTo>
                  <a:cubicBezTo>
                    <a:pt x="522" y="342"/>
                    <a:pt x="471" y="162"/>
                    <a:pt x="394" y="77"/>
                  </a:cubicBezTo>
                  <a:cubicBezTo>
                    <a:pt x="353" y="27"/>
                    <a:pt x="292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471;p112">
              <a:extLst>
                <a:ext uri="{FF2B5EF4-FFF2-40B4-BE49-F238E27FC236}">
                  <a16:creationId xmlns:a16="http://schemas.microsoft.com/office/drawing/2014/main" id="{EB6D829A-6465-DB72-D490-78E97E653464}"/>
                </a:ext>
              </a:extLst>
            </p:cNvPr>
            <p:cNvSpPr/>
            <p:nvPr/>
          </p:nvSpPr>
          <p:spPr>
            <a:xfrm>
              <a:off x="5859728" y="1587229"/>
              <a:ext cx="30640" cy="30370"/>
            </a:xfrm>
            <a:custGeom>
              <a:avLst/>
              <a:gdLst/>
              <a:ahLst/>
              <a:cxnLst/>
              <a:rect l="l" t="t" r="r" b="b"/>
              <a:pathLst>
                <a:path w="455" h="451" extrusionOk="0">
                  <a:moveTo>
                    <a:pt x="232" y="1"/>
                  </a:moveTo>
                  <a:cubicBezTo>
                    <a:pt x="207" y="1"/>
                    <a:pt x="183" y="10"/>
                    <a:pt x="167" y="28"/>
                  </a:cubicBezTo>
                  <a:lnTo>
                    <a:pt x="167" y="28"/>
                  </a:lnTo>
                  <a:cubicBezTo>
                    <a:pt x="147" y="10"/>
                    <a:pt x="121" y="2"/>
                    <a:pt x="96" y="2"/>
                  </a:cubicBezTo>
                  <a:cubicBezTo>
                    <a:pt x="47" y="2"/>
                    <a:pt x="1" y="34"/>
                    <a:pt x="9" y="96"/>
                  </a:cubicBezTo>
                  <a:cubicBezTo>
                    <a:pt x="20" y="184"/>
                    <a:pt x="59" y="269"/>
                    <a:pt x="118" y="336"/>
                  </a:cubicBezTo>
                  <a:lnTo>
                    <a:pt x="118" y="336"/>
                  </a:lnTo>
                  <a:cubicBezTo>
                    <a:pt x="108" y="383"/>
                    <a:pt x="141" y="422"/>
                    <a:pt x="189" y="438"/>
                  </a:cubicBezTo>
                  <a:cubicBezTo>
                    <a:pt x="194" y="439"/>
                    <a:pt x="198" y="440"/>
                    <a:pt x="203" y="440"/>
                  </a:cubicBezTo>
                  <a:cubicBezTo>
                    <a:pt x="216" y="440"/>
                    <a:pt x="229" y="436"/>
                    <a:pt x="241" y="430"/>
                  </a:cubicBezTo>
                  <a:lnTo>
                    <a:pt x="241" y="430"/>
                  </a:lnTo>
                  <a:cubicBezTo>
                    <a:pt x="246" y="433"/>
                    <a:pt x="252" y="436"/>
                    <a:pt x="258" y="438"/>
                  </a:cubicBezTo>
                  <a:cubicBezTo>
                    <a:pt x="271" y="446"/>
                    <a:pt x="287" y="450"/>
                    <a:pt x="302" y="450"/>
                  </a:cubicBezTo>
                  <a:cubicBezTo>
                    <a:pt x="335" y="450"/>
                    <a:pt x="368" y="433"/>
                    <a:pt x="386" y="404"/>
                  </a:cubicBezTo>
                  <a:cubicBezTo>
                    <a:pt x="454" y="259"/>
                    <a:pt x="412" y="96"/>
                    <a:pt x="275" y="10"/>
                  </a:cubicBezTo>
                  <a:cubicBezTo>
                    <a:pt x="261" y="4"/>
                    <a:pt x="247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472;p112">
              <a:extLst>
                <a:ext uri="{FF2B5EF4-FFF2-40B4-BE49-F238E27FC236}">
                  <a16:creationId xmlns:a16="http://schemas.microsoft.com/office/drawing/2014/main" id="{968F6707-E0FB-7416-E5C9-6FFE6AD55EDB}"/>
                </a:ext>
              </a:extLst>
            </p:cNvPr>
            <p:cNvSpPr/>
            <p:nvPr/>
          </p:nvSpPr>
          <p:spPr>
            <a:xfrm>
              <a:off x="5863903" y="1641505"/>
              <a:ext cx="28148" cy="29966"/>
            </a:xfrm>
            <a:custGeom>
              <a:avLst/>
              <a:gdLst/>
              <a:ahLst/>
              <a:cxnLst/>
              <a:rect l="l" t="t" r="r" b="b"/>
              <a:pathLst>
                <a:path w="418" h="445" extrusionOk="0">
                  <a:moveTo>
                    <a:pt x="273" y="0"/>
                  </a:moveTo>
                  <a:cubicBezTo>
                    <a:pt x="161" y="17"/>
                    <a:pt x="67" y="68"/>
                    <a:pt x="16" y="163"/>
                  </a:cubicBezTo>
                  <a:cubicBezTo>
                    <a:pt x="0" y="188"/>
                    <a:pt x="0" y="220"/>
                    <a:pt x="12" y="247"/>
                  </a:cubicBezTo>
                  <a:lnTo>
                    <a:pt x="12" y="247"/>
                  </a:lnTo>
                  <a:cubicBezTo>
                    <a:pt x="11" y="265"/>
                    <a:pt x="12" y="283"/>
                    <a:pt x="16" y="299"/>
                  </a:cubicBezTo>
                  <a:cubicBezTo>
                    <a:pt x="33" y="385"/>
                    <a:pt x="110" y="445"/>
                    <a:pt x="196" y="445"/>
                  </a:cubicBezTo>
                  <a:cubicBezTo>
                    <a:pt x="290" y="445"/>
                    <a:pt x="367" y="385"/>
                    <a:pt x="392" y="291"/>
                  </a:cubicBezTo>
                  <a:cubicBezTo>
                    <a:pt x="418" y="205"/>
                    <a:pt x="401" y="120"/>
                    <a:pt x="350" y="43"/>
                  </a:cubicBezTo>
                  <a:cubicBezTo>
                    <a:pt x="332" y="17"/>
                    <a:pt x="307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473;p112">
              <a:extLst>
                <a:ext uri="{FF2B5EF4-FFF2-40B4-BE49-F238E27FC236}">
                  <a16:creationId xmlns:a16="http://schemas.microsoft.com/office/drawing/2014/main" id="{1030F646-7E44-7A59-2717-66709996CE52}"/>
                </a:ext>
              </a:extLst>
            </p:cNvPr>
            <p:cNvSpPr/>
            <p:nvPr/>
          </p:nvSpPr>
          <p:spPr>
            <a:xfrm>
              <a:off x="5802287" y="1550933"/>
              <a:ext cx="37374" cy="25926"/>
            </a:xfrm>
            <a:custGeom>
              <a:avLst/>
              <a:gdLst/>
              <a:ahLst/>
              <a:cxnLst/>
              <a:rect l="l" t="t" r="r" b="b"/>
              <a:pathLst>
                <a:path w="555" h="385" extrusionOk="0">
                  <a:moveTo>
                    <a:pt x="134" y="1"/>
                  </a:moveTo>
                  <a:cubicBezTo>
                    <a:pt x="63" y="1"/>
                    <a:pt x="0" y="98"/>
                    <a:pt x="67" y="164"/>
                  </a:cubicBezTo>
                  <a:cubicBezTo>
                    <a:pt x="86" y="185"/>
                    <a:pt x="105" y="205"/>
                    <a:pt x="126" y="223"/>
                  </a:cubicBezTo>
                  <a:lnTo>
                    <a:pt x="126" y="223"/>
                  </a:lnTo>
                  <a:cubicBezTo>
                    <a:pt x="121" y="248"/>
                    <a:pt x="121" y="274"/>
                    <a:pt x="127" y="301"/>
                  </a:cubicBezTo>
                  <a:cubicBezTo>
                    <a:pt x="142" y="339"/>
                    <a:pt x="182" y="363"/>
                    <a:pt x="227" y="363"/>
                  </a:cubicBezTo>
                  <a:cubicBezTo>
                    <a:pt x="233" y="363"/>
                    <a:pt x="240" y="362"/>
                    <a:pt x="246" y="361"/>
                  </a:cubicBezTo>
                  <a:cubicBezTo>
                    <a:pt x="260" y="356"/>
                    <a:pt x="272" y="347"/>
                    <a:pt x="282" y="335"/>
                  </a:cubicBezTo>
                  <a:lnTo>
                    <a:pt x="282" y="335"/>
                  </a:lnTo>
                  <a:cubicBezTo>
                    <a:pt x="309" y="351"/>
                    <a:pt x="338" y="365"/>
                    <a:pt x="366" y="378"/>
                  </a:cubicBezTo>
                  <a:cubicBezTo>
                    <a:pt x="380" y="383"/>
                    <a:pt x="393" y="385"/>
                    <a:pt x="406" y="385"/>
                  </a:cubicBezTo>
                  <a:cubicBezTo>
                    <a:pt x="442" y="385"/>
                    <a:pt x="476" y="367"/>
                    <a:pt x="495" y="336"/>
                  </a:cubicBezTo>
                  <a:cubicBezTo>
                    <a:pt x="554" y="207"/>
                    <a:pt x="469" y="53"/>
                    <a:pt x="323" y="45"/>
                  </a:cubicBezTo>
                  <a:cubicBezTo>
                    <a:pt x="292" y="47"/>
                    <a:pt x="262" y="56"/>
                    <a:pt x="236" y="70"/>
                  </a:cubicBezTo>
                  <a:lnTo>
                    <a:pt x="236" y="70"/>
                  </a:lnTo>
                  <a:cubicBezTo>
                    <a:pt x="222" y="57"/>
                    <a:pt x="209" y="42"/>
                    <a:pt x="195" y="28"/>
                  </a:cubicBezTo>
                  <a:cubicBezTo>
                    <a:pt x="176" y="9"/>
                    <a:pt x="15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474;p112">
              <a:extLst>
                <a:ext uri="{FF2B5EF4-FFF2-40B4-BE49-F238E27FC236}">
                  <a16:creationId xmlns:a16="http://schemas.microsoft.com/office/drawing/2014/main" id="{E5C0BD4C-E338-7D5E-63AC-EB69C2BB37CA}"/>
                </a:ext>
              </a:extLst>
            </p:cNvPr>
            <p:cNvSpPr/>
            <p:nvPr/>
          </p:nvSpPr>
          <p:spPr>
            <a:xfrm>
              <a:off x="5754745" y="1716724"/>
              <a:ext cx="32054" cy="35151"/>
            </a:xfrm>
            <a:custGeom>
              <a:avLst/>
              <a:gdLst/>
              <a:ahLst/>
              <a:cxnLst/>
              <a:rect l="l" t="t" r="r" b="b"/>
              <a:pathLst>
                <a:path w="476" h="522" extrusionOk="0">
                  <a:moveTo>
                    <a:pt x="267" y="189"/>
                  </a:moveTo>
                  <a:cubicBezTo>
                    <a:pt x="270" y="189"/>
                    <a:pt x="278" y="197"/>
                    <a:pt x="260" y="209"/>
                  </a:cubicBezTo>
                  <a:cubicBezTo>
                    <a:pt x="257" y="210"/>
                    <a:pt x="255" y="211"/>
                    <a:pt x="254" y="212"/>
                  </a:cubicBezTo>
                  <a:lnTo>
                    <a:pt x="254" y="212"/>
                  </a:lnTo>
                  <a:cubicBezTo>
                    <a:pt x="253" y="206"/>
                    <a:pt x="252" y="199"/>
                    <a:pt x="251" y="192"/>
                  </a:cubicBezTo>
                  <a:lnTo>
                    <a:pt x="268" y="192"/>
                  </a:lnTo>
                  <a:cubicBezTo>
                    <a:pt x="266" y="190"/>
                    <a:pt x="266" y="189"/>
                    <a:pt x="267" y="189"/>
                  </a:cubicBezTo>
                  <a:close/>
                  <a:moveTo>
                    <a:pt x="258" y="1"/>
                  </a:moveTo>
                  <a:cubicBezTo>
                    <a:pt x="224" y="1"/>
                    <a:pt x="189" y="10"/>
                    <a:pt x="157" y="29"/>
                  </a:cubicBezTo>
                  <a:cubicBezTo>
                    <a:pt x="154" y="31"/>
                    <a:pt x="152" y="32"/>
                    <a:pt x="150" y="34"/>
                  </a:cubicBezTo>
                  <a:lnTo>
                    <a:pt x="150" y="34"/>
                  </a:lnTo>
                  <a:cubicBezTo>
                    <a:pt x="141" y="31"/>
                    <a:pt x="131" y="30"/>
                    <a:pt x="122" y="30"/>
                  </a:cubicBezTo>
                  <a:cubicBezTo>
                    <a:pt x="83" y="30"/>
                    <a:pt x="43" y="51"/>
                    <a:pt x="29" y="98"/>
                  </a:cubicBezTo>
                  <a:lnTo>
                    <a:pt x="29" y="89"/>
                  </a:lnTo>
                  <a:lnTo>
                    <a:pt x="29" y="89"/>
                  </a:lnTo>
                  <a:cubicBezTo>
                    <a:pt x="1" y="178"/>
                    <a:pt x="27" y="271"/>
                    <a:pt x="87" y="332"/>
                  </a:cubicBezTo>
                  <a:lnTo>
                    <a:pt x="87" y="332"/>
                  </a:lnTo>
                  <a:cubicBezTo>
                    <a:pt x="96" y="376"/>
                    <a:pt x="107" y="419"/>
                    <a:pt x="114" y="457"/>
                  </a:cubicBezTo>
                  <a:cubicBezTo>
                    <a:pt x="121" y="492"/>
                    <a:pt x="157" y="522"/>
                    <a:pt x="198" y="522"/>
                  </a:cubicBezTo>
                  <a:cubicBezTo>
                    <a:pt x="207" y="522"/>
                    <a:pt x="216" y="520"/>
                    <a:pt x="225" y="517"/>
                  </a:cubicBezTo>
                  <a:cubicBezTo>
                    <a:pt x="277" y="500"/>
                    <a:pt x="302" y="449"/>
                    <a:pt x="285" y="397"/>
                  </a:cubicBezTo>
                  <a:cubicBezTo>
                    <a:pt x="285" y="397"/>
                    <a:pt x="285" y="396"/>
                    <a:pt x="285" y="396"/>
                  </a:cubicBezTo>
                  <a:lnTo>
                    <a:pt x="285" y="396"/>
                  </a:lnTo>
                  <a:cubicBezTo>
                    <a:pt x="395" y="373"/>
                    <a:pt x="476" y="260"/>
                    <a:pt x="448" y="141"/>
                  </a:cubicBezTo>
                  <a:cubicBezTo>
                    <a:pt x="423" y="55"/>
                    <a:pt x="343" y="1"/>
                    <a:pt x="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475;p112">
              <a:extLst>
                <a:ext uri="{FF2B5EF4-FFF2-40B4-BE49-F238E27FC236}">
                  <a16:creationId xmlns:a16="http://schemas.microsoft.com/office/drawing/2014/main" id="{6AEC9E5A-A58E-FA89-6F0B-85F37B9FB328}"/>
                </a:ext>
              </a:extLst>
            </p:cNvPr>
            <p:cNvSpPr/>
            <p:nvPr/>
          </p:nvSpPr>
          <p:spPr>
            <a:xfrm>
              <a:off x="5737237" y="1614233"/>
              <a:ext cx="25253" cy="38855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03" y="0"/>
                  </a:moveTo>
                  <a:cubicBezTo>
                    <a:pt x="64" y="0"/>
                    <a:pt x="25" y="22"/>
                    <a:pt x="15" y="71"/>
                  </a:cubicBezTo>
                  <a:lnTo>
                    <a:pt x="15" y="63"/>
                  </a:lnTo>
                  <a:lnTo>
                    <a:pt x="15" y="63"/>
                  </a:lnTo>
                  <a:cubicBezTo>
                    <a:pt x="0" y="130"/>
                    <a:pt x="10" y="197"/>
                    <a:pt x="39" y="252"/>
                  </a:cubicBezTo>
                  <a:lnTo>
                    <a:pt x="39" y="252"/>
                  </a:lnTo>
                  <a:cubicBezTo>
                    <a:pt x="21" y="326"/>
                    <a:pt x="22" y="406"/>
                    <a:pt x="40" y="482"/>
                  </a:cubicBezTo>
                  <a:cubicBezTo>
                    <a:pt x="40" y="533"/>
                    <a:pt x="83" y="576"/>
                    <a:pt x="135" y="576"/>
                  </a:cubicBezTo>
                  <a:cubicBezTo>
                    <a:pt x="186" y="568"/>
                    <a:pt x="220" y="525"/>
                    <a:pt x="220" y="473"/>
                  </a:cubicBezTo>
                  <a:cubicBezTo>
                    <a:pt x="215" y="439"/>
                    <a:pt x="213" y="402"/>
                    <a:pt x="214" y="364"/>
                  </a:cubicBezTo>
                  <a:lnTo>
                    <a:pt x="214" y="364"/>
                  </a:lnTo>
                  <a:cubicBezTo>
                    <a:pt x="222" y="362"/>
                    <a:pt x="230" y="359"/>
                    <a:pt x="237" y="354"/>
                  </a:cubicBezTo>
                  <a:cubicBezTo>
                    <a:pt x="323" y="320"/>
                    <a:pt x="374" y="243"/>
                    <a:pt x="374" y="157"/>
                  </a:cubicBezTo>
                  <a:cubicBezTo>
                    <a:pt x="374" y="71"/>
                    <a:pt x="306" y="3"/>
                    <a:pt x="220" y="3"/>
                  </a:cubicBezTo>
                  <a:cubicBezTo>
                    <a:pt x="199" y="3"/>
                    <a:pt x="180" y="9"/>
                    <a:pt x="163" y="19"/>
                  </a:cubicBezTo>
                  <a:lnTo>
                    <a:pt x="163" y="19"/>
                  </a:lnTo>
                  <a:cubicBezTo>
                    <a:pt x="146" y="7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476;p112">
              <a:extLst>
                <a:ext uri="{FF2B5EF4-FFF2-40B4-BE49-F238E27FC236}">
                  <a16:creationId xmlns:a16="http://schemas.microsoft.com/office/drawing/2014/main" id="{6BB069F5-763C-C8BD-AA39-60A1316901C7}"/>
                </a:ext>
              </a:extLst>
            </p:cNvPr>
            <p:cNvSpPr/>
            <p:nvPr/>
          </p:nvSpPr>
          <p:spPr>
            <a:xfrm>
              <a:off x="5726328" y="1757330"/>
              <a:ext cx="20606" cy="31178"/>
            </a:xfrm>
            <a:custGeom>
              <a:avLst/>
              <a:gdLst/>
              <a:ahLst/>
              <a:cxnLst/>
              <a:rect l="l" t="t" r="r" b="b"/>
              <a:pathLst>
                <a:path w="306" h="463" extrusionOk="0">
                  <a:moveTo>
                    <a:pt x="191" y="1"/>
                  </a:moveTo>
                  <a:cubicBezTo>
                    <a:pt x="168" y="1"/>
                    <a:pt x="145" y="8"/>
                    <a:pt x="125" y="25"/>
                  </a:cubicBezTo>
                  <a:cubicBezTo>
                    <a:pt x="98" y="56"/>
                    <a:pt x="74" y="89"/>
                    <a:pt x="54" y="124"/>
                  </a:cubicBezTo>
                  <a:lnTo>
                    <a:pt x="54" y="124"/>
                  </a:lnTo>
                  <a:cubicBezTo>
                    <a:pt x="31" y="134"/>
                    <a:pt x="13" y="155"/>
                    <a:pt x="6" y="188"/>
                  </a:cubicBezTo>
                  <a:cubicBezTo>
                    <a:pt x="1" y="216"/>
                    <a:pt x="1" y="245"/>
                    <a:pt x="7" y="274"/>
                  </a:cubicBezTo>
                  <a:lnTo>
                    <a:pt x="7" y="274"/>
                  </a:lnTo>
                  <a:cubicBezTo>
                    <a:pt x="6" y="282"/>
                    <a:pt x="6" y="291"/>
                    <a:pt x="6" y="299"/>
                  </a:cubicBezTo>
                  <a:cubicBezTo>
                    <a:pt x="6" y="329"/>
                    <a:pt x="20" y="353"/>
                    <a:pt x="44" y="368"/>
                  </a:cubicBezTo>
                  <a:lnTo>
                    <a:pt x="44" y="368"/>
                  </a:lnTo>
                  <a:cubicBezTo>
                    <a:pt x="66" y="403"/>
                    <a:pt x="97" y="433"/>
                    <a:pt x="134" y="453"/>
                  </a:cubicBezTo>
                  <a:cubicBezTo>
                    <a:pt x="147" y="460"/>
                    <a:pt x="162" y="463"/>
                    <a:pt x="177" y="463"/>
                  </a:cubicBezTo>
                  <a:cubicBezTo>
                    <a:pt x="218" y="463"/>
                    <a:pt x="258" y="437"/>
                    <a:pt x="271" y="393"/>
                  </a:cubicBezTo>
                  <a:cubicBezTo>
                    <a:pt x="297" y="290"/>
                    <a:pt x="305" y="188"/>
                    <a:pt x="288" y="85"/>
                  </a:cubicBezTo>
                  <a:cubicBezTo>
                    <a:pt x="282" y="3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477;p112">
              <a:extLst>
                <a:ext uri="{FF2B5EF4-FFF2-40B4-BE49-F238E27FC236}">
                  <a16:creationId xmlns:a16="http://schemas.microsoft.com/office/drawing/2014/main" id="{31CAFDE6-2555-928D-B1C6-B140C2414E4E}"/>
                </a:ext>
              </a:extLst>
            </p:cNvPr>
            <p:cNvSpPr/>
            <p:nvPr/>
          </p:nvSpPr>
          <p:spPr>
            <a:xfrm>
              <a:off x="5775621" y="2052684"/>
              <a:ext cx="28889" cy="26330"/>
            </a:xfrm>
            <a:custGeom>
              <a:avLst/>
              <a:gdLst/>
              <a:ahLst/>
              <a:cxnLst/>
              <a:rect l="l" t="t" r="r" b="b"/>
              <a:pathLst>
                <a:path w="429" h="391" extrusionOk="0">
                  <a:moveTo>
                    <a:pt x="231" y="1"/>
                  </a:moveTo>
                  <a:cubicBezTo>
                    <a:pt x="200" y="1"/>
                    <a:pt x="168" y="9"/>
                    <a:pt x="138" y="28"/>
                  </a:cubicBezTo>
                  <a:cubicBezTo>
                    <a:pt x="135" y="29"/>
                    <a:pt x="133" y="31"/>
                    <a:pt x="130" y="32"/>
                  </a:cubicBezTo>
                  <a:lnTo>
                    <a:pt x="130" y="32"/>
                  </a:lnTo>
                  <a:cubicBezTo>
                    <a:pt x="122" y="27"/>
                    <a:pt x="113" y="23"/>
                    <a:pt x="104" y="19"/>
                  </a:cubicBezTo>
                  <a:cubicBezTo>
                    <a:pt x="98" y="18"/>
                    <a:pt x="93" y="18"/>
                    <a:pt x="88" y="18"/>
                  </a:cubicBezTo>
                  <a:cubicBezTo>
                    <a:pt x="44" y="18"/>
                    <a:pt x="9" y="49"/>
                    <a:pt x="1" y="88"/>
                  </a:cubicBezTo>
                  <a:lnTo>
                    <a:pt x="18" y="88"/>
                  </a:lnTo>
                  <a:cubicBezTo>
                    <a:pt x="8" y="137"/>
                    <a:pt x="13" y="186"/>
                    <a:pt x="31" y="230"/>
                  </a:cubicBezTo>
                  <a:lnTo>
                    <a:pt x="31" y="230"/>
                  </a:lnTo>
                  <a:cubicBezTo>
                    <a:pt x="34" y="260"/>
                    <a:pt x="44" y="290"/>
                    <a:pt x="61" y="319"/>
                  </a:cubicBezTo>
                  <a:cubicBezTo>
                    <a:pt x="78" y="348"/>
                    <a:pt x="111" y="365"/>
                    <a:pt x="144" y="365"/>
                  </a:cubicBezTo>
                  <a:cubicBezTo>
                    <a:pt x="149" y="365"/>
                    <a:pt x="153" y="365"/>
                    <a:pt x="157" y="364"/>
                  </a:cubicBezTo>
                  <a:lnTo>
                    <a:pt x="157" y="364"/>
                  </a:lnTo>
                  <a:cubicBezTo>
                    <a:pt x="170" y="370"/>
                    <a:pt x="184" y="375"/>
                    <a:pt x="198" y="379"/>
                  </a:cubicBezTo>
                  <a:cubicBezTo>
                    <a:pt x="216" y="387"/>
                    <a:pt x="236" y="390"/>
                    <a:pt x="257" y="390"/>
                  </a:cubicBezTo>
                  <a:cubicBezTo>
                    <a:pt x="302" y="390"/>
                    <a:pt x="348" y="371"/>
                    <a:pt x="377" y="336"/>
                  </a:cubicBezTo>
                  <a:cubicBezTo>
                    <a:pt x="411" y="285"/>
                    <a:pt x="429" y="216"/>
                    <a:pt x="411" y="156"/>
                  </a:cubicBezTo>
                  <a:cubicBezTo>
                    <a:pt x="393" y="63"/>
                    <a:pt x="315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478;p112">
              <a:extLst>
                <a:ext uri="{FF2B5EF4-FFF2-40B4-BE49-F238E27FC236}">
                  <a16:creationId xmlns:a16="http://schemas.microsoft.com/office/drawing/2014/main" id="{E09B24EA-4204-BF70-4F80-6AF0131AAC41}"/>
                </a:ext>
              </a:extLst>
            </p:cNvPr>
            <p:cNvSpPr/>
            <p:nvPr/>
          </p:nvSpPr>
          <p:spPr>
            <a:xfrm>
              <a:off x="5711715" y="1975984"/>
              <a:ext cx="28754" cy="25253"/>
            </a:xfrm>
            <a:custGeom>
              <a:avLst/>
              <a:gdLst/>
              <a:ahLst/>
              <a:cxnLst/>
              <a:rect l="l" t="t" r="r" b="b"/>
              <a:pathLst>
                <a:path w="427" h="375" extrusionOk="0">
                  <a:moveTo>
                    <a:pt x="210" y="1"/>
                  </a:moveTo>
                  <a:cubicBezTo>
                    <a:pt x="190" y="1"/>
                    <a:pt x="168" y="4"/>
                    <a:pt x="146" y="12"/>
                  </a:cubicBezTo>
                  <a:cubicBezTo>
                    <a:pt x="141" y="14"/>
                    <a:pt x="136" y="15"/>
                    <a:pt x="132" y="17"/>
                  </a:cubicBezTo>
                  <a:lnTo>
                    <a:pt x="132" y="17"/>
                  </a:lnTo>
                  <a:cubicBezTo>
                    <a:pt x="125" y="16"/>
                    <a:pt x="118" y="15"/>
                    <a:pt x="111" y="15"/>
                  </a:cubicBezTo>
                  <a:cubicBezTo>
                    <a:pt x="93" y="15"/>
                    <a:pt x="76" y="19"/>
                    <a:pt x="60" y="29"/>
                  </a:cubicBezTo>
                  <a:cubicBezTo>
                    <a:pt x="9" y="54"/>
                    <a:pt x="0" y="113"/>
                    <a:pt x="25" y="156"/>
                  </a:cubicBezTo>
                  <a:lnTo>
                    <a:pt x="25" y="156"/>
                  </a:lnTo>
                  <a:cubicBezTo>
                    <a:pt x="13" y="221"/>
                    <a:pt x="34" y="290"/>
                    <a:pt x="103" y="329"/>
                  </a:cubicBezTo>
                  <a:cubicBezTo>
                    <a:pt x="117" y="336"/>
                    <a:pt x="131" y="339"/>
                    <a:pt x="145" y="339"/>
                  </a:cubicBezTo>
                  <a:cubicBezTo>
                    <a:pt x="166" y="339"/>
                    <a:pt x="185" y="331"/>
                    <a:pt x="200" y="319"/>
                  </a:cubicBezTo>
                  <a:lnTo>
                    <a:pt x="200" y="319"/>
                  </a:lnTo>
                  <a:cubicBezTo>
                    <a:pt x="226" y="336"/>
                    <a:pt x="254" y="351"/>
                    <a:pt x="283" y="363"/>
                  </a:cubicBezTo>
                  <a:cubicBezTo>
                    <a:pt x="297" y="371"/>
                    <a:pt x="312" y="375"/>
                    <a:pt x="327" y="375"/>
                  </a:cubicBezTo>
                  <a:cubicBezTo>
                    <a:pt x="375" y="375"/>
                    <a:pt x="419" y="336"/>
                    <a:pt x="419" y="277"/>
                  </a:cubicBezTo>
                  <a:cubicBezTo>
                    <a:pt x="427" y="158"/>
                    <a:pt x="34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479;p112">
              <a:extLst>
                <a:ext uri="{FF2B5EF4-FFF2-40B4-BE49-F238E27FC236}">
                  <a16:creationId xmlns:a16="http://schemas.microsoft.com/office/drawing/2014/main" id="{EEB3FB20-EC86-086E-F043-48C9E0187991}"/>
                </a:ext>
              </a:extLst>
            </p:cNvPr>
            <p:cNvSpPr/>
            <p:nvPr/>
          </p:nvSpPr>
          <p:spPr>
            <a:xfrm>
              <a:off x="5662961" y="1958273"/>
              <a:ext cx="32929" cy="28417"/>
            </a:xfrm>
            <a:custGeom>
              <a:avLst/>
              <a:gdLst/>
              <a:ahLst/>
              <a:cxnLst/>
              <a:rect l="l" t="t" r="r" b="b"/>
              <a:pathLst>
                <a:path w="489" h="422" extrusionOk="0">
                  <a:moveTo>
                    <a:pt x="298" y="1"/>
                  </a:moveTo>
                  <a:cubicBezTo>
                    <a:pt x="281" y="1"/>
                    <a:pt x="263" y="4"/>
                    <a:pt x="245" y="10"/>
                  </a:cubicBezTo>
                  <a:cubicBezTo>
                    <a:pt x="200" y="26"/>
                    <a:pt x="169" y="53"/>
                    <a:pt x="150" y="86"/>
                  </a:cubicBezTo>
                  <a:lnTo>
                    <a:pt x="150" y="86"/>
                  </a:lnTo>
                  <a:cubicBezTo>
                    <a:pt x="136" y="78"/>
                    <a:pt x="119" y="74"/>
                    <a:pt x="102" y="74"/>
                  </a:cubicBezTo>
                  <a:cubicBezTo>
                    <a:pt x="51" y="74"/>
                    <a:pt x="1" y="110"/>
                    <a:pt x="14" y="181"/>
                  </a:cubicBezTo>
                  <a:cubicBezTo>
                    <a:pt x="5" y="337"/>
                    <a:pt x="124" y="422"/>
                    <a:pt x="241" y="422"/>
                  </a:cubicBezTo>
                  <a:cubicBezTo>
                    <a:pt x="343" y="422"/>
                    <a:pt x="443" y="358"/>
                    <a:pt x="459" y="224"/>
                  </a:cubicBezTo>
                  <a:cubicBezTo>
                    <a:pt x="488" y="106"/>
                    <a:pt x="404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480;p112">
              <a:extLst>
                <a:ext uri="{FF2B5EF4-FFF2-40B4-BE49-F238E27FC236}">
                  <a16:creationId xmlns:a16="http://schemas.microsoft.com/office/drawing/2014/main" id="{15DC5CAA-601B-F819-12EE-6A3304CE8A6B}"/>
                </a:ext>
              </a:extLst>
            </p:cNvPr>
            <p:cNvSpPr/>
            <p:nvPr/>
          </p:nvSpPr>
          <p:spPr>
            <a:xfrm>
              <a:off x="5764307" y="2100024"/>
              <a:ext cx="38451" cy="34680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116" y="1"/>
                  </a:moveTo>
                  <a:cubicBezTo>
                    <a:pt x="57" y="1"/>
                    <a:pt x="0" y="48"/>
                    <a:pt x="32" y="112"/>
                  </a:cubicBezTo>
                  <a:lnTo>
                    <a:pt x="23" y="112"/>
                  </a:lnTo>
                  <a:cubicBezTo>
                    <a:pt x="60" y="204"/>
                    <a:pt x="114" y="286"/>
                    <a:pt x="181" y="355"/>
                  </a:cubicBezTo>
                  <a:lnTo>
                    <a:pt x="181" y="355"/>
                  </a:lnTo>
                  <a:cubicBezTo>
                    <a:pt x="183" y="363"/>
                    <a:pt x="184" y="370"/>
                    <a:pt x="186" y="377"/>
                  </a:cubicBezTo>
                  <a:cubicBezTo>
                    <a:pt x="203" y="425"/>
                    <a:pt x="240" y="445"/>
                    <a:pt x="277" y="445"/>
                  </a:cubicBezTo>
                  <a:cubicBezTo>
                    <a:pt x="280" y="445"/>
                    <a:pt x="282" y="445"/>
                    <a:pt x="285" y="445"/>
                  </a:cubicBezTo>
                  <a:lnTo>
                    <a:pt x="285" y="445"/>
                  </a:lnTo>
                  <a:cubicBezTo>
                    <a:pt x="316" y="467"/>
                    <a:pt x="349" y="487"/>
                    <a:pt x="383" y="505"/>
                  </a:cubicBezTo>
                  <a:cubicBezTo>
                    <a:pt x="395" y="511"/>
                    <a:pt x="408" y="514"/>
                    <a:pt x="421" y="514"/>
                  </a:cubicBezTo>
                  <a:cubicBezTo>
                    <a:pt x="463" y="514"/>
                    <a:pt x="507" y="485"/>
                    <a:pt x="520" y="446"/>
                  </a:cubicBezTo>
                  <a:cubicBezTo>
                    <a:pt x="571" y="266"/>
                    <a:pt x="460" y="86"/>
                    <a:pt x="280" y="61"/>
                  </a:cubicBezTo>
                  <a:cubicBezTo>
                    <a:pt x="275" y="60"/>
                    <a:pt x="269" y="59"/>
                    <a:pt x="264" y="59"/>
                  </a:cubicBezTo>
                  <a:cubicBezTo>
                    <a:pt x="245" y="59"/>
                    <a:pt x="226" y="66"/>
                    <a:pt x="211" y="76"/>
                  </a:cubicBezTo>
                  <a:lnTo>
                    <a:pt x="211" y="76"/>
                  </a:lnTo>
                  <a:cubicBezTo>
                    <a:pt x="208" y="71"/>
                    <a:pt x="206" y="66"/>
                    <a:pt x="203" y="61"/>
                  </a:cubicBezTo>
                  <a:cubicBezTo>
                    <a:pt x="187" y="18"/>
                    <a:pt x="151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7481;p112">
              <a:extLst>
                <a:ext uri="{FF2B5EF4-FFF2-40B4-BE49-F238E27FC236}">
                  <a16:creationId xmlns:a16="http://schemas.microsoft.com/office/drawing/2014/main" id="{814170B0-1893-BCCE-EB9C-011AC22B06FD}"/>
                </a:ext>
              </a:extLst>
            </p:cNvPr>
            <p:cNvSpPr/>
            <p:nvPr/>
          </p:nvSpPr>
          <p:spPr>
            <a:xfrm>
              <a:off x="5874139" y="2214772"/>
              <a:ext cx="31178" cy="26936"/>
            </a:xfrm>
            <a:custGeom>
              <a:avLst/>
              <a:gdLst/>
              <a:ahLst/>
              <a:cxnLst/>
              <a:rect l="l" t="t" r="r" b="b"/>
              <a:pathLst>
                <a:path w="463" h="400" extrusionOk="0">
                  <a:moveTo>
                    <a:pt x="249" y="180"/>
                  </a:moveTo>
                  <a:cubicBezTo>
                    <a:pt x="249" y="196"/>
                    <a:pt x="249" y="196"/>
                    <a:pt x="240" y="204"/>
                  </a:cubicBezTo>
                  <a:cubicBezTo>
                    <a:pt x="240" y="202"/>
                    <a:pt x="238" y="201"/>
                    <a:pt x="236" y="201"/>
                  </a:cubicBezTo>
                  <a:cubicBezTo>
                    <a:pt x="233" y="201"/>
                    <a:pt x="229" y="204"/>
                    <a:pt x="240" y="204"/>
                  </a:cubicBezTo>
                  <a:cubicBezTo>
                    <a:pt x="223" y="204"/>
                    <a:pt x="240" y="204"/>
                    <a:pt x="223" y="196"/>
                  </a:cubicBezTo>
                  <a:cubicBezTo>
                    <a:pt x="223" y="196"/>
                    <a:pt x="232" y="196"/>
                    <a:pt x="240" y="187"/>
                  </a:cubicBezTo>
                  <a:cubicBezTo>
                    <a:pt x="242" y="185"/>
                    <a:pt x="244" y="185"/>
                    <a:pt x="245" y="185"/>
                  </a:cubicBezTo>
                  <a:cubicBezTo>
                    <a:pt x="247" y="185"/>
                    <a:pt x="248" y="187"/>
                    <a:pt x="248" y="187"/>
                  </a:cubicBezTo>
                  <a:cubicBezTo>
                    <a:pt x="249" y="187"/>
                    <a:pt x="249" y="185"/>
                    <a:pt x="249" y="180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4"/>
                  </a:cubicBezTo>
                  <a:lnTo>
                    <a:pt x="139" y="24"/>
                  </a:lnTo>
                  <a:cubicBezTo>
                    <a:pt x="124" y="14"/>
                    <a:pt x="106" y="8"/>
                    <a:pt x="86" y="8"/>
                  </a:cubicBezTo>
                  <a:cubicBezTo>
                    <a:pt x="35" y="16"/>
                    <a:pt x="1" y="59"/>
                    <a:pt x="1" y="110"/>
                  </a:cubicBezTo>
                  <a:lnTo>
                    <a:pt x="1" y="119"/>
                  </a:lnTo>
                  <a:cubicBezTo>
                    <a:pt x="1" y="222"/>
                    <a:pt x="61" y="324"/>
                    <a:pt x="146" y="384"/>
                  </a:cubicBezTo>
                  <a:cubicBezTo>
                    <a:pt x="171" y="394"/>
                    <a:pt x="197" y="399"/>
                    <a:pt x="222" y="399"/>
                  </a:cubicBezTo>
                  <a:cubicBezTo>
                    <a:pt x="302" y="399"/>
                    <a:pt x="379" y="351"/>
                    <a:pt x="411" y="273"/>
                  </a:cubicBezTo>
                  <a:cubicBezTo>
                    <a:pt x="463" y="179"/>
                    <a:pt x="420" y="68"/>
                    <a:pt x="326" y="25"/>
                  </a:cubicBezTo>
                  <a:cubicBezTo>
                    <a:pt x="296" y="9"/>
                    <a:pt x="264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7482;p112">
              <a:extLst>
                <a:ext uri="{FF2B5EF4-FFF2-40B4-BE49-F238E27FC236}">
                  <a16:creationId xmlns:a16="http://schemas.microsoft.com/office/drawing/2014/main" id="{40D67A65-9AAB-A9FD-3E8B-6C02D57777EF}"/>
                </a:ext>
              </a:extLst>
            </p:cNvPr>
            <p:cNvSpPr/>
            <p:nvPr/>
          </p:nvSpPr>
          <p:spPr>
            <a:xfrm>
              <a:off x="5792994" y="2222112"/>
              <a:ext cx="38047" cy="27542"/>
            </a:xfrm>
            <a:custGeom>
              <a:avLst/>
              <a:gdLst/>
              <a:ahLst/>
              <a:cxnLst/>
              <a:rect l="l" t="t" r="r" b="b"/>
              <a:pathLst>
                <a:path w="565" h="409" extrusionOk="0">
                  <a:moveTo>
                    <a:pt x="348" y="186"/>
                  </a:moveTo>
                  <a:cubicBezTo>
                    <a:pt x="362" y="186"/>
                    <a:pt x="378" y="207"/>
                    <a:pt x="350" y="224"/>
                  </a:cubicBezTo>
                  <a:cubicBezTo>
                    <a:pt x="344" y="226"/>
                    <a:pt x="338" y="227"/>
                    <a:pt x="332" y="227"/>
                  </a:cubicBezTo>
                  <a:cubicBezTo>
                    <a:pt x="331" y="227"/>
                    <a:pt x="330" y="227"/>
                    <a:pt x="329" y="227"/>
                  </a:cubicBezTo>
                  <a:lnTo>
                    <a:pt x="329" y="227"/>
                  </a:lnTo>
                  <a:cubicBezTo>
                    <a:pt x="331" y="221"/>
                    <a:pt x="333" y="214"/>
                    <a:pt x="333" y="207"/>
                  </a:cubicBezTo>
                  <a:cubicBezTo>
                    <a:pt x="333" y="192"/>
                    <a:pt x="340" y="186"/>
                    <a:pt x="348" y="186"/>
                  </a:cubicBezTo>
                  <a:close/>
                  <a:moveTo>
                    <a:pt x="352" y="1"/>
                  </a:moveTo>
                  <a:cubicBezTo>
                    <a:pt x="288" y="1"/>
                    <a:pt x="230" y="30"/>
                    <a:pt x="191" y="79"/>
                  </a:cubicBezTo>
                  <a:lnTo>
                    <a:pt x="191" y="79"/>
                  </a:lnTo>
                  <a:cubicBezTo>
                    <a:pt x="173" y="50"/>
                    <a:pt x="148" y="39"/>
                    <a:pt x="123" y="39"/>
                  </a:cubicBezTo>
                  <a:cubicBezTo>
                    <a:pt x="62" y="39"/>
                    <a:pt x="1" y="110"/>
                    <a:pt x="42" y="181"/>
                  </a:cubicBezTo>
                  <a:cubicBezTo>
                    <a:pt x="85" y="292"/>
                    <a:pt x="179" y="369"/>
                    <a:pt x="290" y="403"/>
                  </a:cubicBezTo>
                  <a:cubicBezTo>
                    <a:pt x="305" y="407"/>
                    <a:pt x="320" y="408"/>
                    <a:pt x="334" y="408"/>
                  </a:cubicBezTo>
                  <a:cubicBezTo>
                    <a:pt x="431" y="408"/>
                    <a:pt x="525" y="338"/>
                    <a:pt x="547" y="241"/>
                  </a:cubicBezTo>
                  <a:cubicBezTo>
                    <a:pt x="564" y="130"/>
                    <a:pt x="487" y="18"/>
                    <a:pt x="367" y="1"/>
                  </a:cubicBezTo>
                  <a:cubicBezTo>
                    <a:pt x="362" y="1"/>
                    <a:pt x="357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7483;p112">
              <a:extLst>
                <a:ext uri="{FF2B5EF4-FFF2-40B4-BE49-F238E27FC236}">
                  <a16:creationId xmlns:a16="http://schemas.microsoft.com/office/drawing/2014/main" id="{3941CBB3-A6B0-1FD7-32EF-04EA8A4F1A8C}"/>
                </a:ext>
              </a:extLst>
            </p:cNvPr>
            <p:cNvSpPr/>
            <p:nvPr/>
          </p:nvSpPr>
          <p:spPr>
            <a:xfrm>
              <a:off x="5855149" y="2272819"/>
              <a:ext cx="33468" cy="25926"/>
            </a:xfrm>
            <a:custGeom>
              <a:avLst/>
              <a:gdLst/>
              <a:ahLst/>
              <a:cxnLst/>
              <a:rect l="l" t="t" r="r" b="b"/>
              <a:pathLst>
                <a:path w="497" h="385" extrusionOk="0">
                  <a:moveTo>
                    <a:pt x="246" y="1"/>
                  </a:moveTo>
                  <a:cubicBezTo>
                    <a:pt x="218" y="1"/>
                    <a:pt x="189" y="7"/>
                    <a:pt x="163" y="18"/>
                  </a:cubicBezTo>
                  <a:cubicBezTo>
                    <a:pt x="52" y="78"/>
                    <a:pt x="0" y="275"/>
                    <a:pt x="146" y="343"/>
                  </a:cubicBezTo>
                  <a:cubicBezTo>
                    <a:pt x="160" y="350"/>
                    <a:pt x="173" y="353"/>
                    <a:pt x="186" y="353"/>
                  </a:cubicBezTo>
                  <a:cubicBezTo>
                    <a:pt x="203" y="353"/>
                    <a:pt x="220" y="347"/>
                    <a:pt x="234" y="338"/>
                  </a:cubicBezTo>
                  <a:lnTo>
                    <a:pt x="234" y="338"/>
                  </a:lnTo>
                  <a:cubicBezTo>
                    <a:pt x="275" y="367"/>
                    <a:pt x="324" y="384"/>
                    <a:pt x="374" y="384"/>
                  </a:cubicBezTo>
                  <a:cubicBezTo>
                    <a:pt x="392" y="384"/>
                    <a:pt x="410" y="382"/>
                    <a:pt x="428" y="378"/>
                  </a:cubicBezTo>
                  <a:cubicBezTo>
                    <a:pt x="471" y="360"/>
                    <a:pt x="497" y="326"/>
                    <a:pt x="497" y="283"/>
                  </a:cubicBezTo>
                  <a:cubicBezTo>
                    <a:pt x="488" y="198"/>
                    <a:pt x="454" y="121"/>
                    <a:pt x="394" y="61"/>
                  </a:cubicBezTo>
                  <a:cubicBezTo>
                    <a:pt x="355" y="22"/>
                    <a:pt x="301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7484;p112">
              <a:extLst>
                <a:ext uri="{FF2B5EF4-FFF2-40B4-BE49-F238E27FC236}">
                  <a16:creationId xmlns:a16="http://schemas.microsoft.com/office/drawing/2014/main" id="{0A4C535D-8456-CD57-ACEE-5FCD5F9CDD01}"/>
                </a:ext>
              </a:extLst>
            </p:cNvPr>
            <p:cNvSpPr/>
            <p:nvPr/>
          </p:nvSpPr>
          <p:spPr>
            <a:xfrm>
              <a:off x="5915082" y="2306826"/>
              <a:ext cx="35758" cy="28956"/>
            </a:xfrm>
            <a:custGeom>
              <a:avLst/>
              <a:gdLst/>
              <a:ahLst/>
              <a:cxnLst/>
              <a:rect l="l" t="t" r="r" b="b"/>
              <a:pathLst>
                <a:path w="531" h="430" extrusionOk="0">
                  <a:moveTo>
                    <a:pt x="141" y="1"/>
                  </a:moveTo>
                  <a:cubicBezTo>
                    <a:pt x="117" y="1"/>
                    <a:pt x="94" y="10"/>
                    <a:pt x="77" y="27"/>
                  </a:cubicBezTo>
                  <a:cubicBezTo>
                    <a:pt x="0" y="104"/>
                    <a:pt x="0" y="223"/>
                    <a:pt x="60" y="300"/>
                  </a:cubicBezTo>
                  <a:cubicBezTo>
                    <a:pt x="83" y="329"/>
                    <a:pt x="114" y="347"/>
                    <a:pt x="145" y="347"/>
                  </a:cubicBezTo>
                  <a:cubicBezTo>
                    <a:pt x="154" y="347"/>
                    <a:pt x="163" y="345"/>
                    <a:pt x="172" y="342"/>
                  </a:cubicBezTo>
                  <a:lnTo>
                    <a:pt x="172" y="342"/>
                  </a:lnTo>
                  <a:cubicBezTo>
                    <a:pt x="174" y="345"/>
                    <a:pt x="177" y="349"/>
                    <a:pt x="180" y="352"/>
                  </a:cubicBezTo>
                  <a:lnTo>
                    <a:pt x="171" y="352"/>
                  </a:lnTo>
                  <a:cubicBezTo>
                    <a:pt x="229" y="403"/>
                    <a:pt x="300" y="430"/>
                    <a:pt x="375" y="430"/>
                  </a:cubicBezTo>
                  <a:cubicBezTo>
                    <a:pt x="401" y="430"/>
                    <a:pt x="427" y="427"/>
                    <a:pt x="454" y="420"/>
                  </a:cubicBezTo>
                  <a:cubicBezTo>
                    <a:pt x="505" y="403"/>
                    <a:pt x="531" y="335"/>
                    <a:pt x="505" y="283"/>
                  </a:cubicBezTo>
                  <a:cubicBezTo>
                    <a:pt x="428" y="163"/>
                    <a:pt x="317" y="69"/>
                    <a:pt x="180" y="9"/>
                  </a:cubicBezTo>
                  <a:cubicBezTo>
                    <a:pt x="168" y="3"/>
                    <a:pt x="15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485;p112">
              <a:extLst>
                <a:ext uri="{FF2B5EF4-FFF2-40B4-BE49-F238E27FC236}">
                  <a16:creationId xmlns:a16="http://schemas.microsoft.com/office/drawing/2014/main" id="{E5E60B38-8B86-465F-1CE7-AE3BDCAE5C9C}"/>
                </a:ext>
              </a:extLst>
            </p:cNvPr>
            <p:cNvSpPr/>
            <p:nvPr/>
          </p:nvSpPr>
          <p:spPr>
            <a:xfrm>
              <a:off x="5736496" y="2208913"/>
              <a:ext cx="30842" cy="26397"/>
            </a:xfrm>
            <a:custGeom>
              <a:avLst/>
              <a:gdLst/>
              <a:ahLst/>
              <a:cxnLst/>
              <a:rect l="l" t="t" r="r" b="b"/>
              <a:pathLst>
                <a:path w="458" h="392" extrusionOk="0">
                  <a:moveTo>
                    <a:pt x="94" y="1"/>
                  </a:moveTo>
                  <a:cubicBezTo>
                    <a:pt x="43" y="9"/>
                    <a:pt x="0" y="52"/>
                    <a:pt x="9" y="103"/>
                  </a:cubicBezTo>
                  <a:lnTo>
                    <a:pt x="0" y="103"/>
                  </a:lnTo>
                  <a:cubicBezTo>
                    <a:pt x="17" y="223"/>
                    <a:pt x="69" y="360"/>
                    <a:pt x="205" y="386"/>
                  </a:cubicBezTo>
                  <a:cubicBezTo>
                    <a:pt x="221" y="390"/>
                    <a:pt x="237" y="391"/>
                    <a:pt x="253" y="391"/>
                  </a:cubicBezTo>
                  <a:cubicBezTo>
                    <a:pt x="368" y="391"/>
                    <a:pt x="457" y="284"/>
                    <a:pt x="419" y="163"/>
                  </a:cubicBezTo>
                  <a:cubicBezTo>
                    <a:pt x="397" y="86"/>
                    <a:pt x="329" y="37"/>
                    <a:pt x="259" y="37"/>
                  </a:cubicBezTo>
                  <a:cubicBezTo>
                    <a:pt x="232" y="37"/>
                    <a:pt x="206" y="44"/>
                    <a:pt x="181" y="59"/>
                  </a:cubicBezTo>
                  <a:lnTo>
                    <a:pt x="181" y="59"/>
                  </a:lnTo>
                  <a:cubicBezTo>
                    <a:pt x="167" y="25"/>
                    <a:pt x="13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486;p112">
              <a:extLst>
                <a:ext uri="{FF2B5EF4-FFF2-40B4-BE49-F238E27FC236}">
                  <a16:creationId xmlns:a16="http://schemas.microsoft.com/office/drawing/2014/main" id="{C5ADB806-6F4C-F9DB-7072-BC9C64AA9F99}"/>
                </a:ext>
              </a:extLst>
            </p:cNvPr>
            <p:cNvSpPr/>
            <p:nvPr/>
          </p:nvSpPr>
          <p:spPr>
            <a:xfrm>
              <a:off x="5635082" y="2068913"/>
              <a:ext cx="23704" cy="22222"/>
            </a:xfrm>
            <a:custGeom>
              <a:avLst/>
              <a:gdLst/>
              <a:ahLst/>
              <a:cxnLst/>
              <a:rect l="l" t="t" r="r" b="b"/>
              <a:pathLst>
                <a:path w="352" h="330" extrusionOk="0">
                  <a:moveTo>
                    <a:pt x="146" y="1"/>
                  </a:moveTo>
                  <a:cubicBezTo>
                    <a:pt x="136" y="2"/>
                    <a:pt x="126" y="5"/>
                    <a:pt x="118" y="10"/>
                  </a:cubicBezTo>
                  <a:lnTo>
                    <a:pt x="118" y="10"/>
                  </a:lnTo>
                  <a:cubicBezTo>
                    <a:pt x="107" y="6"/>
                    <a:pt x="96" y="4"/>
                    <a:pt x="85" y="4"/>
                  </a:cubicBezTo>
                  <a:cubicBezTo>
                    <a:pt x="50" y="4"/>
                    <a:pt x="14" y="24"/>
                    <a:pt x="0" y="69"/>
                  </a:cubicBezTo>
                  <a:lnTo>
                    <a:pt x="18" y="61"/>
                  </a:lnTo>
                  <a:lnTo>
                    <a:pt x="9" y="172"/>
                  </a:lnTo>
                  <a:cubicBezTo>
                    <a:pt x="0" y="215"/>
                    <a:pt x="18" y="257"/>
                    <a:pt x="52" y="292"/>
                  </a:cubicBezTo>
                  <a:cubicBezTo>
                    <a:pt x="87" y="317"/>
                    <a:pt x="127" y="330"/>
                    <a:pt x="167" y="330"/>
                  </a:cubicBezTo>
                  <a:cubicBezTo>
                    <a:pt x="196" y="330"/>
                    <a:pt x="224" y="323"/>
                    <a:pt x="249" y="309"/>
                  </a:cubicBezTo>
                  <a:cubicBezTo>
                    <a:pt x="317" y="275"/>
                    <a:pt x="351" y="198"/>
                    <a:pt x="326" y="121"/>
                  </a:cubicBezTo>
                  <a:cubicBezTo>
                    <a:pt x="300" y="44"/>
                    <a:pt x="231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487;p112">
              <a:extLst>
                <a:ext uri="{FF2B5EF4-FFF2-40B4-BE49-F238E27FC236}">
                  <a16:creationId xmlns:a16="http://schemas.microsoft.com/office/drawing/2014/main" id="{E815F541-D9FB-54AA-FF34-9AEEEEE7104D}"/>
                </a:ext>
              </a:extLst>
            </p:cNvPr>
            <p:cNvSpPr/>
            <p:nvPr/>
          </p:nvSpPr>
          <p:spPr>
            <a:xfrm>
              <a:off x="6047001" y="2244738"/>
              <a:ext cx="38653" cy="19394"/>
            </a:xfrm>
            <a:custGeom>
              <a:avLst/>
              <a:gdLst/>
              <a:ahLst/>
              <a:cxnLst/>
              <a:rect l="l" t="t" r="r" b="b"/>
              <a:pathLst>
                <a:path w="574" h="288" extrusionOk="0">
                  <a:moveTo>
                    <a:pt x="254" y="0"/>
                  </a:moveTo>
                  <a:cubicBezTo>
                    <a:pt x="229" y="0"/>
                    <a:pt x="205" y="3"/>
                    <a:pt x="180" y="8"/>
                  </a:cubicBezTo>
                  <a:cubicBezTo>
                    <a:pt x="160" y="13"/>
                    <a:pt x="144" y="22"/>
                    <a:pt x="130" y="34"/>
                  </a:cubicBezTo>
                  <a:lnTo>
                    <a:pt x="130" y="34"/>
                  </a:lnTo>
                  <a:cubicBezTo>
                    <a:pt x="128" y="34"/>
                    <a:pt x="126" y="34"/>
                    <a:pt x="125" y="34"/>
                  </a:cubicBezTo>
                  <a:cubicBezTo>
                    <a:pt x="51" y="34"/>
                    <a:pt x="0" y="156"/>
                    <a:pt x="86" y="213"/>
                  </a:cubicBezTo>
                  <a:cubicBezTo>
                    <a:pt x="95" y="219"/>
                    <a:pt x="105" y="224"/>
                    <a:pt x="114" y="230"/>
                  </a:cubicBezTo>
                  <a:lnTo>
                    <a:pt x="114" y="230"/>
                  </a:lnTo>
                  <a:cubicBezTo>
                    <a:pt x="127" y="244"/>
                    <a:pt x="143" y="256"/>
                    <a:pt x="163" y="264"/>
                  </a:cubicBezTo>
                  <a:cubicBezTo>
                    <a:pt x="178" y="271"/>
                    <a:pt x="192" y="274"/>
                    <a:pt x="206" y="274"/>
                  </a:cubicBezTo>
                  <a:cubicBezTo>
                    <a:pt x="211" y="274"/>
                    <a:pt x="217" y="274"/>
                    <a:pt x="222" y="272"/>
                  </a:cubicBezTo>
                  <a:lnTo>
                    <a:pt x="222" y="272"/>
                  </a:lnTo>
                  <a:cubicBezTo>
                    <a:pt x="261" y="282"/>
                    <a:pt x="300" y="287"/>
                    <a:pt x="339" y="287"/>
                  </a:cubicBezTo>
                  <a:cubicBezTo>
                    <a:pt x="389" y="287"/>
                    <a:pt x="439" y="279"/>
                    <a:pt x="488" y="264"/>
                  </a:cubicBezTo>
                  <a:cubicBezTo>
                    <a:pt x="548" y="247"/>
                    <a:pt x="573" y="162"/>
                    <a:pt x="522" y="110"/>
                  </a:cubicBezTo>
                  <a:cubicBezTo>
                    <a:pt x="446" y="41"/>
                    <a:pt x="354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488;p112">
              <a:extLst>
                <a:ext uri="{FF2B5EF4-FFF2-40B4-BE49-F238E27FC236}">
                  <a16:creationId xmlns:a16="http://schemas.microsoft.com/office/drawing/2014/main" id="{BE7E2DB2-4EDB-65BB-B70F-A2D931CC9150}"/>
                </a:ext>
              </a:extLst>
            </p:cNvPr>
            <p:cNvSpPr/>
            <p:nvPr/>
          </p:nvSpPr>
          <p:spPr>
            <a:xfrm>
              <a:off x="5968617" y="2214974"/>
              <a:ext cx="40067" cy="29226"/>
            </a:xfrm>
            <a:custGeom>
              <a:avLst/>
              <a:gdLst/>
              <a:ahLst/>
              <a:cxnLst/>
              <a:rect l="l" t="t" r="r" b="b"/>
              <a:pathLst>
                <a:path w="595" h="434" extrusionOk="0">
                  <a:moveTo>
                    <a:pt x="318" y="1"/>
                  </a:moveTo>
                  <a:cubicBezTo>
                    <a:pt x="288" y="1"/>
                    <a:pt x="256" y="7"/>
                    <a:pt x="223" y="22"/>
                  </a:cubicBezTo>
                  <a:cubicBezTo>
                    <a:pt x="203" y="31"/>
                    <a:pt x="184" y="43"/>
                    <a:pt x="168" y="57"/>
                  </a:cubicBezTo>
                  <a:lnTo>
                    <a:pt x="168" y="57"/>
                  </a:lnTo>
                  <a:cubicBezTo>
                    <a:pt x="160" y="55"/>
                    <a:pt x="152" y="54"/>
                    <a:pt x="143" y="54"/>
                  </a:cubicBezTo>
                  <a:cubicBezTo>
                    <a:pt x="69" y="54"/>
                    <a:pt x="1" y="148"/>
                    <a:pt x="69" y="210"/>
                  </a:cubicBezTo>
                  <a:lnTo>
                    <a:pt x="61" y="210"/>
                  </a:lnTo>
                  <a:cubicBezTo>
                    <a:pt x="71" y="219"/>
                    <a:pt x="81" y="227"/>
                    <a:pt x="92" y="235"/>
                  </a:cubicBezTo>
                  <a:lnTo>
                    <a:pt x="92" y="235"/>
                  </a:lnTo>
                  <a:cubicBezTo>
                    <a:pt x="92" y="244"/>
                    <a:pt x="93" y="253"/>
                    <a:pt x="95" y="261"/>
                  </a:cubicBezTo>
                  <a:cubicBezTo>
                    <a:pt x="119" y="359"/>
                    <a:pt x="205" y="433"/>
                    <a:pt x="309" y="433"/>
                  </a:cubicBezTo>
                  <a:cubicBezTo>
                    <a:pt x="315" y="433"/>
                    <a:pt x="320" y="433"/>
                    <a:pt x="326" y="432"/>
                  </a:cubicBezTo>
                  <a:cubicBezTo>
                    <a:pt x="354" y="430"/>
                    <a:pt x="374" y="417"/>
                    <a:pt x="387" y="398"/>
                  </a:cubicBezTo>
                  <a:lnTo>
                    <a:pt x="387" y="398"/>
                  </a:lnTo>
                  <a:cubicBezTo>
                    <a:pt x="395" y="401"/>
                    <a:pt x="403" y="404"/>
                    <a:pt x="411" y="407"/>
                  </a:cubicBezTo>
                  <a:cubicBezTo>
                    <a:pt x="421" y="411"/>
                    <a:pt x="430" y="412"/>
                    <a:pt x="439" y="412"/>
                  </a:cubicBezTo>
                  <a:cubicBezTo>
                    <a:pt x="472" y="412"/>
                    <a:pt x="503" y="391"/>
                    <a:pt x="523" y="364"/>
                  </a:cubicBezTo>
                  <a:cubicBezTo>
                    <a:pt x="595" y="198"/>
                    <a:pt x="484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489;p112">
              <a:extLst>
                <a:ext uri="{FF2B5EF4-FFF2-40B4-BE49-F238E27FC236}">
                  <a16:creationId xmlns:a16="http://schemas.microsoft.com/office/drawing/2014/main" id="{273A7956-A52A-DEB4-75BB-90DECEF2E5B5}"/>
                </a:ext>
              </a:extLst>
            </p:cNvPr>
            <p:cNvSpPr/>
            <p:nvPr/>
          </p:nvSpPr>
          <p:spPr>
            <a:xfrm>
              <a:off x="6010705" y="2309183"/>
              <a:ext cx="35758" cy="28619"/>
            </a:xfrm>
            <a:custGeom>
              <a:avLst/>
              <a:gdLst/>
              <a:ahLst/>
              <a:cxnLst/>
              <a:rect l="l" t="t" r="r" b="b"/>
              <a:pathLst>
                <a:path w="531" h="425" extrusionOk="0">
                  <a:moveTo>
                    <a:pt x="317" y="0"/>
                  </a:moveTo>
                  <a:cubicBezTo>
                    <a:pt x="267" y="6"/>
                    <a:pt x="228" y="32"/>
                    <a:pt x="203" y="67"/>
                  </a:cubicBezTo>
                  <a:lnTo>
                    <a:pt x="203" y="67"/>
                  </a:lnTo>
                  <a:lnTo>
                    <a:pt x="137" y="34"/>
                  </a:lnTo>
                  <a:cubicBezTo>
                    <a:pt x="124" y="27"/>
                    <a:pt x="110" y="23"/>
                    <a:pt x="96" y="23"/>
                  </a:cubicBezTo>
                  <a:cubicBezTo>
                    <a:pt x="47" y="23"/>
                    <a:pt x="0" y="66"/>
                    <a:pt x="0" y="120"/>
                  </a:cubicBezTo>
                  <a:cubicBezTo>
                    <a:pt x="0" y="257"/>
                    <a:pt x="86" y="377"/>
                    <a:pt x="214" y="419"/>
                  </a:cubicBezTo>
                  <a:cubicBezTo>
                    <a:pt x="230" y="423"/>
                    <a:pt x="245" y="424"/>
                    <a:pt x="261" y="424"/>
                  </a:cubicBezTo>
                  <a:cubicBezTo>
                    <a:pt x="364" y="424"/>
                    <a:pt x="458" y="353"/>
                    <a:pt x="488" y="257"/>
                  </a:cubicBezTo>
                  <a:cubicBezTo>
                    <a:pt x="531" y="137"/>
                    <a:pt x="445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490;p112">
              <a:extLst>
                <a:ext uri="{FF2B5EF4-FFF2-40B4-BE49-F238E27FC236}">
                  <a16:creationId xmlns:a16="http://schemas.microsoft.com/office/drawing/2014/main" id="{7F48DE2C-E130-D844-15FA-031329E3D37A}"/>
                </a:ext>
              </a:extLst>
            </p:cNvPr>
            <p:cNvSpPr/>
            <p:nvPr/>
          </p:nvSpPr>
          <p:spPr>
            <a:xfrm>
              <a:off x="6119593" y="2221371"/>
              <a:ext cx="35758" cy="29495"/>
            </a:xfrm>
            <a:custGeom>
              <a:avLst/>
              <a:gdLst/>
              <a:ahLst/>
              <a:cxnLst/>
              <a:rect l="l" t="t" r="r" b="b"/>
              <a:pathLst>
                <a:path w="531" h="438" extrusionOk="0">
                  <a:moveTo>
                    <a:pt x="266" y="182"/>
                  </a:moveTo>
                  <a:cubicBezTo>
                    <a:pt x="270" y="182"/>
                    <a:pt x="276" y="185"/>
                    <a:pt x="282" y="192"/>
                  </a:cubicBezTo>
                  <a:cubicBezTo>
                    <a:pt x="302" y="205"/>
                    <a:pt x="297" y="232"/>
                    <a:pt x="282" y="245"/>
                  </a:cubicBezTo>
                  <a:lnTo>
                    <a:pt x="282" y="245"/>
                  </a:lnTo>
                  <a:cubicBezTo>
                    <a:pt x="275" y="238"/>
                    <a:pt x="267" y="232"/>
                    <a:pt x="257" y="226"/>
                  </a:cubicBezTo>
                  <a:cubicBezTo>
                    <a:pt x="250" y="226"/>
                    <a:pt x="249" y="182"/>
                    <a:pt x="266" y="182"/>
                  </a:cubicBezTo>
                  <a:close/>
                  <a:moveTo>
                    <a:pt x="270" y="1"/>
                  </a:moveTo>
                  <a:cubicBezTo>
                    <a:pt x="208" y="1"/>
                    <a:pt x="145" y="30"/>
                    <a:pt x="103" y="89"/>
                  </a:cubicBezTo>
                  <a:cubicBezTo>
                    <a:pt x="100" y="92"/>
                    <a:pt x="98" y="95"/>
                    <a:pt x="96" y="98"/>
                  </a:cubicBezTo>
                  <a:lnTo>
                    <a:pt x="96" y="98"/>
                  </a:lnTo>
                  <a:cubicBezTo>
                    <a:pt x="92" y="98"/>
                    <a:pt x="89" y="98"/>
                    <a:pt x="86" y="98"/>
                  </a:cubicBezTo>
                  <a:cubicBezTo>
                    <a:pt x="34" y="106"/>
                    <a:pt x="0" y="149"/>
                    <a:pt x="0" y="201"/>
                  </a:cubicBezTo>
                  <a:cubicBezTo>
                    <a:pt x="8" y="336"/>
                    <a:pt x="127" y="438"/>
                    <a:pt x="260" y="438"/>
                  </a:cubicBezTo>
                  <a:cubicBezTo>
                    <a:pt x="279" y="438"/>
                    <a:pt x="298" y="436"/>
                    <a:pt x="317" y="432"/>
                  </a:cubicBezTo>
                  <a:cubicBezTo>
                    <a:pt x="462" y="397"/>
                    <a:pt x="531" y="218"/>
                    <a:pt x="436" y="98"/>
                  </a:cubicBezTo>
                  <a:cubicBezTo>
                    <a:pt x="397" y="33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491;p112">
              <a:extLst>
                <a:ext uri="{FF2B5EF4-FFF2-40B4-BE49-F238E27FC236}">
                  <a16:creationId xmlns:a16="http://schemas.microsoft.com/office/drawing/2014/main" id="{07A5FA14-DE09-0906-4DA8-53002C616EEE}"/>
                </a:ext>
              </a:extLst>
            </p:cNvPr>
            <p:cNvSpPr/>
            <p:nvPr/>
          </p:nvSpPr>
          <p:spPr>
            <a:xfrm>
              <a:off x="6216900" y="2293021"/>
              <a:ext cx="39125" cy="27475"/>
            </a:xfrm>
            <a:custGeom>
              <a:avLst/>
              <a:gdLst/>
              <a:ahLst/>
              <a:cxnLst/>
              <a:rect l="l" t="t" r="r" b="b"/>
              <a:pathLst>
                <a:path w="581" h="408" extrusionOk="0">
                  <a:moveTo>
                    <a:pt x="267" y="0"/>
                  </a:moveTo>
                  <a:cubicBezTo>
                    <a:pt x="264" y="0"/>
                    <a:pt x="261" y="0"/>
                    <a:pt x="258" y="1"/>
                  </a:cubicBezTo>
                  <a:cubicBezTo>
                    <a:pt x="104" y="9"/>
                    <a:pt x="1" y="180"/>
                    <a:pt x="86" y="317"/>
                  </a:cubicBezTo>
                  <a:cubicBezTo>
                    <a:pt x="125" y="371"/>
                    <a:pt x="184" y="404"/>
                    <a:pt x="251" y="404"/>
                  </a:cubicBezTo>
                  <a:cubicBezTo>
                    <a:pt x="259" y="404"/>
                    <a:pt x="267" y="404"/>
                    <a:pt x="275" y="403"/>
                  </a:cubicBezTo>
                  <a:cubicBezTo>
                    <a:pt x="280" y="402"/>
                    <a:pt x="285" y="401"/>
                    <a:pt x="290" y="400"/>
                  </a:cubicBezTo>
                  <a:lnTo>
                    <a:pt x="290" y="400"/>
                  </a:lnTo>
                  <a:cubicBezTo>
                    <a:pt x="305" y="406"/>
                    <a:pt x="321" y="408"/>
                    <a:pt x="337" y="408"/>
                  </a:cubicBezTo>
                  <a:cubicBezTo>
                    <a:pt x="382" y="408"/>
                    <a:pt x="428" y="390"/>
                    <a:pt x="463" y="360"/>
                  </a:cubicBezTo>
                  <a:cubicBezTo>
                    <a:pt x="580" y="217"/>
                    <a:pt x="434" y="0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492;p112">
              <a:extLst>
                <a:ext uri="{FF2B5EF4-FFF2-40B4-BE49-F238E27FC236}">
                  <a16:creationId xmlns:a16="http://schemas.microsoft.com/office/drawing/2014/main" id="{3AF1B93E-0BBE-745C-0482-A4332226C7D1}"/>
                </a:ext>
              </a:extLst>
            </p:cNvPr>
            <p:cNvSpPr/>
            <p:nvPr/>
          </p:nvSpPr>
          <p:spPr>
            <a:xfrm>
              <a:off x="6191580" y="2236321"/>
              <a:ext cx="40404" cy="37980"/>
            </a:xfrm>
            <a:custGeom>
              <a:avLst/>
              <a:gdLst/>
              <a:ahLst/>
              <a:cxnLst/>
              <a:rect l="l" t="t" r="r" b="b"/>
              <a:pathLst>
                <a:path w="600" h="564" extrusionOk="0">
                  <a:moveTo>
                    <a:pt x="315" y="191"/>
                  </a:moveTo>
                  <a:cubicBezTo>
                    <a:pt x="345" y="191"/>
                    <a:pt x="374" y="204"/>
                    <a:pt x="394" y="235"/>
                  </a:cubicBezTo>
                  <a:cubicBezTo>
                    <a:pt x="420" y="269"/>
                    <a:pt x="411" y="329"/>
                    <a:pt x="377" y="355"/>
                  </a:cubicBezTo>
                  <a:cubicBezTo>
                    <a:pt x="360" y="366"/>
                    <a:pt x="344" y="373"/>
                    <a:pt x="328" y="375"/>
                  </a:cubicBezTo>
                  <a:lnTo>
                    <a:pt x="328" y="375"/>
                  </a:lnTo>
                  <a:cubicBezTo>
                    <a:pt x="332" y="364"/>
                    <a:pt x="334" y="351"/>
                    <a:pt x="334" y="338"/>
                  </a:cubicBezTo>
                  <a:cubicBezTo>
                    <a:pt x="334" y="291"/>
                    <a:pt x="298" y="251"/>
                    <a:pt x="253" y="251"/>
                  </a:cubicBezTo>
                  <a:cubicBezTo>
                    <a:pt x="249" y="251"/>
                    <a:pt x="244" y="252"/>
                    <a:pt x="240" y="252"/>
                  </a:cubicBezTo>
                  <a:lnTo>
                    <a:pt x="240" y="244"/>
                  </a:lnTo>
                  <a:cubicBezTo>
                    <a:pt x="235" y="244"/>
                    <a:pt x="230" y="245"/>
                    <a:pt x="226" y="246"/>
                  </a:cubicBezTo>
                  <a:lnTo>
                    <a:pt x="226" y="246"/>
                  </a:lnTo>
                  <a:cubicBezTo>
                    <a:pt x="241" y="212"/>
                    <a:pt x="278" y="191"/>
                    <a:pt x="315" y="191"/>
                  </a:cubicBezTo>
                  <a:close/>
                  <a:moveTo>
                    <a:pt x="303" y="1"/>
                  </a:moveTo>
                  <a:cubicBezTo>
                    <a:pt x="288" y="1"/>
                    <a:pt x="273" y="2"/>
                    <a:pt x="257" y="4"/>
                  </a:cubicBezTo>
                  <a:cubicBezTo>
                    <a:pt x="103" y="47"/>
                    <a:pt x="0" y="210"/>
                    <a:pt x="43" y="372"/>
                  </a:cubicBezTo>
                  <a:cubicBezTo>
                    <a:pt x="54" y="407"/>
                    <a:pt x="78" y="426"/>
                    <a:pt x="106" y="432"/>
                  </a:cubicBezTo>
                  <a:lnTo>
                    <a:pt x="106" y="432"/>
                  </a:lnTo>
                  <a:cubicBezTo>
                    <a:pt x="122" y="500"/>
                    <a:pt x="187" y="552"/>
                    <a:pt x="266" y="560"/>
                  </a:cubicBezTo>
                  <a:cubicBezTo>
                    <a:pt x="280" y="562"/>
                    <a:pt x="295" y="564"/>
                    <a:pt x="309" y="564"/>
                  </a:cubicBezTo>
                  <a:cubicBezTo>
                    <a:pt x="462" y="564"/>
                    <a:pt x="592" y="443"/>
                    <a:pt x="599" y="287"/>
                  </a:cubicBezTo>
                  <a:cubicBezTo>
                    <a:pt x="592" y="122"/>
                    <a:pt x="46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93;p112">
              <a:extLst>
                <a:ext uri="{FF2B5EF4-FFF2-40B4-BE49-F238E27FC236}">
                  <a16:creationId xmlns:a16="http://schemas.microsoft.com/office/drawing/2014/main" id="{0FF0E864-C26A-3882-2E55-EEC5D8F52C47}"/>
                </a:ext>
              </a:extLst>
            </p:cNvPr>
            <p:cNvSpPr/>
            <p:nvPr/>
          </p:nvSpPr>
          <p:spPr>
            <a:xfrm>
              <a:off x="5853398" y="1516522"/>
              <a:ext cx="34680" cy="36902"/>
            </a:xfrm>
            <a:custGeom>
              <a:avLst/>
              <a:gdLst/>
              <a:ahLst/>
              <a:cxnLst/>
              <a:rect l="l" t="t" r="r" b="b"/>
              <a:pathLst>
                <a:path w="515" h="548" extrusionOk="0">
                  <a:moveTo>
                    <a:pt x="264" y="296"/>
                  </a:moveTo>
                  <a:lnTo>
                    <a:pt x="264" y="296"/>
                  </a:lnTo>
                  <a:cubicBezTo>
                    <a:pt x="257" y="308"/>
                    <a:pt x="252" y="322"/>
                    <a:pt x="251" y="336"/>
                  </a:cubicBezTo>
                  <a:lnTo>
                    <a:pt x="251" y="336"/>
                  </a:lnTo>
                  <a:cubicBezTo>
                    <a:pt x="241" y="324"/>
                    <a:pt x="233" y="311"/>
                    <a:pt x="226" y="297"/>
                  </a:cubicBezTo>
                  <a:lnTo>
                    <a:pt x="226" y="297"/>
                  </a:lnTo>
                  <a:cubicBezTo>
                    <a:pt x="227" y="297"/>
                    <a:pt x="228" y="297"/>
                    <a:pt x="229" y="297"/>
                  </a:cubicBezTo>
                  <a:cubicBezTo>
                    <a:pt x="241" y="297"/>
                    <a:pt x="253" y="297"/>
                    <a:pt x="264" y="296"/>
                  </a:cubicBezTo>
                  <a:close/>
                  <a:moveTo>
                    <a:pt x="271" y="0"/>
                  </a:moveTo>
                  <a:cubicBezTo>
                    <a:pt x="244" y="0"/>
                    <a:pt x="216" y="6"/>
                    <a:pt x="189" y="17"/>
                  </a:cubicBezTo>
                  <a:cubicBezTo>
                    <a:pt x="61" y="68"/>
                    <a:pt x="1" y="205"/>
                    <a:pt x="44" y="333"/>
                  </a:cubicBezTo>
                  <a:cubicBezTo>
                    <a:pt x="69" y="462"/>
                    <a:pt x="189" y="547"/>
                    <a:pt x="317" y="547"/>
                  </a:cubicBezTo>
                  <a:cubicBezTo>
                    <a:pt x="454" y="530"/>
                    <a:pt x="514" y="359"/>
                    <a:pt x="411" y="265"/>
                  </a:cubicBezTo>
                  <a:cubicBezTo>
                    <a:pt x="411" y="264"/>
                    <a:pt x="410" y="264"/>
                    <a:pt x="409" y="263"/>
                  </a:cubicBezTo>
                  <a:lnTo>
                    <a:pt x="409" y="263"/>
                  </a:lnTo>
                  <a:cubicBezTo>
                    <a:pt x="421" y="258"/>
                    <a:pt x="434" y="253"/>
                    <a:pt x="446" y="248"/>
                  </a:cubicBezTo>
                  <a:cubicBezTo>
                    <a:pt x="488" y="214"/>
                    <a:pt x="497" y="162"/>
                    <a:pt x="471" y="119"/>
                  </a:cubicBezTo>
                  <a:cubicBezTo>
                    <a:pt x="427" y="43"/>
                    <a:pt x="350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494;p112">
              <a:extLst>
                <a:ext uri="{FF2B5EF4-FFF2-40B4-BE49-F238E27FC236}">
                  <a16:creationId xmlns:a16="http://schemas.microsoft.com/office/drawing/2014/main" id="{2EC44887-DCF0-C434-D7D7-7E47150B5F76}"/>
                </a:ext>
              </a:extLst>
            </p:cNvPr>
            <p:cNvSpPr/>
            <p:nvPr/>
          </p:nvSpPr>
          <p:spPr>
            <a:xfrm>
              <a:off x="5940402" y="1578812"/>
              <a:ext cx="36027" cy="40337"/>
            </a:xfrm>
            <a:custGeom>
              <a:avLst/>
              <a:gdLst/>
              <a:ahLst/>
              <a:cxnLst/>
              <a:rect l="l" t="t" r="r" b="b"/>
              <a:pathLst>
                <a:path w="535" h="599" extrusionOk="0">
                  <a:moveTo>
                    <a:pt x="261" y="185"/>
                  </a:moveTo>
                  <a:cubicBezTo>
                    <a:pt x="262" y="185"/>
                    <a:pt x="262" y="188"/>
                    <a:pt x="266" y="195"/>
                  </a:cubicBezTo>
                  <a:lnTo>
                    <a:pt x="273" y="217"/>
                  </a:lnTo>
                  <a:lnTo>
                    <a:pt x="273" y="217"/>
                  </a:lnTo>
                  <a:cubicBezTo>
                    <a:pt x="268" y="211"/>
                    <a:pt x="262" y="205"/>
                    <a:pt x="255" y="201"/>
                  </a:cubicBezTo>
                  <a:lnTo>
                    <a:pt x="255" y="201"/>
                  </a:lnTo>
                  <a:cubicBezTo>
                    <a:pt x="256" y="198"/>
                    <a:pt x="257" y="195"/>
                    <a:pt x="257" y="195"/>
                  </a:cubicBezTo>
                  <a:cubicBezTo>
                    <a:pt x="262" y="190"/>
                    <a:pt x="261" y="185"/>
                    <a:pt x="261" y="185"/>
                  </a:cubicBezTo>
                  <a:close/>
                  <a:moveTo>
                    <a:pt x="279" y="1"/>
                  </a:moveTo>
                  <a:cubicBezTo>
                    <a:pt x="203" y="1"/>
                    <a:pt x="128" y="64"/>
                    <a:pt x="86" y="135"/>
                  </a:cubicBezTo>
                  <a:cubicBezTo>
                    <a:pt x="18" y="255"/>
                    <a:pt x="1" y="401"/>
                    <a:pt x="43" y="529"/>
                  </a:cubicBezTo>
                  <a:cubicBezTo>
                    <a:pt x="60" y="569"/>
                    <a:pt x="95" y="587"/>
                    <a:pt x="129" y="587"/>
                  </a:cubicBezTo>
                  <a:cubicBezTo>
                    <a:pt x="145" y="587"/>
                    <a:pt x="160" y="583"/>
                    <a:pt x="174" y="576"/>
                  </a:cubicBezTo>
                  <a:lnTo>
                    <a:pt x="174" y="576"/>
                  </a:lnTo>
                  <a:cubicBezTo>
                    <a:pt x="184" y="582"/>
                    <a:pt x="194" y="587"/>
                    <a:pt x="206" y="589"/>
                  </a:cubicBezTo>
                  <a:cubicBezTo>
                    <a:pt x="229" y="596"/>
                    <a:pt x="251" y="599"/>
                    <a:pt x="271" y="599"/>
                  </a:cubicBezTo>
                  <a:cubicBezTo>
                    <a:pt x="504" y="599"/>
                    <a:pt x="534" y="175"/>
                    <a:pt x="377" y="41"/>
                  </a:cubicBezTo>
                  <a:cubicBezTo>
                    <a:pt x="346" y="13"/>
                    <a:pt x="312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495;p112">
              <a:extLst>
                <a:ext uri="{FF2B5EF4-FFF2-40B4-BE49-F238E27FC236}">
                  <a16:creationId xmlns:a16="http://schemas.microsoft.com/office/drawing/2014/main" id="{991F1D97-B911-C49F-A82B-B851DBB86051}"/>
                </a:ext>
              </a:extLst>
            </p:cNvPr>
            <p:cNvSpPr/>
            <p:nvPr/>
          </p:nvSpPr>
          <p:spPr>
            <a:xfrm>
              <a:off x="5988213" y="1520495"/>
              <a:ext cx="31784" cy="37172"/>
            </a:xfrm>
            <a:custGeom>
              <a:avLst/>
              <a:gdLst/>
              <a:ahLst/>
              <a:cxnLst/>
              <a:rect l="l" t="t" r="r" b="b"/>
              <a:pathLst>
                <a:path w="472" h="552" extrusionOk="0">
                  <a:moveTo>
                    <a:pt x="202" y="0"/>
                  </a:moveTo>
                  <a:cubicBezTo>
                    <a:pt x="160" y="0"/>
                    <a:pt x="118" y="30"/>
                    <a:pt x="112" y="69"/>
                  </a:cubicBezTo>
                  <a:cubicBezTo>
                    <a:pt x="110" y="75"/>
                    <a:pt x="108" y="81"/>
                    <a:pt x="107" y="87"/>
                  </a:cubicBezTo>
                  <a:lnTo>
                    <a:pt x="107" y="87"/>
                  </a:lnTo>
                  <a:cubicBezTo>
                    <a:pt x="103" y="86"/>
                    <a:pt x="99" y="86"/>
                    <a:pt x="95" y="86"/>
                  </a:cubicBezTo>
                  <a:cubicBezTo>
                    <a:pt x="43" y="86"/>
                    <a:pt x="1" y="129"/>
                    <a:pt x="9" y="180"/>
                  </a:cubicBezTo>
                  <a:cubicBezTo>
                    <a:pt x="14" y="223"/>
                    <a:pt x="25" y="265"/>
                    <a:pt x="41" y="305"/>
                  </a:cubicBezTo>
                  <a:lnTo>
                    <a:pt x="41" y="305"/>
                  </a:lnTo>
                  <a:cubicBezTo>
                    <a:pt x="39" y="312"/>
                    <a:pt x="37" y="319"/>
                    <a:pt x="35" y="326"/>
                  </a:cubicBezTo>
                  <a:cubicBezTo>
                    <a:pt x="15" y="393"/>
                    <a:pt x="67" y="436"/>
                    <a:pt x="120" y="439"/>
                  </a:cubicBezTo>
                  <a:lnTo>
                    <a:pt x="120" y="439"/>
                  </a:lnTo>
                  <a:cubicBezTo>
                    <a:pt x="152" y="479"/>
                    <a:pt x="190" y="513"/>
                    <a:pt x="232" y="539"/>
                  </a:cubicBezTo>
                  <a:cubicBezTo>
                    <a:pt x="248" y="548"/>
                    <a:pt x="264" y="552"/>
                    <a:pt x="280" y="552"/>
                  </a:cubicBezTo>
                  <a:cubicBezTo>
                    <a:pt x="313" y="552"/>
                    <a:pt x="342" y="534"/>
                    <a:pt x="360" y="505"/>
                  </a:cubicBezTo>
                  <a:cubicBezTo>
                    <a:pt x="471" y="334"/>
                    <a:pt x="420" y="112"/>
                    <a:pt x="240" y="9"/>
                  </a:cubicBezTo>
                  <a:cubicBezTo>
                    <a:pt x="228" y="3"/>
                    <a:pt x="215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496;p112">
              <a:extLst>
                <a:ext uri="{FF2B5EF4-FFF2-40B4-BE49-F238E27FC236}">
                  <a16:creationId xmlns:a16="http://schemas.microsoft.com/office/drawing/2014/main" id="{EBEB0E7A-383A-248E-98C1-3668FD2C73CC}"/>
                </a:ext>
              </a:extLst>
            </p:cNvPr>
            <p:cNvSpPr/>
            <p:nvPr/>
          </p:nvSpPr>
          <p:spPr>
            <a:xfrm>
              <a:off x="6059055" y="1420158"/>
              <a:ext cx="604983" cy="849292"/>
            </a:xfrm>
            <a:custGeom>
              <a:avLst/>
              <a:gdLst/>
              <a:ahLst/>
              <a:cxnLst/>
              <a:rect l="l" t="t" r="r" b="b"/>
              <a:pathLst>
                <a:path w="8984" h="12612" extrusionOk="0">
                  <a:moveTo>
                    <a:pt x="1705" y="0"/>
                  </a:moveTo>
                  <a:cubicBezTo>
                    <a:pt x="1370" y="0"/>
                    <a:pt x="1066" y="52"/>
                    <a:pt x="831" y="182"/>
                  </a:cubicBezTo>
                  <a:cubicBezTo>
                    <a:pt x="386" y="421"/>
                    <a:pt x="1" y="601"/>
                    <a:pt x="206" y="772"/>
                  </a:cubicBezTo>
                  <a:lnTo>
                    <a:pt x="172" y="780"/>
                  </a:lnTo>
                  <a:cubicBezTo>
                    <a:pt x="497" y="2183"/>
                    <a:pt x="822" y="3586"/>
                    <a:pt x="1156" y="4989"/>
                  </a:cubicBezTo>
                  <a:cubicBezTo>
                    <a:pt x="1370" y="5922"/>
                    <a:pt x="1584" y="6854"/>
                    <a:pt x="1909" y="7761"/>
                  </a:cubicBezTo>
                  <a:cubicBezTo>
                    <a:pt x="2490" y="9370"/>
                    <a:pt x="3406" y="10909"/>
                    <a:pt x="3500" y="12612"/>
                  </a:cubicBezTo>
                  <a:cubicBezTo>
                    <a:pt x="5271" y="12526"/>
                    <a:pt x="6896" y="11329"/>
                    <a:pt x="7649" y="9729"/>
                  </a:cubicBezTo>
                  <a:cubicBezTo>
                    <a:pt x="8410" y="8129"/>
                    <a:pt x="8983" y="5828"/>
                    <a:pt x="8256" y="4211"/>
                  </a:cubicBezTo>
                  <a:cubicBezTo>
                    <a:pt x="7426" y="2346"/>
                    <a:pt x="6152" y="1388"/>
                    <a:pt x="4270" y="609"/>
                  </a:cubicBezTo>
                  <a:cubicBezTo>
                    <a:pt x="3635" y="345"/>
                    <a:pt x="2567" y="0"/>
                    <a:pt x="1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8" name="Google Shape;7387;p112">
            <a:extLst>
              <a:ext uri="{FF2B5EF4-FFF2-40B4-BE49-F238E27FC236}">
                <a16:creationId xmlns:a16="http://schemas.microsoft.com/office/drawing/2014/main" id="{16B0C0BA-F7B8-198A-E43A-FF57FCBDD60F}"/>
              </a:ext>
            </a:extLst>
          </p:cNvPr>
          <p:cNvSpPr/>
          <p:nvPr/>
        </p:nvSpPr>
        <p:spPr>
          <a:xfrm>
            <a:off x="37401" y="1810710"/>
            <a:ext cx="1215891" cy="1193175"/>
          </a:xfrm>
          <a:custGeom>
            <a:avLst/>
            <a:gdLst/>
            <a:ahLst/>
            <a:cxnLst/>
            <a:rect l="l" t="t" r="r" b="b"/>
            <a:pathLst>
              <a:path w="13542" h="13289" extrusionOk="0">
                <a:moveTo>
                  <a:pt x="8901" y="1"/>
                </a:moveTo>
                <a:cubicBezTo>
                  <a:pt x="8877" y="1"/>
                  <a:pt x="8851" y="11"/>
                  <a:pt x="8828" y="36"/>
                </a:cubicBezTo>
                <a:cubicBezTo>
                  <a:pt x="8828" y="36"/>
                  <a:pt x="8828" y="36"/>
                  <a:pt x="8828" y="36"/>
                </a:cubicBezTo>
                <a:lnTo>
                  <a:pt x="8828" y="36"/>
                </a:lnTo>
                <a:cubicBezTo>
                  <a:pt x="6690" y="2422"/>
                  <a:pt x="4652" y="4895"/>
                  <a:pt x="2719" y="7450"/>
                </a:cubicBezTo>
                <a:lnTo>
                  <a:pt x="2719" y="7450"/>
                </a:lnTo>
                <a:cubicBezTo>
                  <a:pt x="3619" y="5920"/>
                  <a:pt x="4614" y="4446"/>
                  <a:pt x="5695" y="3036"/>
                </a:cubicBezTo>
                <a:lnTo>
                  <a:pt x="5695" y="3036"/>
                </a:lnTo>
                <a:cubicBezTo>
                  <a:pt x="6225" y="2370"/>
                  <a:pt x="6762" y="1710"/>
                  <a:pt x="7306" y="1054"/>
                </a:cubicBezTo>
                <a:cubicBezTo>
                  <a:pt x="7364" y="975"/>
                  <a:pt x="7298" y="877"/>
                  <a:pt x="7226" y="877"/>
                </a:cubicBezTo>
                <a:cubicBezTo>
                  <a:pt x="7203" y="877"/>
                  <a:pt x="7180" y="886"/>
                  <a:pt x="7160" y="909"/>
                </a:cubicBezTo>
                <a:cubicBezTo>
                  <a:pt x="6504" y="1667"/>
                  <a:pt x="5874" y="2447"/>
                  <a:pt x="5272" y="3247"/>
                </a:cubicBezTo>
                <a:lnTo>
                  <a:pt x="5272" y="3247"/>
                </a:lnTo>
                <a:cubicBezTo>
                  <a:pt x="4165" y="4645"/>
                  <a:pt x="3085" y="6064"/>
                  <a:pt x="2032" y="7506"/>
                </a:cubicBezTo>
                <a:lnTo>
                  <a:pt x="2032" y="7506"/>
                </a:lnTo>
                <a:cubicBezTo>
                  <a:pt x="3522" y="5084"/>
                  <a:pt x="5111" y="2723"/>
                  <a:pt x="6792" y="429"/>
                </a:cubicBezTo>
                <a:cubicBezTo>
                  <a:pt x="6847" y="350"/>
                  <a:pt x="6776" y="280"/>
                  <a:pt x="6703" y="280"/>
                </a:cubicBezTo>
                <a:cubicBezTo>
                  <a:pt x="6674" y="280"/>
                  <a:pt x="6645" y="291"/>
                  <a:pt x="6623" y="316"/>
                </a:cubicBezTo>
                <a:lnTo>
                  <a:pt x="6623" y="316"/>
                </a:lnTo>
                <a:lnTo>
                  <a:pt x="6613" y="310"/>
                </a:lnTo>
                <a:cubicBezTo>
                  <a:pt x="6525" y="429"/>
                  <a:pt x="6438" y="549"/>
                  <a:pt x="6351" y="668"/>
                </a:cubicBezTo>
                <a:lnTo>
                  <a:pt x="6351" y="668"/>
                </a:lnTo>
                <a:lnTo>
                  <a:pt x="2552" y="5590"/>
                </a:lnTo>
                <a:lnTo>
                  <a:pt x="2552" y="5590"/>
                </a:lnTo>
                <a:cubicBezTo>
                  <a:pt x="3712" y="3827"/>
                  <a:pt x="4909" y="2087"/>
                  <a:pt x="6145" y="379"/>
                </a:cubicBezTo>
                <a:lnTo>
                  <a:pt x="6145" y="379"/>
                </a:lnTo>
                <a:cubicBezTo>
                  <a:pt x="6153" y="370"/>
                  <a:pt x="6160" y="361"/>
                  <a:pt x="6168" y="352"/>
                </a:cubicBezTo>
                <a:lnTo>
                  <a:pt x="6165" y="351"/>
                </a:lnTo>
                <a:lnTo>
                  <a:pt x="6165" y="351"/>
                </a:lnTo>
                <a:cubicBezTo>
                  <a:pt x="6169" y="345"/>
                  <a:pt x="6173" y="340"/>
                  <a:pt x="6176" y="335"/>
                </a:cubicBezTo>
                <a:cubicBezTo>
                  <a:pt x="6227" y="265"/>
                  <a:pt x="6155" y="181"/>
                  <a:pt x="6087" y="181"/>
                </a:cubicBezTo>
                <a:cubicBezTo>
                  <a:pt x="6063" y="181"/>
                  <a:pt x="6040" y="191"/>
                  <a:pt x="6022" y="216"/>
                </a:cubicBezTo>
                <a:cubicBezTo>
                  <a:pt x="6019" y="220"/>
                  <a:pt x="6015" y="224"/>
                  <a:pt x="6011" y="229"/>
                </a:cubicBezTo>
                <a:lnTo>
                  <a:pt x="6011" y="229"/>
                </a:lnTo>
                <a:lnTo>
                  <a:pt x="6005" y="224"/>
                </a:lnTo>
                <a:cubicBezTo>
                  <a:pt x="5990" y="246"/>
                  <a:pt x="5974" y="268"/>
                  <a:pt x="5958" y="289"/>
                </a:cubicBezTo>
                <a:lnTo>
                  <a:pt x="5958" y="289"/>
                </a:lnTo>
                <a:cubicBezTo>
                  <a:pt x="4264" y="2241"/>
                  <a:pt x="2661" y="4278"/>
                  <a:pt x="1155" y="6383"/>
                </a:cubicBezTo>
                <a:lnTo>
                  <a:pt x="1155" y="6383"/>
                </a:lnTo>
                <a:cubicBezTo>
                  <a:pt x="2140" y="4589"/>
                  <a:pt x="3255" y="2868"/>
                  <a:pt x="4483" y="1234"/>
                </a:cubicBezTo>
                <a:lnTo>
                  <a:pt x="4468" y="1225"/>
                </a:lnTo>
                <a:lnTo>
                  <a:pt x="4468" y="1225"/>
                </a:lnTo>
                <a:cubicBezTo>
                  <a:pt x="4470" y="1222"/>
                  <a:pt x="4472" y="1219"/>
                  <a:pt x="4474" y="1216"/>
                </a:cubicBezTo>
                <a:cubicBezTo>
                  <a:pt x="4528" y="1144"/>
                  <a:pt x="4459" y="1071"/>
                  <a:pt x="4386" y="1071"/>
                </a:cubicBezTo>
                <a:cubicBezTo>
                  <a:pt x="4356" y="1071"/>
                  <a:pt x="4325" y="1084"/>
                  <a:pt x="4303" y="1114"/>
                </a:cubicBezTo>
                <a:cubicBezTo>
                  <a:pt x="3949" y="1582"/>
                  <a:pt x="3605" y="2059"/>
                  <a:pt x="3272" y="2542"/>
                </a:cubicBezTo>
                <a:lnTo>
                  <a:pt x="3272" y="2542"/>
                </a:lnTo>
                <a:cubicBezTo>
                  <a:pt x="2351" y="3795"/>
                  <a:pt x="1413" y="5035"/>
                  <a:pt x="454" y="6263"/>
                </a:cubicBezTo>
                <a:lnTo>
                  <a:pt x="454" y="6263"/>
                </a:lnTo>
                <a:cubicBezTo>
                  <a:pt x="1086" y="4667"/>
                  <a:pt x="1870" y="3129"/>
                  <a:pt x="2789" y="1678"/>
                </a:cubicBezTo>
                <a:cubicBezTo>
                  <a:pt x="2815" y="1606"/>
                  <a:pt x="2755" y="1539"/>
                  <a:pt x="2687" y="1539"/>
                </a:cubicBezTo>
                <a:cubicBezTo>
                  <a:pt x="2667" y="1539"/>
                  <a:pt x="2646" y="1545"/>
                  <a:pt x="2626" y="1559"/>
                </a:cubicBezTo>
                <a:cubicBezTo>
                  <a:pt x="2620" y="1564"/>
                  <a:pt x="2615" y="1570"/>
                  <a:pt x="2609" y="1576"/>
                </a:cubicBezTo>
                <a:lnTo>
                  <a:pt x="2609" y="1576"/>
                </a:lnTo>
                <a:lnTo>
                  <a:pt x="2609" y="1576"/>
                </a:lnTo>
                <a:cubicBezTo>
                  <a:pt x="2609" y="1576"/>
                  <a:pt x="2608" y="1577"/>
                  <a:pt x="2608" y="1577"/>
                </a:cubicBezTo>
                <a:lnTo>
                  <a:pt x="2608" y="1577"/>
                </a:lnTo>
                <a:cubicBezTo>
                  <a:pt x="1751" y="2462"/>
                  <a:pt x="953" y="3396"/>
                  <a:pt x="231" y="4390"/>
                </a:cubicBezTo>
                <a:cubicBezTo>
                  <a:pt x="176" y="4469"/>
                  <a:pt x="246" y="4544"/>
                  <a:pt x="319" y="4544"/>
                </a:cubicBezTo>
                <a:cubicBezTo>
                  <a:pt x="349" y="4544"/>
                  <a:pt x="379" y="4531"/>
                  <a:pt x="402" y="4502"/>
                </a:cubicBezTo>
                <a:lnTo>
                  <a:pt x="402" y="4493"/>
                </a:lnTo>
                <a:cubicBezTo>
                  <a:pt x="932" y="3761"/>
                  <a:pt x="1504" y="3061"/>
                  <a:pt x="2111" y="2395"/>
                </a:cubicBezTo>
                <a:lnTo>
                  <a:pt x="2111" y="2395"/>
                </a:lnTo>
                <a:cubicBezTo>
                  <a:pt x="1288" y="3803"/>
                  <a:pt x="591" y="5280"/>
                  <a:pt x="25" y="6811"/>
                </a:cubicBezTo>
                <a:cubicBezTo>
                  <a:pt x="0" y="6880"/>
                  <a:pt x="71" y="6944"/>
                  <a:pt x="134" y="6944"/>
                </a:cubicBezTo>
                <a:cubicBezTo>
                  <a:pt x="158" y="6944"/>
                  <a:pt x="180" y="6935"/>
                  <a:pt x="197" y="6914"/>
                </a:cubicBezTo>
                <a:cubicBezTo>
                  <a:pt x="724" y="6246"/>
                  <a:pt x="1244" y="5573"/>
                  <a:pt x="1759" y="4897"/>
                </a:cubicBezTo>
                <a:lnTo>
                  <a:pt x="1759" y="4897"/>
                </a:lnTo>
                <a:cubicBezTo>
                  <a:pt x="1215" y="5807"/>
                  <a:pt x="706" y="6738"/>
                  <a:pt x="231" y="7684"/>
                </a:cubicBezTo>
                <a:cubicBezTo>
                  <a:pt x="206" y="7760"/>
                  <a:pt x="268" y="7821"/>
                  <a:pt x="334" y="7821"/>
                </a:cubicBezTo>
                <a:cubicBezTo>
                  <a:pt x="357" y="7821"/>
                  <a:pt x="380" y="7814"/>
                  <a:pt x="399" y="7797"/>
                </a:cubicBezTo>
                <a:lnTo>
                  <a:pt x="399" y="7797"/>
                </a:lnTo>
                <a:lnTo>
                  <a:pt x="410" y="7804"/>
                </a:lnTo>
                <a:cubicBezTo>
                  <a:pt x="423" y="7778"/>
                  <a:pt x="436" y="7753"/>
                  <a:pt x="449" y="7727"/>
                </a:cubicBezTo>
                <a:lnTo>
                  <a:pt x="449" y="7727"/>
                </a:lnTo>
                <a:cubicBezTo>
                  <a:pt x="1747" y="5846"/>
                  <a:pt x="3123" y="4014"/>
                  <a:pt x="4572" y="2243"/>
                </a:cubicBezTo>
                <a:lnTo>
                  <a:pt x="4572" y="2243"/>
                </a:lnTo>
                <a:cubicBezTo>
                  <a:pt x="3355" y="3987"/>
                  <a:pt x="2175" y="5756"/>
                  <a:pt x="1035" y="7556"/>
                </a:cubicBezTo>
                <a:cubicBezTo>
                  <a:pt x="987" y="7633"/>
                  <a:pt x="1056" y="7699"/>
                  <a:pt x="1129" y="7699"/>
                </a:cubicBezTo>
                <a:cubicBezTo>
                  <a:pt x="1160" y="7699"/>
                  <a:pt x="1191" y="7687"/>
                  <a:pt x="1215" y="7658"/>
                </a:cubicBezTo>
                <a:lnTo>
                  <a:pt x="3976" y="4075"/>
                </a:lnTo>
                <a:lnTo>
                  <a:pt x="3976" y="4075"/>
                </a:lnTo>
                <a:cubicBezTo>
                  <a:pt x="2777" y="5869"/>
                  <a:pt x="1633" y="7700"/>
                  <a:pt x="547" y="9566"/>
                </a:cubicBezTo>
                <a:cubicBezTo>
                  <a:pt x="499" y="9650"/>
                  <a:pt x="569" y="9721"/>
                  <a:pt x="638" y="9721"/>
                </a:cubicBezTo>
                <a:cubicBezTo>
                  <a:pt x="667" y="9721"/>
                  <a:pt x="696" y="9709"/>
                  <a:pt x="717" y="9680"/>
                </a:cubicBezTo>
                <a:lnTo>
                  <a:pt x="717" y="9680"/>
                </a:lnTo>
                <a:lnTo>
                  <a:pt x="727" y="9686"/>
                </a:lnTo>
                <a:cubicBezTo>
                  <a:pt x="750" y="9645"/>
                  <a:pt x="774" y="9605"/>
                  <a:pt x="797" y="9565"/>
                </a:cubicBezTo>
                <a:lnTo>
                  <a:pt x="797" y="9565"/>
                </a:lnTo>
                <a:cubicBezTo>
                  <a:pt x="1577" y="8457"/>
                  <a:pt x="2374" y="7361"/>
                  <a:pt x="3186" y="6278"/>
                </a:cubicBezTo>
                <a:lnTo>
                  <a:pt x="3186" y="6278"/>
                </a:lnTo>
                <a:cubicBezTo>
                  <a:pt x="2673" y="7095"/>
                  <a:pt x="2186" y="7930"/>
                  <a:pt x="1728" y="8779"/>
                </a:cubicBezTo>
                <a:cubicBezTo>
                  <a:pt x="1703" y="8859"/>
                  <a:pt x="1763" y="8921"/>
                  <a:pt x="1827" y="8921"/>
                </a:cubicBezTo>
                <a:cubicBezTo>
                  <a:pt x="1852" y="8921"/>
                  <a:pt x="1877" y="8912"/>
                  <a:pt x="1899" y="8890"/>
                </a:cubicBezTo>
                <a:cubicBezTo>
                  <a:pt x="1900" y="8889"/>
                  <a:pt x="1901" y="8888"/>
                  <a:pt x="1902" y="8887"/>
                </a:cubicBezTo>
                <a:lnTo>
                  <a:pt x="1902" y="8887"/>
                </a:lnTo>
                <a:lnTo>
                  <a:pt x="1907" y="8890"/>
                </a:lnTo>
                <a:cubicBezTo>
                  <a:pt x="1915" y="8876"/>
                  <a:pt x="1923" y="8861"/>
                  <a:pt x="1931" y="8846"/>
                </a:cubicBezTo>
                <a:lnTo>
                  <a:pt x="1931" y="8846"/>
                </a:lnTo>
                <a:cubicBezTo>
                  <a:pt x="3325" y="6948"/>
                  <a:pt x="4773" y="5098"/>
                  <a:pt x="6280" y="3292"/>
                </a:cubicBezTo>
                <a:lnTo>
                  <a:pt x="6280" y="3292"/>
                </a:lnTo>
                <a:cubicBezTo>
                  <a:pt x="4722" y="5392"/>
                  <a:pt x="3254" y="7557"/>
                  <a:pt x="1793" y="9724"/>
                </a:cubicBezTo>
                <a:lnTo>
                  <a:pt x="1793" y="9724"/>
                </a:lnTo>
                <a:cubicBezTo>
                  <a:pt x="1740" y="9802"/>
                  <a:pt x="1687" y="9881"/>
                  <a:pt x="1634" y="9960"/>
                </a:cubicBezTo>
                <a:cubicBezTo>
                  <a:pt x="1585" y="10038"/>
                  <a:pt x="1662" y="10113"/>
                  <a:pt x="1734" y="10113"/>
                </a:cubicBezTo>
                <a:cubicBezTo>
                  <a:pt x="1764" y="10113"/>
                  <a:pt x="1794" y="10101"/>
                  <a:pt x="1813" y="10071"/>
                </a:cubicBezTo>
                <a:cubicBezTo>
                  <a:pt x="2014" y="9773"/>
                  <a:pt x="2215" y="9475"/>
                  <a:pt x="2416" y="9177"/>
                </a:cubicBezTo>
                <a:lnTo>
                  <a:pt x="2416" y="9177"/>
                </a:lnTo>
                <a:cubicBezTo>
                  <a:pt x="3567" y="7519"/>
                  <a:pt x="4785" y="5910"/>
                  <a:pt x="6031" y="4322"/>
                </a:cubicBezTo>
                <a:lnTo>
                  <a:pt x="6031" y="4322"/>
                </a:lnTo>
                <a:cubicBezTo>
                  <a:pt x="4721" y="6224"/>
                  <a:pt x="3476" y="8169"/>
                  <a:pt x="2292" y="10156"/>
                </a:cubicBezTo>
                <a:cubicBezTo>
                  <a:pt x="2248" y="10226"/>
                  <a:pt x="2317" y="10310"/>
                  <a:pt x="2387" y="10310"/>
                </a:cubicBezTo>
                <a:cubicBezTo>
                  <a:pt x="2411" y="10310"/>
                  <a:pt x="2435" y="10300"/>
                  <a:pt x="2455" y="10276"/>
                </a:cubicBezTo>
                <a:cubicBezTo>
                  <a:pt x="4687" y="7384"/>
                  <a:pt x="7016" y="4563"/>
                  <a:pt x="9430" y="1817"/>
                </a:cubicBezTo>
                <a:lnTo>
                  <a:pt x="9430" y="1817"/>
                </a:lnTo>
                <a:cubicBezTo>
                  <a:pt x="7338" y="4828"/>
                  <a:pt x="5221" y="7825"/>
                  <a:pt x="3079" y="10802"/>
                </a:cubicBezTo>
                <a:lnTo>
                  <a:pt x="3079" y="10802"/>
                </a:lnTo>
                <a:cubicBezTo>
                  <a:pt x="3073" y="10809"/>
                  <a:pt x="3068" y="10817"/>
                  <a:pt x="3062" y="10824"/>
                </a:cubicBezTo>
                <a:lnTo>
                  <a:pt x="3063" y="10824"/>
                </a:lnTo>
                <a:lnTo>
                  <a:pt x="3063" y="10824"/>
                </a:lnTo>
                <a:cubicBezTo>
                  <a:pt x="3057" y="10833"/>
                  <a:pt x="3051" y="10841"/>
                  <a:pt x="3045" y="10849"/>
                </a:cubicBezTo>
                <a:cubicBezTo>
                  <a:pt x="3001" y="10919"/>
                  <a:pt x="3074" y="11003"/>
                  <a:pt x="3143" y="11003"/>
                </a:cubicBezTo>
                <a:cubicBezTo>
                  <a:pt x="3167" y="11003"/>
                  <a:pt x="3190" y="10993"/>
                  <a:pt x="3208" y="10969"/>
                </a:cubicBezTo>
                <a:cubicBezTo>
                  <a:pt x="3213" y="10963"/>
                  <a:pt x="3218" y="10956"/>
                  <a:pt x="3223" y="10950"/>
                </a:cubicBezTo>
                <a:lnTo>
                  <a:pt x="3223" y="10950"/>
                </a:lnTo>
                <a:lnTo>
                  <a:pt x="3225" y="10952"/>
                </a:lnTo>
                <a:cubicBezTo>
                  <a:pt x="3238" y="10933"/>
                  <a:pt x="3252" y="10914"/>
                  <a:pt x="3266" y="10895"/>
                </a:cubicBezTo>
                <a:lnTo>
                  <a:pt x="3266" y="10895"/>
                </a:lnTo>
                <a:cubicBezTo>
                  <a:pt x="4963" y="8723"/>
                  <a:pt x="6674" y="6565"/>
                  <a:pt x="8408" y="4422"/>
                </a:cubicBezTo>
                <a:lnTo>
                  <a:pt x="8408" y="4422"/>
                </a:lnTo>
                <a:cubicBezTo>
                  <a:pt x="6705" y="6902"/>
                  <a:pt x="5043" y="9412"/>
                  <a:pt x="3422" y="11953"/>
                </a:cubicBezTo>
                <a:cubicBezTo>
                  <a:pt x="3377" y="12023"/>
                  <a:pt x="3446" y="12107"/>
                  <a:pt x="3516" y="12107"/>
                </a:cubicBezTo>
                <a:cubicBezTo>
                  <a:pt x="3540" y="12107"/>
                  <a:pt x="3564" y="12097"/>
                  <a:pt x="3584" y="12073"/>
                </a:cubicBezTo>
                <a:cubicBezTo>
                  <a:pt x="3589" y="12066"/>
                  <a:pt x="3594" y="12060"/>
                  <a:pt x="3599" y="12054"/>
                </a:cubicBezTo>
                <a:lnTo>
                  <a:pt x="3599" y="12054"/>
                </a:lnTo>
                <a:lnTo>
                  <a:pt x="3601" y="12055"/>
                </a:lnTo>
                <a:cubicBezTo>
                  <a:pt x="3605" y="12050"/>
                  <a:pt x="3609" y="12044"/>
                  <a:pt x="3612" y="12038"/>
                </a:cubicBezTo>
                <a:lnTo>
                  <a:pt x="3612" y="12038"/>
                </a:lnTo>
                <a:cubicBezTo>
                  <a:pt x="5623" y="9586"/>
                  <a:pt x="7639" y="7134"/>
                  <a:pt x="9651" y="4681"/>
                </a:cubicBezTo>
                <a:lnTo>
                  <a:pt x="9651" y="4681"/>
                </a:lnTo>
                <a:cubicBezTo>
                  <a:pt x="8235" y="6875"/>
                  <a:pt x="6874" y="9105"/>
                  <a:pt x="5569" y="11363"/>
                </a:cubicBezTo>
                <a:cubicBezTo>
                  <a:pt x="5521" y="11447"/>
                  <a:pt x="5587" y="11514"/>
                  <a:pt x="5657" y="11514"/>
                </a:cubicBezTo>
                <a:cubicBezTo>
                  <a:pt x="5687" y="11514"/>
                  <a:pt x="5717" y="11502"/>
                  <a:pt x="5740" y="11474"/>
                </a:cubicBezTo>
                <a:lnTo>
                  <a:pt x="11092" y="4456"/>
                </a:lnTo>
                <a:lnTo>
                  <a:pt x="11092" y="4456"/>
                </a:lnTo>
                <a:lnTo>
                  <a:pt x="6091" y="12278"/>
                </a:lnTo>
                <a:lnTo>
                  <a:pt x="6098" y="12283"/>
                </a:lnTo>
                <a:lnTo>
                  <a:pt x="6098" y="12283"/>
                </a:lnTo>
                <a:cubicBezTo>
                  <a:pt x="6096" y="12287"/>
                  <a:pt x="6093" y="12291"/>
                  <a:pt x="6091" y="12295"/>
                </a:cubicBezTo>
                <a:cubicBezTo>
                  <a:pt x="6037" y="12367"/>
                  <a:pt x="6110" y="12444"/>
                  <a:pt x="6182" y="12444"/>
                </a:cubicBezTo>
                <a:cubicBezTo>
                  <a:pt x="6212" y="12444"/>
                  <a:pt x="6242" y="12431"/>
                  <a:pt x="6262" y="12398"/>
                </a:cubicBezTo>
                <a:lnTo>
                  <a:pt x="6957" y="11311"/>
                </a:lnTo>
                <a:lnTo>
                  <a:pt x="6957" y="11311"/>
                </a:lnTo>
                <a:cubicBezTo>
                  <a:pt x="8123" y="9531"/>
                  <a:pt x="9352" y="7794"/>
                  <a:pt x="10641" y="6102"/>
                </a:cubicBezTo>
                <a:lnTo>
                  <a:pt x="10641" y="6102"/>
                </a:lnTo>
                <a:cubicBezTo>
                  <a:pt x="9526" y="7831"/>
                  <a:pt x="8486" y="9608"/>
                  <a:pt x="7519" y="11422"/>
                </a:cubicBezTo>
                <a:cubicBezTo>
                  <a:pt x="7501" y="11503"/>
                  <a:pt x="7559" y="11561"/>
                  <a:pt x="7621" y="11561"/>
                </a:cubicBezTo>
                <a:cubicBezTo>
                  <a:pt x="7643" y="11561"/>
                  <a:pt x="7665" y="11554"/>
                  <a:pt x="7685" y="11538"/>
                </a:cubicBezTo>
                <a:lnTo>
                  <a:pt x="7685" y="11538"/>
                </a:lnTo>
                <a:lnTo>
                  <a:pt x="7691" y="11542"/>
                </a:lnTo>
                <a:cubicBezTo>
                  <a:pt x="7697" y="11530"/>
                  <a:pt x="7704" y="11517"/>
                  <a:pt x="7710" y="11505"/>
                </a:cubicBezTo>
                <a:lnTo>
                  <a:pt x="7710" y="11505"/>
                </a:lnTo>
                <a:cubicBezTo>
                  <a:pt x="8973" y="9676"/>
                  <a:pt x="10271" y="7876"/>
                  <a:pt x="11611" y="6103"/>
                </a:cubicBezTo>
                <a:lnTo>
                  <a:pt x="11611" y="6103"/>
                </a:lnTo>
                <a:cubicBezTo>
                  <a:pt x="10391" y="7956"/>
                  <a:pt x="9209" y="9835"/>
                  <a:pt x="8067" y="11739"/>
                </a:cubicBezTo>
                <a:cubicBezTo>
                  <a:pt x="8019" y="11816"/>
                  <a:pt x="8092" y="11890"/>
                  <a:pt x="8163" y="11890"/>
                </a:cubicBezTo>
                <a:cubicBezTo>
                  <a:pt x="8195" y="11890"/>
                  <a:pt x="8226" y="11875"/>
                  <a:pt x="8247" y="11842"/>
                </a:cubicBezTo>
                <a:lnTo>
                  <a:pt x="11060" y="7757"/>
                </a:lnTo>
                <a:lnTo>
                  <a:pt x="11060" y="7757"/>
                </a:lnTo>
                <a:cubicBezTo>
                  <a:pt x="10173" y="9308"/>
                  <a:pt x="9305" y="10869"/>
                  <a:pt x="8452" y="12440"/>
                </a:cubicBezTo>
                <a:cubicBezTo>
                  <a:pt x="8433" y="12514"/>
                  <a:pt x="8491" y="12571"/>
                  <a:pt x="8553" y="12571"/>
                </a:cubicBezTo>
                <a:cubicBezTo>
                  <a:pt x="8575" y="12571"/>
                  <a:pt x="8597" y="12564"/>
                  <a:pt x="8617" y="12548"/>
                </a:cubicBezTo>
                <a:lnTo>
                  <a:pt x="8617" y="12548"/>
                </a:lnTo>
                <a:lnTo>
                  <a:pt x="8623" y="12552"/>
                </a:lnTo>
                <a:cubicBezTo>
                  <a:pt x="8635" y="12530"/>
                  <a:pt x="8646" y="12509"/>
                  <a:pt x="8658" y="12487"/>
                </a:cubicBezTo>
                <a:lnTo>
                  <a:pt x="8658" y="12487"/>
                </a:lnTo>
                <a:cubicBezTo>
                  <a:pt x="9393" y="11318"/>
                  <a:pt x="10156" y="10163"/>
                  <a:pt x="10946" y="9025"/>
                </a:cubicBezTo>
                <a:lnTo>
                  <a:pt x="10946" y="9025"/>
                </a:lnTo>
                <a:cubicBezTo>
                  <a:pt x="10157" y="10367"/>
                  <a:pt x="9416" y="11737"/>
                  <a:pt x="8726" y="13133"/>
                </a:cubicBezTo>
                <a:cubicBezTo>
                  <a:pt x="8684" y="13217"/>
                  <a:pt x="8751" y="13289"/>
                  <a:pt x="8818" y="13289"/>
                </a:cubicBezTo>
                <a:cubicBezTo>
                  <a:pt x="8845" y="13289"/>
                  <a:pt x="8872" y="13277"/>
                  <a:pt x="8893" y="13250"/>
                </a:cubicBezTo>
                <a:lnTo>
                  <a:pt x="8893" y="13250"/>
                </a:lnTo>
                <a:lnTo>
                  <a:pt x="8897" y="13253"/>
                </a:lnTo>
                <a:cubicBezTo>
                  <a:pt x="8909" y="13230"/>
                  <a:pt x="8920" y="13206"/>
                  <a:pt x="8932" y="13182"/>
                </a:cubicBezTo>
                <a:lnTo>
                  <a:pt x="8932" y="13182"/>
                </a:lnTo>
                <a:cubicBezTo>
                  <a:pt x="10063" y="11194"/>
                  <a:pt x="11334" y="9285"/>
                  <a:pt x="12734" y="7475"/>
                </a:cubicBezTo>
                <a:lnTo>
                  <a:pt x="12734" y="7475"/>
                </a:lnTo>
                <a:cubicBezTo>
                  <a:pt x="12113" y="8841"/>
                  <a:pt x="11451" y="10185"/>
                  <a:pt x="10753" y="11517"/>
                </a:cubicBezTo>
                <a:cubicBezTo>
                  <a:pt x="10706" y="11594"/>
                  <a:pt x="10778" y="11667"/>
                  <a:pt x="10847" y="11667"/>
                </a:cubicBezTo>
                <a:cubicBezTo>
                  <a:pt x="10877" y="11667"/>
                  <a:pt x="10906" y="11653"/>
                  <a:pt x="10924" y="11619"/>
                </a:cubicBezTo>
                <a:cubicBezTo>
                  <a:pt x="11754" y="10045"/>
                  <a:pt x="12533" y="8445"/>
                  <a:pt x="13260" y="6811"/>
                </a:cubicBezTo>
                <a:cubicBezTo>
                  <a:pt x="13291" y="6742"/>
                  <a:pt x="13230" y="6654"/>
                  <a:pt x="13164" y="6654"/>
                </a:cubicBezTo>
                <a:cubicBezTo>
                  <a:pt x="13141" y="6654"/>
                  <a:pt x="13117" y="6665"/>
                  <a:pt x="13097" y="6692"/>
                </a:cubicBezTo>
                <a:cubicBezTo>
                  <a:pt x="13094" y="6696"/>
                  <a:pt x="13090" y="6701"/>
                  <a:pt x="13086" y="6705"/>
                </a:cubicBezTo>
                <a:lnTo>
                  <a:pt x="13086" y="6705"/>
                </a:lnTo>
                <a:lnTo>
                  <a:pt x="13080" y="6700"/>
                </a:lnTo>
                <a:cubicBezTo>
                  <a:pt x="13076" y="6710"/>
                  <a:pt x="13072" y="6719"/>
                  <a:pt x="13068" y="6729"/>
                </a:cubicBezTo>
                <a:lnTo>
                  <a:pt x="13068" y="6729"/>
                </a:lnTo>
                <a:cubicBezTo>
                  <a:pt x="12125" y="7906"/>
                  <a:pt x="11238" y="9130"/>
                  <a:pt x="10408" y="10392"/>
                </a:cubicBezTo>
                <a:lnTo>
                  <a:pt x="10408" y="10392"/>
                </a:lnTo>
                <a:cubicBezTo>
                  <a:pt x="11136" y="9091"/>
                  <a:pt x="11907" y="7814"/>
                  <a:pt x="12721" y="6563"/>
                </a:cubicBezTo>
                <a:cubicBezTo>
                  <a:pt x="12769" y="6486"/>
                  <a:pt x="12700" y="6416"/>
                  <a:pt x="12628" y="6416"/>
                </a:cubicBezTo>
                <a:cubicBezTo>
                  <a:pt x="12598" y="6416"/>
                  <a:pt x="12569" y="6428"/>
                  <a:pt x="12546" y="6455"/>
                </a:cubicBezTo>
                <a:lnTo>
                  <a:pt x="12546" y="6455"/>
                </a:lnTo>
                <a:lnTo>
                  <a:pt x="12541" y="6452"/>
                </a:lnTo>
                <a:cubicBezTo>
                  <a:pt x="12526" y="6476"/>
                  <a:pt x="12511" y="6499"/>
                  <a:pt x="12495" y="6522"/>
                </a:cubicBezTo>
                <a:lnTo>
                  <a:pt x="12495" y="6522"/>
                </a:lnTo>
                <a:cubicBezTo>
                  <a:pt x="11635" y="7682"/>
                  <a:pt x="10799" y="8866"/>
                  <a:pt x="9992" y="10070"/>
                </a:cubicBezTo>
                <a:lnTo>
                  <a:pt x="9992" y="10070"/>
                </a:lnTo>
                <a:cubicBezTo>
                  <a:pt x="10817" y="8594"/>
                  <a:pt x="11657" y="7124"/>
                  <a:pt x="12507" y="5665"/>
                </a:cubicBezTo>
                <a:cubicBezTo>
                  <a:pt x="12555" y="5587"/>
                  <a:pt x="12486" y="5518"/>
                  <a:pt x="12417" y="5518"/>
                </a:cubicBezTo>
                <a:cubicBezTo>
                  <a:pt x="12389" y="5518"/>
                  <a:pt x="12361" y="5530"/>
                  <a:pt x="12340" y="5556"/>
                </a:cubicBezTo>
                <a:lnTo>
                  <a:pt x="12340" y="5556"/>
                </a:lnTo>
                <a:lnTo>
                  <a:pt x="12336" y="5554"/>
                </a:lnTo>
                <a:cubicBezTo>
                  <a:pt x="12325" y="5573"/>
                  <a:pt x="12314" y="5591"/>
                  <a:pt x="12303" y="5610"/>
                </a:cubicBezTo>
                <a:lnTo>
                  <a:pt x="12303" y="5610"/>
                </a:lnTo>
                <a:lnTo>
                  <a:pt x="10258" y="8569"/>
                </a:lnTo>
                <a:lnTo>
                  <a:pt x="10258" y="8569"/>
                </a:lnTo>
                <a:cubicBezTo>
                  <a:pt x="11295" y="6929"/>
                  <a:pt x="12363" y="5309"/>
                  <a:pt x="13458" y="3711"/>
                </a:cubicBezTo>
                <a:lnTo>
                  <a:pt x="13458" y="3711"/>
                </a:lnTo>
                <a:cubicBezTo>
                  <a:pt x="13466" y="3701"/>
                  <a:pt x="13474" y="3691"/>
                  <a:pt x="13482" y="3680"/>
                </a:cubicBezTo>
                <a:lnTo>
                  <a:pt x="13480" y="3679"/>
                </a:lnTo>
                <a:lnTo>
                  <a:pt x="13480" y="3679"/>
                </a:lnTo>
                <a:cubicBezTo>
                  <a:pt x="13484" y="3674"/>
                  <a:pt x="13487" y="3668"/>
                  <a:pt x="13491" y="3663"/>
                </a:cubicBezTo>
                <a:cubicBezTo>
                  <a:pt x="13542" y="3593"/>
                  <a:pt x="13470" y="3509"/>
                  <a:pt x="13401" y="3509"/>
                </a:cubicBezTo>
                <a:cubicBezTo>
                  <a:pt x="13378" y="3509"/>
                  <a:pt x="13354" y="3519"/>
                  <a:pt x="13337" y="3543"/>
                </a:cubicBezTo>
                <a:cubicBezTo>
                  <a:pt x="13332" y="3550"/>
                  <a:pt x="13327" y="3556"/>
                  <a:pt x="13322" y="3562"/>
                </a:cubicBezTo>
                <a:lnTo>
                  <a:pt x="13322" y="3562"/>
                </a:lnTo>
                <a:lnTo>
                  <a:pt x="13320" y="3561"/>
                </a:lnTo>
                <a:cubicBezTo>
                  <a:pt x="13312" y="3572"/>
                  <a:pt x="13304" y="3584"/>
                  <a:pt x="13296" y="3595"/>
                </a:cubicBezTo>
                <a:lnTo>
                  <a:pt x="13296" y="3595"/>
                </a:lnTo>
                <a:cubicBezTo>
                  <a:pt x="11679" y="5644"/>
                  <a:pt x="10116" y="7732"/>
                  <a:pt x="8612" y="9861"/>
                </a:cubicBezTo>
                <a:lnTo>
                  <a:pt x="8612" y="9861"/>
                </a:lnTo>
                <a:cubicBezTo>
                  <a:pt x="9761" y="7829"/>
                  <a:pt x="11008" y="5853"/>
                  <a:pt x="12344" y="3945"/>
                </a:cubicBezTo>
                <a:cubicBezTo>
                  <a:pt x="12390" y="3874"/>
                  <a:pt x="12317" y="3788"/>
                  <a:pt x="12246" y="3788"/>
                </a:cubicBezTo>
                <a:cubicBezTo>
                  <a:pt x="12223" y="3788"/>
                  <a:pt x="12200" y="3797"/>
                  <a:pt x="12182" y="3817"/>
                </a:cubicBezTo>
                <a:cubicBezTo>
                  <a:pt x="12177" y="3823"/>
                  <a:pt x="12172" y="3830"/>
                  <a:pt x="12167" y="3836"/>
                </a:cubicBezTo>
                <a:lnTo>
                  <a:pt x="12167" y="3836"/>
                </a:lnTo>
                <a:lnTo>
                  <a:pt x="12165" y="3834"/>
                </a:lnTo>
                <a:cubicBezTo>
                  <a:pt x="12158" y="3844"/>
                  <a:pt x="12151" y="3854"/>
                  <a:pt x="12144" y="3864"/>
                </a:cubicBezTo>
                <a:lnTo>
                  <a:pt x="12144" y="3864"/>
                </a:lnTo>
                <a:cubicBezTo>
                  <a:pt x="11302" y="4904"/>
                  <a:pt x="10484" y="5963"/>
                  <a:pt x="9689" y="7041"/>
                </a:cubicBezTo>
                <a:lnTo>
                  <a:pt x="9689" y="7041"/>
                </a:lnTo>
                <a:lnTo>
                  <a:pt x="12610" y="2474"/>
                </a:lnTo>
                <a:cubicBezTo>
                  <a:pt x="12657" y="2396"/>
                  <a:pt x="12588" y="2331"/>
                  <a:pt x="12516" y="2331"/>
                </a:cubicBezTo>
                <a:cubicBezTo>
                  <a:pt x="12487" y="2331"/>
                  <a:pt x="12458" y="2341"/>
                  <a:pt x="12435" y="2366"/>
                </a:cubicBezTo>
                <a:lnTo>
                  <a:pt x="12435" y="2366"/>
                </a:lnTo>
                <a:lnTo>
                  <a:pt x="12430" y="2363"/>
                </a:lnTo>
                <a:lnTo>
                  <a:pt x="12396" y="2416"/>
                </a:lnTo>
                <a:lnTo>
                  <a:pt x="6560" y="10071"/>
                </a:lnTo>
                <a:lnTo>
                  <a:pt x="6560" y="10071"/>
                </a:lnTo>
                <a:cubicBezTo>
                  <a:pt x="7930" y="7754"/>
                  <a:pt x="9359" y="5470"/>
                  <a:pt x="10847" y="3227"/>
                </a:cubicBezTo>
                <a:cubicBezTo>
                  <a:pt x="10892" y="3157"/>
                  <a:pt x="10823" y="3073"/>
                  <a:pt x="10753" y="3073"/>
                </a:cubicBezTo>
                <a:cubicBezTo>
                  <a:pt x="10729" y="3073"/>
                  <a:pt x="10705" y="3083"/>
                  <a:pt x="10685" y="3107"/>
                </a:cubicBezTo>
                <a:lnTo>
                  <a:pt x="10677" y="3116"/>
                </a:lnTo>
                <a:lnTo>
                  <a:pt x="10676" y="3116"/>
                </a:lnTo>
                <a:cubicBezTo>
                  <a:pt x="10674" y="3119"/>
                  <a:pt x="10672" y="3122"/>
                  <a:pt x="10670" y="3125"/>
                </a:cubicBezTo>
                <a:lnTo>
                  <a:pt x="10670" y="3125"/>
                </a:lnTo>
                <a:lnTo>
                  <a:pt x="4575" y="10544"/>
                </a:lnTo>
                <a:lnTo>
                  <a:pt x="4575" y="10544"/>
                </a:lnTo>
                <a:cubicBezTo>
                  <a:pt x="6366" y="7784"/>
                  <a:pt x="8206" y="5054"/>
                  <a:pt x="10095" y="2354"/>
                </a:cubicBezTo>
                <a:cubicBezTo>
                  <a:pt x="10139" y="2284"/>
                  <a:pt x="10065" y="2200"/>
                  <a:pt x="9997" y="2200"/>
                </a:cubicBezTo>
                <a:cubicBezTo>
                  <a:pt x="9973" y="2200"/>
                  <a:pt x="9950" y="2210"/>
                  <a:pt x="9932" y="2235"/>
                </a:cubicBezTo>
                <a:cubicBezTo>
                  <a:pt x="9927" y="2241"/>
                  <a:pt x="9922" y="2247"/>
                  <a:pt x="9917" y="2253"/>
                </a:cubicBezTo>
                <a:lnTo>
                  <a:pt x="9917" y="2253"/>
                </a:lnTo>
                <a:lnTo>
                  <a:pt x="9915" y="2252"/>
                </a:lnTo>
                <a:cubicBezTo>
                  <a:pt x="9908" y="2261"/>
                  <a:pt x="9902" y="2270"/>
                  <a:pt x="9896" y="2279"/>
                </a:cubicBezTo>
                <a:lnTo>
                  <a:pt x="9896" y="2279"/>
                </a:lnTo>
                <a:cubicBezTo>
                  <a:pt x="8471" y="4025"/>
                  <a:pt x="7055" y="5781"/>
                  <a:pt x="5652" y="7545"/>
                </a:cubicBezTo>
                <a:lnTo>
                  <a:pt x="5652" y="7545"/>
                </a:lnTo>
                <a:cubicBezTo>
                  <a:pt x="7301" y="5218"/>
                  <a:pt x="8939" y="2885"/>
                  <a:pt x="10565" y="541"/>
                </a:cubicBezTo>
                <a:cubicBezTo>
                  <a:pt x="10610" y="469"/>
                  <a:pt x="10538" y="383"/>
                  <a:pt x="10466" y="383"/>
                </a:cubicBezTo>
                <a:cubicBezTo>
                  <a:pt x="10444" y="383"/>
                  <a:pt x="10421" y="392"/>
                  <a:pt x="10402" y="412"/>
                </a:cubicBezTo>
                <a:cubicBezTo>
                  <a:pt x="7964" y="3132"/>
                  <a:pt x="5616" y="5922"/>
                  <a:pt x="3352" y="8794"/>
                </a:cubicBezTo>
                <a:lnTo>
                  <a:pt x="3352" y="8794"/>
                </a:lnTo>
                <a:cubicBezTo>
                  <a:pt x="4951" y="6200"/>
                  <a:pt x="6667" y="3679"/>
                  <a:pt x="8491" y="1235"/>
                </a:cubicBezTo>
                <a:lnTo>
                  <a:pt x="8491" y="1235"/>
                </a:lnTo>
                <a:cubicBezTo>
                  <a:pt x="8501" y="1223"/>
                  <a:pt x="8511" y="1211"/>
                  <a:pt x="8520" y="1199"/>
                </a:cubicBezTo>
                <a:lnTo>
                  <a:pt x="8519" y="1198"/>
                </a:lnTo>
                <a:lnTo>
                  <a:pt x="8519" y="1198"/>
                </a:lnTo>
                <a:cubicBezTo>
                  <a:pt x="8525" y="1190"/>
                  <a:pt x="8531" y="1182"/>
                  <a:pt x="8538" y="1174"/>
                </a:cubicBezTo>
                <a:cubicBezTo>
                  <a:pt x="8583" y="1109"/>
                  <a:pt x="8507" y="1021"/>
                  <a:pt x="8437" y="1021"/>
                </a:cubicBezTo>
                <a:cubicBezTo>
                  <a:pt x="8414" y="1021"/>
                  <a:pt x="8392" y="1031"/>
                  <a:pt x="8375" y="1054"/>
                </a:cubicBezTo>
                <a:cubicBezTo>
                  <a:pt x="7550" y="2079"/>
                  <a:pt x="6726" y="3105"/>
                  <a:pt x="5913" y="4139"/>
                </a:cubicBezTo>
                <a:lnTo>
                  <a:pt x="5913" y="4139"/>
                </a:lnTo>
                <a:cubicBezTo>
                  <a:pt x="6867" y="2826"/>
                  <a:pt x="7851" y="1534"/>
                  <a:pt x="8885" y="281"/>
                </a:cubicBezTo>
                <a:lnTo>
                  <a:pt x="8885" y="281"/>
                </a:lnTo>
                <a:cubicBezTo>
                  <a:pt x="8914" y="248"/>
                  <a:pt x="8944" y="214"/>
                  <a:pt x="8974" y="181"/>
                </a:cubicBezTo>
                <a:lnTo>
                  <a:pt x="8970" y="177"/>
                </a:lnTo>
                <a:lnTo>
                  <a:pt x="8970" y="177"/>
                </a:lnTo>
                <a:cubicBezTo>
                  <a:pt x="8971" y="176"/>
                  <a:pt x="8973" y="174"/>
                  <a:pt x="8974" y="173"/>
                </a:cubicBezTo>
                <a:cubicBezTo>
                  <a:pt x="9039" y="101"/>
                  <a:pt x="8976" y="1"/>
                  <a:pt x="89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84314F2D-DBE8-E843-8E8A-DF52E749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5" y="2428568"/>
            <a:ext cx="7346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419</TotalTime>
  <Words>1076</Words>
  <Application>Microsoft Office PowerPoint</Application>
  <PresentationFormat>Widescreen</PresentationFormat>
  <Paragraphs>157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UTM Avo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2023-12-26T10:17:49Z</dcterms:modified>
</cp:coreProperties>
</file>