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embeddedFontLst>
    <p:embeddedFont>
      <p:font typeface="Tahoma" pitchFamily="34" charset="0"/>
      <p:regular r:id="rId16"/>
      <p:bold r:id="rId17"/>
    </p:embeddedFont>
    <p:embeddedFont>
      <p:font typeface="Calibri Light" charset="0"/>
      <p:regular r:id="rId18"/>
      <p:italic r:id="rId19"/>
    </p:embeddedFont>
    <p:embeddedFont>
      <p:font typeface="Calibri" pitchFamily="34" charset="0"/>
      <p:regular r:id="rId20"/>
      <p:bold r:id="rId21"/>
      <p:italic r:id="rId22"/>
      <p:boldItalic r:id="rId23"/>
    </p:embeddedFont>
  </p:embeddedFontLst>
  <p:custDataLst>
    <p:tags r:id="rId24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7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8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6187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919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05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623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7001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6269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5158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342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926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916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571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E9EA4-8D87-437C-BEFC-C29E1E69893E}" type="datetimeFigureOut">
              <a:rPr lang="vi-VN" smtClean="0"/>
              <a:t>25/08/2020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A71D0-5045-49DC-AA69-EF36E0781F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821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3" action="ppaction://hlinksldjump"/>
          </p:cNvPr>
          <p:cNvSpPr/>
          <p:nvPr/>
        </p:nvSpPr>
        <p:spPr>
          <a:xfrm>
            <a:off x="682388" y="7915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91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63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35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207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79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351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23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495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067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639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211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783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2355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927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1499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6071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643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5215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9787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4359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8931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350388" y="791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2388" y="7915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491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063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635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1207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779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51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4923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495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067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639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211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7783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2355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6927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1499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6071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0643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5215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9787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04359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8931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1350388" y="791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Rectangle 50">
            <a:hlinkClick r:id="rId4" action="ppaction://hlinksldjump"/>
          </p:cNvPr>
          <p:cNvSpPr/>
          <p:nvPr/>
        </p:nvSpPr>
        <p:spPr>
          <a:xfrm>
            <a:off x="682388" y="12487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491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2063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635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1207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5779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0351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4923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9495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4067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8639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3211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7783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2355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6927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1499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6071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0643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5215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99787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04359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8931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1350388" y="1248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82388" y="12487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7491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2063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6635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1207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5779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0351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4923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9495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4067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8639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3211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7783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72355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6927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81499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6071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90643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95215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99787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04359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08931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1350388" y="1248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7" name="Rectangle 96">
            <a:hlinkClick r:id="rId5" action="ppaction://hlinksldjump"/>
          </p:cNvPr>
          <p:cNvSpPr/>
          <p:nvPr/>
        </p:nvSpPr>
        <p:spPr>
          <a:xfrm>
            <a:off x="682388" y="17059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7491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2063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6635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1207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5779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0351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4923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9495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4067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8639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3211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7783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72355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6927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81499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86071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90643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95215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99787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04359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108931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1350388" y="1705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82388" y="17059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17491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2063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6635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1207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35779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40351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4923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9495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4067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8639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3211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7783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72355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76927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1499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86071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90643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95215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99787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04359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108931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11350388" y="1705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" name="Rectangle 142">
            <a:hlinkClick r:id="rId6" action="ppaction://hlinksldjump"/>
          </p:cNvPr>
          <p:cNvSpPr/>
          <p:nvPr/>
        </p:nvSpPr>
        <p:spPr>
          <a:xfrm>
            <a:off x="682388" y="21631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7491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2063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6635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31207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5779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40351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44923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49495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54067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58639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63211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67783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72355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76927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81499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86071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90643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95215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99787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104359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108931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11350388" y="2163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682388" y="21631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17491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22063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6635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07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35779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40351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44923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49495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54067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58639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63211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67783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72355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76927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81499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86071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90643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95215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99787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104359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108931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11350388" y="2163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9" name="Rectangle 188">
            <a:hlinkClick r:id="rId7" action="ppaction://hlinksldjump"/>
          </p:cNvPr>
          <p:cNvSpPr/>
          <p:nvPr/>
        </p:nvSpPr>
        <p:spPr>
          <a:xfrm>
            <a:off x="682388" y="26203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17491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22063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26635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31207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35779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0351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44923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49495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54067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58639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63211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67783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72355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76927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81499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86071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90643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95215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99787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04359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108931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11350388" y="2620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682388" y="26203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17491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22063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26635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31207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5779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0351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44923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49495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54067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58639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63211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67783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72355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76927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81499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86071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90643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95215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99787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104359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108931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11350388" y="2620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" name="Rectangle 234">
            <a:hlinkClick r:id="rId8" action="ppaction://hlinksldjump"/>
          </p:cNvPr>
          <p:cNvSpPr/>
          <p:nvPr/>
        </p:nvSpPr>
        <p:spPr>
          <a:xfrm>
            <a:off x="682388" y="30775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17491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22063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26635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31207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35779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40351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44923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9495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54067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58639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63211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67783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72355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76927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81499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86071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90643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95215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99787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104359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108931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11350388" y="3077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682388" y="30775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17491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22063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26635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31207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35779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40351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44923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49495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54067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58639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9" name="Rectangle 268"/>
          <p:cNvSpPr/>
          <p:nvPr/>
        </p:nvSpPr>
        <p:spPr>
          <a:xfrm>
            <a:off x="63211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0" name="Rectangle 269"/>
          <p:cNvSpPr/>
          <p:nvPr/>
        </p:nvSpPr>
        <p:spPr>
          <a:xfrm>
            <a:off x="67783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72355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76927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81499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86071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90643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95215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99787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104359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08931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1350388" y="3077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1" name="Rectangle 280">
            <a:hlinkClick r:id="rId9" action="ppaction://hlinksldjump"/>
          </p:cNvPr>
          <p:cNvSpPr/>
          <p:nvPr/>
        </p:nvSpPr>
        <p:spPr>
          <a:xfrm>
            <a:off x="682388" y="35347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17491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22063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26635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31207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5779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40351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44923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49495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54067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58639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63211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3" name="Rectangle 292"/>
          <p:cNvSpPr/>
          <p:nvPr/>
        </p:nvSpPr>
        <p:spPr>
          <a:xfrm>
            <a:off x="67783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4" name="Rectangle 293"/>
          <p:cNvSpPr/>
          <p:nvPr/>
        </p:nvSpPr>
        <p:spPr>
          <a:xfrm>
            <a:off x="72355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5" name="Rectangle 294"/>
          <p:cNvSpPr/>
          <p:nvPr/>
        </p:nvSpPr>
        <p:spPr>
          <a:xfrm>
            <a:off x="76927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81499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86071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90643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9" name="Rectangle 298"/>
          <p:cNvSpPr/>
          <p:nvPr/>
        </p:nvSpPr>
        <p:spPr>
          <a:xfrm>
            <a:off x="95215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99787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104359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108931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11350388" y="3534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4" name="Rectangle 303"/>
          <p:cNvSpPr/>
          <p:nvPr/>
        </p:nvSpPr>
        <p:spPr>
          <a:xfrm>
            <a:off x="682388" y="35347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5" name="Rectangle 304"/>
          <p:cNvSpPr/>
          <p:nvPr/>
        </p:nvSpPr>
        <p:spPr>
          <a:xfrm>
            <a:off x="17491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6" name="Rectangle 305"/>
          <p:cNvSpPr/>
          <p:nvPr/>
        </p:nvSpPr>
        <p:spPr>
          <a:xfrm>
            <a:off x="22063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" name="Rectangle 306"/>
          <p:cNvSpPr/>
          <p:nvPr/>
        </p:nvSpPr>
        <p:spPr>
          <a:xfrm>
            <a:off x="26635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31207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9" name="Rectangle 308"/>
          <p:cNvSpPr/>
          <p:nvPr/>
        </p:nvSpPr>
        <p:spPr>
          <a:xfrm>
            <a:off x="35779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0" name="Rectangle 309"/>
          <p:cNvSpPr/>
          <p:nvPr/>
        </p:nvSpPr>
        <p:spPr>
          <a:xfrm>
            <a:off x="40351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1" name="Rectangle 310"/>
          <p:cNvSpPr/>
          <p:nvPr/>
        </p:nvSpPr>
        <p:spPr>
          <a:xfrm>
            <a:off x="44923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2" name="Rectangle 311"/>
          <p:cNvSpPr/>
          <p:nvPr/>
        </p:nvSpPr>
        <p:spPr>
          <a:xfrm>
            <a:off x="49495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3" name="Rectangle 312"/>
          <p:cNvSpPr/>
          <p:nvPr/>
        </p:nvSpPr>
        <p:spPr>
          <a:xfrm>
            <a:off x="54067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4" name="Rectangle 313"/>
          <p:cNvSpPr/>
          <p:nvPr/>
        </p:nvSpPr>
        <p:spPr>
          <a:xfrm>
            <a:off x="58639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5" name="Rectangle 314"/>
          <p:cNvSpPr/>
          <p:nvPr/>
        </p:nvSpPr>
        <p:spPr>
          <a:xfrm>
            <a:off x="63211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6" name="Rectangle 315"/>
          <p:cNvSpPr/>
          <p:nvPr/>
        </p:nvSpPr>
        <p:spPr>
          <a:xfrm>
            <a:off x="67783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" name="Rectangle 316"/>
          <p:cNvSpPr/>
          <p:nvPr/>
        </p:nvSpPr>
        <p:spPr>
          <a:xfrm>
            <a:off x="72355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8" name="Rectangle 317"/>
          <p:cNvSpPr/>
          <p:nvPr/>
        </p:nvSpPr>
        <p:spPr>
          <a:xfrm>
            <a:off x="76927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81499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0" name="Rectangle 319"/>
          <p:cNvSpPr/>
          <p:nvPr/>
        </p:nvSpPr>
        <p:spPr>
          <a:xfrm>
            <a:off x="86071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90643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2" name="Rectangle 321"/>
          <p:cNvSpPr/>
          <p:nvPr/>
        </p:nvSpPr>
        <p:spPr>
          <a:xfrm>
            <a:off x="95215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3" name="Rectangle 322"/>
          <p:cNvSpPr/>
          <p:nvPr/>
        </p:nvSpPr>
        <p:spPr>
          <a:xfrm>
            <a:off x="99787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4" name="Rectangle 323"/>
          <p:cNvSpPr/>
          <p:nvPr/>
        </p:nvSpPr>
        <p:spPr>
          <a:xfrm>
            <a:off x="104359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5" name="Rectangle 324"/>
          <p:cNvSpPr/>
          <p:nvPr/>
        </p:nvSpPr>
        <p:spPr>
          <a:xfrm>
            <a:off x="108931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6" name="Rectangle 325"/>
          <p:cNvSpPr/>
          <p:nvPr/>
        </p:nvSpPr>
        <p:spPr>
          <a:xfrm>
            <a:off x="11350388" y="3534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" name="Rectangle 326">
            <a:hlinkClick r:id="rId10" action="ppaction://hlinksldjump"/>
          </p:cNvPr>
          <p:cNvSpPr/>
          <p:nvPr/>
        </p:nvSpPr>
        <p:spPr>
          <a:xfrm>
            <a:off x="682388" y="39919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8" name="Rectangle 327"/>
          <p:cNvSpPr/>
          <p:nvPr/>
        </p:nvSpPr>
        <p:spPr>
          <a:xfrm>
            <a:off x="17491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22063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0" name="Rectangle 329"/>
          <p:cNvSpPr/>
          <p:nvPr/>
        </p:nvSpPr>
        <p:spPr>
          <a:xfrm>
            <a:off x="26635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1" name="Rectangle 330"/>
          <p:cNvSpPr/>
          <p:nvPr/>
        </p:nvSpPr>
        <p:spPr>
          <a:xfrm>
            <a:off x="31207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2" name="Rectangle 331"/>
          <p:cNvSpPr/>
          <p:nvPr/>
        </p:nvSpPr>
        <p:spPr>
          <a:xfrm>
            <a:off x="35779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3" name="Rectangle 332"/>
          <p:cNvSpPr/>
          <p:nvPr/>
        </p:nvSpPr>
        <p:spPr>
          <a:xfrm>
            <a:off x="40351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4" name="Rectangle 333"/>
          <p:cNvSpPr/>
          <p:nvPr/>
        </p:nvSpPr>
        <p:spPr>
          <a:xfrm>
            <a:off x="44923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5" name="Rectangle 334"/>
          <p:cNvSpPr/>
          <p:nvPr/>
        </p:nvSpPr>
        <p:spPr>
          <a:xfrm>
            <a:off x="49495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6" name="Rectangle 335"/>
          <p:cNvSpPr/>
          <p:nvPr/>
        </p:nvSpPr>
        <p:spPr>
          <a:xfrm>
            <a:off x="54067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7" name="Rectangle 336"/>
          <p:cNvSpPr/>
          <p:nvPr/>
        </p:nvSpPr>
        <p:spPr>
          <a:xfrm>
            <a:off x="58639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8" name="Rectangle 337"/>
          <p:cNvSpPr/>
          <p:nvPr/>
        </p:nvSpPr>
        <p:spPr>
          <a:xfrm>
            <a:off x="63211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9" name="Rectangle 338"/>
          <p:cNvSpPr/>
          <p:nvPr/>
        </p:nvSpPr>
        <p:spPr>
          <a:xfrm>
            <a:off x="67783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0" name="Rectangle 339"/>
          <p:cNvSpPr/>
          <p:nvPr/>
        </p:nvSpPr>
        <p:spPr>
          <a:xfrm>
            <a:off x="72355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1" name="Rectangle 340"/>
          <p:cNvSpPr/>
          <p:nvPr/>
        </p:nvSpPr>
        <p:spPr>
          <a:xfrm>
            <a:off x="76927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81499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3" name="Rectangle 342"/>
          <p:cNvSpPr/>
          <p:nvPr/>
        </p:nvSpPr>
        <p:spPr>
          <a:xfrm>
            <a:off x="86071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4" name="Rectangle 343"/>
          <p:cNvSpPr/>
          <p:nvPr/>
        </p:nvSpPr>
        <p:spPr>
          <a:xfrm>
            <a:off x="90643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5" name="Rectangle 344"/>
          <p:cNvSpPr/>
          <p:nvPr/>
        </p:nvSpPr>
        <p:spPr>
          <a:xfrm>
            <a:off x="95215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6" name="Rectangle 345"/>
          <p:cNvSpPr/>
          <p:nvPr/>
        </p:nvSpPr>
        <p:spPr>
          <a:xfrm>
            <a:off x="99787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7" name="Rectangle 346"/>
          <p:cNvSpPr/>
          <p:nvPr/>
        </p:nvSpPr>
        <p:spPr>
          <a:xfrm>
            <a:off x="104359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8" name="Rectangle 347"/>
          <p:cNvSpPr/>
          <p:nvPr/>
        </p:nvSpPr>
        <p:spPr>
          <a:xfrm>
            <a:off x="108931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9" name="Rectangle 348"/>
          <p:cNvSpPr/>
          <p:nvPr/>
        </p:nvSpPr>
        <p:spPr>
          <a:xfrm>
            <a:off x="11350388" y="39919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0" name="Rectangle 349"/>
          <p:cNvSpPr/>
          <p:nvPr/>
        </p:nvSpPr>
        <p:spPr>
          <a:xfrm>
            <a:off x="682388" y="39919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1" name="Rectangle 350"/>
          <p:cNvSpPr/>
          <p:nvPr/>
        </p:nvSpPr>
        <p:spPr>
          <a:xfrm>
            <a:off x="17491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2" name="Rectangle 351"/>
          <p:cNvSpPr/>
          <p:nvPr/>
        </p:nvSpPr>
        <p:spPr>
          <a:xfrm>
            <a:off x="22063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26635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4" name="Rectangle 353"/>
          <p:cNvSpPr/>
          <p:nvPr/>
        </p:nvSpPr>
        <p:spPr>
          <a:xfrm>
            <a:off x="31207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5" name="Rectangle 354"/>
          <p:cNvSpPr/>
          <p:nvPr/>
        </p:nvSpPr>
        <p:spPr>
          <a:xfrm>
            <a:off x="35779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6" name="Rectangle 355"/>
          <p:cNvSpPr/>
          <p:nvPr/>
        </p:nvSpPr>
        <p:spPr>
          <a:xfrm>
            <a:off x="40351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7" name="Rectangle 356"/>
          <p:cNvSpPr/>
          <p:nvPr/>
        </p:nvSpPr>
        <p:spPr>
          <a:xfrm>
            <a:off x="44923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8" name="Rectangle 357"/>
          <p:cNvSpPr/>
          <p:nvPr/>
        </p:nvSpPr>
        <p:spPr>
          <a:xfrm>
            <a:off x="49495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9" name="Rectangle 358"/>
          <p:cNvSpPr/>
          <p:nvPr/>
        </p:nvSpPr>
        <p:spPr>
          <a:xfrm>
            <a:off x="54067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0" name="Rectangle 359"/>
          <p:cNvSpPr/>
          <p:nvPr/>
        </p:nvSpPr>
        <p:spPr>
          <a:xfrm>
            <a:off x="58639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1" name="Rectangle 360"/>
          <p:cNvSpPr/>
          <p:nvPr/>
        </p:nvSpPr>
        <p:spPr>
          <a:xfrm>
            <a:off x="63211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2" name="Rectangle 361"/>
          <p:cNvSpPr/>
          <p:nvPr/>
        </p:nvSpPr>
        <p:spPr>
          <a:xfrm>
            <a:off x="67783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3" name="Rectangle 362"/>
          <p:cNvSpPr/>
          <p:nvPr/>
        </p:nvSpPr>
        <p:spPr>
          <a:xfrm>
            <a:off x="72355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4" name="Rectangle 363"/>
          <p:cNvSpPr/>
          <p:nvPr/>
        </p:nvSpPr>
        <p:spPr>
          <a:xfrm>
            <a:off x="76927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5" name="Rectangle 364"/>
          <p:cNvSpPr/>
          <p:nvPr/>
        </p:nvSpPr>
        <p:spPr>
          <a:xfrm>
            <a:off x="81499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6" name="Rectangle 365"/>
          <p:cNvSpPr/>
          <p:nvPr/>
        </p:nvSpPr>
        <p:spPr>
          <a:xfrm>
            <a:off x="86071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7" name="Rectangle 366"/>
          <p:cNvSpPr/>
          <p:nvPr/>
        </p:nvSpPr>
        <p:spPr>
          <a:xfrm>
            <a:off x="90643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8" name="Rectangle 367"/>
          <p:cNvSpPr/>
          <p:nvPr/>
        </p:nvSpPr>
        <p:spPr>
          <a:xfrm>
            <a:off x="95215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9" name="Rectangle 368"/>
          <p:cNvSpPr/>
          <p:nvPr/>
        </p:nvSpPr>
        <p:spPr>
          <a:xfrm>
            <a:off x="99787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0" name="Rectangle 369"/>
          <p:cNvSpPr/>
          <p:nvPr/>
        </p:nvSpPr>
        <p:spPr>
          <a:xfrm>
            <a:off x="104359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1" name="Rectangle 370"/>
          <p:cNvSpPr/>
          <p:nvPr/>
        </p:nvSpPr>
        <p:spPr>
          <a:xfrm>
            <a:off x="108931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2" name="Rectangle 371"/>
          <p:cNvSpPr/>
          <p:nvPr/>
        </p:nvSpPr>
        <p:spPr>
          <a:xfrm>
            <a:off x="11350388" y="39919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3" name="Rectangle 372">
            <a:hlinkClick r:id="rId11" action="ppaction://hlinksldjump"/>
          </p:cNvPr>
          <p:cNvSpPr/>
          <p:nvPr/>
        </p:nvSpPr>
        <p:spPr>
          <a:xfrm>
            <a:off x="682388" y="44491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4" name="Rectangle 373"/>
          <p:cNvSpPr/>
          <p:nvPr/>
        </p:nvSpPr>
        <p:spPr>
          <a:xfrm>
            <a:off x="17491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5" name="Rectangle 374"/>
          <p:cNvSpPr/>
          <p:nvPr/>
        </p:nvSpPr>
        <p:spPr>
          <a:xfrm>
            <a:off x="22063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6" name="Rectangle 375"/>
          <p:cNvSpPr/>
          <p:nvPr/>
        </p:nvSpPr>
        <p:spPr>
          <a:xfrm>
            <a:off x="26635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7" name="Rectangle 376"/>
          <p:cNvSpPr/>
          <p:nvPr/>
        </p:nvSpPr>
        <p:spPr>
          <a:xfrm>
            <a:off x="31207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8" name="Rectangle 377"/>
          <p:cNvSpPr/>
          <p:nvPr/>
        </p:nvSpPr>
        <p:spPr>
          <a:xfrm>
            <a:off x="35779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9" name="Rectangle 378"/>
          <p:cNvSpPr/>
          <p:nvPr/>
        </p:nvSpPr>
        <p:spPr>
          <a:xfrm>
            <a:off x="40351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0" name="Rectangle 379"/>
          <p:cNvSpPr/>
          <p:nvPr/>
        </p:nvSpPr>
        <p:spPr>
          <a:xfrm>
            <a:off x="44923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1" name="Rectangle 380"/>
          <p:cNvSpPr/>
          <p:nvPr/>
        </p:nvSpPr>
        <p:spPr>
          <a:xfrm>
            <a:off x="49495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2" name="Rectangle 381"/>
          <p:cNvSpPr/>
          <p:nvPr/>
        </p:nvSpPr>
        <p:spPr>
          <a:xfrm>
            <a:off x="54067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3" name="Rectangle 382"/>
          <p:cNvSpPr/>
          <p:nvPr/>
        </p:nvSpPr>
        <p:spPr>
          <a:xfrm>
            <a:off x="58639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4" name="Rectangle 383"/>
          <p:cNvSpPr/>
          <p:nvPr/>
        </p:nvSpPr>
        <p:spPr>
          <a:xfrm>
            <a:off x="63211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5" name="Rectangle 384"/>
          <p:cNvSpPr/>
          <p:nvPr/>
        </p:nvSpPr>
        <p:spPr>
          <a:xfrm>
            <a:off x="67783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6" name="Rectangle 385"/>
          <p:cNvSpPr/>
          <p:nvPr/>
        </p:nvSpPr>
        <p:spPr>
          <a:xfrm>
            <a:off x="72355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7" name="Rectangle 386"/>
          <p:cNvSpPr/>
          <p:nvPr/>
        </p:nvSpPr>
        <p:spPr>
          <a:xfrm>
            <a:off x="76927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8" name="Rectangle 387"/>
          <p:cNvSpPr/>
          <p:nvPr/>
        </p:nvSpPr>
        <p:spPr>
          <a:xfrm>
            <a:off x="81499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9" name="Rectangle 388"/>
          <p:cNvSpPr/>
          <p:nvPr/>
        </p:nvSpPr>
        <p:spPr>
          <a:xfrm>
            <a:off x="86071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0" name="Rectangle 389"/>
          <p:cNvSpPr/>
          <p:nvPr/>
        </p:nvSpPr>
        <p:spPr>
          <a:xfrm>
            <a:off x="90643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1" name="Rectangle 390"/>
          <p:cNvSpPr/>
          <p:nvPr/>
        </p:nvSpPr>
        <p:spPr>
          <a:xfrm>
            <a:off x="95215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2" name="Rectangle 391"/>
          <p:cNvSpPr/>
          <p:nvPr/>
        </p:nvSpPr>
        <p:spPr>
          <a:xfrm>
            <a:off x="99787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3" name="Rectangle 392"/>
          <p:cNvSpPr/>
          <p:nvPr/>
        </p:nvSpPr>
        <p:spPr>
          <a:xfrm>
            <a:off x="104359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4" name="Rectangle 393"/>
          <p:cNvSpPr/>
          <p:nvPr/>
        </p:nvSpPr>
        <p:spPr>
          <a:xfrm>
            <a:off x="108931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5" name="Rectangle 394"/>
          <p:cNvSpPr/>
          <p:nvPr/>
        </p:nvSpPr>
        <p:spPr>
          <a:xfrm>
            <a:off x="11350388" y="44491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6" name="Rectangle 395"/>
          <p:cNvSpPr/>
          <p:nvPr/>
        </p:nvSpPr>
        <p:spPr>
          <a:xfrm>
            <a:off x="682388" y="44491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7" name="Rectangle 396"/>
          <p:cNvSpPr/>
          <p:nvPr/>
        </p:nvSpPr>
        <p:spPr>
          <a:xfrm>
            <a:off x="17491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8" name="Rectangle 397"/>
          <p:cNvSpPr/>
          <p:nvPr/>
        </p:nvSpPr>
        <p:spPr>
          <a:xfrm>
            <a:off x="22063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9" name="Rectangle 398"/>
          <p:cNvSpPr/>
          <p:nvPr/>
        </p:nvSpPr>
        <p:spPr>
          <a:xfrm>
            <a:off x="26635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0" name="Rectangle 399"/>
          <p:cNvSpPr/>
          <p:nvPr/>
        </p:nvSpPr>
        <p:spPr>
          <a:xfrm>
            <a:off x="31207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1" name="Rectangle 400"/>
          <p:cNvSpPr/>
          <p:nvPr/>
        </p:nvSpPr>
        <p:spPr>
          <a:xfrm>
            <a:off x="35779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2" name="Rectangle 401"/>
          <p:cNvSpPr/>
          <p:nvPr/>
        </p:nvSpPr>
        <p:spPr>
          <a:xfrm>
            <a:off x="40351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3" name="Rectangle 402"/>
          <p:cNvSpPr/>
          <p:nvPr/>
        </p:nvSpPr>
        <p:spPr>
          <a:xfrm>
            <a:off x="44923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4" name="Rectangle 403"/>
          <p:cNvSpPr/>
          <p:nvPr/>
        </p:nvSpPr>
        <p:spPr>
          <a:xfrm>
            <a:off x="49495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5" name="Rectangle 404"/>
          <p:cNvSpPr/>
          <p:nvPr/>
        </p:nvSpPr>
        <p:spPr>
          <a:xfrm>
            <a:off x="54067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6" name="Rectangle 405"/>
          <p:cNvSpPr/>
          <p:nvPr/>
        </p:nvSpPr>
        <p:spPr>
          <a:xfrm>
            <a:off x="58639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7" name="Rectangle 406"/>
          <p:cNvSpPr/>
          <p:nvPr/>
        </p:nvSpPr>
        <p:spPr>
          <a:xfrm>
            <a:off x="63211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8" name="Rectangle 407"/>
          <p:cNvSpPr/>
          <p:nvPr/>
        </p:nvSpPr>
        <p:spPr>
          <a:xfrm>
            <a:off x="67783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9" name="Rectangle 408"/>
          <p:cNvSpPr/>
          <p:nvPr/>
        </p:nvSpPr>
        <p:spPr>
          <a:xfrm>
            <a:off x="72355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0" name="Rectangle 409"/>
          <p:cNvSpPr/>
          <p:nvPr/>
        </p:nvSpPr>
        <p:spPr>
          <a:xfrm>
            <a:off x="76927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1" name="Rectangle 410"/>
          <p:cNvSpPr/>
          <p:nvPr/>
        </p:nvSpPr>
        <p:spPr>
          <a:xfrm>
            <a:off x="81499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2" name="Rectangle 411"/>
          <p:cNvSpPr/>
          <p:nvPr/>
        </p:nvSpPr>
        <p:spPr>
          <a:xfrm>
            <a:off x="86071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3" name="Rectangle 412"/>
          <p:cNvSpPr/>
          <p:nvPr/>
        </p:nvSpPr>
        <p:spPr>
          <a:xfrm>
            <a:off x="90643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4" name="Rectangle 413"/>
          <p:cNvSpPr/>
          <p:nvPr/>
        </p:nvSpPr>
        <p:spPr>
          <a:xfrm>
            <a:off x="95215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5" name="Rectangle 414"/>
          <p:cNvSpPr/>
          <p:nvPr/>
        </p:nvSpPr>
        <p:spPr>
          <a:xfrm>
            <a:off x="99787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6" name="Rectangle 415"/>
          <p:cNvSpPr/>
          <p:nvPr/>
        </p:nvSpPr>
        <p:spPr>
          <a:xfrm>
            <a:off x="104359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7" name="Rectangle 416"/>
          <p:cNvSpPr/>
          <p:nvPr/>
        </p:nvSpPr>
        <p:spPr>
          <a:xfrm>
            <a:off x="108931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8" name="Rectangle 417"/>
          <p:cNvSpPr/>
          <p:nvPr/>
        </p:nvSpPr>
        <p:spPr>
          <a:xfrm>
            <a:off x="11350388" y="44491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9" name="Rectangle 418">
            <a:hlinkClick r:id="rId12" action="ppaction://hlinksldjump"/>
          </p:cNvPr>
          <p:cNvSpPr/>
          <p:nvPr/>
        </p:nvSpPr>
        <p:spPr>
          <a:xfrm>
            <a:off x="682388" y="49063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0" name="Rectangle 419"/>
          <p:cNvSpPr/>
          <p:nvPr/>
        </p:nvSpPr>
        <p:spPr>
          <a:xfrm>
            <a:off x="17491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1" name="Rectangle 420"/>
          <p:cNvSpPr/>
          <p:nvPr/>
        </p:nvSpPr>
        <p:spPr>
          <a:xfrm>
            <a:off x="22063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2" name="Rectangle 421"/>
          <p:cNvSpPr/>
          <p:nvPr/>
        </p:nvSpPr>
        <p:spPr>
          <a:xfrm>
            <a:off x="26635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3" name="Rectangle 422"/>
          <p:cNvSpPr/>
          <p:nvPr/>
        </p:nvSpPr>
        <p:spPr>
          <a:xfrm>
            <a:off x="31207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4" name="Rectangle 423"/>
          <p:cNvSpPr/>
          <p:nvPr/>
        </p:nvSpPr>
        <p:spPr>
          <a:xfrm>
            <a:off x="35779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5" name="Rectangle 424"/>
          <p:cNvSpPr/>
          <p:nvPr/>
        </p:nvSpPr>
        <p:spPr>
          <a:xfrm>
            <a:off x="40351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6" name="Rectangle 425"/>
          <p:cNvSpPr/>
          <p:nvPr/>
        </p:nvSpPr>
        <p:spPr>
          <a:xfrm>
            <a:off x="44923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7" name="Rectangle 426"/>
          <p:cNvSpPr/>
          <p:nvPr/>
        </p:nvSpPr>
        <p:spPr>
          <a:xfrm>
            <a:off x="49495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8" name="Rectangle 427"/>
          <p:cNvSpPr/>
          <p:nvPr/>
        </p:nvSpPr>
        <p:spPr>
          <a:xfrm>
            <a:off x="54067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9" name="Rectangle 428"/>
          <p:cNvSpPr/>
          <p:nvPr/>
        </p:nvSpPr>
        <p:spPr>
          <a:xfrm>
            <a:off x="58639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0" name="Rectangle 429"/>
          <p:cNvSpPr/>
          <p:nvPr/>
        </p:nvSpPr>
        <p:spPr>
          <a:xfrm>
            <a:off x="63211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1" name="Rectangle 430"/>
          <p:cNvSpPr/>
          <p:nvPr/>
        </p:nvSpPr>
        <p:spPr>
          <a:xfrm>
            <a:off x="67783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2" name="Rectangle 431"/>
          <p:cNvSpPr/>
          <p:nvPr/>
        </p:nvSpPr>
        <p:spPr>
          <a:xfrm>
            <a:off x="72355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3" name="Rectangle 432"/>
          <p:cNvSpPr/>
          <p:nvPr/>
        </p:nvSpPr>
        <p:spPr>
          <a:xfrm>
            <a:off x="76927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4" name="Rectangle 433"/>
          <p:cNvSpPr/>
          <p:nvPr/>
        </p:nvSpPr>
        <p:spPr>
          <a:xfrm>
            <a:off x="81499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5" name="Rectangle 434"/>
          <p:cNvSpPr/>
          <p:nvPr/>
        </p:nvSpPr>
        <p:spPr>
          <a:xfrm>
            <a:off x="86071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6" name="Rectangle 435"/>
          <p:cNvSpPr/>
          <p:nvPr/>
        </p:nvSpPr>
        <p:spPr>
          <a:xfrm>
            <a:off x="90643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7" name="Rectangle 436"/>
          <p:cNvSpPr/>
          <p:nvPr/>
        </p:nvSpPr>
        <p:spPr>
          <a:xfrm>
            <a:off x="95215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8" name="Rectangle 437"/>
          <p:cNvSpPr/>
          <p:nvPr/>
        </p:nvSpPr>
        <p:spPr>
          <a:xfrm>
            <a:off x="99787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9" name="Rectangle 438"/>
          <p:cNvSpPr/>
          <p:nvPr/>
        </p:nvSpPr>
        <p:spPr>
          <a:xfrm>
            <a:off x="104359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0" name="Rectangle 439"/>
          <p:cNvSpPr/>
          <p:nvPr/>
        </p:nvSpPr>
        <p:spPr>
          <a:xfrm>
            <a:off x="108931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1" name="Rectangle 440"/>
          <p:cNvSpPr/>
          <p:nvPr/>
        </p:nvSpPr>
        <p:spPr>
          <a:xfrm>
            <a:off x="11350388" y="49063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2" name="Rectangle 441"/>
          <p:cNvSpPr/>
          <p:nvPr/>
        </p:nvSpPr>
        <p:spPr>
          <a:xfrm>
            <a:off x="682388" y="49063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3" name="Rectangle 442"/>
          <p:cNvSpPr/>
          <p:nvPr/>
        </p:nvSpPr>
        <p:spPr>
          <a:xfrm>
            <a:off x="17491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4" name="Rectangle 443"/>
          <p:cNvSpPr/>
          <p:nvPr/>
        </p:nvSpPr>
        <p:spPr>
          <a:xfrm>
            <a:off x="22063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5" name="Rectangle 444"/>
          <p:cNvSpPr/>
          <p:nvPr/>
        </p:nvSpPr>
        <p:spPr>
          <a:xfrm>
            <a:off x="26635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6" name="Rectangle 445"/>
          <p:cNvSpPr/>
          <p:nvPr/>
        </p:nvSpPr>
        <p:spPr>
          <a:xfrm>
            <a:off x="31207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7" name="Rectangle 446"/>
          <p:cNvSpPr/>
          <p:nvPr/>
        </p:nvSpPr>
        <p:spPr>
          <a:xfrm>
            <a:off x="35779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8" name="Rectangle 447"/>
          <p:cNvSpPr/>
          <p:nvPr/>
        </p:nvSpPr>
        <p:spPr>
          <a:xfrm>
            <a:off x="40351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9" name="Rectangle 448"/>
          <p:cNvSpPr/>
          <p:nvPr/>
        </p:nvSpPr>
        <p:spPr>
          <a:xfrm>
            <a:off x="44923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0" name="Rectangle 449"/>
          <p:cNvSpPr/>
          <p:nvPr/>
        </p:nvSpPr>
        <p:spPr>
          <a:xfrm>
            <a:off x="49495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1" name="Rectangle 450"/>
          <p:cNvSpPr/>
          <p:nvPr/>
        </p:nvSpPr>
        <p:spPr>
          <a:xfrm>
            <a:off x="54067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2" name="Rectangle 451"/>
          <p:cNvSpPr/>
          <p:nvPr/>
        </p:nvSpPr>
        <p:spPr>
          <a:xfrm>
            <a:off x="58639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3" name="Rectangle 452"/>
          <p:cNvSpPr/>
          <p:nvPr/>
        </p:nvSpPr>
        <p:spPr>
          <a:xfrm>
            <a:off x="63211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4" name="Rectangle 453"/>
          <p:cNvSpPr/>
          <p:nvPr/>
        </p:nvSpPr>
        <p:spPr>
          <a:xfrm>
            <a:off x="67783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5" name="Rectangle 454"/>
          <p:cNvSpPr/>
          <p:nvPr/>
        </p:nvSpPr>
        <p:spPr>
          <a:xfrm>
            <a:off x="72355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6" name="Rectangle 455"/>
          <p:cNvSpPr/>
          <p:nvPr/>
        </p:nvSpPr>
        <p:spPr>
          <a:xfrm>
            <a:off x="76927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7" name="Rectangle 456"/>
          <p:cNvSpPr/>
          <p:nvPr/>
        </p:nvSpPr>
        <p:spPr>
          <a:xfrm>
            <a:off x="81499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8" name="Rectangle 457"/>
          <p:cNvSpPr/>
          <p:nvPr/>
        </p:nvSpPr>
        <p:spPr>
          <a:xfrm>
            <a:off x="86071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9" name="Rectangle 458"/>
          <p:cNvSpPr/>
          <p:nvPr/>
        </p:nvSpPr>
        <p:spPr>
          <a:xfrm>
            <a:off x="90643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0" name="Rectangle 459"/>
          <p:cNvSpPr/>
          <p:nvPr/>
        </p:nvSpPr>
        <p:spPr>
          <a:xfrm>
            <a:off x="95215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1" name="Rectangle 460"/>
          <p:cNvSpPr/>
          <p:nvPr/>
        </p:nvSpPr>
        <p:spPr>
          <a:xfrm>
            <a:off x="99787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2" name="Rectangle 461"/>
          <p:cNvSpPr/>
          <p:nvPr/>
        </p:nvSpPr>
        <p:spPr>
          <a:xfrm>
            <a:off x="104359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3" name="Rectangle 462"/>
          <p:cNvSpPr/>
          <p:nvPr/>
        </p:nvSpPr>
        <p:spPr>
          <a:xfrm>
            <a:off x="108931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4" name="Rectangle 463"/>
          <p:cNvSpPr/>
          <p:nvPr/>
        </p:nvSpPr>
        <p:spPr>
          <a:xfrm>
            <a:off x="11350388" y="49063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5" name="Rectangle 464">
            <a:hlinkClick r:id="rId13" action="ppaction://hlinksldjump"/>
          </p:cNvPr>
          <p:cNvSpPr/>
          <p:nvPr/>
        </p:nvSpPr>
        <p:spPr>
          <a:xfrm>
            <a:off x="682388" y="53635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6" name="Rectangle 465"/>
          <p:cNvSpPr/>
          <p:nvPr/>
        </p:nvSpPr>
        <p:spPr>
          <a:xfrm>
            <a:off x="17491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7" name="Rectangle 466"/>
          <p:cNvSpPr/>
          <p:nvPr/>
        </p:nvSpPr>
        <p:spPr>
          <a:xfrm>
            <a:off x="22063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8" name="Rectangle 467"/>
          <p:cNvSpPr/>
          <p:nvPr/>
        </p:nvSpPr>
        <p:spPr>
          <a:xfrm>
            <a:off x="26635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9" name="Rectangle 468"/>
          <p:cNvSpPr/>
          <p:nvPr/>
        </p:nvSpPr>
        <p:spPr>
          <a:xfrm>
            <a:off x="31207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0" name="Rectangle 469"/>
          <p:cNvSpPr/>
          <p:nvPr/>
        </p:nvSpPr>
        <p:spPr>
          <a:xfrm>
            <a:off x="35779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1" name="Rectangle 470"/>
          <p:cNvSpPr/>
          <p:nvPr/>
        </p:nvSpPr>
        <p:spPr>
          <a:xfrm>
            <a:off x="40351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2" name="Rectangle 471"/>
          <p:cNvSpPr/>
          <p:nvPr/>
        </p:nvSpPr>
        <p:spPr>
          <a:xfrm>
            <a:off x="44923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3" name="Rectangle 472"/>
          <p:cNvSpPr/>
          <p:nvPr/>
        </p:nvSpPr>
        <p:spPr>
          <a:xfrm>
            <a:off x="49495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4" name="Rectangle 473"/>
          <p:cNvSpPr/>
          <p:nvPr/>
        </p:nvSpPr>
        <p:spPr>
          <a:xfrm>
            <a:off x="54067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5" name="Rectangle 474"/>
          <p:cNvSpPr/>
          <p:nvPr/>
        </p:nvSpPr>
        <p:spPr>
          <a:xfrm>
            <a:off x="58639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6" name="Rectangle 475"/>
          <p:cNvSpPr/>
          <p:nvPr/>
        </p:nvSpPr>
        <p:spPr>
          <a:xfrm>
            <a:off x="63211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7" name="Rectangle 476"/>
          <p:cNvSpPr/>
          <p:nvPr/>
        </p:nvSpPr>
        <p:spPr>
          <a:xfrm>
            <a:off x="67783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8" name="Rectangle 477"/>
          <p:cNvSpPr/>
          <p:nvPr/>
        </p:nvSpPr>
        <p:spPr>
          <a:xfrm>
            <a:off x="72355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9" name="Rectangle 478"/>
          <p:cNvSpPr/>
          <p:nvPr/>
        </p:nvSpPr>
        <p:spPr>
          <a:xfrm>
            <a:off x="76927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0" name="Rectangle 479"/>
          <p:cNvSpPr/>
          <p:nvPr/>
        </p:nvSpPr>
        <p:spPr>
          <a:xfrm>
            <a:off x="81499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1" name="Rectangle 480"/>
          <p:cNvSpPr/>
          <p:nvPr/>
        </p:nvSpPr>
        <p:spPr>
          <a:xfrm>
            <a:off x="86071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2" name="Rectangle 481"/>
          <p:cNvSpPr/>
          <p:nvPr/>
        </p:nvSpPr>
        <p:spPr>
          <a:xfrm>
            <a:off x="90643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3" name="Rectangle 482"/>
          <p:cNvSpPr/>
          <p:nvPr/>
        </p:nvSpPr>
        <p:spPr>
          <a:xfrm>
            <a:off x="95215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4" name="Rectangle 483"/>
          <p:cNvSpPr/>
          <p:nvPr/>
        </p:nvSpPr>
        <p:spPr>
          <a:xfrm>
            <a:off x="99787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5" name="Rectangle 484"/>
          <p:cNvSpPr/>
          <p:nvPr/>
        </p:nvSpPr>
        <p:spPr>
          <a:xfrm>
            <a:off x="104359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6" name="Rectangle 485"/>
          <p:cNvSpPr/>
          <p:nvPr/>
        </p:nvSpPr>
        <p:spPr>
          <a:xfrm>
            <a:off x="108931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7" name="Rectangle 486"/>
          <p:cNvSpPr/>
          <p:nvPr/>
        </p:nvSpPr>
        <p:spPr>
          <a:xfrm>
            <a:off x="11350388" y="53635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8" name="Rectangle 487"/>
          <p:cNvSpPr/>
          <p:nvPr/>
        </p:nvSpPr>
        <p:spPr>
          <a:xfrm>
            <a:off x="682388" y="53635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9" name="Rectangle 488"/>
          <p:cNvSpPr/>
          <p:nvPr/>
        </p:nvSpPr>
        <p:spPr>
          <a:xfrm>
            <a:off x="17491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0" name="Rectangle 489"/>
          <p:cNvSpPr/>
          <p:nvPr/>
        </p:nvSpPr>
        <p:spPr>
          <a:xfrm>
            <a:off x="22063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1" name="Rectangle 490"/>
          <p:cNvSpPr/>
          <p:nvPr/>
        </p:nvSpPr>
        <p:spPr>
          <a:xfrm>
            <a:off x="26635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2" name="Rectangle 491"/>
          <p:cNvSpPr/>
          <p:nvPr/>
        </p:nvSpPr>
        <p:spPr>
          <a:xfrm>
            <a:off x="31207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3" name="Rectangle 492"/>
          <p:cNvSpPr/>
          <p:nvPr/>
        </p:nvSpPr>
        <p:spPr>
          <a:xfrm>
            <a:off x="35779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4" name="Rectangle 493"/>
          <p:cNvSpPr/>
          <p:nvPr/>
        </p:nvSpPr>
        <p:spPr>
          <a:xfrm>
            <a:off x="40351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5" name="Rectangle 494"/>
          <p:cNvSpPr/>
          <p:nvPr/>
        </p:nvSpPr>
        <p:spPr>
          <a:xfrm>
            <a:off x="44923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6" name="Rectangle 495"/>
          <p:cNvSpPr/>
          <p:nvPr/>
        </p:nvSpPr>
        <p:spPr>
          <a:xfrm>
            <a:off x="49495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7" name="Rectangle 496"/>
          <p:cNvSpPr/>
          <p:nvPr/>
        </p:nvSpPr>
        <p:spPr>
          <a:xfrm>
            <a:off x="54067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8" name="Rectangle 497"/>
          <p:cNvSpPr/>
          <p:nvPr/>
        </p:nvSpPr>
        <p:spPr>
          <a:xfrm>
            <a:off x="58639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9" name="Rectangle 498"/>
          <p:cNvSpPr/>
          <p:nvPr/>
        </p:nvSpPr>
        <p:spPr>
          <a:xfrm>
            <a:off x="63211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0" name="Rectangle 499"/>
          <p:cNvSpPr/>
          <p:nvPr/>
        </p:nvSpPr>
        <p:spPr>
          <a:xfrm>
            <a:off x="67783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1" name="Rectangle 500"/>
          <p:cNvSpPr/>
          <p:nvPr/>
        </p:nvSpPr>
        <p:spPr>
          <a:xfrm>
            <a:off x="72355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2" name="Rectangle 501"/>
          <p:cNvSpPr/>
          <p:nvPr/>
        </p:nvSpPr>
        <p:spPr>
          <a:xfrm>
            <a:off x="76927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3" name="Rectangle 502"/>
          <p:cNvSpPr/>
          <p:nvPr/>
        </p:nvSpPr>
        <p:spPr>
          <a:xfrm>
            <a:off x="81499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4" name="Rectangle 503"/>
          <p:cNvSpPr/>
          <p:nvPr/>
        </p:nvSpPr>
        <p:spPr>
          <a:xfrm>
            <a:off x="86071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5" name="Rectangle 504"/>
          <p:cNvSpPr/>
          <p:nvPr/>
        </p:nvSpPr>
        <p:spPr>
          <a:xfrm>
            <a:off x="90643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6" name="Rectangle 505"/>
          <p:cNvSpPr/>
          <p:nvPr/>
        </p:nvSpPr>
        <p:spPr>
          <a:xfrm>
            <a:off x="95215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7" name="Rectangle 506"/>
          <p:cNvSpPr/>
          <p:nvPr/>
        </p:nvSpPr>
        <p:spPr>
          <a:xfrm>
            <a:off x="99787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8" name="Rectangle 507"/>
          <p:cNvSpPr/>
          <p:nvPr/>
        </p:nvSpPr>
        <p:spPr>
          <a:xfrm>
            <a:off x="104359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9" name="Rectangle 508"/>
          <p:cNvSpPr/>
          <p:nvPr/>
        </p:nvSpPr>
        <p:spPr>
          <a:xfrm>
            <a:off x="108931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0" name="Rectangle 509"/>
          <p:cNvSpPr/>
          <p:nvPr/>
        </p:nvSpPr>
        <p:spPr>
          <a:xfrm>
            <a:off x="11350388" y="53635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1" name="Rectangle 510">
            <a:hlinkClick r:id="rId14" action="ppaction://hlinksldjump"/>
          </p:cNvPr>
          <p:cNvSpPr/>
          <p:nvPr/>
        </p:nvSpPr>
        <p:spPr>
          <a:xfrm>
            <a:off x="682388" y="5820770"/>
            <a:ext cx="457200" cy="457200"/>
          </a:xfrm>
          <a:prstGeom prst="rect">
            <a:avLst/>
          </a:prstGeom>
          <a:solidFill>
            <a:srgbClr val="7030A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2" name="Rectangle 511"/>
          <p:cNvSpPr/>
          <p:nvPr/>
        </p:nvSpPr>
        <p:spPr>
          <a:xfrm>
            <a:off x="17491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3" name="Rectangle 512"/>
          <p:cNvSpPr/>
          <p:nvPr/>
        </p:nvSpPr>
        <p:spPr>
          <a:xfrm>
            <a:off x="22063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4" name="Rectangle 513"/>
          <p:cNvSpPr/>
          <p:nvPr/>
        </p:nvSpPr>
        <p:spPr>
          <a:xfrm>
            <a:off x="26635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5" name="Rectangle 514"/>
          <p:cNvSpPr/>
          <p:nvPr/>
        </p:nvSpPr>
        <p:spPr>
          <a:xfrm>
            <a:off x="31207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6" name="Rectangle 515"/>
          <p:cNvSpPr/>
          <p:nvPr/>
        </p:nvSpPr>
        <p:spPr>
          <a:xfrm>
            <a:off x="35779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7" name="Rectangle 516"/>
          <p:cNvSpPr/>
          <p:nvPr/>
        </p:nvSpPr>
        <p:spPr>
          <a:xfrm>
            <a:off x="40351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8" name="Rectangle 517"/>
          <p:cNvSpPr/>
          <p:nvPr/>
        </p:nvSpPr>
        <p:spPr>
          <a:xfrm>
            <a:off x="44923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9" name="Rectangle 518"/>
          <p:cNvSpPr/>
          <p:nvPr/>
        </p:nvSpPr>
        <p:spPr>
          <a:xfrm>
            <a:off x="49495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0" name="Rectangle 519"/>
          <p:cNvSpPr/>
          <p:nvPr/>
        </p:nvSpPr>
        <p:spPr>
          <a:xfrm>
            <a:off x="54067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1" name="Rectangle 520"/>
          <p:cNvSpPr/>
          <p:nvPr/>
        </p:nvSpPr>
        <p:spPr>
          <a:xfrm>
            <a:off x="58639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2" name="Rectangle 521"/>
          <p:cNvSpPr/>
          <p:nvPr/>
        </p:nvSpPr>
        <p:spPr>
          <a:xfrm>
            <a:off x="63211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3" name="Rectangle 522"/>
          <p:cNvSpPr/>
          <p:nvPr/>
        </p:nvSpPr>
        <p:spPr>
          <a:xfrm>
            <a:off x="67783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4" name="Rectangle 523"/>
          <p:cNvSpPr/>
          <p:nvPr/>
        </p:nvSpPr>
        <p:spPr>
          <a:xfrm>
            <a:off x="72355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5" name="Rectangle 524"/>
          <p:cNvSpPr/>
          <p:nvPr/>
        </p:nvSpPr>
        <p:spPr>
          <a:xfrm>
            <a:off x="76927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6" name="Rectangle 525"/>
          <p:cNvSpPr/>
          <p:nvPr/>
        </p:nvSpPr>
        <p:spPr>
          <a:xfrm>
            <a:off x="81499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7" name="Rectangle 526"/>
          <p:cNvSpPr/>
          <p:nvPr/>
        </p:nvSpPr>
        <p:spPr>
          <a:xfrm>
            <a:off x="86071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8" name="Rectangle 527"/>
          <p:cNvSpPr/>
          <p:nvPr/>
        </p:nvSpPr>
        <p:spPr>
          <a:xfrm>
            <a:off x="90643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9" name="Rectangle 528"/>
          <p:cNvSpPr/>
          <p:nvPr/>
        </p:nvSpPr>
        <p:spPr>
          <a:xfrm>
            <a:off x="95215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0" name="Rectangle 529"/>
          <p:cNvSpPr/>
          <p:nvPr/>
        </p:nvSpPr>
        <p:spPr>
          <a:xfrm>
            <a:off x="99787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1" name="Rectangle 530"/>
          <p:cNvSpPr/>
          <p:nvPr/>
        </p:nvSpPr>
        <p:spPr>
          <a:xfrm>
            <a:off x="104359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2" name="Rectangle 531"/>
          <p:cNvSpPr/>
          <p:nvPr/>
        </p:nvSpPr>
        <p:spPr>
          <a:xfrm>
            <a:off x="108931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3" name="Rectangle 532"/>
          <p:cNvSpPr/>
          <p:nvPr/>
        </p:nvSpPr>
        <p:spPr>
          <a:xfrm>
            <a:off x="11350388" y="5820770"/>
            <a:ext cx="4572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4" name="Rectangle 533"/>
          <p:cNvSpPr/>
          <p:nvPr/>
        </p:nvSpPr>
        <p:spPr>
          <a:xfrm>
            <a:off x="682388" y="582077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vi-VN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5" name="Rectangle 534"/>
          <p:cNvSpPr/>
          <p:nvPr/>
        </p:nvSpPr>
        <p:spPr>
          <a:xfrm>
            <a:off x="17491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6" name="Rectangle 535"/>
          <p:cNvSpPr/>
          <p:nvPr/>
        </p:nvSpPr>
        <p:spPr>
          <a:xfrm>
            <a:off x="22063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7" name="Rectangle 536"/>
          <p:cNvSpPr/>
          <p:nvPr/>
        </p:nvSpPr>
        <p:spPr>
          <a:xfrm>
            <a:off x="26635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8" name="Rectangle 537"/>
          <p:cNvSpPr/>
          <p:nvPr/>
        </p:nvSpPr>
        <p:spPr>
          <a:xfrm>
            <a:off x="31207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9" name="Rectangle 538"/>
          <p:cNvSpPr/>
          <p:nvPr/>
        </p:nvSpPr>
        <p:spPr>
          <a:xfrm>
            <a:off x="35779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0" name="Rectangle 539"/>
          <p:cNvSpPr/>
          <p:nvPr/>
        </p:nvSpPr>
        <p:spPr>
          <a:xfrm>
            <a:off x="40351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1" name="Rectangle 540"/>
          <p:cNvSpPr/>
          <p:nvPr/>
        </p:nvSpPr>
        <p:spPr>
          <a:xfrm>
            <a:off x="44923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2" name="Rectangle 541"/>
          <p:cNvSpPr/>
          <p:nvPr/>
        </p:nvSpPr>
        <p:spPr>
          <a:xfrm>
            <a:off x="49495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3" name="Rectangle 542"/>
          <p:cNvSpPr/>
          <p:nvPr/>
        </p:nvSpPr>
        <p:spPr>
          <a:xfrm>
            <a:off x="54067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4" name="Rectangle 543"/>
          <p:cNvSpPr/>
          <p:nvPr/>
        </p:nvSpPr>
        <p:spPr>
          <a:xfrm>
            <a:off x="58639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5" name="Rectangle 544"/>
          <p:cNvSpPr/>
          <p:nvPr/>
        </p:nvSpPr>
        <p:spPr>
          <a:xfrm>
            <a:off x="63211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6" name="Rectangle 545"/>
          <p:cNvSpPr/>
          <p:nvPr/>
        </p:nvSpPr>
        <p:spPr>
          <a:xfrm>
            <a:off x="67783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7" name="Rectangle 546"/>
          <p:cNvSpPr/>
          <p:nvPr/>
        </p:nvSpPr>
        <p:spPr>
          <a:xfrm>
            <a:off x="72355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8" name="Rectangle 547"/>
          <p:cNvSpPr/>
          <p:nvPr/>
        </p:nvSpPr>
        <p:spPr>
          <a:xfrm>
            <a:off x="76927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9" name="Rectangle 548"/>
          <p:cNvSpPr/>
          <p:nvPr/>
        </p:nvSpPr>
        <p:spPr>
          <a:xfrm>
            <a:off x="81499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0" name="Rectangle 549"/>
          <p:cNvSpPr/>
          <p:nvPr/>
        </p:nvSpPr>
        <p:spPr>
          <a:xfrm>
            <a:off x="86071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1" name="Rectangle 550"/>
          <p:cNvSpPr/>
          <p:nvPr/>
        </p:nvSpPr>
        <p:spPr>
          <a:xfrm>
            <a:off x="90643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2" name="Rectangle 551"/>
          <p:cNvSpPr/>
          <p:nvPr/>
        </p:nvSpPr>
        <p:spPr>
          <a:xfrm>
            <a:off x="95215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3" name="Rectangle 552"/>
          <p:cNvSpPr/>
          <p:nvPr/>
        </p:nvSpPr>
        <p:spPr>
          <a:xfrm>
            <a:off x="99787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4" name="Rectangle 553"/>
          <p:cNvSpPr/>
          <p:nvPr/>
        </p:nvSpPr>
        <p:spPr>
          <a:xfrm>
            <a:off x="104359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5" name="Rectangle 554"/>
          <p:cNvSpPr/>
          <p:nvPr/>
        </p:nvSpPr>
        <p:spPr>
          <a:xfrm>
            <a:off x="108931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6" name="Rectangle 555"/>
          <p:cNvSpPr/>
          <p:nvPr/>
        </p:nvSpPr>
        <p:spPr>
          <a:xfrm>
            <a:off x="11350388" y="5820770"/>
            <a:ext cx="457200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vi-VN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8" name="Rectangle 557"/>
          <p:cNvSpPr/>
          <p:nvPr/>
        </p:nvSpPr>
        <p:spPr>
          <a:xfrm>
            <a:off x="3072576" y="65656"/>
            <a:ext cx="60468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 CHƠI GIẢI Ô CHỮ</a:t>
            </a:r>
            <a:endParaRPr lang="vi-VN" sz="40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9" name="Pentagon 558">
            <a:hlinkClick r:id="rId15" action="ppaction://hlinksldjump"/>
          </p:cNvPr>
          <p:cNvSpPr/>
          <p:nvPr/>
        </p:nvSpPr>
        <p:spPr>
          <a:xfrm>
            <a:off x="11511886" y="6400800"/>
            <a:ext cx="591403" cy="334370"/>
          </a:xfrm>
          <a:prstGeom prst="homePlate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246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72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2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315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6" fill="hold">
                      <p:stCondLst>
                        <p:cond delay="0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9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20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2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2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2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2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2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2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2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2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2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2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25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2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2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2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2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2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2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2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2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2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2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2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2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2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5" dur="25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2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2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2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2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2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2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2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9" dur="2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2" dur="2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2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8" dur="2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25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2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25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0" dur="25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3" dur="25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454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" fill="hold">
                      <p:stCondLst>
                        <p:cond delay="0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9" dur="25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1" dur="25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463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4" fill="hold">
                      <p:stCondLst>
                        <p:cond delay="0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7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68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9" dur="2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4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2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3" dur="2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6" dur="2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9" dur="2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2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2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8" dur="2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1" dur="2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4" dur="2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7" dur="2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6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9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2" dur="2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5" dur="2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8" dur="2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1" dur="2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2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7" dur="2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2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3" dur="2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6"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9"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2"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5"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8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1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4" dur="25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7" dur="25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0" dur="2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3" dur="2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6" dur="25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9" dur="25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2" dur="25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5" dur="25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8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1"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7" dur="25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9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611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2" fill="hold">
                      <p:stCondLst>
                        <p:cond delay="0"/>
                      </p:stCondLst>
                      <p:childTnLst>
                        <p:par>
                          <p:cTn id="613" fill="hold">
                            <p:stCondLst>
                              <p:cond delay="0"/>
                            </p:stCondLst>
                            <p:childTnLst>
                              <p:par>
                                <p:cTn id="6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5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616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7" dur="2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0" dur="2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3" dur="2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6" dur="25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9" dur="25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2" dur="25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5" dur="25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8"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1"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4"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7"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0" dur="2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3" dur="2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6" dur="25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9" dur="25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2" dur="25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5" dur="25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8" dur="25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1" dur="25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4" dur="25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7" dur="25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0" dur="2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3" dur="2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6" dur="25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9" dur="25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2" dur="25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5" dur="25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8" dur="25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1" dur="25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4" dur="25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7" dur="25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0" dur="25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3" dur="25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6" dur="25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9" dur="25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2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5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8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1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4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7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0" dur="25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3" dur="25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6" dur="25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9" dur="25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750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1" fill="hold">
                      <p:stCondLst>
                        <p:cond delay="0"/>
                      </p:stCondLst>
                      <p:childTnLst>
                        <p:par>
                          <p:cTn id="752" fill="hold">
                            <p:stCondLst>
                              <p:cond delay="0"/>
                            </p:stCondLst>
                            <p:childTnLst>
                              <p:par>
                                <p:cTn id="7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5" dur="25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7" dur="2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759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0" fill="hold">
                      <p:stCondLst>
                        <p:cond delay="0"/>
                      </p:stCondLst>
                      <p:childTnLst>
                        <p:par>
                          <p:cTn id="761" fill="hold">
                            <p:stCondLst>
                              <p:cond delay="0"/>
                            </p:stCondLst>
                            <p:childTnLst>
                              <p:par>
                                <p:cTn id="7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3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64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5" dur="25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8" dur="25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1" dur="25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4" dur="25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7" dur="25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0" dur="25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3" dur="25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6" dur="25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9" dur="25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2" dur="25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5" dur="25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8" dur="25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1" dur="25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4" dur="25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7" dur="25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0" dur="25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3" dur="25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6" dur="25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9" dur="25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2" dur="25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5" dur="25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8" dur="25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1" dur="25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4" dur="25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7" dur="25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0" dur="25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3" dur="25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6" dur="25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9" dur="25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2" dur="25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5" dur="25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8" dur="25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1" dur="25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4" dur="25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7" dur="25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0" dur="25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3" dur="25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6" dur="25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9" dur="25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2" dur="25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5" dur="25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8" dur="25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1" dur="25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4" dur="25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7" dur="25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898" restart="whenNotActive" fill="hold" evtFilter="cancelBubble" nodeType="interactiveSeq">
                <p:stCondLst>
                  <p:cond evt="onClick" delay="0">
                    <p:tgtEl>
                      <p:spTgt spid="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9" fill="hold">
                      <p:stCondLst>
                        <p:cond delay="0"/>
                      </p:stCondLst>
                      <p:childTnLst>
                        <p:par>
                          <p:cTn id="900" fill="hold">
                            <p:stCondLst>
                              <p:cond delay="0"/>
                            </p:stCondLst>
                            <p:childTnLst>
                              <p:par>
                                <p:cTn id="9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3" dur="25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5" dur="25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1"/>
                  </p:tgtEl>
                </p:cond>
              </p:nextCondLst>
            </p:seq>
            <p:seq concurrent="1" nextAc="seek">
              <p:cTn id="907" restart="whenNotActive" fill="hold" evtFilter="cancelBubble" nodeType="interactiveSeq">
                <p:stCondLst>
                  <p:cond evt="onClick" delay="0">
                    <p:tgtEl>
                      <p:spTgt spid="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8" fill="hold">
                      <p:stCondLst>
                        <p:cond delay="0"/>
                      </p:stCondLst>
                      <p:childTnLst>
                        <p:par>
                          <p:cTn id="909" fill="hold">
                            <p:stCondLst>
                              <p:cond delay="0"/>
                            </p:stCondLst>
                            <p:childTnLst>
                              <p:par>
                                <p:cTn id="9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1" dur="25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12" dur="25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3" dur="25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6" dur="25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9" dur="25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2" dur="25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5" dur="25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8" dur="25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1" dur="25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4" dur="25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7" dur="25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0" dur="25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3" dur="25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6" dur="25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9" dur="25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2" dur="25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5" dur="25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8" dur="25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1" dur="25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4" dur="25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7" dur="25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0" dur="25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3" dur="25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6" dur="25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9" dur="25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2" dur="25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5" dur="25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8" dur="25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1" dur="25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4" dur="25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7" dur="25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0" dur="25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3" dur="25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6" dur="25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9" dur="25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2" dur="25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5" dur="25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8" dur="25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1" dur="25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4" dur="25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7" dur="25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0" dur="25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3" dur="25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6" dur="25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9" dur="25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2" dur="25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5" dur="25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"/>
                  </p:tgtEl>
                </p:cond>
              </p:nextCondLst>
            </p:seq>
            <p:seq concurrent="1" nextAc="seek">
              <p:cTn id="1046" restart="whenNotActive" fill="hold" evtFilter="cancelBubble" nodeType="interactiveSeq">
                <p:stCondLst>
                  <p:cond evt="onClick" delay="0">
                    <p:tgtEl>
                      <p:spTgt spid="3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7" fill="hold">
                      <p:stCondLst>
                        <p:cond delay="0"/>
                      </p:stCondLst>
                      <p:childTnLst>
                        <p:par>
                          <p:cTn id="1048" fill="hold">
                            <p:stCondLst>
                              <p:cond delay="0"/>
                            </p:stCondLst>
                            <p:childTnLst>
                              <p:par>
                                <p:cTn id="10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1" dur="25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3" dur="25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"/>
                  </p:tgtEl>
                </p:cond>
              </p:nextCondLst>
            </p:seq>
            <p:seq concurrent="1" nextAc="seek">
              <p:cTn id="1055" restart="whenNotActive" fill="hold" evtFilter="cancelBubble" nodeType="interactiveSeq">
                <p:stCondLst>
                  <p:cond evt="onClick" delay="0">
                    <p:tgtEl>
                      <p:spTgt spid="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6" fill="hold">
                      <p:stCondLst>
                        <p:cond delay="0"/>
                      </p:stCondLst>
                      <p:childTnLst>
                        <p:par>
                          <p:cTn id="1057" fill="hold">
                            <p:stCondLst>
                              <p:cond delay="0"/>
                            </p:stCondLst>
                            <p:childTnLst>
                              <p:par>
                                <p:cTn id="10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9" dur="25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60" dur="25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1" dur="25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4" dur="25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7" dur="25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0" dur="25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3" dur="25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6" dur="25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9" dur="25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2" dur="25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5" dur="25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8" dur="25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1" dur="25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4" dur="25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7" dur="25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0" dur="25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3" dur="25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6" dur="25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9" dur="25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2" dur="25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5" dur="25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8" dur="25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1" dur="25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4" dur="25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7" dur="25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0" dur="25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3" dur="25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6" dur="25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9" dur="25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2" dur="25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5" dur="25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8" dur="25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1" dur="25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4" dur="25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7" dur="25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0" dur="25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3" dur="25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6" dur="25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9" dur="25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2" dur="25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5" dur="25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8" dur="25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1" dur="25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4" dur="25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7" dur="25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0" dur="25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3" dur="25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0"/>
                  </p:tgtEl>
                </p:cond>
              </p:nextCondLst>
            </p:seq>
            <p:seq concurrent="1" nextAc="seek">
              <p:cTn id="1194" restart="whenNotActive" fill="hold" evtFilter="cancelBubble" nodeType="interactiveSeq">
                <p:stCondLst>
                  <p:cond evt="onClick" delay="0">
                    <p:tgtEl>
                      <p:spTgt spid="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5" fill="hold">
                      <p:stCondLst>
                        <p:cond delay="0"/>
                      </p:stCondLst>
                      <p:childTnLst>
                        <p:par>
                          <p:cTn id="1196" fill="hold">
                            <p:stCondLst>
                              <p:cond delay="0"/>
                            </p:stCondLst>
                            <p:childTnLst>
                              <p:par>
                                <p:cTn id="1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9" dur="25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1" dur="25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3"/>
                  </p:tgtEl>
                </p:cond>
              </p:nextCondLst>
            </p:seq>
            <p:seq concurrent="1" nextAc="seek">
              <p:cTn id="1203" restart="whenNotActive" fill="hold" evtFilter="cancelBubble" nodeType="interactiveSeq">
                <p:stCondLst>
                  <p:cond evt="onClick" delay="0">
                    <p:tgtEl>
                      <p:spTgt spid="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4" fill="hold">
                      <p:stCondLst>
                        <p:cond delay="0"/>
                      </p:stCondLst>
                      <p:childTnLst>
                        <p:par>
                          <p:cTn id="1205" fill="hold">
                            <p:stCondLst>
                              <p:cond delay="0"/>
                            </p:stCondLst>
                            <p:childTnLst>
                              <p:par>
                                <p:cTn id="12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7" dur="25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208" dur="25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9" dur="25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2" dur="25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5" dur="25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8" dur="25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1" dur="25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4" dur="25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7" dur="25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0" dur="25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3" dur="25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6" dur="25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9" dur="25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2" dur="25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5" dur="25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8" dur="25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1" dur="25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4" dur="25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7" dur="25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0" dur="25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3" dur="25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6" dur="25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9" dur="25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2" dur="25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5" dur="25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8" dur="25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1" dur="25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4" dur="25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7" dur="25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0" dur="25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3" dur="25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6" dur="25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9" dur="25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2" dur="25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5" dur="25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8" dur="25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1" dur="25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4" dur="25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7" dur="25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0" dur="25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3" dur="25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6" dur="25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9" dur="25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2" dur="25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5" dur="25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8" dur="25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1" dur="25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6"/>
                  </p:tgtEl>
                </p:cond>
              </p:nextCondLst>
            </p:seq>
            <p:seq concurrent="1" nextAc="seek">
              <p:cTn id="1342" restart="whenNotActive" fill="hold" evtFilter="cancelBubble" nodeType="interactiveSeq">
                <p:stCondLst>
                  <p:cond evt="onClick" delay="0">
                    <p:tgtEl>
                      <p:spTgt spid="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3" fill="hold">
                      <p:stCondLst>
                        <p:cond delay="0"/>
                      </p:stCondLst>
                      <p:childTnLst>
                        <p:par>
                          <p:cTn id="1344" fill="hold">
                            <p:stCondLst>
                              <p:cond delay="0"/>
                            </p:stCondLst>
                            <p:childTnLst>
                              <p:par>
                                <p:cTn id="13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7" dur="25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9" dur="25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"/>
                  </p:tgtEl>
                </p:cond>
              </p:nextCondLst>
            </p:seq>
            <p:seq concurrent="1" nextAc="seek">
              <p:cTn id="1351" restart="whenNotActive" fill="hold" evtFilter="cancelBubble" nodeType="interactiveSeq">
                <p:stCondLst>
                  <p:cond evt="onClick" delay="0">
                    <p:tgtEl>
                      <p:spTgt spid="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2" fill="hold">
                      <p:stCondLst>
                        <p:cond delay="0"/>
                      </p:stCondLst>
                      <p:childTnLst>
                        <p:par>
                          <p:cTn id="1353" fill="hold">
                            <p:stCondLst>
                              <p:cond delay="0"/>
                            </p:stCondLst>
                            <p:childTnLst>
                              <p:par>
                                <p:cTn id="13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5" dur="25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356" dur="25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7" dur="25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0" dur="25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3" dur="25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6" dur="25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9" dur="25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2" dur="25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5" dur="25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8" dur="25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1" dur="25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4" dur="25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7" dur="25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0" dur="25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3" dur="25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6" dur="25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9" dur="25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2" dur="25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5" dur="25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8" dur="25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1" dur="25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4" dur="25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7" dur="25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0" dur="25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3" dur="25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6" dur="25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9" dur="25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2" dur="25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5" dur="25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8" dur="25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1" dur="25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4" dur="25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7" dur="25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0" dur="25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3" dur="25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6" dur="25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9" dur="25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2" dur="25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5" dur="25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8" dur="25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1" dur="25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4" dur="25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7" dur="25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0" dur="25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3" dur="25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6" dur="25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9" dur="25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2"/>
                  </p:tgtEl>
                </p:cond>
              </p:nextCondLst>
            </p:seq>
            <p:seq concurrent="1" nextAc="seek">
              <p:cTn id="1490" restart="whenNotActive" fill="hold" evtFilter="cancelBubble" nodeType="interactiveSeq">
                <p:stCondLst>
                  <p:cond evt="onClick" delay="0">
                    <p:tgtEl>
                      <p:spTgt spid="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1" fill="hold">
                      <p:stCondLst>
                        <p:cond delay="0"/>
                      </p:stCondLst>
                      <p:childTnLst>
                        <p:par>
                          <p:cTn id="1492" fill="hold">
                            <p:stCondLst>
                              <p:cond delay="0"/>
                            </p:stCondLst>
                            <p:childTnLst>
                              <p:par>
                                <p:cTn id="14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5" dur="25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7" dur="25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5"/>
                  </p:tgtEl>
                </p:cond>
              </p:nextCondLst>
            </p:seq>
            <p:seq concurrent="1" nextAc="seek">
              <p:cTn id="1499" restart="whenNotActive" fill="hold" evtFilter="cancelBubble" nodeType="interactiveSeq">
                <p:stCondLst>
                  <p:cond evt="onClick" delay="0">
                    <p:tgtEl>
                      <p:spTgt spid="4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0" fill="hold">
                      <p:stCondLst>
                        <p:cond delay="0"/>
                      </p:stCondLst>
                      <p:childTnLst>
                        <p:par>
                          <p:cTn id="1501" fill="hold">
                            <p:stCondLst>
                              <p:cond delay="0"/>
                            </p:stCondLst>
                            <p:childTnLst>
                              <p:par>
                                <p:cTn id="15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3" dur="25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504" dur="25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5" dur="25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8" dur="25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1" dur="25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4" dur="25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7" dur="25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0" dur="25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3" dur="25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6" dur="25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9" dur="25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2" dur="25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5" dur="25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8" dur="25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1" dur="25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4" dur="25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7" dur="25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0" dur="25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3" dur="25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6" dur="25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9" dur="25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2" dur="25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5" dur="25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8" dur="25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1" dur="25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4" dur="25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7" dur="25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0" dur="25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3" dur="25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6" dur="25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9" dur="25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2" dur="25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5" dur="25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8" dur="25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1" dur="25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4" dur="25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7" dur="25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0" dur="25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3" dur="25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6" dur="25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9" dur="25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2" dur="25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5" dur="25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8" dur="25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1" dur="25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4" dur="25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7" dur="25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8"/>
                  </p:tgtEl>
                </p:cond>
              </p:nextCondLst>
            </p:seq>
            <p:seq concurrent="1" nextAc="seek">
              <p:cTn id="1638" restart="whenNotActive" fill="hold" evtFilter="cancelBubble" nodeType="interactiveSeq">
                <p:stCondLst>
                  <p:cond evt="onClick" delay="0">
                    <p:tgtEl>
                      <p:spTgt spid="5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9" fill="hold">
                      <p:stCondLst>
                        <p:cond delay="0"/>
                      </p:stCondLst>
                      <p:childTnLst>
                        <p:par>
                          <p:cTn id="1640" fill="hold">
                            <p:stCondLst>
                              <p:cond delay="0"/>
                            </p:stCondLst>
                            <p:childTnLst>
                              <p:par>
                                <p:cTn id="16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3" dur="25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5" dur="25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1"/>
                  </p:tgtEl>
                </p:cond>
              </p:nextCondLst>
            </p:seq>
            <p:seq concurrent="1" nextAc="seek">
              <p:cTn id="1647" restart="whenNotActive" fill="hold" evtFilter="cancelBubble" nodeType="interactiveSeq">
                <p:stCondLst>
                  <p:cond evt="onClick" delay="0">
                    <p:tgtEl>
                      <p:spTgt spid="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8" fill="hold">
                      <p:stCondLst>
                        <p:cond delay="0"/>
                      </p:stCondLst>
                      <p:childTnLst>
                        <p:par>
                          <p:cTn id="1649" fill="hold">
                            <p:stCondLst>
                              <p:cond delay="0"/>
                            </p:stCondLst>
                            <p:childTnLst>
                              <p:par>
                                <p:cTn id="16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1" dur="25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652" dur="25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3" dur="25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6" dur="25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9" dur="25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2" dur="25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5" dur="25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8" dur="25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1" dur="25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4" dur="25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7" dur="25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0" dur="25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3" dur="25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6" dur="25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9" dur="25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2" dur="25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5" dur="25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8" dur="25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1" dur="25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4" dur="25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7" dur="25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0" dur="25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3" dur="25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6" dur="25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9" dur="25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2" dur="25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5" dur="25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8" dur="25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1" dur="25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4" dur="25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7" dur="25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0" dur="25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3" dur="25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6" dur="25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9" dur="25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2" dur="25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5" dur="25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8" dur="25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1" dur="25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4" dur="25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7" dur="25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0" dur="25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3" dur="25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6" dur="25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9" dur="25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2" dur="25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5" dur="25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4"/>
                  </p:tgtEl>
                </p:cond>
              </p:nextCondLst>
            </p:seq>
          </p:childTnLst>
        </p:cTn>
      </p:par>
    </p:tnLst>
    <p:bldLst>
      <p:bldP spid="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304" grpId="0" animBg="1"/>
      <p:bldP spid="305" grpId="0" animBg="1"/>
      <p:bldP spid="306" grpId="0" animBg="1"/>
      <p:bldP spid="307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4" grpId="0" animBg="1"/>
      <p:bldP spid="315" grpId="0" animBg="1"/>
      <p:bldP spid="316" grpId="0" animBg="1"/>
      <p:bldP spid="317" grpId="0" animBg="1"/>
      <p:bldP spid="318" grpId="0" animBg="1"/>
      <p:bldP spid="319" grpId="0" animBg="1"/>
      <p:bldP spid="320" grpId="0" animBg="1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1" grpId="0" animBg="1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96" grpId="0" animBg="1"/>
      <p:bldP spid="397" grpId="0" animBg="1"/>
      <p:bldP spid="398" grpId="0" animBg="1"/>
      <p:bldP spid="399" grpId="0" animBg="1"/>
      <p:bldP spid="400" grpId="0" animBg="1"/>
      <p:bldP spid="401" grpId="0" animBg="1"/>
      <p:bldP spid="402" grpId="0" animBg="1"/>
      <p:bldP spid="403" grpId="0" animBg="1"/>
      <p:bldP spid="404" grpId="0" animBg="1"/>
      <p:bldP spid="405" grpId="0" animBg="1"/>
      <p:bldP spid="406" grpId="0" animBg="1"/>
      <p:bldP spid="407" grpId="0" animBg="1"/>
      <p:bldP spid="408" grpId="0" animBg="1"/>
      <p:bldP spid="409" grpId="0" animBg="1"/>
      <p:bldP spid="410" grpId="0" animBg="1"/>
      <p:bldP spid="411" grpId="0" animBg="1"/>
      <p:bldP spid="412" grpId="0" animBg="1"/>
      <p:bldP spid="413" grpId="0" animBg="1"/>
      <p:bldP spid="414" grpId="0" animBg="1"/>
      <p:bldP spid="415" grpId="0" animBg="1"/>
      <p:bldP spid="416" grpId="0" animBg="1"/>
      <p:bldP spid="417" grpId="0" animBg="1"/>
      <p:bldP spid="418" grpId="0" animBg="1"/>
      <p:bldP spid="419" grpId="0" animBg="1"/>
      <p:bldP spid="442" grpId="0" animBg="1"/>
      <p:bldP spid="443" grpId="0" animBg="1"/>
      <p:bldP spid="444" grpId="0" animBg="1"/>
      <p:bldP spid="445" grpId="0" animBg="1"/>
      <p:bldP spid="446" grpId="0" animBg="1"/>
      <p:bldP spid="447" grpId="0" animBg="1"/>
      <p:bldP spid="448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54" grpId="0" animBg="1"/>
      <p:bldP spid="455" grpId="0" animBg="1"/>
      <p:bldP spid="456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462" grpId="0" animBg="1"/>
      <p:bldP spid="463" grpId="0" animBg="1"/>
      <p:bldP spid="464" grpId="0" animBg="1"/>
      <p:bldP spid="465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497" grpId="0" animBg="1"/>
      <p:bldP spid="498" grpId="0" animBg="1"/>
      <p:bldP spid="499" grpId="0" animBg="1"/>
      <p:bldP spid="500" grpId="0" animBg="1"/>
      <p:bldP spid="501" grpId="0" animBg="1"/>
      <p:bldP spid="502" grpId="0" animBg="1"/>
      <p:bldP spid="503" grpId="0" animBg="1"/>
      <p:bldP spid="504" grpId="0" animBg="1"/>
      <p:bldP spid="505" grpId="0" animBg="1"/>
      <p:bldP spid="506" grpId="0" animBg="1"/>
      <p:bldP spid="507" grpId="0" animBg="1"/>
      <p:bldP spid="508" grpId="0" animBg="1"/>
      <p:bldP spid="509" grpId="0" animBg="1"/>
      <p:bldP spid="510" grpId="0" animBg="1"/>
      <p:bldP spid="511" grpId="0" animBg="1"/>
      <p:bldP spid="534" grpId="0" animBg="1"/>
      <p:bldP spid="535" grpId="0" animBg="1"/>
      <p:bldP spid="536" grpId="0" animBg="1"/>
      <p:bldP spid="537" grpId="0" animBg="1"/>
      <p:bldP spid="538" grpId="0" animBg="1"/>
      <p:bldP spid="539" grpId="0" animBg="1"/>
      <p:bldP spid="540" grpId="0" animBg="1"/>
      <p:bldP spid="541" grpId="0" animBg="1"/>
      <p:bldP spid="542" grpId="0" animBg="1"/>
      <p:bldP spid="543" grpId="0" animBg="1"/>
      <p:bldP spid="544" grpId="0" animBg="1"/>
      <p:bldP spid="545" grpId="0" animBg="1"/>
      <p:bldP spid="546" grpId="0" animBg="1"/>
      <p:bldP spid="547" grpId="0" animBg="1"/>
      <p:bldP spid="548" grpId="0" animBg="1"/>
      <p:bldP spid="549" grpId="0" animBg="1"/>
      <p:bldP spid="550" grpId="0" animBg="1"/>
      <p:bldP spid="551" grpId="0" animBg="1"/>
      <p:bldP spid="552" grpId="0" animBg="1"/>
      <p:bldP spid="553" grpId="0" animBg="1"/>
      <p:bldP spid="554" grpId="0" animBg="1"/>
      <p:bldP spid="555" grpId="0" animBg="1"/>
      <p:bldP spid="5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9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41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10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84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11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72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12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8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0749" y="2967335"/>
            <a:ext cx="103105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NỘI DUNG TIẾP THEO CỦA BÀI HỌC</a:t>
            </a:r>
          </a:p>
        </p:txBody>
      </p:sp>
      <p:sp>
        <p:nvSpPr>
          <p:cNvPr id="5" name="Rectangle 4"/>
          <p:cNvSpPr/>
          <p:nvPr/>
        </p:nvSpPr>
        <p:spPr>
          <a:xfrm>
            <a:off x="3856867" y="3758907"/>
            <a:ext cx="44782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dạy thật tốt bạn tui nhé !</a:t>
            </a:r>
          </a:p>
        </p:txBody>
      </p:sp>
    </p:spTree>
    <p:extLst>
      <p:ext uri="{BB962C8B-B14F-4D97-AF65-F5344CB8AC3E}">
        <p14:creationId xmlns:p14="http://schemas.microsoft.com/office/powerpoint/2010/main" val="282308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1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5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2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7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3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00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4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14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5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6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98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7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1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9684" y="559558"/>
            <a:ext cx="10904561" cy="2497541"/>
          </a:xfrm>
          <a:prstGeom prst="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HỎI Ô SỐ 8</a:t>
            </a:r>
            <a:endParaRPr lang="vi-VN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49033" y="5707625"/>
            <a:ext cx="3111909" cy="914400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46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4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13&quot;&gt;&lt;property id=&quot;20148&quot; value=&quot;5&quot;/&gt;&lt;property id=&quot;20300&quot; value=&quot;Slide 11&quot;/&gt;&lt;property id=&quot;20307&quot; value=&quot;266&quot;/&gt;&lt;/object&gt;&lt;object type=&quot;3&quot; unique_id=&quot;10014&quot;&gt;&lt;property id=&quot;20148&quot; value=&quot;5&quot;/&gt;&lt;property id=&quot;20300&quot; value=&quot;Slide 12&quot;/&gt;&lt;property id=&quot;20307&quot; value=&quot;267&quot;/&gt;&lt;/object&gt;&lt;object type=&quot;3&quot; unique_id=&quot;10015&quot;&gt;&lt;property id=&quot;20148&quot; value=&quot;5&quot;/&gt;&lt;property id=&quot;20300&quot; value=&quot;Slide 13&quot;/&gt;&lt;property id=&quot;20307&quot; value=&quot;268&quot;/&gt;&lt;/object&gt;&lt;object type=&quot;3&quot; unique_id=&quot;10016&quot;&gt;&lt;property id=&quot;20148&quot; value=&quot;5&quot;/&gt;&lt;property id=&quot;20300&quot; value=&quot;Slide 14&quot;/&gt;&lt;property id=&quot;20307&quot; value=&quot;269&quot;/&gt;&lt;/object&gt;&lt;/object&gt;&lt;object type=&quot;8&quot; unique_id=&quot;1003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391</Words>
  <Application>Microsoft Office PowerPoint</Application>
  <PresentationFormat>Custom</PresentationFormat>
  <Paragraphs>315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Times New Roman</vt:lpstr>
      <vt:lpstr>Tahoma</vt:lpstr>
      <vt:lpstr>Calibri Light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 Van Xin Em</dc:creator>
  <cp:lastModifiedBy>Admin</cp:lastModifiedBy>
  <cp:revision>21</cp:revision>
  <dcterms:created xsi:type="dcterms:W3CDTF">2018-08-07T05:25:16Z</dcterms:created>
  <dcterms:modified xsi:type="dcterms:W3CDTF">2020-08-25T05:37:47Z</dcterms:modified>
</cp:coreProperties>
</file>