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15"/>
  </p:notesMasterIdLst>
  <p:sldIdLst>
    <p:sldId id="256" r:id="rId6"/>
    <p:sldId id="277" r:id="rId7"/>
    <p:sldId id="262" r:id="rId8"/>
    <p:sldId id="263" r:id="rId9"/>
    <p:sldId id="264" r:id="rId10"/>
    <p:sldId id="320" r:id="rId11"/>
    <p:sldId id="321" r:id="rId12"/>
    <p:sldId id="322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8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5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6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8881" y="2843068"/>
            <a:ext cx="9624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81" y="-35957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12192000" cy="1162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" y="2858190"/>
            <a:ext cx="4050079" cy="285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17" y="2644725"/>
            <a:ext cx="4642338" cy="3066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55" y="2644724"/>
            <a:ext cx="3142857" cy="3066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9" y="0"/>
            <a:ext cx="2257740" cy="981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9" y="1105929"/>
            <a:ext cx="11970371" cy="38881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708" y="1048841"/>
            <a:ext cx="11970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Thêm vào số đã cho 8 đơn vị: Em thực hiện phép tính cộng với 8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Gấp 8 lần số đã cho: Em thực hiện phép tính nhân với 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6" y="2341161"/>
            <a:ext cx="10848422" cy="24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49"/>
            <a:ext cx="12010030" cy="56148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82" y="149156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10 gấp 5 lần – Em thực hiện phép tính: 10 × 5 = 50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7 thêm 5 đơn vị – Em thực hiện phép tính: 7 + 5 = 12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6 thêm 8 đơn vị – Em thực hiện phép tính: 6 + 8 = 14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15 gấp 4 lần – Em thực hiện phép tính: 15 × 4 = 60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" y="2229566"/>
            <a:ext cx="12152318" cy="42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5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66867" y="1896043"/>
            <a:ext cx="1537446" cy="85165"/>
            <a:chOff x="443753" y="3644153"/>
            <a:chExt cx="1537446" cy="8516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3753" y="3684494"/>
              <a:ext cx="15329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43753" y="364415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981199" y="3648636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944456" y="2496677"/>
            <a:ext cx="5939132" cy="89646"/>
            <a:chOff x="421342" y="4244787"/>
            <a:chExt cx="5939132" cy="8964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30306" y="4289612"/>
              <a:ext cx="59301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21342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54300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97612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876793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514589" y="1705551"/>
            <a:ext cx="859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: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508354" y="2286015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: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470782" y="1071297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/>
          </a:p>
        </p:txBody>
      </p:sp>
      <p:sp>
        <p:nvSpPr>
          <p:cNvPr id="17" name="Right Brace 16"/>
          <p:cNvSpPr/>
          <p:nvPr/>
        </p:nvSpPr>
        <p:spPr>
          <a:xfrm rot="5400000" flipV="1">
            <a:off x="6741992" y="-46487"/>
            <a:ext cx="366445" cy="591669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54760" y="3157846"/>
            <a:ext cx="87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4161851" y="1526257"/>
            <a:ext cx="92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9883561" y="2501160"/>
            <a:ext cx="0" cy="806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040900" y="376071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x 4 = 36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36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59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207</Words>
  <Application>Microsoft Office PowerPoint</Application>
  <PresentationFormat>Widescreen</PresentationFormat>
  <Paragraphs>27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</cp:lastModifiedBy>
  <cp:revision>12</cp:revision>
  <dcterms:created xsi:type="dcterms:W3CDTF">2021-05-08T05:00:00Z</dcterms:created>
  <dcterms:modified xsi:type="dcterms:W3CDTF">2024-11-11T02:09:10Z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