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5" r:id="rId2"/>
    <p:sldMasterId id="2147483688" r:id="rId3"/>
  </p:sldMasterIdLst>
  <p:notesMasterIdLst>
    <p:notesMasterId r:id="rId9"/>
  </p:notesMasterIdLst>
  <p:sldIdLst>
    <p:sldId id="315" r:id="rId4"/>
    <p:sldId id="316" r:id="rId5"/>
    <p:sldId id="313" r:id="rId6"/>
    <p:sldId id="314" r:id="rId7"/>
    <p:sldId id="321" r:id="rId8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46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A46B"/>
    <a:srgbClr val="EA883E"/>
    <a:srgbClr val="E87A28"/>
    <a:srgbClr val="865B3E"/>
    <a:srgbClr val="F29A5B"/>
    <a:srgbClr val="C8D85B"/>
    <a:srgbClr val="B09277"/>
    <a:srgbClr val="B09278"/>
    <a:srgbClr val="A6C0A4"/>
    <a:srgbClr val="F7E3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81" autoAdjust="0"/>
    <p:restoredTop sz="94414" autoAdjust="0"/>
  </p:normalViewPr>
  <p:slideViewPr>
    <p:cSldViewPr snapToGrid="0" showGuides="1">
      <p:cViewPr varScale="1">
        <p:scale>
          <a:sx n="108" d="100"/>
          <a:sy n="108" d="100"/>
        </p:scale>
        <p:origin x="786" y="174"/>
      </p:cViewPr>
      <p:guideLst>
        <p:guide orient="horz" pos="3838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tags" Target="tags/tag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3068A-753F-47ED-95DE-D06E5578E574}" type="datetimeFigureOut">
              <a:rPr lang="zh-CN" altLang="en-US" smtClean="0"/>
              <a:t>2024/11/19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F164E-D685-493E-AF07-0CE742DE1F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7533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164E-D685-493E-AF07-0CE742DE1FDD}" type="slidenum">
              <a:rPr lang="zh-CN" altLang="en-US" smtClean="0">
                <a:solidFill>
                  <a:prstClr val="black"/>
                </a:solidFill>
              </a:rPr>
              <a:pPr/>
              <a:t>3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749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111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" y="4610925"/>
            <a:ext cx="12192015" cy="224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552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3D3F9F-ACD9-488C-83AD-AED08AE1FCA5}" type="datetimeFigureOut">
              <a:rPr lang="zh-CN" altLang="en-US" smtClean="0">
                <a:solidFill>
                  <a:srgbClr val="000000"/>
                </a:solidFill>
              </a:rPr>
              <a:pPr/>
              <a:t>2024/11/19</a:t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4C78C1-3AEF-4BED-B725-E77D0456D972}" type="slidenum">
              <a:rPr lang="zh-CN" altLang="en-US" smtClean="0">
                <a:solidFill>
                  <a:srgbClr val="000000"/>
                </a:solidFill>
              </a:rPr>
              <a:pPr/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31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3D3F9F-ACD9-488C-83AD-AED08AE1FCA5}" type="datetimeFigureOut">
              <a:rPr lang="zh-CN" altLang="en-US" smtClean="0">
                <a:solidFill>
                  <a:srgbClr val="000000"/>
                </a:solidFill>
              </a:rPr>
              <a:pPr/>
              <a:t>2024/11/19</a:t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4C78C1-3AEF-4BED-B725-E77D0456D972}" type="slidenum">
              <a:rPr lang="zh-CN" altLang="en-US" smtClean="0">
                <a:solidFill>
                  <a:srgbClr val="000000"/>
                </a:solidFill>
              </a:rPr>
              <a:pPr/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364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111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" y="4610925"/>
            <a:ext cx="12192015" cy="224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19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111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" y="4610925"/>
            <a:ext cx="12192015" cy="224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50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963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3D3F9F-ACD9-488C-83AD-AED08AE1FCA5}" type="datetimeFigureOut">
              <a:rPr lang="zh-CN" altLang="en-US" smtClean="0">
                <a:solidFill>
                  <a:srgbClr val="000000"/>
                </a:solidFill>
              </a:rPr>
              <a:pPr/>
              <a:t>2024/11/19</a:t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4C78C1-3AEF-4BED-B725-E77D0456D972}" type="slidenum">
              <a:rPr lang="zh-CN" altLang="en-US" smtClean="0">
                <a:solidFill>
                  <a:srgbClr val="000000"/>
                </a:solidFill>
              </a:rPr>
              <a:pPr/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114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3D3F9F-ACD9-488C-83AD-AED08AE1FCA5}" type="datetimeFigureOut">
              <a:rPr lang="zh-CN" altLang="en-US" smtClean="0">
                <a:solidFill>
                  <a:srgbClr val="000000"/>
                </a:solidFill>
              </a:rPr>
              <a:pPr/>
              <a:t>2024/11/19</a:t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4C78C1-3AEF-4BED-B725-E77D0456D972}" type="slidenum">
              <a:rPr lang="zh-CN" altLang="en-US" smtClean="0">
                <a:solidFill>
                  <a:srgbClr val="000000"/>
                </a:solidFill>
              </a:rPr>
              <a:pPr/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934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3D3F9F-ACD9-488C-83AD-AED08AE1FCA5}" type="datetimeFigureOut">
              <a:rPr lang="zh-CN" altLang="en-US" smtClean="0">
                <a:solidFill>
                  <a:srgbClr val="000000"/>
                </a:solidFill>
              </a:rPr>
              <a:pPr/>
              <a:t>2024/11/19</a:t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4C78C1-3AEF-4BED-B725-E77D0456D972}" type="slidenum">
              <a:rPr lang="zh-CN" altLang="en-US" smtClean="0">
                <a:solidFill>
                  <a:srgbClr val="000000"/>
                </a:solidFill>
              </a:rPr>
              <a:pPr/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701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3D3F9F-ACD9-488C-83AD-AED08AE1FCA5}" type="datetimeFigureOut">
              <a:rPr lang="zh-CN" altLang="en-US" smtClean="0">
                <a:solidFill>
                  <a:srgbClr val="000000"/>
                </a:solidFill>
              </a:rPr>
              <a:pPr/>
              <a:t>2024/11/19</a:t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4C78C1-3AEF-4BED-B725-E77D0456D972}" type="slidenum">
              <a:rPr lang="zh-CN" altLang="en-US" smtClean="0">
                <a:solidFill>
                  <a:srgbClr val="000000"/>
                </a:solidFill>
              </a:rPr>
              <a:pPr/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921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3D3F9F-ACD9-488C-83AD-AED08AE1FCA5}" type="datetimeFigureOut">
              <a:rPr lang="zh-CN" altLang="en-US" smtClean="0">
                <a:solidFill>
                  <a:srgbClr val="000000"/>
                </a:solidFill>
              </a:rPr>
              <a:pPr/>
              <a:t>2024/11/19</a:t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4C78C1-3AEF-4BED-B725-E77D0456D972}" type="slidenum">
              <a:rPr lang="zh-CN" altLang="en-US" smtClean="0">
                <a:solidFill>
                  <a:srgbClr val="000000"/>
                </a:solidFill>
              </a:rPr>
              <a:pPr/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319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111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" y="4610925"/>
            <a:ext cx="12192015" cy="224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365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3D3F9F-ACD9-488C-83AD-AED08AE1FCA5}" type="datetimeFigureOut">
              <a:rPr lang="zh-CN" altLang="en-US" smtClean="0">
                <a:solidFill>
                  <a:srgbClr val="000000"/>
                </a:solidFill>
              </a:rPr>
              <a:pPr/>
              <a:t>2024/11/19</a:t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4C78C1-3AEF-4BED-B725-E77D0456D972}" type="slidenum">
              <a:rPr lang="zh-CN" altLang="en-US" smtClean="0">
                <a:solidFill>
                  <a:srgbClr val="000000"/>
                </a:solidFill>
              </a:rPr>
              <a:pPr/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636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3D3F9F-ACD9-488C-83AD-AED08AE1FCA5}" type="datetimeFigureOut">
              <a:rPr lang="zh-CN" altLang="en-US" smtClean="0">
                <a:solidFill>
                  <a:srgbClr val="000000"/>
                </a:solidFill>
              </a:rPr>
              <a:pPr/>
              <a:t>2024/11/19</a:t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4C78C1-3AEF-4BED-B725-E77D0456D972}" type="slidenum">
              <a:rPr lang="zh-CN" altLang="en-US" smtClean="0">
                <a:solidFill>
                  <a:srgbClr val="000000"/>
                </a:solidFill>
              </a:rPr>
              <a:pPr/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65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3D3F9F-ACD9-488C-83AD-AED08AE1FCA5}" type="datetimeFigureOut">
              <a:rPr lang="zh-CN" altLang="en-US" smtClean="0">
                <a:solidFill>
                  <a:srgbClr val="000000"/>
                </a:solidFill>
              </a:rPr>
              <a:pPr/>
              <a:t>2024/11/19</a:t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4C78C1-3AEF-4BED-B725-E77D0456D972}" type="slidenum">
              <a:rPr lang="zh-CN" altLang="en-US" smtClean="0">
                <a:solidFill>
                  <a:srgbClr val="000000"/>
                </a:solidFill>
              </a:rPr>
              <a:pPr/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992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26BC15-B161-4C75-9B3A-128C91250747}" type="datetimeFigureOut">
              <a:rPr lang="zh-CN" altLang="en-US" smtClean="0">
                <a:solidFill>
                  <a:srgbClr val="000000"/>
                </a:solidFill>
              </a:rPr>
              <a:pPr/>
              <a:t>2024/11/19</a:t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B4E113-1DE2-475C-BE03-FB3C59433037}" type="slidenum">
              <a:rPr lang="zh-CN" altLang="en-US" smtClean="0">
                <a:solidFill>
                  <a:srgbClr val="000000"/>
                </a:solidFill>
              </a:rPr>
              <a:pPr/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884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111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" y="4610925"/>
            <a:ext cx="12192015" cy="224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715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111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" y="4610925"/>
            <a:ext cx="12192015" cy="224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110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71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3D3F9F-ACD9-488C-83AD-AED08AE1FCA5}" type="datetimeFigureOut">
              <a:rPr lang="zh-CN" altLang="en-US" smtClean="0">
                <a:solidFill>
                  <a:srgbClr val="000000"/>
                </a:solidFill>
              </a:rPr>
              <a:pPr/>
              <a:t>2024/11/19</a:t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4C78C1-3AEF-4BED-B725-E77D0456D972}" type="slidenum">
              <a:rPr lang="zh-CN" altLang="en-US" smtClean="0">
                <a:solidFill>
                  <a:srgbClr val="000000"/>
                </a:solidFill>
              </a:rPr>
              <a:pPr/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68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3D3F9F-ACD9-488C-83AD-AED08AE1FCA5}" type="datetimeFigureOut">
              <a:rPr lang="zh-CN" altLang="en-US" smtClean="0">
                <a:solidFill>
                  <a:srgbClr val="000000"/>
                </a:solidFill>
              </a:rPr>
              <a:pPr/>
              <a:t>2024/11/19</a:t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4C78C1-3AEF-4BED-B725-E77D0456D972}" type="slidenum">
              <a:rPr lang="zh-CN" altLang="en-US" smtClean="0">
                <a:solidFill>
                  <a:srgbClr val="000000"/>
                </a:solidFill>
              </a:rPr>
              <a:pPr/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00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3D3F9F-ACD9-488C-83AD-AED08AE1FCA5}" type="datetimeFigureOut">
              <a:rPr lang="zh-CN" altLang="en-US" smtClean="0">
                <a:solidFill>
                  <a:srgbClr val="000000"/>
                </a:solidFill>
              </a:rPr>
              <a:pPr/>
              <a:t>2024/11/19</a:t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4C78C1-3AEF-4BED-B725-E77D0456D972}" type="slidenum">
              <a:rPr lang="zh-CN" altLang="en-US" smtClean="0">
                <a:solidFill>
                  <a:srgbClr val="000000"/>
                </a:solidFill>
              </a:rPr>
              <a:pPr/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493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385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3D3F9F-ACD9-488C-83AD-AED08AE1FCA5}" type="datetimeFigureOut">
              <a:rPr lang="zh-CN" altLang="en-US" smtClean="0">
                <a:solidFill>
                  <a:srgbClr val="000000"/>
                </a:solidFill>
              </a:rPr>
              <a:pPr/>
              <a:t>2024/11/19</a:t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4C78C1-3AEF-4BED-B725-E77D0456D972}" type="slidenum">
              <a:rPr lang="zh-CN" altLang="en-US" smtClean="0">
                <a:solidFill>
                  <a:srgbClr val="000000"/>
                </a:solidFill>
              </a:rPr>
              <a:pPr/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172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3D3F9F-ACD9-488C-83AD-AED08AE1FCA5}" type="datetimeFigureOut">
              <a:rPr lang="zh-CN" altLang="en-US" smtClean="0">
                <a:solidFill>
                  <a:srgbClr val="000000"/>
                </a:solidFill>
              </a:rPr>
              <a:pPr/>
              <a:t>2024/11/19</a:t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4C78C1-3AEF-4BED-B725-E77D0456D972}" type="slidenum">
              <a:rPr lang="zh-CN" altLang="en-US" smtClean="0">
                <a:solidFill>
                  <a:srgbClr val="000000"/>
                </a:solidFill>
              </a:rPr>
              <a:pPr/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355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3D3F9F-ACD9-488C-83AD-AED08AE1FCA5}" type="datetimeFigureOut">
              <a:rPr lang="zh-CN" altLang="en-US" smtClean="0">
                <a:solidFill>
                  <a:srgbClr val="000000"/>
                </a:solidFill>
              </a:rPr>
              <a:pPr/>
              <a:t>2024/11/19</a:t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4C78C1-3AEF-4BED-B725-E77D0456D972}" type="slidenum">
              <a:rPr lang="zh-CN" altLang="en-US" smtClean="0">
                <a:solidFill>
                  <a:srgbClr val="000000"/>
                </a:solidFill>
              </a:rPr>
              <a:pPr/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909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3D3F9F-ACD9-488C-83AD-AED08AE1FCA5}" type="datetimeFigureOut">
              <a:rPr lang="zh-CN" altLang="en-US" smtClean="0">
                <a:solidFill>
                  <a:srgbClr val="000000"/>
                </a:solidFill>
              </a:rPr>
              <a:pPr/>
              <a:t>2024/11/19</a:t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4C78C1-3AEF-4BED-B725-E77D0456D972}" type="slidenum">
              <a:rPr lang="zh-CN" altLang="en-US" smtClean="0">
                <a:solidFill>
                  <a:srgbClr val="000000"/>
                </a:solidFill>
              </a:rPr>
              <a:pPr/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201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3D3F9F-ACD9-488C-83AD-AED08AE1FCA5}" type="datetimeFigureOut">
              <a:rPr lang="zh-CN" altLang="en-US" smtClean="0">
                <a:solidFill>
                  <a:srgbClr val="000000"/>
                </a:solidFill>
              </a:rPr>
              <a:pPr/>
              <a:t>2024/11/19</a:t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4C78C1-3AEF-4BED-B725-E77D0456D972}" type="slidenum">
              <a:rPr lang="zh-CN" altLang="en-US" smtClean="0">
                <a:solidFill>
                  <a:srgbClr val="000000"/>
                </a:solidFill>
              </a:rPr>
              <a:pPr/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122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26BC15-B161-4C75-9B3A-128C91250747}" type="datetimeFigureOut">
              <a:rPr lang="zh-CN" altLang="en-US" smtClean="0">
                <a:solidFill>
                  <a:srgbClr val="000000"/>
                </a:solidFill>
              </a:rPr>
              <a:pPr/>
              <a:t>2024/11/19</a:t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B4E113-1DE2-475C-BE03-FB3C59433037}" type="slidenum">
              <a:rPr lang="zh-CN" altLang="en-US" smtClean="0">
                <a:solidFill>
                  <a:srgbClr val="000000"/>
                </a:solidFill>
              </a:rPr>
              <a:pPr/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226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3D3F9F-ACD9-488C-83AD-AED08AE1FCA5}" type="datetimeFigureOut">
              <a:rPr lang="zh-CN" altLang="en-US" smtClean="0">
                <a:solidFill>
                  <a:srgbClr val="000000"/>
                </a:solidFill>
              </a:rPr>
              <a:pPr/>
              <a:t>2024/11/19</a:t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4C78C1-3AEF-4BED-B725-E77D0456D972}" type="slidenum">
              <a:rPr lang="zh-CN" altLang="en-US" smtClean="0">
                <a:solidFill>
                  <a:srgbClr val="000000"/>
                </a:solidFill>
              </a:rPr>
              <a:pPr/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077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3D3F9F-ACD9-488C-83AD-AED08AE1FCA5}" type="datetimeFigureOut">
              <a:rPr lang="zh-CN" altLang="en-US" smtClean="0">
                <a:solidFill>
                  <a:srgbClr val="000000"/>
                </a:solidFill>
              </a:rPr>
              <a:pPr/>
              <a:t>2024/11/19</a:t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4C78C1-3AEF-4BED-B725-E77D0456D972}" type="slidenum">
              <a:rPr lang="zh-CN" altLang="en-US" smtClean="0">
                <a:solidFill>
                  <a:srgbClr val="000000"/>
                </a:solidFill>
              </a:rPr>
              <a:pPr/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172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3D3F9F-ACD9-488C-83AD-AED08AE1FCA5}" type="datetimeFigureOut">
              <a:rPr lang="zh-CN" altLang="en-US" smtClean="0">
                <a:solidFill>
                  <a:srgbClr val="000000"/>
                </a:solidFill>
              </a:rPr>
              <a:pPr/>
              <a:t>2024/11/19</a:t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4C78C1-3AEF-4BED-B725-E77D0456D972}" type="slidenum">
              <a:rPr lang="zh-CN" altLang="en-US" smtClean="0">
                <a:solidFill>
                  <a:srgbClr val="000000"/>
                </a:solidFill>
              </a:rPr>
              <a:pPr/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259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3D3F9F-ACD9-488C-83AD-AED08AE1FCA5}" type="datetimeFigureOut">
              <a:rPr lang="zh-CN" altLang="en-US" smtClean="0">
                <a:solidFill>
                  <a:srgbClr val="000000"/>
                </a:solidFill>
              </a:rPr>
              <a:pPr/>
              <a:t>2024/11/19</a:t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4C78C1-3AEF-4BED-B725-E77D0456D972}" type="slidenum">
              <a:rPr lang="zh-CN" altLang="en-US" smtClean="0">
                <a:solidFill>
                  <a:srgbClr val="000000"/>
                </a:solidFill>
              </a:rPr>
              <a:pPr/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920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3D3F9F-ACD9-488C-83AD-AED08AE1FCA5}" type="datetimeFigureOut">
              <a:rPr lang="zh-CN" altLang="en-US" smtClean="0">
                <a:solidFill>
                  <a:srgbClr val="000000"/>
                </a:solidFill>
              </a:rPr>
              <a:pPr/>
              <a:t>2024/11/19</a:t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4C78C1-3AEF-4BED-B725-E77D0456D972}" type="slidenum">
              <a:rPr lang="zh-CN" altLang="en-US" smtClean="0">
                <a:solidFill>
                  <a:srgbClr val="000000"/>
                </a:solidFill>
              </a:rPr>
              <a:pPr/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660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3D3F9F-ACD9-488C-83AD-AED08AE1FCA5}" type="datetimeFigureOut">
              <a:rPr lang="zh-CN" altLang="en-US" smtClean="0">
                <a:solidFill>
                  <a:srgbClr val="000000"/>
                </a:solidFill>
              </a:rPr>
              <a:pPr/>
              <a:t>2024/11/19</a:t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4C78C1-3AEF-4BED-B725-E77D0456D972}" type="slidenum">
              <a:rPr lang="zh-CN" altLang="en-US" smtClean="0">
                <a:solidFill>
                  <a:srgbClr val="000000"/>
                </a:solidFill>
              </a:rPr>
              <a:pPr/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361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316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1671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8331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microsoft.com/office/2007/relationships/hdphoto" Target="../media/hdphoto2.wdp"/><Relationship Id="rId4" Type="http://schemas.microsoft.com/office/2007/relationships/hdphoto" Target="../media/hdphoto1.wdp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5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259859" y="518091"/>
            <a:ext cx="9672283" cy="1879044"/>
          </a:xfrm>
          <a:prstGeom prst="roundRect">
            <a:avLst>
              <a:gd name="adj" fmla="val 26550"/>
            </a:avLst>
          </a:prstGeom>
          <a:solidFill>
            <a:schemeClr val="bg1"/>
          </a:solidFill>
          <a:ln w="44450">
            <a:solidFill>
              <a:srgbClr val="00B050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endParaRPr lang="en-US" sz="2000" dirty="0"/>
          </a:p>
          <a:p>
            <a:pPr algn="ctr"/>
            <a:r>
              <a:rPr lang="en-US" sz="2600" dirty="0" err="1"/>
              <a:t>Cửa</a:t>
            </a:r>
            <a:r>
              <a:rPr lang="en-US" sz="2600" dirty="0"/>
              <a:t> </a:t>
            </a:r>
            <a:r>
              <a:rPr lang="en-US" sz="2600" dirty="0" err="1"/>
              <a:t>hàng</a:t>
            </a:r>
            <a:r>
              <a:rPr lang="en-US" sz="2600" dirty="0"/>
              <a:t> </a:t>
            </a:r>
            <a:r>
              <a:rPr lang="en-US" sz="2600" dirty="0" err="1"/>
              <a:t>buổi</a:t>
            </a:r>
            <a:r>
              <a:rPr lang="en-US" sz="2600" dirty="0"/>
              <a:t> </a:t>
            </a:r>
            <a:r>
              <a:rPr lang="en-US" sz="2600" dirty="0" err="1"/>
              <a:t>sáng</a:t>
            </a:r>
            <a:r>
              <a:rPr lang="en-US" sz="2600" dirty="0"/>
              <a:t> </a:t>
            </a:r>
            <a:r>
              <a:rPr lang="en-US" sz="2600" dirty="0" err="1"/>
              <a:t>bán</a:t>
            </a:r>
            <a:r>
              <a:rPr lang="en-US" sz="2600" dirty="0"/>
              <a:t> </a:t>
            </a:r>
            <a:r>
              <a:rPr lang="en-US" sz="2600" dirty="0" err="1"/>
              <a:t>được</a:t>
            </a:r>
            <a:r>
              <a:rPr lang="en-US" sz="2600" dirty="0"/>
              <a:t> 60l </a:t>
            </a:r>
            <a:r>
              <a:rPr lang="en-US" sz="2600" dirty="0" err="1"/>
              <a:t>dầu</a:t>
            </a:r>
            <a:r>
              <a:rPr lang="en-US" sz="2600" dirty="0"/>
              <a:t>, </a:t>
            </a:r>
            <a:r>
              <a:rPr lang="en-US" sz="2600" dirty="0" err="1"/>
              <a:t>số</a:t>
            </a:r>
            <a:r>
              <a:rPr lang="en-US" sz="2600" dirty="0"/>
              <a:t> </a:t>
            </a:r>
            <a:r>
              <a:rPr lang="en-US" sz="2600" dirty="0" err="1"/>
              <a:t>lít</a:t>
            </a:r>
            <a:r>
              <a:rPr lang="en-US" sz="2600" dirty="0"/>
              <a:t> </a:t>
            </a:r>
            <a:r>
              <a:rPr lang="en-US" sz="2600" dirty="0" err="1"/>
              <a:t>dầu</a:t>
            </a:r>
            <a:r>
              <a:rPr lang="en-US" sz="2600" dirty="0"/>
              <a:t> </a:t>
            </a:r>
            <a:r>
              <a:rPr lang="en-US" sz="2600" dirty="0" err="1"/>
              <a:t>bán</a:t>
            </a:r>
            <a:r>
              <a:rPr lang="en-US" sz="2600" dirty="0"/>
              <a:t> </a:t>
            </a:r>
            <a:r>
              <a:rPr lang="en-US" sz="2600" dirty="0" err="1"/>
              <a:t>được</a:t>
            </a:r>
            <a:r>
              <a:rPr lang="en-US" sz="2600" dirty="0"/>
              <a:t> </a:t>
            </a:r>
            <a:r>
              <a:rPr lang="en-US" sz="2600" dirty="0" err="1"/>
              <a:t>trong</a:t>
            </a:r>
            <a:r>
              <a:rPr lang="en-US" sz="2600" dirty="0"/>
              <a:t> </a:t>
            </a:r>
            <a:r>
              <a:rPr lang="en-US" sz="2600" dirty="0" err="1"/>
              <a:t>buổi</a:t>
            </a:r>
            <a:r>
              <a:rPr lang="en-US" sz="2600" dirty="0"/>
              <a:t> </a:t>
            </a:r>
            <a:r>
              <a:rPr lang="en-US" sz="2600" dirty="0" err="1"/>
              <a:t>chiều</a:t>
            </a:r>
            <a:r>
              <a:rPr lang="en-US" sz="2600" dirty="0"/>
              <a:t> </a:t>
            </a:r>
            <a:r>
              <a:rPr lang="en-US" sz="2600" dirty="0" err="1"/>
              <a:t>giảm</a:t>
            </a:r>
            <a:r>
              <a:rPr lang="en-US" sz="2600" dirty="0"/>
              <a:t> </a:t>
            </a:r>
            <a:r>
              <a:rPr lang="en-US" sz="2600" dirty="0" err="1"/>
              <a:t>đi</a:t>
            </a:r>
            <a:r>
              <a:rPr lang="en-US" sz="2600" dirty="0"/>
              <a:t> 3 </a:t>
            </a:r>
            <a:r>
              <a:rPr lang="en-US" sz="2600" dirty="0" err="1"/>
              <a:t>lần</a:t>
            </a:r>
            <a:r>
              <a:rPr lang="en-US" sz="2600" dirty="0"/>
              <a:t> so </a:t>
            </a:r>
            <a:r>
              <a:rPr lang="en-US" sz="2600" dirty="0" err="1"/>
              <a:t>với</a:t>
            </a:r>
            <a:r>
              <a:rPr lang="en-US" sz="2600" dirty="0"/>
              <a:t> </a:t>
            </a:r>
            <a:r>
              <a:rPr lang="en-US" sz="2600" dirty="0" err="1"/>
              <a:t>buổi</a:t>
            </a:r>
            <a:r>
              <a:rPr lang="en-US" sz="2600" dirty="0"/>
              <a:t> </a:t>
            </a:r>
            <a:r>
              <a:rPr lang="en-US" sz="2600" dirty="0" err="1"/>
              <a:t>sáng</a:t>
            </a:r>
            <a:r>
              <a:rPr lang="en-US" sz="2600" dirty="0"/>
              <a:t>. </a:t>
            </a:r>
            <a:r>
              <a:rPr lang="en-US" sz="2600" dirty="0" err="1"/>
              <a:t>Hỏi</a:t>
            </a:r>
            <a:r>
              <a:rPr lang="en-US" sz="2600" dirty="0"/>
              <a:t> </a:t>
            </a:r>
            <a:r>
              <a:rPr lang="en-US" sz="2600" dirty="0" err="1"/>
              <a:t>buổi</a:t>
            </a:r>
            <a:r>
              <a:rPr lang="en-US" sz="2600" dirty="0"/>
              <a:t> </a:t>
            </a:r>
            <a:r>
              <a:rPr lang="en-US" sz="2600" dirty="0" err="1"/>
              <a:t>chiều</a:t>
            </a:r>
            <a:r>
              <a:rPr lang="en-US" sz="2600" dirty="0"/>
              <a:t> </a:t>
            </a:r>
            <a:r>
              <a:rPr lang="en-US" sz="2600" dirty="0" err="1"/>
              <a:t>cửa</a:t>
            </a:r>
            <a:r>
              <a:rPr lang="en-US" sz="2600" dirty="0"/>
              <a:t> </a:t>
            </a:r>
            <a:r>
              <a:rPr lang="en-US" sz="2600" dirty="0" err="1"/>
              <a:t>hàng</a:t>
            </a:r>
            <a:r>
              <a:rPr lang="en-US" sz="2600" dirty="0"/>
              <a:t> </a:t>
            </a:r>
            <a:r>
              <a:rPr lang="en-US" sz="2600" dirty="0" err="1"/>
              <a:t>đó</a:t>
            </a:r>
            <a:r>
              <a:rPr lang="en-US" sz="2600" dirty="0"/>
              <a:t> </a:t>
            </a:r>
            <a:r>
              <a:rPr lang="en-US" sz="2600" dirty="0" err="1"/>
              <a:t>bán</a:t>
            </a:r>
            <a:r>
              <a:rPr lang="en-US" sz="2600" dirty="0"/>
              <a:t> </a:t>
            </a:r>
            <a:r>
              <a:rPr lang="en-US" sz="2600" dirty="0" err="1"/>
              <a:t>được</a:t>
            </a:r>
            <a:r>
              <a:rPr lang="en-US" sz="2600" dirty="0"/>
              <a:t> </a:t>
            </a:r>
            <a:r>
              <a:rPr lang="en-US" sz="2600" dirty="0" err="1"/>
              <a:t>bao</a:t>
            </a:r>
            <a:r>
              <a:rPr lang="en-US" sz="2600" dirty="0"/>
              <a:t> </a:t>
            </a:r>
            <a:r>
              <a:rPr lang="en-US" sz="2600" dirty="0" err="1"/>
              <a:t>nhiêu</a:t>
            </a:r>
            <a:r>
              <a:rPr lang="en-US" sz="2600" dirty="0"/>
              <a:t> </a:t>
            </a:r>
            <a:r>
              <a:rPr lang="en-US" sz="2600" dirty="0" err="1"/>
              <a:t>lít</a:t>
            </a:r>
            <a:r>
              <a:rPr lang="en-US" sz="2600" dirty="0"/>
              <a:t> </a:t>
            </a:r>
            <a:r>
              <a:rPr lang="en-US" sz="2600" dirty="0" err="1"/>
              <a:t>dầu</a:t>
            </a:r>
            <a:r>
              <a:rPr lang="en-US" sz="2600" dirty="0"/>
              <a:t>?</a:t>
            </a:r>
          </a:p>
        </p:txBody>
      </p:sp>
      <p:sp>
        <p:nvSpPr>
          <p:cNvPr id="3" name="MH_SubTitle_1"/>
          <p:cNvSpPr/>
          <p:nvPr>
            <p:custDataLst>
              <p:tags r:id="rId1"/>
            </p:custDataLst>
          </p:nvPr>
        </p:nvSpPr>
        <p:spPr>
          <a:xfrm>
            <a:off x="5013563" y="179975"/>
            <a:ext cx="2164875" cy="679829"/>
          </a:xfrm>
          <a:prstGeom prst="roundRect">
            <a:avLst>
              <a:gd name="adj" fmla="val 21110"/>
            </a:avLst>
          </a:prstGeom>
          <a:solidFill>
            <a:srgbClr val="F29A5B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Autofit/>
          </a:bodyPr>
          <a:lstStyle/>
          <a:p>
            <a:pPr algn="ctr">
              <a:defRPr/>
            </a:pPr>
            <a:r>
              <a:rPr lang="en-US" altLang="zh-CN" sz="2800" b="1" dirty="0" err="1">
                <a:solidFill>
                  <a:srgbClr val="FFFFFF"/>
                </a:solidFill>
                <a:ea typeface="微软雅黑" panose="020B0503020204020204" pitchFamily="34" charset="-122"/>
              </a:rPr>
              <a:t>Ví</a:t>
            </a:r>
            <a:r>
              <a:rPr lang="en-US" altLang="zh-CN" sz="2800" b="1" dirty="0">
                <a:solidFill>
                  <a:srgbClr val="FFFFFF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2800" b="1" dirty="0" err="1">
                <a:solidFill>
                  <a:srgbClr val="FFFFFF"/>
                </a:solidFill>
                <a:ea typeface="微软雅黑" panose="020B0503020204020204" pitchFamily="34" charset="-122"/>
              </a:rPr>
              <a:t>dụ</a:t>
            </a:r>
            <a:r>
              <a:rPr lang="en-US" altLang="zh-CN" sz="2800" b="1" dirty="0">
                <a:solidFill>
                  <a:srgbClr val="FFFFFF"/>
                </a:solidFill>
                <a:ea typeface="微软雅黑" panose="020B0503020204020204" pitchFamily="34" charset="-122"/>
              </a:rPr>
              <a:t> 1:</a:t>
            </a:r>
            <a:endParaRPr lang="en-US" sz="2800" b="1" dirty="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5144191" y="2588144"/>
            <a:ext cx="0" cy="36576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013563" y="2779071"/>
            <a:ext cx="73056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dirty="0" err="1">
                <a:solidFill>
                  <a:srgbClr val="000000"/>
                </a:solidFill>
              </a:rPr>
              <a:t>Bài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giải</a:t>
            </a:r>
            <a:r>
              <a:rPr lang="en-US" sz="2800" dirty="0">
                <a:solidFill>
                  <a:srgbClr val="000000"/>
                </a:solidFill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2800" dirty="0" err="1">
                <a:solidFill>
                  <a:srgbClr val="000000"/>
                </a:solidFill>
              </a:rPr>
              <a:t>Buổi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chiều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cửa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hàng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bán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được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số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lít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dầu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là</a:t>
            </a:r>
            <a:r>
              <a:rPr lang="en-US" sz="2800" dirty="0">
                <a:solidFill>
                  <a:srgbClr val="000000"/>
                </a:solidFill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2800" dirty="0">
                <a:solidFill>
                  <a:srgbClr val="000000"/>
                </a:solidFill>
              </a:rPr>
              <a:t>60 : 3 = 20 (l </a:t>
            </a:r>
            <a:r>
              <a:rPr lang="en-US" sz="2800" dirty="0" err="1">
                <a:solidFill>
                  <a:srgbClr val="000000"/>
                </a:solidFill>
              </a:rPr>
              <a:t>dầu</a:t>
            </a:r>
            <a:r>
              <a:rPr lang="en-US" sz="2800" dirty="0">
                <a:solidFill>
                  <a:srgbClr val="000000"/>
                </a:solidFill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en-US" sz="2800" dirty="0" err="1">
                <a:solidFill>
                  <a:srgbClr val="000000"/>
                </a:solidFill>
              </a:rPr>
              <a:t>Đáp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số</a:t>
            </a:r>
            <a:r>
              <a:rPr lang="en-US" sz="2800" dirty="0">
                <a:solidFill>
                  <a:srgbClr val="000000"/>
                </a:solidFill>
              </a:rPr>
              <a:t>: 20 l </a:t>
            </a:r>
            <a:r>
              <a:rPr lang="en-US" sz="2800" dirty="0" err="1">
                <a:solidFill>
                  <a:srgbClr val="000000"/>
                </a:solidFill>
              </a:rPr>
              <a:t>dầu</a:t>
            </a:r>
            <a:r>
              <a:rPr lang="en-US" sz="28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" y="2779071"/>
            <a:ext cx="4886382" cy="664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dirty="0" err="1">
                <a:solidFill>
                  <a:srgbClr val="000000"/>
                </a:solidFill>
              </a:rPr>
              <a:t>Tóm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tắt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3872495"/>
            <a:ext cx="4886382" cy="664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err="1">
                <a:solidFill>
                  <a:srgbClr val="000000"/>
                </a:solidFill>
              </a:rPr>
              <a:t>Buổi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sáng</a:t>
            </a:r>
            <a:r>
              <a:rPr lang="en-US" sz="2800" dirty="0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0" y="4864339"/>
            <a:ext cx="4886382" cy="664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err="1">
                <a:solidFill>
                  <a:srgbClr val="000000"/>
                </a:solidFill>
              </a:rPr>
              <a:t>Buổi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chiều</a:t>
            </a:r>
            <a:r>
              <a:rPr lang="en-US" sz="2800" dirty="0">
                <a:solidFill>
                  <a:srgbClr val="000000"/>
                </a:solidFill>
              </a:rPr>
              <a:t>: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1875462" y="4226494"/>
            <a:ext cx="3070749" cy="221877"/>
            <a:chOff x="1801504" y="3671046"/>
            <a:chExt cx="3070749" cy="221877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1801504" y="3775402"/>
              <a:ext cx="102358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801504" y="3671046"/>
              <a:ext cx="0" cy="221877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2825087" y="3775402"/>
              <a:ext cx="102358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2825087" y="3671046"/>
              <a:ext cx="0" cy="221877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3848670" y="3775402"/>
              <a:ext cx="102358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3848670" y="3671046"/>
              <a:ext cx="0" cy="221877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4872253" y="3671046"/>
              <a:ext cx="0" cy="221877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1875462" y="5183969"/>
            <a:ext cx="1023583" cy="221877"/>
            <a:chOff x="1801504" y="4424081"/>
            <a:chExt cx="1023583" cy="221877"/>
          </a:xfrm>
        </p:grpSpPr>
        <p:cxnSp>
          <p:nvCxnSpPr>
            <p:cNvPr id="40" name="Straight Connector 39"/>
            <p:cNvCxnSpPr/>
            <p:nvPr/>
          </p:nvCxnSpPr>
          <p:spPr>
            <a:xfrm>
              <a:off x="1801504" y="4528437"/>
              <a:ext cx="102358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1801504" y="4424081"/>
              <a:ext cx="0" cy="221877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2825087" y="4424081"/>
              <a:ext cx="0" cy="221877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Left Brace 44"/>
          <p:cNvSpPr/>
          <p:nvPr/>
        </p:nvSpPr>
        <p:spPr>
          <a:xfrm rot="5400000">
            <a:off x="3341803" y="2562878"/>
            <a:ext cx="138064" cy="3070748"/>
          </a:xfrm>
          <a:prstGeom prst="lef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Left Brace 45"/>
          <p:cNvSpPr/>
          <p:nvPr/>
        </p:nvSpPr>
        <p:spPr>
          <a:xfrm rot="16200000">
            <a:off x="2272369" y="5062840"/>
            <a:ext cx="229771" cy="1023585"/>
          </a:xfrm>
          <a:prstGeom prst="lef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2631233" y="3480614"/>
            <a:ext cx="151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/>
              <a:t>60 l </a:t>
            </a:r>
            <a:r>
              <a:rPr lang="en-US" sz="2400" i="1" dirty="0" err="1"/>
              <a:t>dầu</a:t>
            </a:r>
            <a:endParaRPr lang="en-US" sz="2400" i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31473" y="5784083"/>
            <a:ext cx="151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/>
              <a:t>? l </a:t>
            </a:r>
            <a:r>
              <a:rPr lang="en-US" sz="2400" i="1" dirty="0" err="1"/>
              <a:t>dầu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50488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21" grpId="0"/>
      <p:bldP spid="22" grpId="0"/>
      <p:bldP spid="23" grpId="0"/>
      <p:bldP spid="24" grpId="0"/>
      <p:bldP spid="45" grpId="0" animBg="1"/>
      <p:bldP spid="46" grpId="0" animBg="1"/>
      <p:bldP spid="47" grpId="0"/>
      <p:bldP spid="4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66531" y="518091"/>
            <a:ext cx="11159412" cy="5637133"/>
          </a:xfrm>
          <a:prstGeom prst="roundRect">
            <a:avLst>
              <a:gd name="adj" fmla="val 13970"/>
            </a:avLst>
          </a:prstGeom>
          <a:solidFill>
            <a:schemeClr val="bg1">
              <a:alpha val="71000"/>
            </a:schemeClr>
          </a:solidFill>
          <a:ln w="44450">
            <a:solidFill>
              <a:srgbClr val="00B050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endParaRPr lang="en-US" sz="2000" dirty="0">
              <a:solidFill>
                <a:srgbClr val="000000"/>
              </a:solidFill>
            </a:endParaRPr>
          </a:p>
          <a:p>
            <a:pPr algn="ctr"/>
            <a:endParaRPr lang="en-US" sz="2000" dirty="0">
              <a:solidFill>
                <a:srgbClr val="000000"/>
              </a:solidFill>
            </a:endParaRPr>
          </a:p>
          <a:p>
            <a:pPr algn="ctr"/>
            <a:endParaRPr lang="en-US" sz="2000" dirty="0">
              <a:solidFill>
                <a:srgbClr val="000000"/>
              </a:solidFill>
            </a:endParaRPr>
          </a:p>
          <a:p>
            <a:pPr algn="ctr"/>
            <a:endParaRPr lang="en-US" sz="2000" dirty="0">
              <a:solidFill>
                <a:srgbClr val="000000"/>
              </a:solidFill>
            </a:endParaRPr>
          </a:p>
          <a:p>
            <a:pPr algn="ctr"/>
            <a:endParaRPr lang="en-US" sz="2000" dirty="0">
              <a:solidFill>
                <a:srgbClr val="000000"/>
              </a:solidFill>
            </a:endParaRPr>
          </a:p>
          <a:p>
            <a:pPr algn="ctr"/>
            <a:endParaRPr lang="en-US" sz="2000" dirty="0">
              <a:solidFill>
                <a:srgbClr val="000000"/>
              </a:solidFill>
            </a:endParaRPr>
          </a:p>
          <a:p>
            <a:pPr algn="ctr"/>
            <a:endParaRPr lang="en-US" sz="2000" dirty="0">
              <a:solidFill>
                <a:srgbClr val="000000"/>
              </a:solidFill>
            </a:endParaRPr>
          </a:p>
          <a:p>
            <a:pPr algn="ctr"/>
            <a:endParaRPr lang="en-US" sz="2000" dirty="0">
              <a:solidFill>
                <a:srgbClr val="000000"/>
              </a:solidFill>
            </a:endParaRPr>
          </a:p>
          <a:p>
            <a:pPr algn="ctr"/>
            <a:endParaRPr lang="en-US" sz="2000" dirty="0">
              <a:solidFill>
                <a:srgbClr val="000000"/>
              </a:solidFill>
            </a:endParaRPr>
          </a:p>
          <a:p>
            <a:pPr algn="ctr"/>
            <a:endParaRPr lang="en-US" sz="2000" dirty="0">
              <a:solidFill>
                <a:srgbClr val="000000"/>
              </a:solidFill>
            </a:endParaRPr>
          </a:p>
          <a:p>
            <a:pPr algn="ctr"/>
            <a:endParaRPr lang="en-US" sz="2000" dirty="0">
              <a:solidFill>
                <a:srgbClr val="000000"/>
              </a:solidFill>
            </a:endParaRPr>
          </a:p>
          <a:p>
            <a:pPr algn="ctr"/>
            <a:endParaRPr lang="en-US" sz="2000" dirty="0">
              <a:solidFill>
                <a:srgbClr val="000000"/>
              </a:solidFill>
            </a:endParaRPr>
          </a:p>
          <a:p>
            <a:pPr algn="ctr"/>
            <a:endParaRPr lang="en-US" sz="2000" dirty="0">
              <a:solidFill>
                <a:srgbClr val="000000"/>
              </a:solidFill>
            </a:endParaRPr>
          </a:p>
          <a:p>
            <a:pPr algn="ctr"/>
            <a:endParaRPr lang="en-US" sz="2000" dirty="0">
              <a:solidFill>
                <a:srgbClr val="000000"/>
              </a:solidFill>
            </a:endParaRPr>
          </a:p>
          <a:p>
            <a:pPr algn="ctr"/>
            <a:endParaRPr lang="en-US" sz="2600" dirty="0" err="1">
              <a:solidFill>
                <a:srgbClr val="000000"/>
              </a:solidFill>
            </a:endParaRPr>
          </a:p>
        </p:txBody>
      </p:sp>
      <p:sp>
        <p:nvSpPr>
          <p:cNvPr id="3" name="MH_SubTitle_1"/>
          <p:cNvSpPr/>
          <p:nvPr>
            <p:custDataLst>
              <p:tags r:id="rId1"/>
            </p:custDataLst>
          </p:nvPr>
        </p:nvSpPr>
        <p:spPr>
          <a:xfrm>
            <a:off x="5013563" y="179975"/>
            <a:ext cx="2164875" cy="679829"/>
          </a:xfrm>
          <a:prstGeom prst="roundRect">
            <a:avLst>
              <a:gd name="adj" fmla="val 21110"/>
            </a:avLst>
          </a:prstGeom>
          <a:solidFill>
            <a:srgbClr val="F29A5B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Autofit/>
          </a:bodyPr>
          <a:lstStyle/>
          <a:p>
            <a:pPr algn="ctr">
              <a:defRPr/>
            </a:pPr>
            <a:r>
              <a:rPr lang="en-US" altLang="zh-CN" sz="2800" b="1" dirty="0" err="1">
                <a:solidFill>
                  <a:srgbClr val="FFFFFF"/>
                </a:solidFill>
                <a:ea typeface="微软雅黑" panose="020B0503020204020204" pitchFamily="34" charset="-122"/>
              </a:rPr>
              <a:t>Ví</a:t>
            </a:r>
            <a:r>
              <a:rPr lang="en-US" altLang="zh-CN" sz="2800" b="1" dirty="0">
                <a:solidFill>
                  <a:srgbClr val="FFFFFF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2800" b="1" dirty="0" err="1">
                <a:solidFill>
                  <a:srgbClr val="FFFFFF"/>
                </a:solidFill>
                <a:ea typeface="微软雅黑" panose="020B0503020204020204" pitchFamily="34" charset="-122"/>
              </a:rPr>
              <a:t>dụ</a:t>
            </a:r>
            <a:r>
              <a:rPr lang="en-US" altLang="zh-CN" sz="2800" b="1" dirty="0">
                <a:solidFill>
                  <a:srgbClr val="FFFFFF"/>
                </a:solidFill>
                <a:ea typeface="微软雅黑" panose="020B0503020204020204" pitchFamily="34" charset="-122"/>
              </a:rPr>
              <a:t> 2:</a:t>
            </a:r>
            <a:endParaRPr lang="en-US" sz="2800" b="1" dirty="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000" b="97872" l="5009" r="3828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642" t="50000" r="61717"/>
          <a:stretch/>
        </p:blipFill>
        <p:spPr bwMode="auto">
          <a:xfrm>
            <a:off x="1117021" y="859804"/>
            <a:ext cx="4929216" cy="2768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936" b="100000" l="38462" r="66547">
                        <a14:foregroundMark x1="46333" y1="45745" x2="54204" y2="3776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283" t="25234" r="33307"/>
          <a:stretch/>
        </p:blipFill>
        <p:spPr bwMode="auto">
          <a:xfrm flipH="1">
            <a:off x="5922002" y="1489158"/>
            <a:ext cx="2631233" cy="2539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532" b="98404" l="64937" r="9821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5284" t="50000" r="2074"/>
          <a:stretch/>
        </p:blipFill>
        <p:spPr bwMode="auto">
          <a:xfrm>
            <a:off x="1117021" y="859804"/>
            <a:ext cx="4929216" cy="2856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404" b="100000" l="38462" r="66905">
                        <a14:foregroundMark x1="46333" y1="45745" x2="54204" y2="37766"/>
                        <a14:foregroundMark x1="62075" y1="43617" x2="64758" y2="46277"/>
                        <a14:foregroundMark x1="64758" y1="46277" x2="66905" y2="42553"/>
                        <a14:foregroundMark x1="66011" y1="41489" x2="66190" y2="33511"/>
                        <a14:foregroundMark x1="66190" y1="33511" x2="63685" y2="31383"/>
                        <a14:foregroundMark x1="63685" y1="31383" x2="60644" y2="38830"/>
                        <a14:foregroundMark x1="61002" y1="39362" x2="61717" y2="3936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9307" t="25234" r="33307" b="46634"/>
          <a:stretch/>
        </p:blipFill>
        <p:spPr bwMode="auto">
          <a:xfrm flipH="1">
            <a:off x="5922001" y="1507819"/>
            <a:ext cx="684072" cy="95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787" b="40426" l="46869" r="81216">
                        <a14:foregroundMark x1="46333" y1="45745" x2="54204" y2="37766"/>
                        <a14:foregroundMark x1="62075" y1="43617" x2="64758" y2="46277"/>
                        <a14:foregroundMark x1="64758" y1="46277" x2="66905" y2="42553"/>
                        <a14:foregroundMark x1="66011" y1="41489" x2="66190" y2="33511"/>
                        <a14:foregroundMark x1="66190" y1="33511" x2="63685" y2="31383"/>
                        <a14:foregroundMark x1="63685" y1="31383" x2="60644" y2="38830"/>
                        <a14:foregroundMark x1="61002" y1="39362" x2="61717" y2="39362"/>
                        <a14:foregroundMark x1="51342" y1="12766" x2="60644" y2="12234"/>
                        <a14:foregroundMark x1="60644" y1="12234" x2="72987" y2="11702"/>
                        <a14:foregroundMark x1="72987" y1="11702" x2="76744" y2="12234"/>
                        <a14:foregroundMark x1="76744" y1="12234" x2="77460" y2="16489"/>
                        <a14:foregroundMark x1="77460" y1="16489" x2="77102" y2="21809"/>
                        <a14:foregroundMark x1="77102" y1="21809" x2="71735" y2="24468"/>
                        <a14:foregroundMark x1="71735" y1="24468" x2="61360" y2="25000"/>
                        <a14:foregroundMark x1="50805" y1="13830" x2="49732" y2="2180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8090" t="1270" r="20841" b="69204"/>
          <a:stretch/>
        </p:blipFill>
        <p:spPr bwMode="auto">
          <a:xfrm>
            <a:off x="7834061" y="690465"/>
            <a:ext cx="3616406" cy="1260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407298" y="4371211"/>
            <a:ext cx="7744408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45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kumimoji="0" lang="vi-VN" sz="32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ài toán:</a:t>
            </a:r>
            <a:r>
              <a:rPr kumimoji="0" lang="en-US" sz="32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Lúc</a:t>
            </a:r>
            <a:r>
              <a:rPr kumimoji="0" lang="en-US" sz="32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đầu</a:t>
            </a:r>
            <a:r>
              <a:rPr kumimoji="0" lang="en-US" sz="32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có</a:t>
            </a:r>
            <a:r>
              <a:rPr kumimoji="0" lang="en-US" sz="32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6 con </a:t>
            </a:r>
            <a:r>
              <a:rPr kumimoji="0" lang="en-US" sz="3200" b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thỏ</a:t>
            </a:r>
            <a:r>
              <a:rPr kumimoji="0" lang="vi-VN" sz="32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Sau đó số thỏ giảm đi 3 lần. Tính số thỏ còn lại?</a:t>
            </a:r>
            <a:endParaRPr kumimoji="0" lang="vi-VN" sz="40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Notched Right Arrow 5"/>
          <p:cNvSpPr/>
          <p:nvPr/>
        </p:nvSpPr>
        <p:spPr>
          <a:xfrm>
            <a:off x="1117020" y="4544630"/>
            <a:ext cx="898391" cy="730379"/>
          </a:xfrm>
          <a:prstGeom prst="notchedRightArrow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938485" y="2678437"/>
            <a:ext cx="4662450" cy="3045484"/>
            <a:chOff x="723712" y="3109740"/>
            <a:chExt cx="4662450" cy="3045484"/>
          </a:xfrm>
        </p:grpSpPr>
        <p:pic>
          <p:nvPicPr>
            <p:cNvPr id="3078" name="Picture 6"/>
            <p:cNvPicPr>
              <a:picLocks noChangeAspect="1" noChangeArrowheads="1"/>
            </p:cNvPicPr>
            <p:nvPr/>
          </p:nvPicPr>
          <p:blipFill rotWithShape="1">
            <a:blip r:embed="rId9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ackgroundRemoval t="0" b="100000" l="0" r="100000">
                          <a14:foregroundMark x1="40909" y1="39130" x2="40909" y2="91304"/>
                          <a14:foregroundMark x1="40909" y1="91304" x2="60744" y2="93478"/>
                          <a14:foregroundMark x1="60744" y1="93478" x2="61570" y2="47826"/>
                          <a14:foregroundMark x1="95455" y1="12319" x2="95041" y2="26812"/>
                          <a14:foregroundMark x1="97934" y1="12319" x2="96694" y2="42029"/>
                          <a14:backgroundMark x1="65702" y1="95652" x2="68595" y2="67391"/>
                          <a14:backgroundMark x1="68595" y1="67391" x2="95041" y2="50725"/>
                          <a14:backgroundMark x1="43802" y1="4348" x2="96281" y2="5797"/>
                          <a14:backgroundMark x1="44628" y1="94203" x2="54959" y2="9347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788"/>
            <a:stretch/>
          </p:blipFill>
          <p:spPr bwMode="auto">
            <a:xfrm>
              <a:off x="1903447" y="3109740"/>
              <a:ext cx="3482715" cy="30454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9" name="TextBox 48"/>
            <p:cNvSpPr txBox="1"/>
            <p:nvPr/>
          </p:nvSpPr>
          <p:spPr>
            <a:xfrm>
              <a:off x="723712" y="3516719"/>
              <a:ext cx="1963506" cy="664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US" sz="2800" dirty="0" err="1">
                  <a:solidFill>
                    <a:srgbClr val="000000"/>
                  </a:solidFill>
                </a:rPr>
                <a:t>Lúc</a:t>
              </a:r>
              <a:r>
                <a:rPr lang="en-US" sz="2800" dirty="0">
                  <a:solidFill>
                    <a:srgbClr val="000000"/>
                  </a:solidFill>
                </a:rPr>
                <a:t> </a:t>
              </a:r>
              <a:r>
                <a:rPr lang="en-US" sz="2800" dirty="0" err="1">
                  <a:solidFill>
                    <a:srgbClr val="000000"/>
                  </a:solidFill>
                </a:rPr>
                <a:t>đầu</a:t>
              </a:r>
              <a:r>
                <a:rPr lang="en-US" sz="2800" dirty="0">
                  <a:solidFill>
                    <a:srgbClr val="000000"/>
                  </a:solidFill>
                </a:rPr>
                <a:t>: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23712" y="4919105"/>
              <a:ext cx="1963506" cy="664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US" sz="2800" dirty="0" err="1">
                  <a:solidFill>
                    <a:srgbClr val="000000"/>
                  </a:solidFill>
                </a:rPr>
                <a:t>Lúc</a:t>
              </a:r>
              <a:r>
                <a:rPr lang="en-US" sz="2800" dirty="0">
                  <a:solidFill>
                    <a:srgbClr val="000000"/>
                  </a:solidFill>
                </a:rPr>
                <a:t> </a:t>
              </a:r>
              <a:r>
                <a:rPr lang="en-US" sz="2800" dirty="0" err="1">
                  <a:solidFill>
                    <a:srgbClr val="000000"/>
                  </a:solidFill>
                </a:rPr>
                <a:t>sau</a:t>
              </a:r>
              <a:r>
                <a:rPr lang="en-US" sz="2800" dirty="0">
                  <a:solidFill>
                    <a:srgbClr val="000000"/>
                  </a:solidFill>
                </a:rPr>
                <a:t>:</a:t>
              </a:r>
            </a:p>
          </p:txBody>
        </p:sp>
      </p:grpSp>
      <p:sp>
        <p:nvSpPr>
          <p:cNvPr id="8" name="Rectangle 7"/>
          <p:cNvSpPr/>
          <p:nvPr/>
        </p:nvSpPr>
        <p:spPr>
          <a:xfrm>
            <a:off x="5768886" y="3047017"/>
            <a:ext cx="6096000" cy="249299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dirty="0"/>
              <a:t>6 : 3 = 2</a:t>
            </a:r>
          </a:p>
          <a:p>
            <a:pPr algn="ctr">
              <a:lnSpc>
                <a:spcPct val="150000"/>
              </a:lnSpc>
            </a:pPr>
            <a:r>
              <a:rPr lang="en-US" sz="3200" dirty="0"/>
              <a:t>6 con </a:t>
            </a:r>
            <a:r>
              <a:rPr lang="en-US" sz="3200" dirty="0" err="1"/>
              <a:t>thỏ</a:t>
            </a:r>
            <a:r>
              <a:rPr lang="en-US" sz="3200" dirty="0"/>
              <a:t> </a:t>
            </a:r>
            <a:r>
              <a:rPr lang="en-US" sz="3200" dirty="0" err="1"/>
              <a:t>giảm</a:t>
            </a:r>
            <a:r>
              <a:rPr lang="en-US" sz="3200" dirty="0"/>
              <a:t> </a:t>
            </a:r>
            <a:r>
              <a:rPr lang="en-US" sz="3200" dirty="0" err="1"/>
              <a:t>đi</a:t>
            </a:r>
            <a:r>
              <a:rPr lang="en-US" sz="3200" dirty="0"/>
              <a:t> 3 </a:t>
            </a:r>
          </a:p>
          <a:p>
            <a:pPr algn="ctr">
              <a:lnSpc>
                <a:spcPct val="150000"/>
              </a:lnSpc>
            </a:pPr>
            <a:r>
              <a:rPr lang="en-US" sz="3200" dirty="0" err="1"/>
              <a:t>còn</a:t>
            </a:r>
            <a:r>
              <a:rPr lang="en-US" sz="3200" dirty="0"/>
              <a:t> 2 con </a:t>
            </a:r>
            <a:r>
              <a:rPr lang="en-US" sz="3200" dirty="0" err="1"/>
              <a:t>thỏ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01909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951E-6 8.04438E-7 L -2.5951E-6 -0.48891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457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2.31371E-6 8.04438E-7 L -2.31371E-6 -0.48359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1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4" grpId="1"/>
      <p:bldP spid="6" grpId="0" animBg="1"/>
      <p:bldP spid="6" grpId="1" animBg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538851" y="286121"/>
            <a:ext cx="3742831" cy="1010943"/>
            <a:chOff x="4281402" y="1214124"/>
            <a:chExt cx="2685540" cy="517894"/>
          </a:xfrm>
        </p:grpSpPr>
        <p:sp>
          <p:nvSpPr>
            <p:cNvPr id="8" name="五边形 7"/>
            <p:cNvSpPr/>
            <p:nvPr/>
          </p:nvSpPr>
          <p:spPr>
            <a:xfrm flipH="1">
              <a:off x="4281402" y="1214124"/>
              <a:ext cx="2685540" cy="517894"/>
            </a:xfrm>
            <a:prstGeom prst="homePlate">
              <a:avLst/>
            </a:prstGeom>
            <a:solidFill>
              <a:srgbClr val="F29A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2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    </a:t>
              </a:r>
              <a:r>
                <a:rPr lang="en-US" altLang="zh-CN" sz="3200" b="1" dirty="0" err="1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Số</a:t>
              </a:r>
              <a:r>
                <a:rPr lang="en-US" altLang="zh-CN" sz="32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?</a:t>
              </a:r>
              <a:endParaRPr lang="zh-CN" altLang="en-US" sz="32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" name="菱形 1"/>
            <p:cNvSpPr/>
            <p:nvPr/>
          </p:nvSpPr>
          <p:spPr>
            <a:xfrm>
              <a:off x="4446423" y="1268110"/>
              <a:ext cx="620708" cy="400265"/>
            </a:xfrm>
            <a:prstGeom prst="diamon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4571172" y="1368802"/>
              <a:ext cx="412961" cy="2365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dirty="0">
                  <a:solidFill>
                    <a:srgbClr val="F29A5B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01</a:t>
              </a:r>
              <a:endParaRPr lang="zh-CN" altLang="en-US" sz="2400" b="1" dirty="0">
                <a:solidFill>
                  <a:srgbClr val="F29A5B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23" name="图片 22">
            <a:extLst>
              <a:ext uri="{FF2B5EF4-FFF2-40B4-BE49-F238E27FC236}">
                <a16:creationId xmlns:a16="http://schemas.microsoft.com/office/drawing/2014/main" id="{CA114482-22D7-4FFA-994F-AC82FF19D41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606" t="-1143" r="26891" b="81649"/>
          <a:stretch/>
        </p:blipFill>
        <p:spPr>
          <a:xfrm>
            <a:off x="9418174" y="-61878"/>
            <a:ext cx="2346661" cy="979237"/>
          </a:xfrm>
          <a:prstGeom prst="rect">
            <a:avLst/>
          </a:prstGeom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159" y="1297065"/>
            <a:ext cx="10711543" cy="42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6812059" y="2248620"/>
            <a:ext cx="657181" cy="482234"/>
          </a:xfrm>
          <a:custGeom>
            <a:avLst/>
            <a:gdLst>
              <a:gd name="connsiteX0" fmla="*/ 0 w 597159"/>
              <a:gd name="connsiteY0" fmla="*/ 242596 h 485192"/>
              <a:gd name="connsiteX1" fmla="*/ 242596 w 597159"/>
              <a:gd name="connsiteY1" fmla="*/ 0 h 485192"/>
              <a:gd name="connsiteX2" fmla="*/ 354563 w 597159"/>
              <a:gd name="connsiteY2" fmla="*/ 0 h 485192"/>
              <a:gd name="connsiteX3" fmla="*/ 597159 w 597159"/>
              <a:gd name="connsiteY3" fmla="*/ 242596 h 485192"/>
              <a:gd name="connsiteX4" fmla="*/ 597159 w 597159"/>
              <a:gd name="connsiteY4" fmla="*/ 242596 h 485192"/>
              <a:gd name="connsiteX5" fmla="*/ 354563 w 597159"/>
              <a:gd name="connsiteY5" fmla="*/ 485192 h 485192"/>
              <a:gd name="connsiteX6" fmla="*/ 242596 w 597159"/>
              <a:gd name="connsiteY6" fmla="*/ 485192 h 485192"/>
              <a:gd name="connsiteX7" fmla="*/ 0 w 597159"/>
              <a:gd name="connsiteY7" fmla="*/ 242596 h 485192"/>
              <a:gd name="connsiteX0" fmla="*/ 0 w 597159"/>
              <a:gd name="connsiteY0" fmla="*/ 242596 h 485192"/>
              <a:gd name="connsiteX1" fmla="*/ 242596 w 597159"/>
              <a:gd name="connsiteY1" fmla="*/ 0 h 485192"/>
              <a:gd name="connsiteX2" fmla="*/ 354563 w 597159"/>
              <a:gd name="connsiteY2" fmla="*/ 0 h 485192"/>
              <a:gd name="connsiteX3" fmla="*/ 597159 w 597159"/>
              <a:gd name="connsiteY3" fmla="*/ 242596 h 485192"/>
              <a:gd name="connsiteX4" fmla="*/ 597159 w 597159"/>
              <a:gd name="connsiteY4" fmla="*/ 242596 h 485192"/>
              <a:gd name="connsiteX5" fmla="*/ 354563 w 597159"/>
              <a:gd name="connsiteY5" fmla="*/ 485192 h 485192"/>
              <a:gd name="connsiteX6" fmla="*/ 242596 w 597159"/>
              <a:gd name="connsiteY6" fmla="*/ 485192 h 485192"/>
              <a:gd name="connsiteX7" fmla="*/ 0 w 597159"/>
              <a:gd name="connsiteY7" fmla="*/ 242596 h 485192"/>
              <a:gd name="connsiteX0" fmla="*/ 13025 w 610184"/>
              <a:gd name="connsiteY0" fmla="*/ 242596 h 485192"/>
              <a:gd name="connsiteX1" fmla="*/ 255621 w 610184"/>
              <a:gd name="connsiteY1" fmla="*/ 0 h 485192"/>
              <a:gd name="connsiteX2" fmla="*/ 367588 w 610184"/>
              <a:gd name="connsiteY2" fmla="*/ 0 h 485192"/>
              <a:gd name="connsiteX3" fmla="*/ 610184 w 610184"/>
              <a:gd name="connsiteY3" fmla="*/ 242596 h 485192"/>
              <a:gd name="connsiteX4" fmla="*/ 610184 w 610184"/>
              <a:gd name="connsiteY4" fmla="*/ 242596 h 485192"/>
              <a:gd name="connsiteX5" fmla="*/ 367588 w 610184"/>
              <a:gd name="connsiteY5" fmla="*/ 485192 h 485192"/>
              <a:gd name="connsiteX6" fmla="*/ 255621 w 610184"/>
              <a:gd name="connsiteY6" fmla="*/ 485192 h 485192"/>
              <a:gd name="connsiteX7" fmla="*/ 13025 w 610184"/>
              <a:gd name="connsiteY7" fmla="*/ 242596 h 485192"/>
              <a:gd name="connsiteX0" fmla="*/ 7964 w 605123"/>
              <a:gd name="connsiteY0" fmla="*/ 242596 h 485192"/>
              <a:gd name="connsiteX1" fmla="*/ 250560 w 605123"/>
              <a:gd name="connsiteY1" fmla="*/ 0 h 485192"/>
              <a:gd name="connsiteX2" fmla="*/ 362527 w 605123"/>
              <a:gd name="connsiteY2" fmla="*/ 0 h 485192"/>
              <a:gd name="connsiteX3" fmla="*/ 605123 w 605123"/>
              <a:gd name="connsiteY3" fmla="*/ 242596 h 485192"/>
              <a:gd name="connsiteX4" fmla="*/ 605123 w 605123"/>
              <a:gd name="connsiteY4" fmla="*/ 242596 h 485192"/>
              <a:gd name="connsiteX5" fmla="*/ 362527 w 605123"/>
              <a:gd name="connsiteY5" fmla="*/ 485192 h 485192"/>
              <a:gd name="connsiteX6" fmla="*/ 250560 w 605123"/>
              <a:gd name="connsiteY6" fmla="*/ 485192 h 485192"/>
              <a:gd name="connsiteX7" fmla="*/ 7964 w 605123"/>
              <a:gd name="connsiteY7" fmla="*/ 242596 h 485192"/>
              <a:gd name="connsiteX0" fmla="*/ 7964 w 605123"/>
              <a:gd name="connsiteY0" fmla="*/ 242596 h 485192"/>
              <a:gd name="connsiteX1" fmla="*/ 250560 w 605123"/>
              <a:gd name="connsiteY1" fmla="*/ 0 h 485192"/>
              <a:gd name="connsiteX2" fmla="*/ 362527 w 605123"/>
              <a:gd name="connsiteY2" fmla="*/ 0 h 485192"/>
              <a:gd name="connsiteX3" fmla="*/ 605123 w 605123"/>
              <a:gd name="connsiteY3" fmla="*/ 242596 h 485192"/>
              <a:gd name="connsiteX4" fmla="*/ 605123 w 605123"/>
              <a:gd name="connsiteY4" fmla="*/ 242596 h 485192"/>
              <a:gd name="connsiteX5" fmla="*/ 362527 w 605123"/>
              <a:gd name="connsiteY5" fmla="*/ 485192 h 485192"/>
              <a:gd name="connsiteX6" fmla="*/ 250560 w 605123"/>
              <a:gd name="connsiteY6" fmla="*/ 485192 h 485192"/>
              <a:gd name="connsiteX7" fmla="*/ 7964 w 605123"/>
              <a:gd name="connsiteY7" fmla="*/ 242596 h 485192"/>
              <a:gd name="connsiteX0" fmla="*/ 7851 w 607814"/>
              <a:gd name="connsiteY0" fmla="*/ 200522 h 485192"/>
              <a:gd name="connsiteX1" fmla="*/ 253251 w 607814"/>
              <a:gd name="connsiteY1" fmla="*/ 0 h 485192"/>
              <a:gd name="connsiteX2" fmla="*/ 365218 w 607814"/>
              <a:gd name="connsiteY2" fmla="*/ 0 h 485192"/>
              <a:gd name="connsiteX3" fmla="*/ 607814 w 607814"/>
              <a:gd name="connsiteY3" fmla="*/ 242596 h 485192"/>
              <a:gd name="connsiteX4" fmla="*/ 607814 w 607814"/>
              <a:gd name="connsiteY4" fmla="*/ 242596 h 485192"/>
              <a:gd name="connsiteX5" fmla="*/ 365218 w 607814"/>
              <a:gd name="connsiteY5" fmla="*/ 485192 h 485192"/>
              <a:gd name="connsiteX6" fmla="*/ 253251 w 607814"/>
              <a:gd name="connsiteY6" fmla="*/ 485192 h 485192"/>
              <a:gd name="connsiteX7" fmla="*/ 7851 w 607814"/>
              <a:gd name="connsiteY7" fmla="*/ 200522 h 485192"/>
              <a:gd name="connsiteX0" fmla="*/ 6 w 599969"/>
              <a:gd name="connsiteY0" fmla="*/ 211742 h 496412"/>
              <a:gd name="connsiteX1" fmla="*/ 239796 w 599969"/>
              <a:gd name="connsiteY1" fmla="*/ 0 h 496412"/>
              <a:gd name="connsiteX2" fmla="*/ 357373 w 599969"/>
              <a:gd name="connsiteY2" fmla="*/ 11220 h 496412"/>
              <a:gd name="connsiteX3" fmla="*/ 599969 w 599969"/>
              <a:gd name="connsiteY3" fmla="*/ 253816 h 496412"/>
              <a:gd name="connsiteX4" fmla="*/ 599969 w 599969"/>
              <a:gd name="connsiteY4" fmla="*/ 253816 h 496412"/>
              <a:gd name="connsiteX5" fmla="*/ 357373 w 599969"/>
              <a:gd name="connsiteY5" fmla="*/ 496412 h 496412"/>
              <a:gd name="connsiteX6" fmla="*/ 245406 w 599969"/>
              <a:gd name="connsiteY6" fmla="*/ 496412 h 496412"/>
              <a:gd name="connsiteX7" fmla="*/ 6 w 599969"/>
              <a:gd name="connsiteY7" fmla="*/ 211742 h 496412"/>
              <a:gd name="connsiteX0" fmla="*/ 6 w 599969"/>
              <a:gd name="connsiteY0" fmla="*/ 211742 h 496412"/>
              <a:gd name="connsiteX1" fmla="*/ 239796 w 599969"/>
              <a:gd name="connsiteY1" fmla="*/ 0 h 496412"/>
              <a:gd name="connsiteX2" fmla="*/ 357373 w 599969"/>
              <a:gd name="connsiteY2" fmla="*/ 11220 h 496412"/>
              <a:gd name="connsiteX3" fmla="*/ 599969 w 599969"/>
              <a:gd name="connsiteY3" fmla="*/ 253816 h 496412"/>
              <a:gd name="connsiteX4" fmla="*/ 599969 w 599969"/>
              <a:gd name="connsiteY4" fmla="*/ 253816 h 496412"/>
              <a:gd name="connsiteX5" fmla="*/ 357373 w 599969"/>
              <a:gd name="connsiteY5" fmla="*/ 496412 h 496412"/>
              <a:gd name="connsiteX6" fmla="*/ 245406 w 599969"/>
              <a:gd name="connsiteY6" fmla="*/ 496412 h 496412"/>
              <a:gd name="connsiteX7" fmla="*/ 6 w 599969"/>
              <a:gd name="connsiteY7" fmla="*/ 211742 h 496412"/>
              <a:gd name="connsiteX0" fmla="*/ 1799 w 601762"/>
              <a:gd name="connsiteY0" fmla="*/ 211742 h 496412"/>
              <a:gd name="connsiteX1" fmla="*/ 241589 w 601762"/>
              <a:gd name="connsiteY1" fmla="*/ 0 h 496412"/>
              <a:gd name="connsiteX2" fmla="*/ 359166 w 601762"/>
              <a:gd name="connsiteY2" fmla="*/ 11220 h 496412"/>
              <a:gd name="connsiteX3" fmla="*/ 601762 w 601762"/>
              <a:gd name="connsiteY3" fmla="*/ 253816 h 496412"/>
              <a:gd name="connsiteX4" fmla="*/ 601762 w 601762"/>
              <a:gd name="connsiteY4" fmla="*/ 253816 h 496412"/>
              <a:gd name="connsiteX5" fmla="*/ 359166 w 601762"/>
              <a:gd name="connsiteY5" fmla="*/ 496412 h 496412"/>
              <a:gd name="connsiteX6" fmla="*/ 247199 w 601762"/>
              <a:gd name="connsiteY6" fmla="*/ 496412 h 496412"/>
              <a:gd name="connsiteX7" fmla="*/ 1799 w 601762"/>
              <a:gd name="connsiteY7" fmla="*/ 211742 h 496412"/>
              <a:gd name="connsiteX0" fmla="*/ 1563 w 623965"/>
              <a:gd name="connsiteY0" fmla="*/ 245401 h 496412"/>
              <a:gd name="connsiteX1" fmla="*/ 263792 w 623965"/>
              <a:gd name="connsiteY1" fmla="*/ 0 h 496412"/>
              <a:gd name="connsiteX2" fmla="*/ 381369 w 623965"/>
              <a:gd name="connsiteY2" fmla="*/ 11220 h 496412"/>
              <a:gd name="connsiteX3" fmla="*/ 623965 w 623965"/>
              <a:gd name="connsiteY3" fmla="*/ 253816 h 496412"/>
              <a:gd name="connsiteX4" fmla="*/ 623965 w 623965"/>
              <a:gd name="connsiteY4" fmla="*/ 253816 h 496412"/>
              <a:gd name="connsiteX5" fmla="*/ 381369 w 623965"/>
              <a:gd name="connsiteY5" fmla="*/ 496412 h 496412"/>
              <a:gd name="connsiteX6" fmla="*/ 269402 w 623965"/>
              <a:gd name="connsiteY6" fmla="*/ 496412 h 496412"/>
              <a:gd name="connsiteX7" fmla="*/ 1563 w 623965"/>
              <a:gd name="connsiteY7" fmla="*/ 245401 h 496412"/>
              <a:gd name="connsiteX0" fmla="*/ 14199 w 636601"/>
              <a:gd name="connsiteY0" fmla="*/ 245401 h 496412"/>
              <a:gd name="connsiteX1" fmla="*/ 276428 w 636601"/>
              <a:gd name="connsiteY1" fmla="*/ 0 h 496412"/>
              <a:gd name="connsiteX2" fmla="*/ 394005 w 636601"/>
              <a:gd name="connsiteY2" fmla="*/ 11220 h 496412"/>
              <a:gd name="connsiteX3" fmla="*/ 636601 w 636601"/>
              <a:gd name="connsiteY3" fmla="*/ 253816 h 496412"/>
              <a:gd name="connsiteX4" fmla="*/ 636601 w 636601"/>
              <a:gd name="connsiteY4" fmla="*/ 253816 h 496412"/>
              <a:gd name="connsiteX5" fmla="*/ 394005 w 636601"/>
              <a:gd name="connsiteY5" fmla="*/ 496412 h 496412"/>
              <a:gd name="connsiteX6" fmla="*/ 119354 w 636601"/>
              <a:gd name="connsiteY6" fmla="*/ 443119 h 496412"/>
              <a:gd name="connsiteX7" fmla="*/ 14199 w 636601"/>
              <a:gd name="connsiteY7" fmla="*/ 245401 h 496412"/>
              <a:gd name="connsiteX0" fmla="*/ 5192 w 627594"/>
              <a:gd name="connsiteY0" fmla="*/ 245401 h 496412"/>
              <a:gd name="connsiteX1" fmla="*/ 267421 w 627594"/>
              <a:gd name="connsiteY1" fmla="*/ 0 h 496412"/>
              <a:gd name="connsiteX2" fmla="*/ 384998 w 627594"/>
              <a:gd name="connsiteY2" fmla="*/ 11220 h 496412"/>
              <a:gd name="connsiteX3" fmla="*/ 627594 w 627594"/>
              <a:gd name="connsiteY3" fmla="*/ 253816 h 496412"/>
              <a:gd name="connsiteX4" fmla="*/ 627594 w 627594"/>
              <a:gd name="connsiteY4" fmla="*/ 253816 h 496412"/>
              <a:gd name="connsiteX5" fmla="*/ 384998 w 627594"/>
              <a:gd name="connsiteY5" fmla="*/ 496412 h 496412"/>
              <a:gd name="connsiteX6" fmla="*/ 110347 w 627594"/>
              <a:gd name="connsiteY6" fmla="*/ 443119 h 496412"/>
              <a:gd name="connsiteX7" fmla="*/ 5192 w 627594"/>
              <a:gd name="connsiteY7" fmla="*/ 245401 h 496412"/>
              <a:gd name="connsiteX0" fmla="*/ 739 w 623141"/>
              <a:gd name="connsiteY0" fmla="*/ 245401 h 496412"/>
              <a:gd name="connsiteX1" fmla="*/ 262968 w 623141"/>
              <a:gd name="connsiteY1" fmla="*/ 0 h 496412"/>
              <a:gd name="connsiteX2" fmla="*/ 380545 w 623141"/>
              <a:gd name="connsiteY2" fmla="*/ 11220 h 496412"/>
              <a:gd name="connsiteX3" fmla="*/ 623141 w 623141"/>
              <a:gd name="connsiteY3" fmla="*/ 253816 h 496412"/>
              <a:gd name="connsiteX4" fmla="*/ 623141 w 623141"/>
              <a:gd name="connsiteY4" fmla="*/ 253816 h 496412"/>
              <a:gd name="connsiteX5" fmla="*/ 380545 w 623141"/>
              <a:gd name="connsiteY5" fmla="*/ 496412 h 496412"/>
              <a:gd name="connsiteX6" fmla="*/ 105894 w 623141"/>
              <a:gd name="connsiteY6" fmla="*/ 443119 h 496412"/>
              <a:gd name="connsiteX7" fmla="*/ 739 w 623141"/>
              <a:gd name="connsiteY7" fmla="*/ 245401 h 496412"/>
              <a:gd name="connsiteX0" fmla="*/ 3925 w 626327"/>
              <a:gd name="connsiteY0" fmla="*/ 245401 h 496412"/>
              <a:gd name="connsiteX1" fmla="*/ 266154 w 626327"/>
              <a:gd name="connsiteY1" fmla="*/ 0 h 496412"/>
              <a:gd name="connsiteX2" fmla="*/ 383731 w 626327"/>
              <a:gd name="connsiteY2" fmla="*/ 11220 h 496412"/>
              <a:gd name="connsiteX3" fmla="*/ 626327 w 626327"/>
              <a:gd name="connsiteY3" fmla="*/ 253816 h 496412"/>
              <a:gd name="connsiteX4" fmla="*/ 626327 w 626327"/>
              <a:gd name="connsiteY4" fmla="*/ 253816 h 496412"/>
              <a:gd name="connsiteX5" fmla="*/ 383731 w 626327"/>
              <a:gd name="connsiteY5" fmla="*/ 496412 h 496412"/>
              <a:gd name="connsiteX6" fmla="*/ 123105 w 626327"/>
              <a:gd name="connsiteY6" fmla="*/ 429094 h 496412"/>
              <a:gd name="connsiteX7" fmla="*/ 3925 w 626327"/>
              <a:gd name="connsiteY7" fmla="*/ 245401 h 496412"/>
              <a:gd name="connsiteX0" fmla="*/ 3925 w 626327"/>
              <a:gd name="connsiteY0" fmla="*/ 245401 h 471168"/>
              <a:gd name="connsiteX1" fmla="*/ 266154 w 626327"/>
              <a:gd name="connsiteY1" fmla="*/ 0 h 471168"/>
              <a:gd name="connsiteX2" fmla="*/ 383731 w 626327"/>
              <a:gd name="connsiteY2" fmla="*/ 11220 h 471168"/>
              <a:gd name="connsiteX3" fmla="*/ 626327 w 626327"/>
              <a:gd name="connsiteY3" fmla="*/ 253816 h 471168"/>
              <a:gd name="connsiteX4" fmla="*/ 626327 w 626327"/>
              <a:gd name="connsiteY4" fmla="*/ 253816 h 471168"/>
              <a:gd name="connsiteX5" fmla="*/ 403365 w 626327"/>
              <a:gd name="connsiteY5" fmla="*/ 471168 h 471168"/>
              <a:gd name="connsiteX6" fmla="*/ 123105 w 626327"/>
              <a:gd name="connsiteY6" fmla="*/ 429094 h 471168"/>
              <a:gd name="connsiteX7" fmla="*/ 3925 w 626327"/>
              <a:gd name="connsiteY7" fmla="*/ 245401 h 471168"/>
              <a:gd name="connsiteX0" fmla="*/ 3925 w 626327"/>
              <a:gd name="connsiteY0" fmla="*/ 245401 h 440314"/>
              <a:gd name="connsiteX1" fmla="*/ 266154 w 626327"/>
              <a:gd name="connsiteY1" fmla="*/ 0 h 440314"/>
              <a:gd name="connsiteX2" fmla="*/ 383731 w 626327"/>
              <a:gd name="connsiteY2" fmla="*/ 11220 h 440314"/>
              <a:gd name="connsiteX3" fmla="*/ 626327 w 626327"/>
              <a:gd name="connsiteY3" fmla="*/ 253816 h 440314"/>
              <a:gd name="connsiteX4" fmla="*/ 626327 w 626327"/>
              <a:gd name="connsiteY4" fmla="*/ 253816 h 440314"/>
              <a:gd name="connsiteX5" fmla="*/ 428610 w 626327"/>
              <a:gd name="connsiteY5" fmla="*/ 440314 h 440314"/>
              <a:gd name="connsiteX6" fmla="*/ 123105 w 626327"/>
              <a:gd name="connsiteY6" fmla="*/ 429094 h 440314"/>
              <a:gd name="connsiteX7" fmla="*/ 3925 w 626327"/>
              <a:gd name="connsiteY7" fmla="*/ 245401 h 440314"/>
              <a:gd name="connsiteX0" fmla="*/ 3925 w 626327"/>
              <a:gd name="connsiteY0" fmla="*/ 245401 h 473973"/>
              <a:gd name="connsiteX1" fmla="*/ 266154 w 626327"/>
              <a:gd name="connsiteY1" fmla="*/ 0 h 473973"/>
              <a:gd name="connsiteX2" fmla="*/ 383731 w 626327"/>
              <a:gd name="connsiteY2" fmla="*/ 11220 h 473973"/>
              <a:gd name="connsiteX3" fmla="*/ 626327 w 626327"/>
              <a:gd name="connsiteY3" fmla="*/ 253816 h 473973"/>
              <a:gd name="connsiteX4" fmla="*/ 626327 w 626327"/>
              <a:gd name="connsiteY4" fmla="*/ 253816 h 473973"/>
              <a:gd name="connsiteX5" fmla="*/ 428610 w 626327"/>
              <a:gd name="connsiteY5" fmla="*/ 473973 h 473973"/>
              <a:gd name="connsiteX6" fmla="*/ 123105 w 626327"/>
              <a:gd name="connsiteY6" fmla="*/ 429094 h 473973"/>
              <a:gd name="connsiteX7" fmla="*/ 3925 w 626327"/>
              <a:gd name="connsiteY7" fmla="*/ 245401 h 473973"/>
              <a:gd name="connsiteX0" fmla="*/ 3925 w 626327"/>
              <a:gd name="connsiteY0" fmla="*/ 245401 h 482234"/>
              <a:gd name="connsiteX1" fmla="*/ 266154 w 626327"/>
              <a:gd name="connsiteY1" fmla="*/ 0 h 482234"/>
              <a:gd name="connsiteX2" fmla="*/ 383731 w 626327"/>
              <a:gd name="connsiteY2" fmla="*/ 11220 h 482234"/>
              <a:gd name="connsiteX3" fmla="*/ 626327 w 626327"/>
              <a:gd name="connsiteY3" fmla="*/ 253816 h 482234"/>
              <a:gd name="connsiteX4" fmla="*/ 626327 w 626327"/>
              <a:gd name="connsiteY4" fmla="*/ 253816 h 482234"/>
              <a:gd name="connsiteX5" fmla="*/ 428610 w 626327"/>
              <a:gd name="connsiteY5" fmla="*/ 473973 h 482234"/>
              <a:gd name="connsiteX6" fmla="*/ 123105 w 626327"/>
              <a:gd name="connsiteY6" fmla="*/ 429094 h 482234"/>
              <a:gd name="connsiteX7" fmla="*/ 3925 w 626327"/>
              <a:gd name="connsiteY7" fmla="*/ 245401 h 482234"/>
              <a:gd name="connsiteX0" fmla="*/ 3925 w 626327"/>
              <a:gd name="connsiteY0" fmla="*/ 245401 h 482234"/>
              <a:gd name="connsiteX1" fmla="*/ 266154 w 626327"/>
              <a:gd name="connsiteY1" fmla="*/ 0 h 482234"/>
              <a:gd name="connsiteX2" fmla="*/ 383731 w 626327"/>
              <a:gd name="connsiteY2" fmla="*/ 11220 h 482234"/>
              <a:gd name="connsiteX3" fmla="*/ 626327 w 626327"/>
              <a:gd name="connsiteY3" fmla="*/ 253816 h 482234"/>
              <a:gd name="connsiteX4" fmla="*/ 626327 w 626327"/>
              <a:gd name="connsiteY4" fmla="*/ 253816 h 482234"/>
              <a:gd name="connsiteX5" fmla="*/ 428610 w 626327"/>
              <a:gd name="connsiteY5" fmla="*/ 473973 h 482234"/>
              <a:gd name="connsiteX6" fmla="*/ 123105 w 626327"/>
              <a:gd name="connsiteY6" fmla="*/ 429094 h 482234"/>
              <a:gd name="connsiteX7" fmla="*/ 3925 w 626327"/>
              <a:gd name="connsiteY7" fmla="*/ 245401 h 482234"/>
              <a:gd name="connsiteX0" fmla="*/ 3925 w 657181"/>
              <a:gd name="connsiteY0" fmla="*/ 245401 h 482234"/>
              <a:gd name="connsiteX1" fmla="*/ 266154 w 657181"/>
              <a:gd name="connsiteY1" fmla="*/ 0 h 482234"/>
              <a:gd name="connsiteX2" fmla="*/ 383731 w 657181"/>
              <a:gd name="connsiteY2" fmla="*/ 11220 h 482234"/>
              <a:gd name="connsiteX3" fmla="*/ 626327 w 657181"/>
              <a:gd name="connsiteY3" fmla="*/ 253816 h 482234"/>
              <a:gd name="connsiteX4" fmla="*/ 657181 w 657181"/>
              <a:gd name="connsiteY4" fmla="*/ 251011 h 482234"/>
              <a:gd name="connsiteX5" fmla="*/ 428610 w 657181"/>
              <a:gd name="connsiteY5" fmla="*/ 473973 h 482234"/>
              <a:gd name="connsiteX6" fmla="*/ 123105 w 657181"/>
              <a:gd name="connsiteY6" fmla="*/ 429094 h 482234"/>
              <a:gd name="connsiteX7" fmla="*/ 3925 w 657181"/>
              <a:gd name="connsiteY7" fmla="*/ 245401 h 482234"/>
              <a:gd name="connsiteX0" fmla="*/ 3925 w 657181"/>
              <a:gd name="connsiteY0" fmla="*/ 245401 h 482234"/>
              <a:gd name="connsiteX1" fmla="*/ 266154 w 657181"/>
              <a:gd name="connsiteY1" fmla="*/ 0 h 482234"/>
              <a:gd name="connsiteX2" fmla="*/ 383731 w 657181"/>
              <a:gd name="connsiteY2" fmla="*/ 11220 h 482234"/>
              <a:gd name="connsiteX3" fmla="*/ 643157 w 657181"/>
              <a:gd name="connsiteY3" fmla="*/ 208937 h 482234"/>
              <a:gd name="connsiteX4" fmla="*/ 657181 w 657181"/>
              <a:gd name="connsiteY4" fmla="*/ 251011 h 482234"/>
              <a:gd name="connsiteX5" fmla="*/ 428610 w 657181"/>
              <a:gd name="connsiteY5" fmla="*/ 473973 h 482234"/>
              <a:gd name="connsiteX6" fmla="*/ 123105 w 657181"/>
              <a:gd name="connsiteY6" fmla="*/ 429094 h 482234"/>
              <a:gd name="connsiteX7" fmla="*/ 3925 w 657181"/>
              <a:gd name="connsiteY7" fmla="*/ 245401 h 482234"/>
              <a:gd name="connsiteX0" fmla="*/ 3925 w 657181"/>
              <a:gd name="connsiteY0" fmla="*/ 245401 h 482234"/>
              <a:gd name="connsiteX1" fmla="*/ 266154 w 657181"/>
              <a:gd name="connsiteY1" fmla="*/ 0 h 482234"/>
              <a:gd name="connsiteX2" fmla="*/ 383731 w 657181"/>
              <a:gd name="connsiteY2" fmla="*/ 11220 h 482234"/>
              <a:gd name="connsiteX3" fmla="*/ 643157 w 657181"/>
              <a:gd name="connsiteY3" fmla="*/ 208937 h 482234"/>
              <a:gd name="connsiteX4" fmla="*/ 657181 w 657181"/>
              <a:gd name="connsiteY4" fmla="*/ 251011 h 482234"/>
              <a:gd name="connsiteX5" fmla="*/ 428610 w 657181"/>
              <a:gd name="connsiteY5" fmla="*/ 473973 h 482234"/>
              <a:gd name="connsiteX6" fmla="*/ 123105 w 657181"/>
              <a:gd name="connsiteY6" fmla="*/ 429094 h 482234"/>
              <a:gd name="connsiteX7" fmla="*/ 3925 w 657181"/>
              <a:gd name="connsiteY7" fmla="*/ 245401 h 482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57181" h="482234">
                <a:moveTo>
                  <a:pt x="3925" y="245401"/>
                </a:moveTo>
                <a:cubicBezTo>
                  <a:pt x="27766" y="173885"/>
                  <a:pt x="154611" y="47684"/>
                  <a:pt x="266154" y="0"/>
                </a:cubicBezTo>
                <a:lnTo>
                  <a:pt x="383731" y="11220"/>
                </a:lnTo>
                <a:cubicBezTo>
                  <a:pt x="517713" y="11220"/>
                  <a:pt x="592669" y="108614"/>
                  <a:pt x="643157" y="208937"/>
                </a:cubicBezTo>
                <a:lnTo>
                  <a:pt x="657181" y="251011"/>
                </a:lnTo>
                <a:cubicBezTo>
                  <a:pt x="657181" y="384993"/>
                  <a:pt x="568202" y="448729"/>
                  <a:pt x="428610" y="473973"/>
                </a:cubicBezTo>
                <a:cubicBezTo>
                  <a:pt x="346409" y="503892"/>
                  <a:pt x="224940" y="444054"/>
                  <a:pt x="123105" y="429094"/>
                </a:cubicBezTo>
                <a:cubicBezTo>
                  <a:pt x="70466" y="384216"/>
                  <a:pt x="-19916" y="316917"/>
                  <a:pt x="3925" y="245401"/>
                </a:cubicBezTo>
                <a:close/>
              </a:path>
            </a:pathLst>
          </a:custGeom>
          <a:solidFill>
            <a:srgbClr val="EFA4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n w="3175">
                  <a:noFill/>
                </a:ln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35" name="Rounded Rectangle 4"/>
          <p:cNvSpPr/>
          <p:nvPr/>
        </p:nvSpPr>
        <p:spPr>
          <a:xfrm>
            <a:off x="10508374" y="2248620"/>
            <a:ext cx="657181" cy="482234"/>
          </a:xfrm>
          <a:custGeom>
            <a:avLst/>
            <a:gdLst>
              <a:gd name="connsiteX0" fmla="*/ 0 w 597159"/>
              <a:gd name="connsiteY0" fmla="*/ 242596 h 485192"/>
              <a:gd name="connsiteX1" fmla="*/ 242596 w 597159"/>
              <a:gd name="connsiteY1" fmla="*/ 0 h 485192"/>
              <a:gd name="connsiteX2" fmla="*/ 354563 w 597159"/>
              <a:gd name="connsiteY2" fmla="*/ 0 h 485192"/>
              <a:gd name="connsiteX3" fmla="*/ 597159 w 597159"/>
              <a:gd name="connsiteY3" fmla="*/ 242596 h 485192"/>
              <a:gd name="connsiteX4" fmla="*/ 597159 w 597159"/>
              <a:gd name="connsiteY4" fmla="*/ 242596 h 485192"/>
              <a:gd name="connsiteX5" fmla="*/ 354563 w 597159"/>
              <a:gd name="connsiteY5" fmla="*/ 485192 h 485192"/>
              <a:gd name="connsiteX6" fmla="*/ 242596 w 597159"/>
              <a:gd name="connsiteY6" fmla="*/ 485192 h 485192"/>
              <a:gd name="connsiteX7" fmla="*/ 0 w 597159"/>
              <a:gd name="connsiteY7" fmla="*/ 242596 h 485192"/>
              <a:gd name="connsiteX0" fmla="*/ 0 w 597159"/>
              <a:gd name="connsiteY0" fmla="*/ 242596 h 485192"/>
              <a:gd name="connsiteX1" fmla="*/ 242596 w 597159"/>
              <a:gd name="connsiteY1" fmla="*/ 0 h 485192"/>
              <a:gd name="connsiteX2" fmla="*/ 354563 w 597159"/>
              <a:gd name="connsiteY2" fmla="*/ 0 h 485192"/>
              <a:gd name="connsiteX3" fmla="*/ 597159 w 597159"/>
              <a:gd name="connsiteY3" fmla="*/ 242596 h 485192"/>
              <a:gd name="connsiteX4" fmla="*/ 597159 w 597159"/>
              <a:gd name="connsiteY4" fmla="*/ 242596 h 485192"/>
              <a:gd name="connsiteX5" fmla="*/ 354563 w 597159"/>
              <a:gd name="connsiteY5" fmla="*/ 485192 h 485192"/>
              <a:gd name="connsiteX6" fmla="*/ 242596 w 597159"/>
              <a:gd name="connsiteY6" fmla="*/ 485192 h 485192"/>
              <a:gd name="connsiteX7" fmla="*/ 0 w 597159"/>
              <a:gd name="connsiteY7" fmla="*/ 242596 h 485192"/>
              <a:gd name="connsiteX0" fmla="*/ 13025 w 610184"/>
              <a:gd name="connsiteY0" fmla="*/ 242596 h 485192"/>
              <a:gd name="connsiteX1" fmla="*/ 255621 w 610184"/>
              <a:gd name="connsiteY1" fmla="*/ 0 h 485192"/>
              <a:gd name="connsiteX2" fmla="*/ 367588 w 610184"/>
              <a:gd name="connsiteY2" fmla="*/ 0 h 485192"/>
              <a:gd name="connsiteX3" fmla="*/ 610184 w 610184"/>
              <a:gd name="connsiteY3" fmla="*/ 242596 h 485192"/>
              <a:gd name="connsiteX4" fmla="*/ 610184 w 610184"/>
              <a:gd name="connsiteY4" fmla="*/ 242596 h 485192"/>
              <a:gd name="connsiteX5" fmla="*/ 367588 w 610184"/>
              <a:gd name="connsiteY5" fmla="*/ 485192 h 485192"/>
              <a:gd name="connsiteX6" fmla="*/ 255621 w 610184"/>
              <a:gd name="connsiteY6" fmla="*/ 485192 h 485192"/>
              <a:gd name="connsiteX7" fmla="*/ 13025 w 610184"/>
              <a:gd name="connsiteY7" fmla="*/ 242596 h 485192"/>
              <a:gd name="connsiteX0" fmla="*/ 7964 w 605123"/>
              <a:gd name="connsiteY0" fmla="*/ 242596 h 485192"/>
              <a:gd name="connsiteX1" fmla="*/ 250560 w 605123"/>
              <a:gd name="connsiteY1" fmla="*/ 0 h 485192"/>
              <a:gd name="connsiteX2" fmla="*/ 362527 w 605123"/>
              <a:gd name="connsiteY2" fmla="*/ 0 h 485192"/>
              <a:gd name="connsiteX3" fmla="*/ 605123 w 605123"/>
              <a:gd name="connsiteY3" fmla="*/ 242596 h 485192"/>
              <a:gd name="connsiteX4" fmla="*/ 605123 w 605123"/>
              <a:gd name="connsiteY4" fmla="*/ 242596 h 485192"/>
              <a:gd name="connsiteX5" fmla="*/ 362527 w 605123"/>
              <a:gd name="connsiteY5" fmla="*/ 485192 h 485192"/>
              <a:gd name="connsiteX6" fmla="*/ 250560 w 605123"/>
              <a:gd name="connsiteY6" fmla="*/ 485192 h 485192"/>
              <a:gd name="connsiteX7" fmla="*/ 7964 w 605123"/>
              <a:gd name="connsiteY7" fmla="*/ 242596 h 485192"/>
              <a:gd name="connsiteX0" fmla="*/ 7964 w 605123"/>
              <a:gd name="connsiteY0" fmla="*/ 242596 h 485192"/>
              <a:gd name="connsiteX1" fmla="*/ 250560 w 605123"/>
              <a:gd name="connsiteY1" fmla="*/ 0 h 485192"/>
              <a:gd name="connsiteX2" fmla="*/ 362527 w 605123"/>
              <a:gd name="connsiteY2" fmla="*/ 0 h 485192"/>
              <a:gd name="connsiteX3" fmla="*/ 605123 w 605123"/>
              <a:gd name="connsiteY3" fmla="*/ 242596 h 485192"/>
              <a:gd name="connsiteX4" fmla="*/ 605123 w 605123"/>
              <a:gd name="connsiteY4" fmla="*/ 242596 h 485192"/>
              <a:gd name="connsiteX5" fmla="*/ 362527 w 605123"/>
              <a:gd name="connsiteY5" fmla="*/ 485192 h 485192"/>
              <a:gd name="connsiteX6" fmla="*/ 250560 w 605123"/>
              <a:gd name="connsiteY6" fmla="*/ 485192 h 485192"/>
              <a:gd name="connsiteX7" fmla="*/ 7964 w 605123"/>
              <a:gd name="connsiteY7" fmla="*/ 242596 h 485192"/>
              <a:gd name="connsiteX0" fmla="*/ 7851 w 607814"/>
              <a:gd name="connsiteY0" fmla="*/ 200522 h 485192"/>
              <a:gd name="connsiteX1" fmla="*/ 253251 w 607814"/>
              <a:gd name="connsiteY1" fmla="*/ 0 h 485192"/>
              <a:gd name="connsiteX2" fmla="*/ 365218 w 607814"/>
              <a:gd name="connsiteY2" fmla="*/ 0 h 485192"/>
              <a:gd name="connsiteX3" fmla="*/ 607814 w 607814"/>
              <a:gd name="connsiteY3" fmla="*/ 242596 h 485192"/>
              <a:gd name="connsiteX4" fmla="*/ 607814 w 607814"/>
              <a:gd name="connsiteY4" fmla="*/ 242596 h 485192"/>
              <a:gd name="connsiteX5" fmla="*/ 365218 w 607814"/>
              <a:gd name="connsiteY5" fmla="*/ 485192 h 485192"/>
              <a:gd name="connsiteX6" fmla="*/ 253251 w 607814"/>
              <a:gd name="connsiteY6" fmla="*/ 485192 h 485192"/>
              <a:gd name="connsiteX7" fmla="*/ 7851 w 607814"/>
              <a:gd name="connsiteY7" fmla="*/ 200522 h 485192"/>
              <a:gd name="connsiteX0" fmla="*/ 6 w 599969"/>
              <a:gd name="connsiteY0" fmla="*/ 211742 h 496412"/>
              <a:gd name="connsiteX1" fmla="*/ 239796 w 599969"/>
              <a:gd name="connsiteY1" fmla="*/ 0 h 496412"/>
              <a:gd name="connsiteX2" fmla="*/ 357373 w 599969"/>
              <a:gd name="connsiteY2" fmla="*/ 11220 h 496412"/>
              <a:gd name="connsiteX3" fmla="*/ 599969 w 599969"/>
              <a:gd name="connsiteY3" fmla="*/ 253816 h 496412"/>
              <a:gd name="connsiteX4" fmla="*/ 599969 w 599969"/>
              <a:gd name="connsiteY4" fmla="*/ 253816 h 496412"/>
              <a:gd name="connsiteX5" fmla="*/ 357373 w 599969"/>
              <a:gd name="connsiteY5" fmla="*/ 496412 h 496412"/>
              <a:gd name="connsiteX6" fmla="*/ 245406 w 599969"/>
              <a:gd name="connsiteY6" fmla="*/ 496412 h 496412"/>
              <a:gd name="connsiteX7" fmla="*/ 6 w 599969"/>
              <a:gd name="connsiteY7" fmla="*/ 211742 h 496412"/>
              <a:gd name="connsiteX0" fmla="*/ 6 w 599969"/>
              <a:gd name="connsiteY0" fmla="*/ 211742 h 496412"/>
              <a:gd name="connsiteX1" fmla="*/ 239796 w 599969"/>
              <a:gd name="connsiteY1" fmla="*/ 0 h 496412"/>
              <a:gd name="connsiteX2" fmla="*/ 357373 w 599969"/>
              <a:gd name="connsiteY2" fmla="*/ 11220 h 496412"/>
              <a:gd name="connsiteX3" fmla="*/ 599969 w 599969"/>
              <a:gd name="connsiteY3" fmla="*/ 253816 h 496412"/>
              <a:gd name="connsiteX4" fmla="*/ 599969 w 599969"/>
              <a:gd name="connsiteY4" fmla="*/ 253816 h 496412"/>
              <a:gd name="connsiteX5" fmla="*/ 357373 w 599969"/>
              <a:gd name="connsiteY5" fmla="*/ 496412 h 496412"/>
              <a:gd name="connsiteX6" fmla="*/ 245406 w 599969"/>
              <a:gd name="connsiteY6" fmla="*/ 496412 h 496412"/>
              <a:gd name="connsiteX7" fmla="*/ 6 w 599969"/>
              <a:gd name="connsiteY7" fmla="*/ 211742 h 496412"/>
              <a:gd name="connsiteX0" fmla="*/ 1799 w 601762"/>
              <a:gd name="connsiteY0" fmla="*/ 211742 h 496412"/>
              <a:gd name="connsiteX1" fmla="*/ 241589 w 601762"/>
              <a:gd name="connsiteY1" fmla="*/ 0 h 496412"/>
              <a:gd name="connsiteX2" fmla="*/ 359166 w 601762"/>
              <a:gd name="connsiteY2" fmla="*/ 11220 h 496412"/>
              <a:gd name="connsiteX3" fmla="*/ 601762 w 601762"/>
              <a:gd name="connsiteY3" fmla="*/ 253816 h 496412"/>
              <a:gd name="connsiteX4" fmla="*/ 601762 w 601762"/>
              <a:gd name="connsiteY4" fmla="*/ 253816 h 496412"/>
              <a:gd name="connsiteX5" fmla="*/ 359166 w 601762"/>
              <a:gd name="connsiteY5" fmla="*/ 496412 h 496412"/>
              <a:gd name="connsiteX6" fmla="*/ 247199 w 601762"/>
              <a:gd name="connsiteY6" fmla="*/ 496412 h 496412"/>
              <a:gd name="connsiteX7" fmla="*/ 1799 w 601762"/>
              <a:gd name="connsiteY7" fmla="*/ 211742 h 496412"/>
              <a:gd name="connsiteX0" fmla="*/ 1563 w 623965"/>
              <a:gd name="connsiteY0" fmla="*/ 245401 h 496412"/>
              <a:gd name="connsiteX1" fmla="*/ 263792 w 623965"/>
              <a:gd name="connsiteY1" fmla="*/ 0 h 496412"/>
              <a:gd name="connsiteX2" fmla="*/ 381369 w 623965"/>
              <a:gd name="connsiteY2" fmla="*/ 11220 h 496412"/>
              <a:gd name="connsiteX3" fmla="*/ 623965 w 623965"/>
              <a:gd name="connsiteY3" fmla="*/ 253816 h 496412"/>
              <a:gd name="connsiteX4" fmla="*/ 623965 w 623965"/>
              <a:gd name="connsiteY4" fmla="*/ 253816 h 496412"/>
              <a:gd name="connsiteX5" fmla="*/ 381369 w 623965"/>
              <a:gd name="connsiteY5" fmla="*/ 496412 h 496412"/>
              <a:gd name="connsiteX6" fmla="*/ 269402 w 623965"/>
              <a:gd name="connsiteY6" fmla="*/ 496412 h 496412"/>
              <a:gd name="connsiteX7" fmla="*/ 1563 w 623965"/>
              <a:gd name="connsiteY7" fmla="*/ 245401 h 496412"/>
              <a:gd name="connsiteX0" fmla="*/ 14199 w 636601"/>
              <a:gd name="connsiteY0" fmla="*/ 245401 h 496412"/>
              <a:gd name="connsiteX1" fmla="*/ 276428 w 636601"/>
              <a:gd name="connsiteY1" fmla="*/ 0 h 496412"/>
              <a:gd name="connsiteX2" fmla="*/ 394005 w 636601"/>
              <a:gd name="connsiteY2" fmla="*/ 11220 h 496412"/>
              <a:gd name="connsiteX3" fmla="*/ 636601 w 636601"/>
              <a:gd name="connsiteY3" fmla="*/ 253816 h 496412"/>
              <a:gd name="connsiteX4" fmla="*/ 636601 w 636601"/>
              <a:gd name="connsiteY4" fmla="*/ 253816 h 496412"/>
              <a:gd name="connsiteX5" fmla="*/ 394005 w 636601"/>
              <a:gd name="connsiteY5" fmla="*/ 496412 h 496412"/>
              <a:gd name="connsiteX6" fmla="*/ 119354 w 636601"/>
              <a:gd name="connsiteY6" fmla="*/ 443119 h 496412"/>
              <a:gd name="connsiteX7" fmla="*/ 14199 w 636601"/>
              <a:gd name="connsiteY7" fmla="*/ 245401 h 496412"/>
              <a:gd name="connsiteX0" fmla="*/ 5192 w 627594"/>
              <a:gd name="connsiteY0" fmla="*/ 245401 h 496412"/>
              <a:gd name="connsiteX1" fmla="*/ 267421 w 627594"/>
              <a:gd name="connsiteY1" fmla="*/ 0 h 496412"/>
              <a:gd name="connsiteX2" fmla="*/ 384998 w 627594"/>
              <a:gd name="connsiteY2" fmla="*/ 11220 h 496412"/>
              <a:gd name="connsiteX3" fmla="*/ 627594 w 627594"/>
              <a:gd name="connsiteY3" fmla="*/ 253816 h 496412"/>
              <a:gd name="connsiteX4" fmla="*/ 627594 w 627594"/>
              <a:gd name="connsiteY4" fmla="*/ 253816 h 496412"/>
              <a:gd name="connsiteX5" fmla="*/ 384998 w 627594"/>
              <a:gd name="connsiteY5" fmla="*/ 496412 h 496412"/>
              <a:gd name="connsiteX6" fmla="*/ 110347 w 627594"/>
              <a:gd name="connsiteY6" fmla="*/ 443119 h 496412"/>
              <a:gd name="connsiteX7" fmla="*/ 5192 w 627594"/>
              <a:gd name="connsiteY7" fmla="*/ 245401 h 496412"/>
              <a:gd name="connsiteX0" fmla="*/ 739 w 623141"/>
              <a:gd name="connsiteY0" fmla="*/ 245401 h 496412"/>
              <a:gd name="connsiteX1" fmla="*/ 262968 w 623141"/>
              <a:gd name="connsiteY1" fmla="*/ 0 h 496412"/>
              <a:gd name="connsiteX2" fmla="*/ 380545 w 623141"/>
              <a:gd name="connsiteY2" fmla="*/ 11220 h 496412"/>
              <a:gd name="connsiteX3" fmla="*/ 623141 w 623141"/>
              <a:gd name="connsiteY3" fmla="*/ 253816 h 496412"/>
              <a:gd name="connsiteX4" fmla="*/ 623141 w 623141"/>
              <a:gd name="connsiteY4" fmla="*/ 253816 h 496412"/>
              <a:gd name="connsiteX5" fmla="*/ 380545 w 623141"/>
              <a:gd name="connsiteY5" fmla="*/ 496412 h 496412"/>
              <a:gd name="connsiteX6" fmla="*/ 105894 w 623141"/>
              <a:gd name="connsiteY6" fmla="*/ 443119 h 496412"/>
              <a:gd name="connsiteX7" fmla="*/ 739 w 623141"/>
              <a:gd name="connsiteY7" fmla="*/ 245401 h 496412"/>
              <a:gd name="connsiteX0" fmla="*/ 3925 w 626327"/>
              <a:gd name="connsiteY0" fmla="*/ 245401 h 496412"/>
              <a:gd name="connsiteX1" fmla="*/ 266154 w 626327"/>
              <a:gd name="connsiteY1" fmla="*/ 0 h 496412"/>
              <a:gd name="connsiteX2" fmla="*/ 383731 w 626327"/>
              <a:gd name="connsiteY2" fmla="*/ 11220 h 496412"/>
              <a:gd name="connsiteX3" fmla="*/ 626327 w 626327"/>
              <a:gd name="connsiteY3" fmla="*/ 253816 h 496412"/>
              <a:gd name="connsiteX4" fmla="*/ 626327 w 626327"/>
              <a:gd name="connsiteY4" fmla="*/ 253816 h 496412"/>
              <a:gd name="connsiteX5" fmla="*/ 383731 w 626327"/>
              <a:gd name="connsiteY5" fmla="*/ 496412 h 496412"/>
              <a:gd name="connsiteX6" fmla="*/ 123105 w 626327"/>
              <a:gd name="connsiteY6" fmla="*/ 429094 h 496412"/>
              <a:gd name="connsiteX7" fmla="*/ 3925 w 626327"/>
              <a:gd name="connsiteY7" fmla="*/ 245401 h 496412"/>
              <a:gd name="connsiteX0" fmla="*/ 3925 w 626327"/>
              <a:gd name="connsiteY0" fmla="*/ 245401 h 471168"/>
              <a:gd name="connsiteX1" fmla="*/ 266154 w 626327"/>
              <a:gd name="connsiteY1" fmla="*/ 0 h 471168"/>
              <a:gd name="connsiteX2" fmla="*/ 383731 w 626327"/>
              <a:gd name="connsiteY2" fmla="*/ 11220 h 471168"/>
              <a:gd name="connsiteX3" fmla="*/ 626327 w 626327"/>
              <a:gd name="connsiteY3" fmla="*/ 253816 h 471168"/>
              <a:gd name="connsiteX4" fmla="*/ 626327 w 626327"/>
              <a:gd name="connsiteY4" fmla="*/ 253816 h 471168"/>
              <a:gd name="connsiteX5" fmla="*/ 403365 w 626327"/>
              <a:gd name="connsiteY5" fmla="*/ 471168 h 471168"/>
              <a:gd name="connsiteX6" fmla="*/ 123105 w 626327"/>
              <a:gd name="connsiteY6" fmla="*/ 429094 h 471168"/>
              <a:gd name="connsiteX7" fmla="*/ 3925 w 626327"/>
              <a:gd name="connsiteY7" fmla="*/ 245401 h 471168"/>
              <a:gd name="connsiteX0" fmla="*/ 3925 w 626327"/>
              <a:gd name="connsiteY0" fmla="*/ 245401 h 440314"/>
              <a:gd name="connsiteX1" fmla="*/ 266154 w 626327"/>
              <a:gd name="connsiteY1" fmla="*/ 0 h 440314"/>
              <a:gd name="connsiteX2" fmla="*/ 383731 w 626327"/>
              <a:gd name="connsiteY2" fmla="*/ 11220 h 440314"/>
              <a:gd name="connsiteX3" fmla="*/ 626327 w 626327"/>
              <a:gd name="connsiteY3" fmla="*/ 253816 h 440314"/>
              <a:gd name="connsiteX4" fmla="*/ 626327 w 626327"/>
              <a:gd name="connsiteY4" fmla="*/ 253816 h 440314"/>
              <a:gd name="connsiteX5" fmla="*/ 428610 w 626327"/>
              <a:gd name="connsiteY5" fmla="*/ 440314 h 440314"/>
              <a:gd name="connsiteX6" fmla="*/ 123105 w 626327"/>
              <a:gd name="connsiteY6" fmla="*/ 429094 h 440314"/>
              <a:gd name="connsiteX7" fmla="*/ 3925 w 626327"/>
              <a:gd name="connsiteY7" fmla="*/ 245401 h 440314"/>
              <a:gd name="connsiteX0" fmla="*/ 3925 w 626327"/>
              <a:gd name="connsiteY0" fmla="*/ 245401 h 473973"/>
              <a:gd name="connsiteX1" fmla="*/ 266154 w 626327"/>
              <a:gd name="connsiteY1" fmla="*/ 0 h 473973"/>
              <a:gd name="connsiteX2" fmla="*/ 383731 w 626327"/>
              <a:gd name="connsiteY2" fmla="*/ 11220 h 473973"/>
              <a:gd name="connsiteX3" fmla="*/ 626327 w 626327"/>
              <a:gd name="connsiteY3" fmla="*/ 253816 h 473973"/>
              <a:gd name="connsiteX4" fmla="*/ 626327 w 626327"/>
              <a:gd name="connsiteY4" fmla="*/ 253816 h 473973"/>
              <a:gd name="connsiteX5" fmla="*/ 428610 w 626327"/>
              <a:gd name="connsiteY5" fmla="*/ 473973 h 473973"/>
              <a:gd name="connsiteX6" fmla="*/ 123105 w 626327"/>
              <a:gd name="connsiteY6" fmla="*/ 429094 h 473973"/>
              <a:gd name="connsiteX7" fmla="*/ 3925 w 626327"/>
              <a:gd name="connsiteY7" fmla="*/ 245401 h 473973"/>
              <a:gd name="connsiteX0" fmla="*/ 3925 w 626327"/>
              <a:gd name="connsiteY0" fmla="*/ 245401 h 482234"/>
              <a:gd name="connsiteX1" fmla="*/ 266154 w 626327"/>
              <a:gd name="connsiteY1" fmla="*/ 0 h 482234"/>
              <a:gd name="connsiteX2" fmla="*/ 383731 w 626327"/>
              <a:gd name="connsiteY2" fmla="*/ 11220 h 482234"/>
              <a:gd name="connsiteX3" fmla="*/ 626327 w 626327"/>
              <a:gd name="connsiteY3" fmla="*/ 253816 h 482234"/>
              <a:gd name="connsiteX4" fmla="*/ 626327 w 626327"/>
              <a:gd name="connsiteY4" fmla="*/ 253816 h 482234"/>
              <a:gd name="connsiteX5" fmla="*/ 428610 w 626327"/>
              <a:gd name="connsiteY5" fmla="*/ 473973 h 482234"/>
              <a:gd name="connsiteX6" fmla="*/ 123105 w 626327"/>
              <a:gd name="connsiteY6" fmla="*/ 429094 h 482234"/>
              <a:gd name="connsiteX7" fmla="*/ 3925 w 626327"/>
              <a:gd name="connsiteY7" fmla="*/ 245401 h 482234"/>
              <a:gd name="connsiteX0" fmla="*/ 3925 w 626327"/>
              <a:gd name="connsiteY0" fmla="*/ 245401 h 482234"/>
              <a:gd name="connsiteX1" fmla="*/ 266154 w 626327"/>
              <a:gd name="connsiteY1" fmla="*/ 0 h 482234"/>
              <a:gd name="connsiteX2" fmla="*/ 383731 w 626327"/>
              <a:gd name="connsiteY2" fmla="*/ 11220 h 482234"/>
              <a:gd name="connsiteX3" fmla="*/ 626327 w 626327"/>
              <a:gd name="connsiteY3" fmla="*/ 253816 h 482234"/>
              <a:gd name="connsiteX4" fmla="*/ 626327 w 626327"/>
              <a:gd name="connsiteY4" fmla="*/ 253816 h 482234"/>
              <a:gd name="connsiteX5" fmla="*/ 428610 w 626327"/>
              <a:gd name="connsiteY5" fmla="*/ 473973 h 482234"/>
              <a:gd name="connsiteX6" fmla="*/ 123105 w 626327"/>
              <a:gd name="connsiteY6" fmla="*/ 429094 h 482234"/>
              <a:gd name="connsiteX7" fmla="*/ 3925 w 626327"/>
              <a:gd name="connsiteY7" fmla="*/ 245401 h 482234"/>
              <a:gd name="connsiteX0" fmla="*/ 3925 w 657181"/>
              <a:gd name="connsiteY0" fmla="*/ 245401 h 482234"/>
              <a:gd name="connsiteX1" fmla="*/ 266154 w 657181"/>
              <a:gd name="connsiteY1" fmla="*/ 0 h 482234"/>
              <a:gd name="connsiteX2" fmla="*/ 383731 w 657181"/>
              <a:gd name="connsiteY2" fmla="*/ 11220 h 482234"/>
              <a:gd name="connsiteX3" fmla="*/ 626327 w 657181"/>
              <a:gd name="connsiteY3" fmla="*/ 253816 h 482234"/>
              <a:gd name="connsiteX4" fmla="*/ 657181 w 657181"/>
              <a:gd name="connsiteY4" fmla="*/ 251011 h 482234"/>
              <a:gd name="connsiteX5" fmla="*/ 428610 w 657181"/>
              <a:gd name="connsiteY5" fmla="*/ 473973 h 482234"/>
              <a:gd name="connsiteX6" fmla="*/ 123105 w 657181"/>
              <a:gd name="connsiteY6" fmla="*/ 429094 h 482234"/>
              <a:gd name="connsiteX7" fmla="*/ 3925 w 657181"/>
              <a:gd name="connsiteY7" fmla="*/ 245401 h 482234"/>
              <a:gd name="connsiteX0" fmla="*/ 3925 w 657181"/>
              <a:gd name="connsiteY0" fmla="*/ 245401 h 482234"/>
              <a:gd name="connsiteX1" fmla="*/ 266154 w 657181"/>
              <a:gd name="connsiteY1" fmla="*/ 0 h 482234"/>
              <a:gd name="connsiteX2" fmla="*/ 383731 w 657181"/>
              <a:gd name="connsiteY2" fmla="*/ 11220 h 482234"/>
              <a:gd name="connsiteX3" fmla="*/ 643157 w 657181"/>
              <a:gd name="connsiteY3" fmla="*/ 208937 h 482234"/>
              <a:gd name="connsiteX4" fmla="*/ 657181 w 657181"/>
              <a:gd name="connsiteY4" fmla="*/ 251011 h 482234"/>
              <a:gd name="connsiteX5" fmla="*/ 428610 w 657181"/>
              <a:gd name="connsiteY5" fmla="*/ 473973 h 482234"/>
              <a:gd name="connsiteX6" fmla="*/ 123105 w 657181"/>
              <a:gd name="connsiteY6" fmla="*/ 429094 h 482234"/>
              <a:gd name="connsiteX7" fmla="*/ 3925 w 657181"/>
              <a:gd name="connsiteY7" fmla="*/ 245401 h 482234"/>
              <a:gd name="connsiteX0" fmla="*/ 3925 w 657181"/>
              <a:gd name="connsiteY0" fmla="*/ 245401 h 482234"/>
              <a:gd name="connsiteX1" fmla="*/ 266154 w 657181"/>
              <a:gd name="connsiteY1" fmla="*/ 0 h 482234"/>
              <a:gd name="connsiteX2" fmla="*/ 383731 w 657181"/>
              <a:gd name="connsiteY2" fmla="*/ 11220 h 482234"/>
              <a:gd name="connsiteX3" fmla="*/ 643157 w 657181"/>
              <a:gd name="connsiteY3" fmla="*/ 208937 h 482234"/>
              <a:gd name="connsiteX4" fmla="*/ 657181 w 657181"/>
              <a:gd name="connsiteY4" fmla="*/ 251011 h 482234"/>
              <a:gd name="connsiteX5" fmla="*/ 428610 w 657181"/>
              <a:gd name="connsiteY5" fmla="*/ 473973 h 482234"/>
              <a:gd name="connsiteX6" fmla="*/ 123105 w 657181"/>
              <a:gd name="connsiteY6" fmla="*/ 429094 h 482234"/>
              <a:gd name="connsiteX7" fmla="*/ 3925 w 657181"/>
              <a:gd name="connsiteY7" fmla="*/ 245401 h 482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57181" h="482234">
                <a:moveTo>
                  <a:pt x="3925" y="245401"/>
                </a:moveTo>
                <a:cubicBezTo>
                  <a:pt x="27766" y="173885"/>
                  <a:pt x="154611" y="47684"/>
                  <a:pt x="266154" y="0"/>
                </a:cubicBezTo>
                <a:lnTo>
                  <a:pt x="383731" y="11220"/>
                </a:lnTo>
                <a:cubicBezTo>
                  <a:pt x="517713" y="11220"/>
                  <a:pt x="592669" y="108614"/>
                  <a:pt x="643157" y="208937"/>
                </a:cubicBezTo>
                <a:lnTo>
                  <a:pt x="657181" y="251011"/>
                </a:lnTo>
                <a:cubicBezTo>
                  <a:pt x="657181" y="384993"/>
                  <a:pt x="568202" y="448729"/>
                  <a:pt x="428610" y="473973"/>
                </a:cubicBezTo>
                <a:cubicBezTo>
                  <a:pt x="346409" y="503892"/>
                  <a:pt x="224940" y="444054"/>
                  <a:pt x="123105" y="429094"/>
                </a:cubicBezTo>
                <a:cubicBezTo>
                  <a:pt x="70466" y="384216"/>
                  <a:pt x="-19916" y="316917"/>
                  <a:pt x="3925" y="245401"/>
                </a:cubicBezTo>
                <a:close/>
              </a:path>
            </a:pathLst>
          </a:custGeom>
          <a:solidFill>
            <a:srgbClr val="EFA4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n w="3175">
                  <a:noFill/>
                </a:ln>
                <a:solidFill>
                  <a:srgbClr val="FF0000"/>
                </a:solidFill>
              </a:rPr>
              <a:t>28</a:t>
            </a:r>
          </a:p>
        </p:txBody>
      </p:sp>
      <p:sp>
        <p:nvSpPr>
          <p:cNvPr id="36" name="Rounded Rectangle 4"/>
          <p:cNvSpPr/>
          <p:nvPr/>
        </p:nvSpPr>
        <p:spPr>
          <a:xfrm>
            <a:off x="3081675" y="4437639"/>
            <a:ext cx="657181" cy="482234"/>
          </a:xfrm>
          <a:custGeom>
            <a:avLst/>
            <a:gdLst>
              <a:gd name="connsiteX0" fmla="*/ 0 w 597159"/>
              <a:gd name="connsiteY0" fmla="*/ 242596 h 485192"/>
              <a:gd name="connsiteX1" fmla="*/ 242596 w 597159"/>
              <a:gd name="connsiteY1" fmla="*/ 0 h 485192"/>
              <a:gd name="connsiteX2" fmla="*/ 354563 w 597159"/>
              <a:gd name="connsiteY2" fmla="*/ 0 h 485192"/>
              <a:gd name="connsiteX3" fmla="*/ 597159 w 597159"/>
              <a:gd name="connsiteY3" fmla="*/ 242596 h 485192"/>
              <a:gd name="connsiteX4" fmla="*/ 597159 w 597159"/>
              <a:gd name="connsiteY4" fmla="*/ 242596 h 485192"/>
              <a:gd name="connsiteX5" fmla="*/ 354563 w 597159"/>
              <a:gd name="connsiteY5" fmla="*/ 485192 h 485192"/>
              <a:gd name="connsiteX6" fmla="*/ 242596 w 597159"/>
              <a:gd name="connsiteY6" fmla="*/ 485192 h 485192"/>
              <a:gd name="connsiteX7" fmla="*/ 0 w 597159"/>
              <a:gd name="connsiteY7" fmla="*/ 242596 h 485192"/>
              <a:gd name="connsiteX0" fmla="*/ 0 w 597159"/>
              <a:gd name="connsiteY0" fmla="*/ 242596 h 485192"/>
              <a:gd name="connsiteX1" fmla="*/ 242596 w 597159"/>
              <a:gd name="connsiteY1" fmla="*/ 0 h 485192"/>
              <a:gd name="connsiteX2" fmla="*/ 354563 w 597159"/>
              <a:gd name="connsiteY2" fmla="*/ 0 h 485192"/>
              <a:gd name="connsiteX3" fmla="*/ 597159 w 597159"/>
              <a:gd name="connsiteY3" fmla="*/ 242596 h 485192"/>
              <a:gd name="connsiteX4" fmla="*/ 597159 w 597159"/>
              <a:gd name="connsiteY4" fmla="*/ 242596 h 485192"/>
              <a:gd name="connsiteX5" fmla="*/ 354563 w 597159"/>
              <a:gd name="connsiteY5" fmla="*/ 485192 h 485192"/>
              <a:gd name="connsiteX6" fmla="*/ 242596 w 597159"/>
              <a:gd name="connsiteY6" fmla="*/ 485192 h 485192"/>
              <a:gd name="connsiteX7" fmla="*/ 0 w 597159"/>
              <a:gd name="connsiteY7" fmla="*/ 242596 h 485192"/>
              <a:gd name="connsiteX0" fmla="*/ 13025 w 610184"/>
              <a:gd name="connsiteY0" fmla="*/ 242596 h 485192"/>
              <a:gd name="connsiteX1" fmla="*/ 255621 w 610184"/>
              <a:gd name="connsiteY1" fmla="*/ 0 h 485192"/>
              <a:gd name="connsiteX2" fmla="*/ 367588 w 610184"/>
              <a:gd name="connsiteY2" fmla="*/ 0 h 485192"/>
              <a:gd name="connsiteX3" fmla="*/ 610184 w 610184"/>
              <a:gd name="connsiteY3" fmla="*/ 242596 h 485192"/>
              <a:gd name="connsiteX4" fmla="*/ 610184 w 610184"/>
              <a:gd name="connsiteY4" fmla="*/ 242596 h 485192"/>
              <a:gd name="connsiteX5" fmla="*/ 367588 w 610184"/>
              <a:gd name="connsiteY5" fmla="*/ 485192 h 485192"/>
              <a:gd name="connsiteX6" fmla="*/ 255621 w 610184"/>
              <a:gd name="connsiteY6" fmla="*/ 485192 h 485192"/>
              <a:gd name="connsiteX7" fmla="*/ 13025 w 610184"/>
              <a:gd name="connsiteY7" fmla="*/ 242596 h 485192"/>
              <a:gd name="connsiteX0" fmla="*/ 7964 w 605123"/>
              <a:gd name="connsiteY0" fmla="*/ 242596 h 485192"/>
              <a:gd name="connsiteX1" fmla="*/ 250560 w 605123"/>
              <a:gd name="connsiteY1" fmla="*/ 0 h 485192"/>
              <a:gd name="connsiteX2" fmla="*/ 362527 w 605123"/>
              <a:gd name="connsiteY2" fmla="*/ 0 h 485192"/>
              <a:gd name="connsiteX3" fmla="*/ 605123 w 605123"/>
              <a:gd name="connsiteY3" fmla="*/ 242596 h 485192"/>
              <a:gd name="connsiteX4" fmla="*/ 605123 w 605123"/>
              <a:gd name="connsiteY4" fmla="*/ 242596 h 485192"/>
              <a:gd name="connsiteX5" fmla="*/ 362527 w 605123"/>
              <a:gd name="connsiteY5" fmla="*/ 485192 h 485192"/>
              <a:gd name="connsiteX6" fmla="*/ 250560 w 605123"/>
              <a:gd name="connsiteY6" fmla="*/ 485192 h 485192"/>
              <a:gd name="connsiteX7" fmla="*/ 7964 w 605123"/>
              <a:gd name="connsiteY7" fmla="*/ 242596 h 485192"/>
              <a:gd name="connsiteX0" fmla="*/ 7964 w 605123"/>
              <a:gd name="connsiteY0" fmla="*/ 242596 h 485192"/>
              <a:gd name="connsiteX1" fmla="*/ 250560 w 605123"/>
              <a:gd name="connsiteY1" fmla="*/ 0 h 485192"/>
              <a:gd name="connsiteX2" fmla="*/ 362527 w 605123"/>
              <a:gd name="connsiteY2" fmla="*/ 0 h 485192"/>
              <a:gd name="connsiteX3" fmla="*/ 605123 w 605123"/>
              <a:gd name="connsiteY3" fmla="*/ 242596 h 485192"/>
              <a:gd name="connsiteX4" fmla="*/ 605123 w 605123"/>
              <a:gd name="connsiteY4" fmla="*/ 242596 h 485192"/>
              <a:gd name="connsiteX5" fmla="*/ 362527 w 605123"/>
              <a:gd name="connsiteY5" fmla="*/ 485192 h 485192"/>
              <a:gd name="connsiteX6" fmla="*/ 250560 w 605123"/>
              <a:gd name="connsiteY6" fmla="*/ 485192 h 485192"/>
              <a:gd name="connsiteX7" fmla="*/ 7964 w 605123"/>
              <a:gd name="connsiteY7" fmla="*/ 242596 h 485192"/>
              <a:gd name="connsiteX0" fmla="*/ 7851 w 607814"/>
              <a:gd name="connsiteY0" fmla="*/ 200522 h 485192"/>
              <a:gd name="connsiteX1" fmla="*/ 253251 w 607814"/>
              <a:gd name="connsiteY1" fmla="*/ 0 h 485192"/>
              <a:gd name="connsiteX2" fmla="*/ 365218 w 607814"/>
              <a:gd name="connsiteY2" fmla="*/ 0 h 485192"/>
              <a:gd name="connsiteX3" fmla="*/ 607814 w 607814"/>
              <a:gd name="connsiteY3" fmla="*/ 242596 h 485192"/>
              <a:gd name="connsiteX4" fmla="*/ 607814 w 607814"/>
              <a:gd name="connsiteY4" fmla="*/ 242596 h 485192"/>
              <a:gd name="connsiteX5" fmla="*/ 365218 w 607814"/>
              <a:gd name="connsiteY5" fmla="*/ 485192 h 485192"/>
              <a:gd name="connsiteX6" fmla="*/ 253251 w 607814"/>
              <a:gd name="connsiteY6" fmla="*/ 485192 h 485192"/>
              <a:gd name="connsiteX7" fmla="*/ 7851 w 607814"/>
              <a:gd name="connsiteY7" fmla="*/ 200522 h 485192"/>
              <a:gd name="connsiteX0" fmla="*/ 6 w 599969"/>
              <a:gd name="connsiteY0" fmla="*/ 211742 h 496412"/>
              <a:gd name="connsiteX1" fmla="*/ 239796 w 599969"/>
              <a:gd name="connsiteY1" fmla="*/ 0 h 496412"/>
              <a:gd name="connsiteX2" fmla="*/ 357373 w 599969"/>
              <a:gd name="connsiteY2" fmla="*/ 11220 h 496412"/>
              <a:gd name="connsiteX3" fmla="*/ 599969 w 599969"/>
              <a:gd name="connsiteY3" fmla="*/ 253816 h 496412"/>
              <a:gd name="connsiteX4" fmla="*/ 599969 w 599969"/>
              <a:gd name="connsiteY4" fmla="*/ 253816 h 496412"/>
              <a:gd name="connsiteX5" fmla="*/ 357373 w 599969"/>
              <a:gd name="connsiteY5" fmla="*/ 496412 h 496412"/>
              <a:gd name="connsiteX6" fmla="*/ 245406 w 599969"/>
              <a:gd name="connsiteY6" fmla="*/ 496412 h 496412"/>
              <a:gd name="connsiteX7" fmla="*/ 6 w 599969"/>
              <a:gd name="connsiteY7" fmla="*/ 211742 h 496412"/>
              <a:gd name="connsiteX0" fmla="*/ 6 w 599969"/>
              <a:gd name="connsiteY0" fmla="*/ 211742 h 496412"/>
              <a:gd name="connsiteX1" fmla="*/ 239796 w 599969"/>
              <a:gd name="connsiteY1" fmla="*/ 0 h 496412"/>
              <a:gd name="connsiteX2" fmla="*/ 357373 w 599969"/>
              <a:gd name="connsiteY2" fmla="*/ 11220 h 496412"/>
              <a:gd name="connsiteX3" fmla="*/ 599969 w 599969"/>
              <a:gd name="connsiteY3" fmla="*/ 253816 h 496412"/>
              <a:gd name="connsiteX4" fmla="*/ 599969 w 599969"/>
              <a:gd name="connsiteY4" fmla="*/ 253816 h 496412"/>
              <a:gd name="connsiteX5" fmla="*/ 357373 w 599969"/>
              <a:gd name="connsiteY5" fmla="*/ 496412 h 496412"/>
              <a:gd name="connsiteX6" fmla="*/ 245406 w 599969"/>
              <a:gd name="connsiteY6" fmla="*/ 496412 h 496412"/>
              <a:gd name="connsiteX7" fmla="*/ 6 w 599969"/>
              <a:gd name="connsiteY7" fmla="*/ 211742 h 496412"/>
              <a:gd name="connsiteX0" fmla="*/ 1799 w 601762"/>
              <a:gd name="connsiteY0" fmla="*/ 211742 h 496412"/>
              <a:gd name="connsiteX1" fmla="*/ 241589 w 601762"/>
              <a:gd name="connsiteY1" fmla="*/ 0 h 496412"/>
              <a:gd name="connsiteX2" fmla="*/ 359166 w 601762"/>
              <a:gd name="connsiteY2" fmla="*/ 11220 h 496412"/>
              <a:gd name="connsiteX3" fmla="*/ 601762 w 601762"/>
              <a:gd name="connsiteY3" fmla="*/ 253816 h 496412"/>
              <a:gd name="connsiteX4" fmla="*/ 601762 w 601762"/>
              <a:gd name="connsiteY4" fmla="*/ 253816 h 496412"/>
              <a:gd name="connsiteX5" fmla="*/ 359166 w 601762"/>
              <a:gd name="connsiteY5" fmla="*/ 496412 h 496412"/>
              <a:gd name="connsiteX6" fmla="*/ 247199 w 601762"/>
              <a:gd name="connsiteY6" fmla="*/ 496412 h 496412"/>
              <a:gd name="connsiteX7" fmla="*/ 1799 w 601762"/>
              <a:gd name="connsiteY7" fmla="*/ 211742 h 496412"/>
              <a:gd name="connsiteX0" fmla="*/ 1563 w 623965"/>
              <a:gd name="connsiteY0" fmla="*/ 245401 h 496412"/>
              <a:gd name="connsiteX1" fmla="*/ 263792 w 623965"/>
              <a:gd name="connsiteY1" fmla="*/ 0 h 496412"/>
              <a:gd name="connsiteX2" fmla="*/ 381369 w 623965"/>
              <a:gd name="connsiteY2" fmla="*/ 11220 h 496412"/>
              <a:gd name="connsiteX3" fmla="*/ 623965 w 623965"/>
              <a:gd name="connsiteY3" fmla="*/ 253816 h 496412"/>
              <a:gd name="connsiteX4" fmla="*/ 623965 w 623965"/>
              <a:gd name="connsiteY4" fmla="*/ 253816 h 496412"/>
              <a:gd name="connsiteX5" fmla="*/ 381369 w 623965"/>
              <a:gd name="connsiteY5" fmla="*/ 496412 h 496412"/>
              <a:gd name="connsiteX6" fmla="*/ 269402 w 623965"/>
              <a:gd name="connsiteY6" fmla="*/ 496412 h 496412"/>
              <a:gd name="connsiteX7" fmla="*/ 1563 w 623965"/>
              <a:gd name="connsiteY7" fmla="*/ 245401 h 496412"/>
              <a:gd name="connsiteX0" fmla="*/ 14199 w 636601"/>
              <a:gd name="connsiteY0" fmla="*/ 245401 h 496412"/>
              <a:gd name="connsiteX1" fmla="*/ 276428 w 636601"/>
              <a:gd name="connsiteY1" fmla="*/ 0 h 496412"/>
              <a:gd name="connsiteX2" fmla="*/ 394005 w 636601"/>
              <a:gd name="connsiteY2" fmla="*/ 11220 h 496412"/>
              <a:gd name="connsiteX3" fmla="*/ 636601 w 636601"/>
              <a:gd name="connsiteY3" fmla="*/ 253816 h 496412"/>
              <a:gd name="connsiteX4" fmla="*/ 636601 w 636601"/>
              <a:gd name="connsiteY4" fmla="*/ 253816 h 496412"/>
              <a:gd name="connsiteX5" fmla="*/ 394005 w 636601"/>
              <a:gd name="connsiteY5" fmla="*/ 496412 h 496412"/>
              <a:gd name="connsiteX6" fmla="*/ 119354 w 636601"/>
              <a:gd name="connsiteY6" fmla="*/ 443119 h 496412"/>
              <a:gd name="connsiteX7" fmla="*/ 14199 w 636601"/>
              <a:gd name="connsiteY7" fmla="*/ 245401 h 496412"/>
              <a:gd name="connsiteX0" fmla="*/ 5192 w 627594"/>
              <a:gd name="connsiteY0" fmla="*/ 245401 h 496412"/>
              <a:gd name="connsiteX1" fmla="*/ 267421 w 627594"/>
              <a:gd name="connsiteY1" fmla="*/ 0 h 496412"/>
              <a:gd name="connsiteX2" fmla="*/ 384998 w 627594"/>
              <a:gd name="connsiteY2" fmla="*/ 11220 h 496412"/>
              <a:gd name="connsiteX3" fmla="*/ 627594 w 627594"/>
              <a:gd name="connsiteY3" fmla="*/ 253816 h 496412"/>
              <a:gd name="connsiteX4" fmla="*/ 627594 w 627594"/>
              <a:gd name="connsiteY4" fmla="*/ 253816 h 496412"/>
              <a:gd name="connsiteX5" fmla="*/ 384998 w 627594"/>
              <a:gd name="connsiteY5" fmla="*/ 496412 h 496412"/>
              <a:gd name="connsiteX6" fmla="*/ 110347 w 627594"/>
              <a:gd name="connsiteY6" fmla="*/ 443119 h 496412"/>
              <a:gd name="connsiteX7" fmla="*/ 5192 w 627594"/>
              <a:gd name="connsiteY7" fmla="*/ 245401 h 496412"/>
              <a:gd name="connsiteX0" fmla="*/ 739 w 623141"/>
              <a:gd name="connsiteY0" fmla="*/ 245401 h 496412"/>
              <a:gd name="connsiteX1" fmla="*/ 262968 w 623141"/>
              <a:gd name="connsiteY1" fmla="*/ 0 h 496412"/>
              <a:gd name="connsiteX2" fmla="*/ 380545 w 623141"/>
              <a:gd name="connsiteY2" fmla="*/ 11220 h 496412"/>
              <a:gd name="connsiteX3" fmla="*/ 623141 w 623141"/>
              <a:gd name="connsiteY3" fmla="*/ 253816 h 496412"/>
              <a:gd name="connsiteX4" fmla="*/ 623141 w 623141"/>
              <a:gd name="connsiteY4" fmla="*/ 253816 h 496412"/>
              <a:gd name="connsiteX5" fmla="*/ 380545 w 623141"/>
              <a:gd name="connsiteY5" fmla="*/ 496412 h 496412"/>
              <a:gd name="connsiteX6" fmla="*/ 105894 w 623141"/>
              <a:gd name="connsiteY6" fmla="*/ 443119 h 496412"/>
              <a:gd name="connsiteX7" fmla="*/ 739 w 623141"/>
              <a:gd name="connsiteY7" fmla="*/ 245401 h 496412"/>
              <a:gd name="connsiteX0" fmla="*/ 3925 w 626327"/>
              <a:gd name="connsiteY0" fmla="*/ 245401 h 496412"/>
              <a:gd name="connsiteX1" fmla="*/ 266154 w 626327"/>
              <a:gd name="connsiteY1" fmla="*/ 0 h 496412"/>
              <a:gd name="connsiteX2" fmla="*/ 383731 w 626327"/>
              <a:gd name="connsiteY2" fmla="*/ 11220 h 496412"/>
              <a:gd name="connsiteX3" fmla="*/ 626327 w 626327"/>
              <a:gd name="connsiteY3" fmla="*/ 253816 h 496412"/>
              <a:gd name="connsiteX4" fmla="*/ 626327 w 626327"/>
              <a:gd name="connsiteY4" fmla="*/ 253816 h 496412"/>
              <a:gd name="connsiteX5" fmla="*/ 383731 w 626327"/>
              <a:gd name="connsiteY5" fmla="*/ 496412 h 496412"/>
              <a:gd name="connsiteX6" fmla="*/ 123105 w 626327"/>
              <a:gd name="connsiteY6" fmla="*/ 429094 h 496412"/>
              <a:gd name="connsiteX7" fmla="*/ 3925 w 626327"/>
              <a:gd name="connsiteY7" fmla="*/ 245401 h 496412"/>
              <a:gd name="connsiteX0" fmla="*/ 3925 w 626327"/>
              <a:gd name="connsiteY0" fmla="*/ 245401 h 471168"/>
              <a:gd name="connsiteX1" fmla="*/ 266154 w 626327"/>
              <a:gd name="connsiteY1" fmla="*/ 0 h 471168"/>
              <a:gd name="connsiteX2" fmla="*/ 383731 w 626327"/>
              <a:gd name="connsiteY2" fmla="*/ 11220 h 471168"/>
              <a:gd name="connsiteX3" fmla="*/ 626327 w 626327"/>
              <a:gd name="connsiteY3" fmla="*/ 253816 h 471168"/>
              <a:gd name="connsiteX4" fmla="*/ 626327 w 626327"/>
              <a:gd name="connsiteY4" fmla="*/ 253816 h 471168"/>
              <a:gd name="connsiteX5" fmla="*/ 403365 w 626327"/>
              <a:gd name="connsiteY5" fmla="*/ 471168 h 471168"/>
              <a:gd name="connsiteX6" fmla="*/ 123105 w 626327"/>
              <a:gd name="connsiteY6" fmla="*/ 429094 h 471168"/>
              <a:gd name="connsiteX7" fmla="*/ 3925 w 626327"/>
              <a:gd name="connsiteY7" fmla="*/ 245401 h 471168"/>
              <a:gd name="connsiteX0" fmla="*/ 3925 w 626327"/>
              <a:gd name="connsiteY0" fmla="*/ 245401 h 440314"/>
              <a:gd name="connsiteX1" fmla="*/ 266154 w 626327"/>
              <a:gd name="connsiteY1" fmla="*/ 0 h 440314"/>
              <a:gd name="connsiteX2" fmla="*/ 383731 w 626327"/>
              <a:gd name="connsiteY2" fmla="*/ 11220 h 440314"/>
              <a:gd name="connsiteX3" fmla="*/ 626327 w 626327"/>
              <a:gd name="connsiteY3" fmla="*/ 253816 h 440314"/>
              <a:gd name="connsiteX4" fmla="*/ 626327 w 626327"/>
              <a:gd name="connsiteY4" fmla="*/ 253816 h 440314"/>
              <a:gd name="connsiteX5" fmla="*/ 428610 w 626327"/>
              <a:gd name="connsiteY5" fmla="*/ 440314 h 440314"/>
              <a:gd name="connsiteX6" fmla="*/ 123105 w 626327"/>
              <a:gd name="connsiteY6" fmla="*/ 429094 h 440314"/>
              <a:gd name="connsiteX7" fmla="*/ 3925 w 626327"/>
              <a:gd name="connsiteY7" fmla="*/ 245401 h 440314"/>
              <a:gd name="connsiteX0" fmla="*/ 3925 w 626327"/>
              <a:gd name="connsiteY0" fmla="*/ 245401 h 473973"/>
              <a:gd name="connsiteX1" fmla="*/ 266154 w 626327"/>
              <a:gd name="connsiteY1" fmla="*/ 0 h 473973"/>
              <a:gd name="connsiteX2" fmla="*/ 383731 w 626327"/>
              <a:gd name="connsiteY2" fmla="*/ 11220 h 473973"/>
              <a:gd name="connsiteX3" fmla="*/ 626327 w 626327"/>
              <a:gd name="connsiteY3" fmla="*/ 253816 h 473973"/>
              <a:gd name="connsiteX4" fmla="*/ 626327 w 626327"/>
              <a:gd name="connsiteY4" fmla="*/ 253816 h 473973"/>
              <a:gd name="connsiteX5" fmla="*/ 428610 w 626327"/>
              <a:gd name="connsiteY5" fmla="*/ 473973 h 473973"/>
              <a:gd name="connsiteX6" fmla="*/ 123105 w 626327"/>
              <a:gd name="connsiteY6" fmla="*/ 429094 h 473973"/>
              <a:gd name="connsiteX7" fmla="*/ 3925 w 626327"/>
              <a:gd name="connsiteY7" fmla="*/ 245401 h 473973"/>
              <a:gd name="connsiteX0" fmla="*/ 3925 w 626327"/>
              <a:gd name="connsiteY0" fmla="*/ 245401 h 482234"/>
              <a:gd name="connsiteX1" fmla="*/ 266154 w 626327"/>
              <a:gd name="connsiteY1" fmla="*/ 0 h 482234"/>
              <a:gd name="connsiteX2" fmla="*/ 383731 w 626327"/>
              <a:gd name="connsiteY2" fmla="*/ 11220 h 482234"/>
              <a:gd name="connsiteX3" fmla="*/ 626327 w 626327"/>
              <a:gd name="connsiteY3" fmla="*/ 253816 h 482234"/>
              <a:gd name="connsiteX4" fmla="*/ 626327 w 626327"/>
              <a:gd name="connsiteY4" fmla="*/ 253816 h 482234"/>
              <a:gd name="connsiteX5" fmla="*/ 428610 w 626327"/>
              <a:gd name="connsiteY5" fmla="*/ 473973 h 482234"/>
              <a:gd name="connsiteX6" fmla="*/ 123105 w 626327"/>
              <a:gd name="connsiteY6" fmla="*/ 429094 h 482234"/>
              <a:gd name="connsiteX7" fmla="*/ 3925 w 626327"/>
              <a:gd name="connsiteY7" fmla="*/ 245401 h 482234"/>
              <a:gd name="connsiteX0" fmla="*/ 3925 w 626327"/>
              <a:gd name="connsiteY0" fmla="*/ 245401 h 482234"/>
              <a:gd name="connsiteX1" fmla="*/ 266154 w 626327"/>
              <a:gd name="connsiteY1" fmla="*/ 0 h 482234"/>
              <a:gd name="connsiteX2" fmla="*/ 383731 w 626327"/>
              <a:gd name="connsiteY2" fmla="*/ 11220 h 482234"/>
              <a:gd name="connsiteX3" fmla="*/ 626327 w 626327"/>
              <a:gd name="connsiteY3" fmla="*/ 253816 h 482234"/>
              <a:gd name="connsiteX4" fmla="*/ 626327 w 626327"/>
              <a:gd name="connsiteY4" fmla="*/ 253816 h 482234"/>
              <a:gd name="connsiteX5" fmla="*/ 428610 w 626327"/>
              <a:gd name="connsiteY5" fmla="*/ 473973 h 482234"/>
              <a:gd name="connsiteX6" fmla="*/ 123105 w 626327"/>
              <a:gd name="connsiteY6" fmla="*/ 429094 h 482234"/>
              <a:gd name="connsiteX7" fmla="*/ 3925 w 626327"/>
              <a:gd name="connsiteY7" fmla="*/ 245401 h 482234"/>
              <a:gd name="connsiteX0" fmla="*/ 3925 w 657181"/>
              <a:gd name="connsiteY0" fmla="*/ 245401 h 482234"/>
              <a:gd name="connsiteX1" fmla="*/ 266154 w 657181"/>
              <a:gd name="connsiteY1" fmla="*/ 0 h 482234"/>
              <a:gd name="connsiteX2" fmla="*/ 383731 w 657181"/>
              <a:gd name="connsiteY2" fmla="*/ 11220 h 482234"/>
              <a:gd name="connsiteX3" fmla="*/ 626327 w 657181"/>
              <a:gd name="connsiteY3" fmla="*/ 253816 h 482234"/>
              <a:gd name="connsiteX4" fmla="*/ 657181 w 657181"/>
              <a:gd name="connsiteY4" fmla="*/ 251011 h 482234"/>
              <a:gd name="connsiteX5" fmla="*/ 428610 w 657181"/>
              <a:gd name="connsiteY5" fmla="*/ 473973 h 482234"/>
              <a:gd name="connsiteX6" fmla="*/ 123105 w 657181"/>
              <a:gd name="connsiteY6" fmla="*/ 429094 h 482234"/>
              <a:gd name="connsiteX7" fmla="*/ 3925 w 657181"/>
              <a:gd name="connsiteY7" fmla="*/ 245401 h 482234"/>
              <a:gd name="connsiteX0" fmla="*/ 3925 w 657181"/>
              <a:gd name="connsiteY0" fmla="*/ 245401 h 482234"/>
              <a:gd name="connsiteX1" fmla="*/ 266154 w 657181"/>
              <a:gd name="connsiteY1" fmla="*/ 0 h 482234"/>
              <a:gd name="connsiteX2" fmla="*/ 383731 w 657181"/>
              <a:gd name="connsiteY2" fmla="*/ 11220 h 482234"/>
              <a:gd name="connsiteX3" fmla="*/ 643157 w 657181"/>
              <a:gd name="connsiteY3" fmla="*/ 208937 h 482234"/>
              <a:gd name="connsiteX4" fmla="*/ 657181 w 657181"/>
              <a:gd name="connsiteY4" fmla="*/ 251011 h 482234"/>
              <a:gd name="connsiteX5" fmla="*/ 428610 w 657181"/>
              <a:gd name="connsiteY5" fmla="*/ 473973 h 482234"/>
              <a:gd name="connsiteX6" fmla="*/ 123105 w 657181"/>
              <a:gd name="connsiteY6" fmla="*/ 429094 h 482234"/>
              <a:gd name="connsiteX7" fmla="*/ 3925 w 657181"/>
              <a:gd name="connsiteY7" fmla="*/ 245401 h 482234"/>
              <a:gd name="connsiteX0" fmla="*/ 3925 w 657181"/>
              <a:gd name="connsiteY0" fmla="*/ 245401 h 482234"/>
              <a:gd name="connsiteX1" fmla="*/ 266154 w 657181"/>
              <a:gd name="connsiteY1" fmla="*/ 0 h 482234"/>
              <a:gd name="connsiteX2" fmla="*/ 383731 w 657181"/>
              <a:gd name="connsiteY2" fmla="*/ 11220 h 482234"/>
              <a:gd name="connsiteX3" fmla="*/ 643157 w 657181"/>
              <a:gd name="connsiteY3" fmla="*/ 208937 h 482234"/>
              <a:gd name="connsiteX4" fmla="*/ 657181 w 657181"/>
              <a:gd name="connsiteY4" fmla="*/ 251011 h 482234"/>
              <a:gd name="connsiteX5" fmla="*/ 428610 w 657181"/>
              <a:gd name="connsiteY5" fmla="*/ 473973 h 482234"/>
              <a:gd name="connsiteX6" fmla="*/ 123105 w 657181"/>
              <a:gd name="connsiteY6" fmla="*/ 429094 h 482234"/>
              <a:gd name="connsiteX7" fmla="*/ 3925 w 657181"/>
              <a:gd name="connsiteY7" fmla="*/ 245401 h 482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57181" h="482234">
                <a:moveTo>
                  <a:pt x="3925" y="245401"/>
                </a:moveTo>
                <a:cubicBezTo>
                  <a:pt x="27766" y="173885"/>
                  <a:pt x="154611" y="47684"/>
                  <a:pt x="266154" y="0"/>
                </a:cubicBezTo>
                <a:lnTo>
                  <a:pt x="383731" y="11220"/>
                </a:lnTo>
                <a:cubicBezTo>
                  <a:pt x="517713" y="11220"/>
                  <a:pt x="592669" y="108614"/>
                  <a:pt x="643157" y="208937"/>
                </a:cubicBezTo>
                <a:lnTo>
                  <a:pt x="657181" y="251011"/>
                </a:lnTo>
                <a:cubicBezTo>
                  <a:pt x="657181" y="384993"/>
                  <a:pt x="568202" y="448729"/>
                  <a:pt x="428610" y="473973"/>
                </a:cubicBezTo>
                <a:cubicBezTo>
                  <a:pt x="346409" y="503892"/>
                  <a:pt x="224940" y="444054"/>
                  <a:pt x="123105" y="429094"/>
                </a:cubicBezTo>
                <a:cubicBezTo>
                  <a:pt x="70466" y="384216"/>
                  <a:pt x="-19916" y="316917"/>
                  <a:pt x="3925" y="245401"/>
                </a:cubicBezTo>
                <a:close/>
              </a:path>
            </a:pathLst>
          </a:custGeom>
          <a:solidFill>
            <a:srgbClr val="EFA4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n w="3175">
                  <a:noFill/>
                </a:ln>
                <a:solidFill>
                  <a:srgbClr val="FF0000"/>
                </a:solidFill>
              </a:rPr>
              <a:t>68</a:t>
            </a:r>
          </a:p>
        </p:txBody>
      </p:sp>
      <p:sp>
        <p:nvSpPr>
          <p:cNvPr id="37" name="Rounded Rectangle 4"/>
          <p:cNvSpPr/>
          <p:nvPr/>
        </p:nvSpPr>
        <p:spPr>
          <a:xfrm>
            <a:off x="6812058" y="4441823"/>
            <a:ext cx="657181" cy="482234"/>
          </a:xfrm>
          <a:custGeom>
            <a:avLst/>
            <a:gdLst>
              <a:gd name="connsiteX0" fmla="*/ 0 w 597159"/>
              <a:gd name="connsiteY0" fmla="*/ 242596 h 485192"/>
              <a:gd name="connsiteX1" fmla="*/ 242596 w 597159"/>
              <a:gd name="connsiteY1" fmla="*/ 0 h 485192"/>
              <a:gd name="connsiteX2" fmla="*/ 354563 w 597159"/>
              <a:gd name="connsiteY2" fmla="*/ 0 h 485192"/>
              <a:gd name="connsiteX3" fmla="*/ 597159 w 597159"/>
              <a:gd name="connsiteY3" fmla="*/ 242596 h 485192"/>
              <a:gd name="connsiteX4" fmla="*/ 597159 w 597159"/>
              <a:gd name="connsiteY4" fmla="*/ 242596 h 485192"/>
              <a:gd name="connsiteX5" fmla="*/ 354563 w 597159"/>
              <a:gd name="connsiteY5" fmla="*/ 485192 h 485192"/>
              <a:gd name="connsiteX6" fmla="*/ 242596 w 597159"/>
              <a:gd name="connsiteY6" fmla="*/ 485192 h 485192"/>
              <a:gd name="connsiteX7" fmla="*/ 0 w 597159"/>
              <a:gd name="connsiteY7" fmla="*/ 242596 h 485192"/>
              <a:gd name="connsiteX0" fmla="*/ 0 w 597159"/>
              <a:gd name="connsiteY0" fmla="*/ 242596 h 485192"/>
              <a:gd name="connsiteX1" fmla="*/ 242596 w 597159"/>
              <a:gd name="connsiteY1" fmla="*/ 0 h 485192"/>
              <a:gd name="connsiteX2" fmla="*/ 354563 w 597159"/>
              <a:gd name="connsiteY2" fmla="*/ 0 h 485192"/>
              <a:gd name="connsiteX3" fmla="*/ 597159 w 597159"/>
              <a:gd name="connsiteY3" fmla="*/ 242596 h 485192"/>
              <a:gd name="connsiteX4" fmla="*/ 597159 w 597159"/>
              <a:gd name="connsiteY4" fmla="*/ 242596 h 485192"/>
              <a:gd name="connsiteX5" fmla="*/ 354563 w 597159"/>
              <a:gd name="connsiteY5" fmla="*/ 485192 h 485192"/>
              <a:gd name="connsiteX6" fmla="*/ 242596 w 597159"/>
              <a:gd name="connsiteY6" fmla="*/ 485192 h 485192"/>
              <a:gd name="connsiteX7" fmla="*/ 0 w 597159"/>
              <a:gd name="connsiteY7" fmla="*/ 242596 h 485192"/>
              <a:gd name="connsiteX0" fmla="*/ 13025 w 610184"/>
              <a:gd name="connsiteY0" fmla="*/ 242596 h 485192"/>
              <a:gd name="connsiteX1" fmla="*/ 255621 w 610184"/>
              <a:gd name="connsiteY1" fmla="*/ 0 h 485192"/>
              <a:gd name="connsiteX2" fmla="*/ 367588 w 610184"/>
              <a:gd name="connsiteY2" fmla="*/ 0 h 485192"/>
              <a:gd name="connsiteX3" fmla="*/ 610184 w 610184"/>
              <a:gd name="connsiteY3" fmla="*/ 242596 h 485192"/>
              <a:gd name="connsiteX4" fmla="*/ 610184 w 610184"/>
              <a:gd name="connsiteY4" fmla="*/ 242596 h 485192"/>
              <a:gd name="connsiteX5" fmla="*/ 367588 w 610184"/>
              <a:gd name="connsiteY5" fmla="*/ 485192 h 485192"/>
              <a:gd name="connsiteX6" fmla="*/ 255621 w 610184"/>
              <a:gd name="connsiteY6" fmla="*/ 485192 h 485192"/>
              <a:gd name="connsiteX7" fmla="*/ 13025 w 610184"/>
              <a:gd name="connsiteY7" fmla="*/ 242596 h 485192"/>
              <a:gd name="connsiteX0" fmla="*/ 7964 w 605123"/>
              <a:gd name="connsiteY0" fmla="*/ 242596 h 485192"/>
              <a:gd name="connsiteX1" fmla="*/ 250560 w 605123"/>
              <a:gd name="connsiteY1" fmla="*/ 0 h 485192"/>
              <a:gd name="connsiteX2" fmla="*/ 362527 w 605123"/>
              <a:gd name="connsiteY2" fmla="*/ 0 h 485192"/>
              <a:gd name="connsiteX3" fmla="*/ 605123 w 605123"/>
              <a:gd name="connsiteY3" fmla="*/ 242596 h 485192"/>
              <a:gd name="connsiteX4" fmla="*/ 605123 w 605123"/>
              <a:gd name="connsiteY4" fmla="*/ 242596 h 485192"/>
              <a:gd name="connsiteX5" fmla="*/ 362527 w 605123"/>
              <a:gd name="connsiteY5" fmla="*/ 485192 h 485192"/>
              <a:gd name="connsiteX6" fmla="*/ 250560 w 605123"/>
              <a:gd name="connsiteY6" fmla="*/ 485192 h 485192"/>
              <a:gd name="connsiteX7" fmla="*/ 7964 w 605123"/>
              <a:gd name="connsiteY7" fmla="*/ 242596 h 485192"/>
              <a:gd name="connsiteX0" fmla="*/ 7964 w 605123"/>
              <a:gd name="connsiteY0" fmla="*/ 242596 h 485192"/>
              <a:gd name="connsiteX1" fmla="*/ 250560 w 605123"/>
              <a:gd name="connsiteY1" fmla="*/ 0 h 485192"/>
              <a:gd name="connsiteX2" fmla="*/ 362527 w 605123"/>
              <a:gd name="connsiteY2" fmla="*/ 0 h 485192"/>
              <a:gd name="connsiteX3" fmla="*/ 605123 w 605123"/>
              <a:gd name="connsiteY3" fmla="*/ 242596 h 485192"/>
              <a:gd name="connsiteX4" fmla="*/ 605123 w 605123"/>
              <a:gd name="connsiteY4" fmla="*/ 242596 h 485192"/>
              <a:gd name="connsiteX5" fmla="*/ 362527 w 605123"/>
              <a:gd name="connsiteY5" fmla="*/ 485192 h 485192"/>
              <a:gd name="connsiteX6" fmla="*/ 250560 w 605123"/>
              <a:gd name="connsiteY6" fmla="*/ 485192 h 485192"/>
              <a:gd name="connsiteX7" fmla="*/ 7964 w 605123"/>
              <a:gd name="connsiteY7" fmla="*/ 242596 h 485192"/>
              <a:gd name="connsiteX0" fmla="*/ 7851 w 607814"/>
              <a:gd name="connsiteY0" fmla="*/ 200522 h 485192"/>
              <a:gd name="connsiteX1" fmla="*/ 253251 w 607814"/>
              <a:gd name="connsiteY1" fmla="*/ 0 h 485192"/>
              <a:gd name="connsiteX2" fmla="*/ 365218 w 607814"/>
              <a:gd name="connsiteY2" fmla="*/ 0 h 485192"/>
              <a:gd name="connsiteX3" fmla="*/ 607814 w 607814"/>
              <a:gd name="connsiteY3" fmla="*/ 242596 h 485192"/>
              <a:gd name="connsiteX4" fmla="*/ 607814 w 607814"/>
              <a:gd name="connsiteY4" fmla="*/ 242596 h 485192"/>
              <a:gd name="connsiteX5" fmla="*/ 365218 w 607814"/>
              <a:gd name="connsiteY5" fmla="*/ 485192 h 485192"/>
              <a:gd name="connsiteX6" fmla="*/ 253251 w 607814"/>
              <a:gd name="connsiteY6" fmla="*/ 485192 h 485192"/>
              <a:gd name="connsiteX7" fmla="*/ 7851 w 607814"/>
              <a:gd name="connsiteY7" fmla="*/ 200522 h 485192"/>
              <a:gd name="connsiteX0" fmla="*/ 6 w 599969"/>
              <a:gd name="connsiteY0" fmla="*/ 211742 h 496412"/>
              <a:gd name="connsiteX1" fmla="*/ 239796 w 599969"/>
              <a:gd name="connsiteY1" fmla="*/ 0 h 496412"/>
              <a:gd name="connsiteX2" fmla="*/ 357373 w 599969"/>
              <a:gd name="connsiteY2" fmla="*/ 11220 h 496412"/>
              <a:gd name="connsiteX3" fmla="*/ 599969 w 599969"/>
              <a:gd name="connsiteY3" fmla="*/ 253816 h 496412"/>
              <a:gd name="connsiteX4" fmla="*/ 599969 w 599969"/>
              <a:gd name="connsiteY4" fmla="*/ 253816 h 496412"/>
              <a:gd name="connsiteX5" fmla="*/ 357373 w 599969"/>
              <a:gd name="connsiteY5" fmla="*/ 496412 h 496412"/>
              <a:gd name="connsiteX6" fmla="*/ 245406 w 599969"/>
              <a:gd name="connsiteY6" fmla="*/ 496412 h 496412"/>
              <a:gd name="connsiteX7" fmla="*/ 6 w 599969"/>
              <a:gd name="connsiteY7" fmla="*/ 211742 h 496412"/>
              <a:gd name="connsiteX0" fmla="*/ 6 w 599969"/>
              <a:gd name="connsiteY0" fmla="*/ 211742 h 496412"/>
              <a:gd name="connsiteX1" fmla="*/ 239796 w 599969"/>
              <a:gd name="connsiteY1" fmla="*/ 0 h 496412"/>
              <a:gd name="connsiteX2" fmla="*/ 357373 w 599969"/>
              <a:gd name="connsiteY2" fmla="*/ 11220 h 496412"/>
              <a:gd name="connsiteX3" fmla="*/ 599969 w 599969"/>
              <a:gd name="connsiteY3" fmla="*/ 253816 h 496412"/>
              <a:gd name="connsiteX4" fmla="*/ 599969 w 599969"/>
              <a:gd name="connsiteY4" fmla="*/ 253816 h 496412"/>
              <a:gd name="connsiteX5" fmla="*/ 357373 w 599969"/>
              <a:gd name="connsiteY5" fmla="*/ 496412 h 496412"/>
              <a:gd name="connsiteX6" fmla="*/ 245406 w 599969"/>
              <a:gd name="connsiteY6" fmla="*/ 496412 h 496412"/>
              <a:gd name="connsiteX7" fmla="*/ 6 w 599969"/>
              <a:gd name="connsiteY7" fmla="*/ 211742 h 496412"/>
              <a:gd name="connsiteX0" fmla="*/ 1799 w 601762"/>
              <a:gd name="connsiteY0" fmla="*/ 211742 h 496412"/>
              <a:gd name="connsiteX1" fmla="*/ 241589 w 601762"/>
              <a:gd name="connsiteY1" fmla="*/ 0 h 496412"/>
              <a:gd name="connsiteX2" fmla="*/ 359166 w 601762"/>
              <a:gd name="connsiteY2" fmla="*/ 11220 h 496412"/>
              <a:gd name="connsiteX3" fmla="*/ 601762 w 601762"/>
              <a:gd name="connsiteY3" fmla="*/ 253816 h 496412"/>
              <a:gd name="connsiteX4" fmla="*/ 601762 w 601762"/>
              <a:gd name="connsiteY4" fmla="*/ 253816 h 496412"/>
              <a:gd name="connsiteX5" fmla="*/ 359166 w 601762"/>
              <a:gd name="connsiteY5" fmla="*/ 496412 h 496412"/>
              <a:gd name="connsiteX6" fmla="*/ 247199 w 601762"/>
              <a:gd name="connsiteY6" fmla="*/ 496412 h 496412"/>
              <a:gd name="connsiteX7" fmla="*/ 1799 w 601762"/>
              <a:gd name="connsiteY7" fmla="*/ 211742 h 496412"/>
              <a:gd name="connsiteX0" fmla="*/ 1563 w 623965"/>
              <a:gd name="connsiteY0" fmla="*/ 245401 h 496412"/>
              <a:gd name="connsiteX1" fmla="*/ 263792 w 623965"/>
              <a:gd name="connsiteY1" fmla="*/ 0 h 496412"/>
              <a:gd name="connsiteX2" fmla="*/ 381369 w 623965"/>
              <a:gd name="connsiteY2" fmla="*/ 11220 h 496412"/>
              <a:gd name="connsiteX3" fmla="*/ 623965 w 623965"/>
              <a:gd name="connsiteY3" fmla="*/ 253816 h 496412"/>
              <a:gd name="connsiteX4" fmla="*/ 623965 w 623965"/>
              <a:gd name="connsiteY4" fmla="*/ 253816 h 496412"/>
              <a:gd name="connsiteX5" fmla="*/ 381369 w 623965"/>
              <a:gd name="connsiteY5" fmla="*/ 496412 h 496412"/>
              <a:gd name="connsiteX6" fmla="*/ 269402 w 623965"/>
              <a:gd name="connsiteY6" fmla="*/ 496412 h 496412"/>
              <a:gd name="connsiteX7" fmla="*/ 1563 w 623965"/>
              <a:gd name="connsiteY7" fmla="*/ 245401 h 496412"/>
              <a:gd name="connsiteX0" fmla="*/ 14199 w 636601"/>
              <a:gd name="connsiteY0" fmla="*/ 245401 h 496412"/>
              <a:gd name="connsiteX1" fmla="*/ 276428 w 636601"/>
              <a:gd name="connsiteY1" fmla="*/ 0 h 496412"/>
              <a:gd name="connsiteX2" fmla="*/ 394005 w 636601"/>
              <a:gd name="connsiteY2" fmla="*/ 11220 h 496412"/>
              <a:gd name="connsiteX3" fmla="*/ 636601 w 636601"/>
              <a:gd name="connsiteY3" fmla="*/ 253816 h 496412"/>
              <a:gd name="connsiteX4" fmla="*/ 636601 w 636601"/>
              <a:gd name="connsiteY4" fmla="*/ 253816 h 496412"/>
              <a:gd name="connsiteX5" fmla="*/ 394005 w 636601"/>
              <a:gd name="connsiteY5" fmla="*/ 496412 h 496412"/>
              <a:gd name="connsiteX6" fmla="*/ 119354 w 636601"/>
              <a:gd name="connsiteY6" fmla="*/ 443119 h 496412"/>
              <a:gd name="connsiteX7" fmla="*/ 14199 w 636601"/>
              <a:gd name="connsiteY7" fmla="*/ 245401 h 496412"/>
              <a:gd name="connsiteX0" fmla="*/ 5192 w 627594"/>
              <a:gd name="connsiteY0" fmla="*/ 245401 h 496412"/>
              <a:gd name="connsiteX1" fmla="*/ 267421 w 627594"/>
              <a:gd name="connsiteY1" fmla="*/ 0 h 496412"/>
              <a:gd name="connsiteX2" fmla="*/ 384998 w 627594"/>
              <a:gd name="connsiteY2" fmla="*/ 11220 h 496412"/>
              <a:gd name="connsiteX3" fmla="*/ 627594 w 627594"/>
              <a:gd name="connsiteY3" fmla="*/ 253816 h 496412"/>
              <a:gd name="connsiteX4" fmla="*/ 627594 w 627594"/>
              <a:gd name="connsiteY4" fmla="*/ 253816 h 496412"/>
              <a:gd name="connsiteX5" fmla="*/ 384998 w 627594"/>
              <a:gd name="connsiteY5" fmla="*/ 496412 h 496412"/>
              <a:gd name="connsiteX6" fmla="*/ 110347 w 627594"/>
              <a:gd name="connsiteY6" fmla="*/ 443119 h 496412"/>
              <a:gd name="connsiteX7" fmla="*/ 5192 w 627594"/>
              <a:gd name="connsiteY7" fmla="*/ 245401 h 496412"/>
              <a:gd name="connsiteX0" fmla="*/ 739 w 623141"/>
              <a:gd name="connsiteY0" fmla="*/ 245401 h 496412"/>
              <a:gd name="connsiteX1" fmla="*/ 262968 w 623141"/>
              <a:gd name="connsiteY1" fmla="*/ 0 h 496412"/>
              <a:gd name="connsiteX2" fmla="*/ 380545 w 623141"/>
              <a:gd name="connsiteY2" fmla="*/ 11220 h 496412"/>
              <a:gd name="connsiteX3" fmla="*/ 623141 w 623141"/>
              <a:gd name="connsiteY3" fmla="*/ 253816 h 496412"/>
              <a:gd name="connsiteX4" fmla="*/ 623141 w 623141"/>
              <a:gd name="connsiteY4" fmla="*/ 253816 h 496412"/>
              <a:gd name="connsiteX5" fmla="*/ 380545 w 623141"/>
              <a:gd name="connsiteY5" fmla="*/ 496412 h 496412"/>
              <a:gd name="connsiteX6" fmla="*/ 105894 w 623141"/>
              <a:gd name="connsiteY6" fmla="*/ 443119 h 496412"/>
              <a:gd name="connsiteX7" fmla="*/ 739 w 623141"/>
              <a:gd name="connsiteY7" fmla="*/ 245401 h 496412"/>
              <a:gd name="connsiteX0" fmla="*/ 3925 w 626327"/>
              <a:gd name="connsiteY0" fmla="*/ 245401 h 496412"/>
              <a:gd name="connsiteX1" fmla="*/ 266154 w 626327"/>
              <a:gd name="connsiteY1" fmla="*/ 0 h 496412"/>
              <a:gd name="connsiteX2" fmla="*/ 383731 w 626327"/>
              <a:gd name="connsiteY2" fmla="*/ 11220 h 496412"/>
              <a:gd name="connsiteX3" fmla="*/ 626327 w 626327"/>
              <a:gd name="connsiteY3" fmla="*/ 253816 h 496412"/>
              <a:gd name="connsiteX4" fmla="*/ 626327 w 626327"/>
              <a:gd name="connsiteY4" fmla="*/ 253816 h 496412"/>
              <a:gd name="connsiteX5" fmla="*/ 383731 w 626327"/>
              <a:gd name="connsiteY5" fmla="*/ 496412 h 496412"/>
              <a:gd name="connsiteX6" fmla="*/ 123105 w 626327"/>
              <a:gd name="connsiteY6" fmla="*/ 429094 h 496412"/>
              <a:gd name="connsiteX7" fmla="*/ 3925 w 626327"/>
              <a:gd name="connsiteY7" fmla="*/ 245401 h 496412"/>
              <a:gd name="connsiteX0" fmla="*/ 3925 w 626327"/>
              <a:gd name="connsiteY0" fmla="*/ 245401 h 471168"/>
              <a:gd name="connsiteX1" fmla="*/ 266154 w 626327"/>
              <a:gd name="connsiteY1" fmla="*/ 0 h 471168"/>
              <a:gd name="connsiteX2" fmla="*/ 383731 w 626327"/>
              <a:gd name="connsiteY2" fmla="*/ 11220 h 471168"/>
              <a:gd name="connsiteX3" fmla="*/ 626327 w 626327"/>
              <a:gd name="connsiteY3" fmla="*/ 253816 h 471168"/>
              <a:gd name="connsiteX4" fmla="*/ 626327 w 626327"/>
              <a:gd name="connsiteY4" fmla="*/ 253816 h 471168"/>
              <a:gd name="connsiteX5" fmla="*/ 403365 w 626327"/>
              <a:gd name="connsiteY5" fmla="*/ 471168 h 471168"/>
              <a:gd name="connsiteX6" fmla="*/ 123105 w 626327"/>
              <a:gd name="connsiteY6" fmla="*/ 429094 h 471168"/>
              <a:gd name="connsiteX7" fmla="*/ 3925 w 626327"/>
              <a:gd name="connsiteY7" fmla="*/ 245401 h 471168"/>
              <a:gd name="connsiteX0" fmla="*/ 3925 w 626327"/>
              <a:gd name="connsiteY0" fmla="*/ 245401 h 440314"/>
              <a:gd name="connsiteX1" fmla="*/ 266154 w 626327"/>
              <a:gd name="connsiteY1" fmla="*/ 0 h 440314"/>
              <a:gd name="connsiteX2" fmla="*/ 383731 w 626327"/>
              <a:gd name="connsiteY2" fmla="*/ 11220 h 440314"/>
              <a:gd name="connsiteX3" fmla="*/ 626327 w 626327"/>
              <a:gd name="connsiteY3" fmla="*/ 253816 h 440314"/>
              <a:gd name="connsiteX4" fmla="*/ 626327 w 626327"/>
              <a:gd name="connsiteY4" fmla="*/ 253816 h 440314"/>
              <a:gd name="connsiteX5" fmla="*/ 428610 w 626327"/>
              <a:gd name="connsiteY5" fmla="*/ 440314 h 440314"/>
              <a:gd name="connsiteX6" fmla="*/ 123105 w 626327"/>
              <a:gd name="connsiteY6" fmla="*/ 429094 h 440314"/>
              <a:gd name="connsiteX7" fmla="*/ 3925 w 626327"/>
              <a:gd name="connsiteY7" fmla="*/ 245401 h 440314"/>
              <a:gd name="connsiteX0" fmla="*/ 3925 w 626327"/>
              <a:gd name="connsiteY0" fmla="*/ 245401 h 473973"/>
              <a:gd name="connsiteX1" fmla="*/ 266154 w 626327"/>
              <a:gd name="connsiteY1" fmla="*/ 0 h 473973"/>
              <a:gd name="connsiteX2" fmla="*/ 383731 w 626327"/>
              <a:gd name="connsiteY2" fmla="*/ 11220 h 473973"/>
              <a:gd name="connsiteX3" fmla="*/ 626327 w 626327"/>
              <a:gd name="connsiteY3" fmla="*/ 253816 h 473973"/>
              <a:gd name="connsiteX4" fmla="*/ 626327 w 626327"/>
              <a:gd name="connsiteY4" fmla="*/ 253816 h 473973"/>
              <a:gd name="connsiteX5" fmla="*/ 428610 w 626327"/>
              <a:gd name="connsiteY5" fmla="*/ 473973 h 473973"/>
              <a:gd name="connsiteX6" fmla="*/ 123105 w 626327"/>
              <a:gd name="connsiteY6" fmla="*/ 429094 h 473973"/>
              <a:gd name="connsiteX7" fmla="*/ 3925 w 626327"/>
              <a:gd name="connsiteY7" fmla="*/ 245401 h 473973"/>
              <a:gd name="connsiteX0" fmla="*/ 3925 w 626327"/>
              <a:gd name="connsiteY0" fmla="*/ 245401 h 482234"/>
              <a:gd name="connsiteX1" fmla="*/ 266154 w 626327"/>
              <a:gd name="connsiteY1" fmla="*/ 0 h 482234"/>
              <a:gd name="connsiteX2" fmla="*/ 383731 w 626327"/>
              <a:gd name="connsiteY2" fmla="*/ 11220 h 482234"/>
              <a:gd name="connsiteX3" fmla="*/ 626327 w 626327"/>
              <a:gd name="connsiteY3" fmla="*/ 253816 h 482234"/>
              <a:gd name="connsiteX4" fmla="*/ 626327 w 626327"/>
              <a:gd name="connsiteY4" fmla="*/ 253816 h 482234"/>
              <a:gd name="connsiteX5" fmla="*/ 428610 w 626327"/>
              <a:gd name="connsiteY5" fmla="*/ 473973 h 482234"/>
              <a:gd name="connsiteX6" fmla="*/ 123105 w 626327"/>
              <a:gd name="connsiteY6" fmla="*/ 429094 h 482234"/>
              <a:gd name="connsiteX7" fmla="*/ 3925 w 626327"/>
              <a:gd name="connsiteY7" fmla="*/ 245401 h 482234"/>
              <a:gd name="connsiteX0" fmla="*/ 3925 w 626327"/>
              <a:gd name="connsiteY0" fmla="*/ 245401 h 482234"/>
              <a:gd name="connsiteX1" fmla="*/ 266154 w 626327"/>
              <a:gd name="connsiteY1" fmla="*/ 0 h 482234"/>
              <a:gd name="connsiteX2" fmla="*/ 383731 w 626327"/>
              <a:gd name="connsiteY2" fmla="*/ 11220 h 482234"/>
              <a:gd name="connsiteX3" fmla="*/ 626327 w 626327"/>
              <a:gd name="connsiteY3" fmla="*/ 253816 h 482234"/>
              <a:gd name="connsiteX4" fmla="*/ 626327 w 626327"/>
              <a:gd name="connsiteY4" fmla="*/ 253816 h 482234"/>
              <a:gd name="connsiteX5" fmla="*/ 428610 w 626327"/>
              <a:gd name="connsiteY5" fmla="*/ 473973 h 482234"/>
              <a:gd name="connsiteX6" fmla="*/ 123105 w 626327"/>
              <a:gd name="connsiteY6" fmla="*/ 429094 h 482234"/>
              <a:gd name="connsiteX7" fmla="*/ 3925 w 626327"/>
              <a:gd name="connsiteY7" fmla="*/ 245401 h 482234"/>
              <a:gd name="connsiteX0" fmla="*/ 3925 w 657181"/>
              <a:gd name="connsiteY0" fmla="*/ 245401 h 482234"/>
              <a:gd name="connsiteX1" fmla="*/ 266154 w 657181"/>
              <a:gd name="connsiteY1" fmla="*/ 0 h 482234"/>
              <a:gd name="connsiteX2" fmla="*/ 383731 w 657181"/>
              <a:gd name="connsiteY2" fmla="*/ 11220 h 482234"/>
              <a:gd name="connsiteX3" fmla="*/ 626327 w 657181"/>
              <a:gd name="connsiteY3" fmla="*/ 253816 h 482234"/>
              <a:gd name="connsiteX4" fmla="*/ 657181 w 657181"/>
              <a:gd name="connsiteY4" fmla="*/ 251011 h 482234"/>
              <a:gd name="connsiteX5" fmla="*/ 428610 w 657181"/>
              <a:gd name="connsiteY5" fmla="*/ 473973 h 482234"/>
              <a:gd name="connsiteX6" fmla="*/ 123105 w 657181"/>
              <a:gd name="connsiteY6" fmla="*/ 429094 h 482234"/>
              <a:gd name="connsiteX7" fmla="*/ 3925 w 657181"/>
              <a:gd name="connsiteY7" fmla="*/ 245401 h 482234"/>
              <a:gd name="connsiteX0" fmla="*/ 3925 w 657181"/>
              <a:gd name="connsiteY0" fmla="*/ 245401 h 482234"/>
              <a:gd name="connsiteX1" fmla="*/ 266154 w 657181"/>
              <a:gd name="connsiteY1" fmla="*/ 0 h 482234"/>
              <a:gd name="connsiteX2" fmla="*/ 383731 w 657181"/>
              <a:gd name="connsiteY2" fmla="*/ 11220 h 482234"/>
              <a:gd name="connsiteX3" fmla="*/ 643157 w 657181"/>
              <a:gd name="connsiteY3" fmla="*/ 208937 h 482234"/>
              <a:gd name="connsiteX4" fmla="*/ 657181 w 657181"/>
              <a:gd name="connsiteY4" fmla="*/ 251011 h 482234"/>
              <a:gd name="connsiteX5" fmla="*/ 428610 w 657181"/>
              <a:gd name="connsiteY5" fmla="*/ 473973 h 482234"/>
              <a:gd name="connsiteX6" fmla="*/ 123105 w 657181"/>
              <a:gd name="connsiteY6" fmla="*/ 429094 h 482234"/>
              <a:gd name="connsiteX7" fmla="*/ 3925 w 657181"/>
              <a:gd name="connsiteY7" fmla="*/ 245401 h 482234"/>
              <a:gd name="connsiteX0" fmla="*/ 3925 w 657181"/>
              <a:gd name="connsiteY0" fmla="*/ 245401 h 482234"/>
              <a:gd name="connsiteX1" fmla="*/ 266154 w 657181"/>
              <a:gd name="connsiteY1" fmla="*/ 0 h 482234"/>
              <a:gd name="connsiteX2" fmla="*/ 383731 w 657181"/>
              <a:gd name="connsiteY2" fmla="*/ 11220 h 482234"/>
              <a:gd name="connsiteX3" fmla="*/ 643157 w 657181"/>
              <a:gd name="connsiteY3" fmla="*/ 208937 h 482234"/>
              <a:gd name="connsiteX4" fmla="*/ 657181 w 657181"/>
              <a:gd name="connsiteY4" fmla="*/ 251011 h 482234"/>
              <a:gd name="connsiteX5" fmla="*/ 428610 w 657181"/>
              <a:gd name="connsiteY5" fmla="*/ 473973 h 482234"/>
              <a:gd name="connsiteX6" fmla="*/ 123105 w 657181"/>
              <a:gd name="connsiteY6" fmla="*/ 429094 h 482234"/>
              <a:gd name="connsiteX7" fmla="*/ 3925 w 657181"/>
              <a:gd name="connsiteY7" fmla="*/ 245401 h 482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57181" h="482234">
                <a:moveTo>
                  <a:pt x="3925" y="245401"/>
                </a:moveTo>
                <a:cubicBezTo>
                  <a:pt x="27766" y="173885"/>
                  <a:pt x="154611" y="47684"/>
                  <a:pt x="266154" y="0"/>
                </a:cubicBezTo>
                <a:lnTo>
                  <a:pt x="383731" y="11220"/>
                </a:lnTo>
                <a:cubicBezTo>
                  <a:pt x="517713" y="11220"/>
                  <a:pt x="592669" y="108614"/>
                  <a:pt x="643157" y="208937"/>
                </a:cubicBezTo>
                <a:lnTo>
                  <a:pt x="657181" y="251011"/>
                </a:lnTo>
                <a:cubicBezTo>
                  <a:pt x="657181" y="384993"/>
                  <a:pt x="568202" y="448729"/>
                  <a:pt x="428610" y="473973"/>
                </a:cubicBezTo>
                <a:cubicBezTo>
                  <a:pt x="346409" y="503892"/>
                  <a:pt x="224940" y="444054"/>
                  <a:pt x="123105" y="429094"/>
                </a:cubicBezTo>
                <a:cubicBezTo>
                  <a:pt x="70466" y="384216"/>
                  <a:pt x="-19916" y="316917"/>
                  <a:pt x="3925" y="245401"/>
                </a:cubicBezTo>
                <a:close/>
              </a:path>
            </a:pathLst>
          </a:custGeom>
          <a:solidFill>
            <a:srgbClr val="EFA4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n w="3175">
                  <a:noFill/>
                </a:ln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38" name="Rounded Rectangle 4"/>
          <p:cNvSpPr/>
          <p:nvPr/>
        </p:nvSpPr>
        <p:spPr>
          <a:xfrm>
            <a:off x="10508373" y="4441823"/>
            <a:ext cx="657181" cy="482234"/>
          </a:xfrm>
          <a:custGeom>
            <a:avLst/>
            <a:gdLst>
              <a:gd name="connsiteX0" fmla="*/ 0 w 597159"/>
              <a:gd name="connsiteY0" fmla="*/ 242596 h 485192"/>
              <a:gd name="connsiteX1" fmla="*/ 242596 w 597159"/>
              <a:gd name="connsiteY1" fmla="*/ 0 h 485192"/>
              <a:gd name="connsiteX2" fmla="*/ 354563 w 597159"/>
              <a:gd name="connsiteY2" fmla="*/ 0 h 485192"/>
              <a:gd name="connsiteX3" fmla="*/ 597159 w 597159"/>
              <a:gd name="connsiteY3" fmla="*/ 242596 h 485192"/>
              <a:gd name="connsiteX4" fmla="*/ 597159 w 597159"/>
              <a:gd name="connsiteY4" fmla="*/ 242596 h 485192"/>
              <a:gd name="connsiteX5" fmla="*/ 354563 w 597159"/>
              <a:gd name="connsiteY5" fmla="*/ 485192 h 485192"/>
              <a:gd name="connsiteX6" fmla="*/ 242596 w 597159"/>
              <a:gd name="connsiteY6" fmla="*/ 485192 h 485192"/>
              <a:gd name="connsiteX7" fmla="*/ 0 w 597159"/>
              <a:gd name="connsiteY7" fmla="*/ 242596 h 485192"/>
              <a:gd name="connsiteX0" fmla="*/ 0 w 597159"/>
              <a:gd name="connsiteY0" fmla="*/ 242596 h 485192"/>
              <a:gd name="connsiteX1" fmla="*/ 242596 w 597159"/>
              <a:gd name="connsiteY1" fmla="*/ 0 h 485192"/>
              <a:gd name="connsiteX2" fmla="*/ 354563 w 597159"/>
              <a:gd name="connsiteY2" fmla="*/ 0 h 485192"/>
              <a:gd name="connsiteX3" fmla="*/ 597159 w 597159"/>
              <a:gd name="connsiteY3" fmla="*/ 242596 h 485192"/>
              <a:gd name="connsiteX4" fmla="*/ 597159 w 597159"/>
              <a:gd name="connsiteY4" fmla="*/ 242596 h 485192"/>
              <a:gd name="connsiteX5" fmla="*/ 354563 w 597159"/>
              <a:gd name="connsiteY5" fmla="*/ 485192 h 485192"/>
              <a:gd name="connsiteX6" fmla="*/ 242596 w 597159"/>
              <a:gd name="connsiteY6" fmla="*/ 485192 h 485192"/>
              <a:gd name="connsiteX7" fmla="*/ 0 w 597159"/>
              <a:gd name="connsiteY7" fmla="*/ 242596 h 485192"/>
              <a:gd name="connsiteX0" fmla="*/ 13025 w 610184"/>
              <a:gd name="connsiteY0" fmla="*/ 242596 h 485192"/>
              <a:gd name="connsiteX1" fmla="*/ 255621 w 610184"/>
              <a:gd name="connsiteY1" fmla="*/ 0 h 485192"/>
              <a:gd name="connsiteX2" fmla="*/ 367588 w 610184"/>
              <a:gd name="connsiteY2" fmla="*/ 0 h 485192"/>
              <a:gd name="connsiteX3" fmla="*/ 610184 w 610184"/>
              <a:gd name="connsiteY3" fmla="*/ 242596 h 485192"/>
              <a:gd name="connsiteX4" fmla="*/ 610184 w 610184"/>
              <a:gd name="connsiteY4" fmla="*/ 242596 h 485192"/>
              <a:gd name="connsiteX5" fmla="*/ 367588 w 610184"/>
              <a:gd name="connsiteY5" fmla="*/ 485192 h 485192"/>
              <a:gd name="connsiteX6" fmla="*/ 255621 w 610184"/>
              <a:gd name="connsiteY6" fmla="*/ 485192 h 485192"/>
              <a:gd name="connsiteX7" fmla="*/ 13025 w 610184"/>
              <a:gd name="connsiteY7" fmla="*/ 242596 h 485192"/>
              <a:gd name="connsiteX0" fmla="*/ 7964 w 605123"/>
              <a:gd name="connsiteY0" fmla="*/ 242596 h 485192"/>
              <a:gd name="connsiteX1" fmla="*/ 250560 w 605123"/>
              <a:gd name="connsiteY1" fmla="*/ 0 h 485192"/>
              <a:gd name="connsiteX2" fmla="*/ 362527 w 605123"/>
              <a:gd name="connsiteY2" fmla="*/ 0 h 485192"/>
              <a:gd name="connsiteX3" fmla="*/ 605123 w 605123"/>
              <a:gd name="connsiteY3" fmla="*/ 242596 h 485192"/>
              <a:gd name="connsiteX4" fmla="*/ 605123 w 605123"/>
              <a:gd name="connsiteY4" fmla="*/ 242596 h 485192"/>
              <a:gd name="connsiteX5" fmla="*/ 362527 w 605123"/>
              <a:gd name="connsiteY5" fmla="*/ 485192 h 485192"/>
              <a:gd name="connsiteX6" fmla="*/ 250560 w 605123"/>
              <a:gd name="connsiteY6" fmla="*/ 485192 h 485192"/>
              <a:gd name="connsiteX7" fmla="*/ 7964 w 605123"/>
              <a:gd name="connsiteY7" fmla="*/ 242596 h 485192"/>
              <a:gd name="connsiteX0" fmla="*/ 7964 w 605123"/>
              <a:gd name="connsiteY0" fmla="*/ 242596 h 485192"/>
              <a:gd name="connsiteX1" fmla="*/ 250560 w 605123"/>
              <a:gd name="connsiteY1" fmla="*/ 0 h 485192"/>
              <a:gd name="connsiteX2" fmla="*/ 362527 w 605123"/>
              <a:gd name="connsiteY2" fmla="*/ 0 h 485192"/>
              <a:gd name="connsiteX3" fmla="*/ 605123 w 605123"/>
              <a:gd name="connsiteY3" fmla="*/ 242596 h 485192"/>
              <a:gd name="connsiteX4" fmla="*/ 605123 w 605123"/>
              <a:gd name="connsiteY4" fmla="*/ 242596 h 485192"/>
              <a:gd name="connsiteX5" fmla="*/ 362527 w 605123"/>
              <a:gd name="connsiteY5" fmla="*/ 485192 h 485192"/>
              <a:gd name="connsiteX6" fmla="*/ 250560 w 605123"/>
              <a:gd name="connsiteY6" fmla="*/ 485192 h 485192"/>
              <a:gd name="connsiteX7" fmla="*/ 7964 w 605123"/>
              <a:gd name="connsiteY7" fmla="*/ 242596 h 485192"/>
              <a:gd name="connsiteX0" fmla="*/ 7851 w 607814"/>
              <a:gd name="connsiteY0" fmla="*/ 200522 h 485192"/>
              <a:gd name="connsiteX1" fmla="*/ 253251 w 607814"/>
              <a:gd name="connsiteY1" fmla="*/ 0 h 485192"/>
              <a:gd name="connsiteX2" fmla="*/ 365218 w 607814"/>
              <a:gd name="connsiteY2" fmla="*/ 0 h 485192"/>
              <a:gd name="connsiteX3" fmla="*/ 607814 w 607814"/>
              <a:gd name="connsiteY3" fmla="*/ 242596 h 485192"/>
              <a:gd name="connsiteX4" fmla="*/ 607814 w 607814"/>
              <a:gd name="connsiteY4" fmla="*/ 242596 h 485192"/>
              <a:gd name="connsiteX5" fmla="*/ 365218 w 607814"/>
              <a:gd name="connsiteY5" fmla="*/ 485192 h 485192"/>
              <a:gd name="connsiteX6" fmla="*/ 253251 w 607814"/>
              <a:gd name="connsiteY6" fmla="*/ 485192 h 485192"/>
              <a:gd name="connsiteX7" fmla="*/ 7851 w 607814"/>
              <a:gd name="connsiteY7" fmla="*/ 200522 h 485192"/>
              <a:gd name="connsiteX0" fmla="*/ 6 w 599969"/>
              <a:gd name="connsiteY0" fmla="*/ 211742 h 496412"/>
              <a:gd name="connsiteX1" fmla="*/ 239796 w 599969"/>
              <a:gd name="connsiteY1" fmla="*/ 0 h 496412"/>
              <a:gd name="connsiteX2" fmla="*/ 357373 w 599969"/>
              <a:gd name="connsiteY2" fmla="*/ 11220 h 496412"/>
              <a:gd name="connsiteX3" fmla="*/ 599969 w 599969"/>
              <a:gd name="connsiteY3" fmla="*/ 253816 h 496412"/>
              <a:gd name="connsiteX4" fmla="*/ 599969 w 599969"/>
              <a:gd name="connsiteY4" fmla="*/ 253816 h 496412"/>
              <a:gd name="connsiteX5" fmla="*/ 357373 w 599969"/>
              <a:gd name="connsiteY5" fmla="*/ 496412 h 496412"/>
              <a:gd name="connsiteX6" fmla="*/ 245406 w 599969"/>
              <a:gd name="connsiteY6" fmla="*/ 496412 h 496412"/>
              <a:gd name="connsiteX7" fmla="*/ 6 w 599969"/>
              <a:gd name="connsiteY7" fmla="*/ 211742 h 496412"/>
              <a:gd name="connsiteX0" fmla="*/ 6 w 599969"/>
              <a:gd name="connsiteY0" fmla="*/ 211742 h 496412"/>
              <a:gd name="connsiteX1" fmla="*/ 239796 w 599969"/>
              <a:gd name="connsiteY1" fmla="*/ 0 h 496412"/>
              <a:gd name="connsiteX2" fmla="*/ 357373 w 599969"/>
              <a:gd name="connsiteY2" fmla="*/ 11220 h 496412"/>
              <a:gd name="connsiteX3" fmla="*/ 599969 w 599969"/>
              <a:gd name="connsiteY3" fmla="*/ 253816 h 496412"/>
              <a:gd name="connsiteX4" fmla="*/ 599969 w 599969"/>
              <a:gd name="connsiteY4" fmla="*/ 253816 h 496412"/>
              <a:gd name="connsiteX5" fmla="*/ 357373 w 599969"/>
              <a:gd name="connsiteY5" fmla="*/ 496412 h 496412"/>
              <a:gd name="connsiteX6" fmla="*/ 245406 w 599969"/>
              <a:gd name="connsiteY6" fmla="*/ 496412 h 496412"/>
              <a:gd name="connsiteX7" fmla="*/ 6 w 599969"/>
              <a:gd name="connsiteY7" fmla="*/ 211742 h 496412"/>
              <a:gd name="connsiteX0" fmla="*/ 1799 w 601762"/>
              <a:gd name="connsiteY0" fmla="*/ 211742 h 496412"/>
              <a:gd name="connsiteX1" fmla="*/ 241589 w 601762"/>
              <a:gd name="connsiteY1" fmla="*/ 0 h 496412"/>
              <a:gd name="connsiteX2" fmla="*/ 359166 w 601762"/>
              <a:gd name="connsiteY2" fmla="*/ 11220 h 496412"/>
              <a:gd name="connsiteX3" fmla="*/ 601762 w 601762"/>
              <a:gd name="connsiteY3" fmla="*/ 253816 h 496412"/>
              <a:gd name="connsiteX4" fmla="*/ 601762 w 601762"/>
              <a:gd name="connsiteY4" fmla="*/ 253816 h 496412"/>
              <a:gd name="connsiteX5" fmla="*/ 359166 w 601762"/>
              <a:gd name="connsiteY5" fmla="*/ 496412 h 496412"/>
              <a:gd name="connsiteX6" fmla="*/ 247199 w 601762"/>
              <a:gd name="connsiteY6" fmla="*/ 496412 h 496412"/>
              <a:gd name="connsiteX7" fmla="*/ 1799 w 601762"/>
              <a:gd name="connsiteY7" fmla="*/ 211742 h 496412"/>
              <a:gd name="connsiteX0" fmla="*/ 1563 w 623965"/>
              <a:gd name="connsiteY0" fmla="*/ 245401 h 496412"/>
              <a:gd name="connsiteX1" fmla="*/ 263792 w 623965"/>
              <a:gd name="connsiteY1" fmla="*/ 0 h 496412"/>
              <a:gd name="connsiteX2" fmla="*/ 381369 w 623965"/>
              <a:gd name="connsiteY2" fmla="*/ 11220 h 496412"/>
              <a:gd name="connsiteX3" fmla="*/ 623965 w 623965"/>
              <a:gd name="connsiteY3" fmla="*/ 253816 h 496412"/>
              <a:gd name="connsiteX4" fmla="*/ 623965 w 623965"/>
              <a:gd name="connsiteY4" fmla="*/ 253816 h 496412"/>
              <a:gd name="connsiteX5" fmla="*/ 381369 w 623965"/>
              <a:gd name="connsiteY5" fmla="*/ 496412 h 496412"/>
              <a:gd name="connsiteX6" fmla="*/ 269402 w 623965"/>
              <a:gd name="connsiteY6" fmla="*/ 496412 h 496412"/>
              <a:gd name="connsiteX7" fmla="*/ 1563 w 623965"/>
              <a:gd name="connsiteY7" fmla="*/ 245401 h 496412"/>
              <a:gd name="connsiteX0" fmla="*/ 14199 w 636601"/>
              <a:gd name="connsiteY0" fmla="*/ 245401 h 496412"/>
              <a:gd name="connsiteX1" fmla="*/ 276428 w 636601"/>
              <a:gd name="connsiteY1" fmla="*/ 0 h 496412"/>
              <a:gd name="connsiteX2" fmla="*/ 394005 w 636601"/>
              <a:gd name="connsiteY2" fmla="*/ 11220 h 496412"/>
              <a:gd name="connsiteX3" fmla="*/ 636601 w 636601"/>
              <a:gd name="connsiteY3" fmla="*/ 253816 h 496412"/>
              <a:gd name="connsiteX4" fmla="*/ 636601 w 636601"/>
              <a:gd name="connsiteY4" fmla="*/ 253816 h 496412"/>
              <a:gd name="connsiteX5" fmla="*/ 394005 w 636601"/>
              <a:gd name="connsiteY5" fmla="*/ 496412 h 496412"/>
              <a:gd name="connsiteX6" fmla="*/ 119354 w 636601"/>
              <a:gd name="connsiteY6" fmla="*/ 443119 h 496412"/>
              <a:gd name="connsiteX7" fmla="*/ 14199 w 636601"/>
              <a:gd name="connsiteY7" fmla="*/ 245401 h 496412"/>
              <a:gd name="connsiteX0" fmla="*/ 5192 w 627594"/>
              <a:gd name="connsiteY0" fmla="*/ 245401 h 496412"/>
              <a:gd name="connsiteX1" fmla="*/ 267421 w 627594"/>
              <a:gd name="connsiteY1" fmla="*/ 0 h 496412"/>
              <a:gd name="connsiteX2" fmla="*/ 384998 w 627594"/>
              <a:gd name="connsiteY2" fmla="*/ 11220 h 496412"/>
              <a:gd name="connsiteX3" fmla="*/ 627594 w 627594"/>
              <a:gd name="connsiteY3" fmla="*/ 253816 h 496412"/>
              <a:gd name="connsiteX4" fmla="*/ 627594 w 627594"/>
              <a:gd name="connsiteY4" fmla="*/ 253816 h 496412"/>
              <a:gd name="connsiteX5" fmla="*/ 384998 w 627594"/>
              <a:gd name="connsiteY5" fmla="*/ 496412 h 496412"/>
              <a:gd name="connsiteX6" fmla="*/ 110347 w 627594"/>
              <a:gd name="connsiteY6" fmla="*/ 443119 h 496412"/>
              <a:gd name="connsiteX7" fmla="*/ 5192 w 627594"/>
              <a:gd name="connsiteY7" fmla="*/ 245401 h 496412"/>
              <a:gd name="connsiteX0" fmla="*/ 739 w 623141"/>
              <a:gd name="connsiteY0" fmla="*/ 245401 h 496412"/>
              <a:gd name="connsiteX1" fmla="*/ 262968 w 623141"/>
              <a:gd name="connsiteY1" fmla="*/ 0 h 496412"/>
              <a:gd name="connsiteX2" fmla="*/ 380545 w 623141"/>
              <a:gd name="connsiteY2" fmla="*/ 11220 h 496412"/>
              <a:gd name="connsiteX3" fmla="*/ 623141 w 623141"/>
              <a:gd name="connsiteY3" fmla="*/ 253816 h 496412"/>
              <a:gd name="connsiteX4" fmla="*/ 623141 w 623141"/>
              <a:gd name="connsiteY4" fmla="*/ 253816 h 496412"/>
              <a:gd name="connsiteX5" fmla="*/ 380545 w 623141"/>
              <a:gd name="connsiteY5" fmla="*/ 496412 h 496412"/>
              <a:gd name="connsiteX6" fmla="*/ 105894 w 623141"/>
              <a:gd name="connsiteY6" fmla="*/ 443119 h 496412"/>
              <a:gd name="connsiteX7" fmla="*/ 739 w 623141"/>
              <a:gd name="connsiteY7" fmla="*/ 245401 h 496412"/>
              <a:gd name="connsiteX0" fmla="*/ 3925 w 626327"/>
              <a:gd name="connsiteY0" fmla="*/ 245401 h 496412"/>
              <a:gd name="connsiteX1" fmla="*/ 266154 w 626327"/>
              <a:gd name="connsiteY1" fmla="*/ 0 h 496412"/>
              <a:gd name="connsiteX2" fmla="*/ 383731 w 626327"/>
              <a:gd name="connsiteY2" fmla="*/ 11220 h 496412"/>
              <a:gd name="connsiteX3" fmla="*/ 626327 w 626327"/>
              <a:gd name="connsiteY3" fmla="*/ 253816 h 496412"/>
              <a:gd name="connsiteX4" fmla="*/ 626327 w 626327"/>
              <a:gd name="connsiteY4" fmla="*/ 253816 h 496412"/>
              <a:gd name="connsiteX5" fmla="*/ 383731 w 626327"/>
              <a:gd name="connsiteY5" fmla="*/ 496412 h 496412"/>
              <a:gd name="connsiteX6" fmla="*/ 123105 w 626327"/>
              <a:gd name="connsiteY6" fmla="*/ 429094 h 496412"/>
              <a:gd name="connsiteX7" fmla="*/ 3925 w 626327"/>
              <a:gd name="connsiteY7" fmla="*/ 245401 h 496412"/>
              <a:gd name="connsiteX0" fmla="*/ 3925 w 626327"/>
              <a:gd name="connsiteY0" fmla="*/ 245401 h 471168"/>
              <a:gd name="connsiteX1" fmla="*/ 266154 w 626327"/>
              <a:gd name="connsiteY1" fmla="*/ 0 h 471168"/>
              <a:gd name="connsiteX2" fmla="*/ 383731 w 626327"/>
              <a:gd name="connsiteY2" fmla="*/ 11220 h 471168"/>
              <a:gd name="connsiteX3" fmla="*/ 626327 w 626327"/>
              <a:gd name="connsiteY3" fmla="*/ 253816 h 471168"/>
              <a:gd name="connsiteX4" fmla="*/ 626327 w 626327"/>
              <a:gd name="connsiteY4" fmla="*/ 253816 h 471168"/>
              <a:gd name="connsiteX5" fmla="*/ 403365 w 626327"/>
              <a:gd name="connsiteY5" fmla="*/ 471168 h 471168"/>
              <a:gd name="connsiteX6" fmla="*/ 123105 w 626327"/>
              <a:gd name="connsiteY6" fmla="*/ 429094 h 471168"/>
              <a:gd name="connsiteX7" fmla="*/ 3925 w 626327"/>
              <a:gd name="connsiteY7" fmla="*/ 245401 h 471168"/>
              <a:gd name="connsiteX0" fmla="*/ 3925 w 626327"/>
              <a:gd name="connsiteY0" fmla="*/ 245401 h 440314"/>
              <a:gd name="connsiteX1" fmla="*/ 266154 w 626327"/>
              <a:gd name="connsiteY1" fmla="*/ 0 h 440314"/>
              <a:gd name="connsiteX2" fmla="*/ 383731 w 626327"/>
              <a:gd name="connsiteY2" fmla="*/ 11220 h 440314"/>
              <a:gd name="connsiteX3" fmla="*/ 626327 w 626327"/>
              <a:gd name="connsiteY3" fmla="*/ 253816 h 440314"/>
              <a:gd name="connsiteX4" fmla="*/ 626327 w 626327"/>
              <a:gd name="connsiteY4" fmla="*/ 253816 h 440314"/>
              <a:gd name="connsiteX5" fmla="*/ 428610 w 626327"/>
              <a:gd name="connsiteY5" fmla="*/ 440314 h 440314"/>
              <a:gd name="connsiteX6" fmla="*/ 123105 w 626327"/>
              <a:gd name="connsiteY6" fmla="*/ 429094 h 440314"/>
              <a:gd name="connsiteX7" fmla="*/ 3925 w 626327"/>
              <a:gd name="connsiteY7" fmla="*/ 245401 h 440314"/>
              <a:gd name="connsiteX0" fmla="*/ 3925 w 626327"/>
              <a:gd name="connsiteY0" fmla="*/ 245401 h 473973"/>
              <a:gd name="connsiteX1" fmla="*/ 266154 w 626327"/>
              <a:gd name="connsiteY1" fmla="*/ 0 h 473973"/>
              <a:gd name="connsiteX2" fmla="*/ 383731 w 626327"/>
              <a:gd name="connsiteY2" fmla="*/ 11220 h 473973"/>
              <a:gd name="connsiteX3" fmla="*/ 626327 w 626327"/>
              <a:gd name="connsiteY3" fmla="*/ 253816 h 473973"/>
              <a:gd name="connsiteX4" fmla="*/ 626327 w 626327"/>
              <a:gd name="connsiteY4" fmla="*/ 253816 h 473973"/>
              <a:gd name="connsiteX5" fmla="*/ 428610 w 626327"/>
              <a:gd name="connsiteY5" fmla="*/ 473973 h 473973"/>
              <a:gd name="connsiteX6" fmla="*/ 123105 w 626327"/>
              <a:gd name="connsiteY6" fmla="*/ 429094 h 473973"/>
              <a:gd name="connsiteX7" fmla="*/ 3925 w 626327"/>
              <a:gd name="connsiteY7" fmla="*/ 245401 h 473973"/>
              <a:gd name="connsiteX0" fmla="*/ 3925 w 626327"/>
              <a:gd name="connsiteY0" fmla="*/ 245401 h 482234"/>
              <a:gd name="connsiteX1" fmla="*/ 266154 w 626327"/>
              <a:gd name="connsiteY1" fmla="*/ 0 h 482234"/>
              <a:gd name="connsiteX2" fmla="*/ 383731 w 626327"/>
              <a:gd name="connsiteY2" fmla="*/ 11220 h 482234"/>
              <a:gd name="connsiteX3" fmla="*/ 626327 w 626327"/>
              <a:gd name="connsiteY3" fmla="*/ 253816 h 482234"/>
              <a:gd name="connsiteX4" fmla="*/ 626327 w 626327"/>
              <a:gd name="connsiteY4" fmla="*/ 253816 h 482234"/>
              <a:gd name="connsiteX5" fmla="*/ 428610 w 626327"/>
              <a:gd name="connsiteY5" fmla="*/ 473973 h 482234"/>
              <a:gd name="connsiteX6" fmla="*/ 123105 w 626327"/>
              <a:gd name="connsiteY6" fmla="*/ 429094 h 482234"/>
              <a:gd name="connsiteX7" fmla="*/ 3925 w 626327"/>
              <a:gd name="connsiteY7" fmla="*/ 245401 h 482234"/>
              <a:gd name="connsiteX0" fmla="*/ 3925 w 626327"/>
              <a:gd name="connsiteY0" fmla="*/ 245401 h 482234"/>
              <a:gd name="connsiteX1" fmla="*/ 266154 w 626327"/>
              <a:gd name="connsiteY1" fmla="*/ 0 h 482234"/>
              <a:gd name="connsiteX2" fmla="*/ 383731 w 626327"/>
              <a:gd name="connsiteY2" fmla="*/ 11220 h 482234"/>
              <a:gd name="connsiteX3" fmla="*/ 626327 w 626327"/>
              <a:gd name="connsiteY3" fmla="*/ 253816 h 482234"/>
              <a:gd name="connsiteX4" fmla="*/ 626327 w 626327"/>
              <a:gd name="connsiteY4" fmla="*/ 253816 h 482234"/>
              <a:gd name="connsiteX5" fmla="*/ 428610 w 626327"/>
              <a:gd name="connsiteY5" fmla="*/ 473973 h 482234"/>
              <a:gd name="connsiteX6" fmla="*/ 123105 w 626327"/>
              <a:gd name="connsiteY6" fmla="*/ 429094 h 482234"/>
              <a:gd name="connsiteX7" fmla="*/ 3925 w 626327"/>
              <a:gd name="connsiteY7" fmla="*/ 245401 h 482234"/>
              <a:gd name="connsiteX0" fmla="*/ 3925 w 657181"/>
              <a:gd name="connsiteY0" fmla="*/ 245401 h 482234"/>
              <a:gd name="connsiteX1" fmla="*/ 266154 w 657181"/>
              <a:gd name="connsiteY1" fmla="*/ 0 h 482234"/>
              <a:gd name="connsiteX2" fmla="*/ 383731 w 657181"/>
              <a:gd name="connsiteY2" fmla="*/ 11220 h 482234"/>
              <a:gd name="connsiteX3" fmla="*/ 626327 w 657181"/>
              <a:gd name="connsiteY3" fmla="*/ 253816 h 482234"/>
              <a:gd name="connsiteX4" fmla="*/ 657181 w 657181"/>
              <a:gd name="connsiteY4" fmla="*/ 251011 h 482234"/>
              <a:gd name="connsiteX5" fmla="*/ 428610 w 657181"/>
              <a:gd name="connsiteY5" fmla="*/ 473973 h 482234"/>
              <a:gd name="connsiteX6" fmla="*/ 123105 w 657181"/>
              <a:gd name="connsiteY6" fmla="*/ 429094 h 482234"/>
              <a:gd name="connsiteX7" fmla="*/ 3925 w 657181"/>
              <a:gd name="connsiteY7" fmla="*/ 245401 h 482234"/>
              <a:gd name="connsiteX0" fmla="*/ 3925 w 657181"/>
              <a:gd name="connsiteY0" fmla="*/ 245401 h 482234"/>
              <a:gd name="connsiteX1" fmla="*/ 266154 w 657181"/>
              <a:gd name="connsiteY1" fmla="*/ 0 h 482234"/>
              <a:gd name="connsiteX2" fmla="*/ 383731 w 657181"/>
              <a:gd name="connsiteY2" fmla="*/ 11220 h 482234"/>
              <a:gd name="connsiteX3" fmla="*/ 643157 w 657181"/>
              <a:gd name="connsiteY3" fmla="*/ 208937 h 482234"/>
              <a:gd name="connsiteX4" fmla="*/ 657181 w 657181"/>
              <a:gd name="connsiteY4" fmla="*/ 251011 h 482234"/>
              <a:gd name="connsiteX5" fmla="*/ 428610 w 657181"/>
              <a:gd name="connsiteY5" fmla="*/ 473973 h 482234"/>
              <a:gd name="connsiteX6" fmla="*/ 123105 w 657181"/>
              <a:gd name="connsiteY6" fmla="*/ 429094 h 482234"/>
              <a:gd name="connsiteX7" fmla="*/ 3925 w 657181"/>
              <a:gd name="connsiteY7" fmla="*/ 245401 h 482234"/>
              <a:gd name="connsiteX0" fmla="*/ 3925 w 657181"/>
              <a:gd name="connsiteY0" fmla="*/ 245401 h 482234"/>
              <a:gd name="connsiteX1" fmla="*/ 266154 w 657181"/>
              <a:gd name="connsiteY1" fmla="*/ 0 h 482234"/>
              <a:gd name="connsiteX2" fmla="*/ 383731 w 657181"/>
              <a:gd name="connsiteY2" fmla="*/ 11220 h 482234"/>
              <a:gd name="connsiteX3" fmla="*/ 643157 w 657181"/>
              <a:gd name="connsiteY3" fmla="*/ 208937 h 482234"/>
              <a:gd name="connsiteX4" fmla="*/ 657181 w 657181"/>
              <a:gd name="connsiteY4" fmla="*/ 251011 h 482234"/>
              <a:gd name="connsiteX5" fmla="*/ 428610 w 657181"/>
              <a:gd name="connsiteY5" fmla="*/ 473973 h 482234"/>
              <a:gd name="connsiteX6" fmla="*/ 123105 w 657181"/>
              <a:gd name="connsiteY6" fmla="*/ 429094 h 482234"/>
              <a:gd name="connsiteX7" fmla="*/ 3925 w 657181"/>
              <a:gd name="connsiteY7" fmla="*/ 245401 h 482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57181" h="482234">
                <a:moveTo>
                  <a:pt x="3925" y="245401"/>
                </a:moveTo>
                <a:cubicBezTo>
                  <a:pt x="27766" y="173885"/>
                  <a:pt x="154611" y="47684"/>
                  <a:pt x="266154" y="0"/>
                </a:cubicBezTo>
                <a:lnTo>
                  <a:pt x="383731" y="11220"/>
                </a:lnTo>
                <a:cubicBezTo>
                  <a:pt x="517713" y="11220"/>
                  <a:pt x="592669" y="108614"/>
                  <a:pt x="643157" y="208937"/>
                </a:cubicBezTo>
                <a:lnTo>
                  <a:pt x="657181" y="251011"/>
                </a:lnTo>
                <a:cubicBezTo>
                  <a:pt x="657181" y="384993"/>
                  <a:pt x="568202" y="448729"/>
                  <a:pt x="428610" y="473973"/>
                </a:cubicBezTo>
                <a:cubicBezTo>
                  <a:pt x="346409" y="503892"/>
                  <a:pt x="224940" y="444054"/>
                  <a:pt x="123105" y="429094"/>
                </a:cubicBezTo>
                <a:cubicBezTo>
                  <a:pt x="70466" y="384216"/>
                  <a:pt x="-19916" y="316917"/>
                  <a:pt x="3925" y="245401"/>
                </a:cubicBezTo>
                <a:close/>
              </a:path>
            </a:pathLst>
          </a:custGeom>
          <a:solidFill>
            <a:srgbClr val="EFA4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n w="3175">
                  <a:noFill/>
                </a:ln>
                <a:solidFill>
                  <a:srgbClr val="FF000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170262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6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28"/>
          <p:cNvGrpSpPr/>
          <p:nvPr/>
        </p:nvGrpSpPr>
        <p:grpSpPr>
          <a:xfrm>
            <a:off x="1112653" y="281851"/>
            <a:ext cx="10198220" cy="1388042"/>
            <a:chOff x="4267723" y="838675"/>
            <a:chExt cx="11024073" cy="1500444"/>
          </a:xfrm>
        </p:grpSpPr>
        <p:sp>
          <p:nvSpPr>
            <p:cNvPr id="3" name="五边形 29"/>
            <p:cNvSpPr/>
            <p:nvPr/>
          </p:nvSpPr>
          <p:spPr>
            <a:xfrm flipH="1">
              <a:off x="4267723" y="838675"/>
              <a:ext cx="11024073" cy="1500444"/>
            </a:xfrm>
            <a:prstGeom prst="homePlate">
              <a:avLst/>
            </a:prstGeom>
            <a:solidFill>
              <a:srgbClr val="A5C0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	Nam </a:t>
              </a:r>
              <a:r>
                <a:rPr lang="en-US" altLang="zh-CN" sz="2400" b="1" dirty="0" err="1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có</a:t>
              </a:r>
              <a:r>
                <a:rPr lang="en-US" altLang="zh-CN" sz="2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42 </a:t>
              </a:r>
              <a:r>
                <a:rPr lang="en-US" altLang="zh-CN" sz="2400" b="1" dirty="0" err="1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nhãn</a:t>
              </a:r>
              <a:r>
                <a:rPr lang="en-US" altLang="zh-CN" sz="2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400" b="1" dirty="0" err="1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vở</a:t>
              </a:r>
              <a:r>
                <a:rPr lang="en-US" altLang="zh-CN" sz="2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 </a:t>
              </a:r>
              <a:r>
                <a:rPr lang="en-US" altLang="zh-CN" sz="2400" b="1" dirty="0" err="1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Sau</a:t>
              </a:r>
              <a:r>
                <a:rPr lang="en-US" altLang="zh-CN" sz="2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400" b="1" dirty="0" err="1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khi</a:t>
              </a:r>
              <a:r>
                <a:rPr lang="en-US" altLang="zh-CN" sz="2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400" b="1" dirty="0" err="1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cho</a:t>
              </a:r>
              <a:r>
                <a:rPr lang="en-US" altLang="zh-CN" sz="2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400" b="1" dirty="0" err="1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các</a:t>
              </a:r>
              <a:r>
                <a:rPr lang="en-US" altLang="zh-CN" sz="2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400" b="1" dirty="0" err="1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bạn</a:t>
              </a:r>
              <a:r>
                <a:rPr lang="en-US" altLang="zh-CN" sz="2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400" b="1" dirty="0" err="1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một</a:t>
              </a:r>
              <a:r>
                <a:rPr lang="en-US" altLang="zh-CN" sz="2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400" b="1" dirty="0" err="1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số</a:t>
              </a:r>
              <a:r>
                <a:rPr lang="en-US" altLang="zh-CN" sz="2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400" b="1" dirty="0" err="1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nhãn</a:t>
              </a:r>
              <a:r>
                <a:rPr lang="en-US" altLang="zh-CN" sz="2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400" b="1" dirty="0" err="1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vở</a:t>
              </a:r>
              <a:r>
                <a:rPr lang="en-US" altLang="zh-CN" sz="2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, 	</a:t>
              </a:r>
              <a:r>
                <a:rPr lang="en-US" altLang="zh-CN" sz="2400" b="1" dirty="0" err="1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số</a:t>
              </a:r>
              <a:r>
                <a:rPr lang="en-US" altLang="zh-CN" sz="2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400" b="1" dirty="0" err="1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nhãn</a:t>
              </a:r>
              <a:r>
                <a:rPr lang="en-US" altLang="zh-CN" sz="2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400" b="1" dirty="0" err="1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vở</a:t>
              </a:r>
              <a:r>
                <a:rPr lang="en-US" altLang="zh-CN" sz="2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400" b="1" dirty="0" err="1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còn</a:t>
              </a:r>
              <a:r>
                <a:rPr lang="en-US" altLang="zh-CN" sz="2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400" b="1" dirty="0" err="1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lại</a:t>
              </a:r>
              <a:r>
                <a:rPr lang="en-US" altLang="zh-CN" sz="2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400" b="1" dirty="0" err="1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của</a:t>
              </a:r>
              <a:r>
                <a:rPr lang="en-US" altLang="zh-CN" sz="2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Nam so </a:t>
              </a:r>
              <a:r>
                <a:rPr lang="en-US" altLang="zh-CN" sz="2400" b="1" dirty="0" err="1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với</a:t>
              </a:r>
              <a:r>
                <a:rPr lang="en-US" altLang="zh-CN" sz="2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400" b="1" dirty="0" err="1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lúc</a:t>
              </a:r>
              <a:r>
                <a:rPr lang="en-US" altLang="zh-CN" sz="2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400" b="1" dirty="0" err="1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đầu</a:t>
              </a:r>
              <a:r>
                <a:rPr lang="en-US" altLang="zh-CN" sz="2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400" b="1" dirty="0" err="1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giảm</a:t>
              </a:r>
              <a:r>
                <a:rPr lang="en-US" altLang="zh-CN" sz="2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400" b="1" dirty="0" err="1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đi</a:t>
              </a:r>
              <a:r>
                <a:rPr lang="en-US" altLang="zh-CN" sz="2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3 </a:t>
              </a:r>
              <a:r>
                <a:rPr lang="en-US" altLang="zh-CN" sz="2400" b="1" dirty="0" err="1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lần</a:t>
              </a:r>
              <a:r>
                <a:rPr lang="en-US" altLang="zh-CN" sz="2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 </a:t>
              </a:r>
            </a:p>
            <a:p>
              <a:pPr algn="ctr"/>
              <a:r>
                <a:rPr lang="en-US" altLang="zh-CN" sz="2400" b="1" dirty="0" err="1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Hỏi</a:t>
              </a:r>
              <a:r>
                <a:rPr lang="en-US" altLang="zh-CN" sz="2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Nam </a:t>
              </a:r>
              <a:r>
                <a:rPr lang="en-US" altLang="zh-CN" sz="2400" b="1" dirty="0" err="1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còn</a:t>
              </a:r>
              <a:r>
                <a:rPr lang="en-US" altLang="zh-CN" sz="2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400" b="1" dirty="0" err="1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lại</a:t>
              </a:r>
              <a:r>
                <a:rPr lang="en-US" altLang="zh-CN" sz="2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400" b="1" dirty="0" err="1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bao</a:t>
              </a:r>
              <a:r>
                <a:rPr lang="en-US" altLang="zh-CN" sz="2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400" b="1" dirty="0" err="1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nhiêu</a:t>
              </a:r>
              <a:r>
                <a:rPr lang="en-US" altLang="zh-CN" sz="2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400" b="1" dirty="0" err="1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nhãn</a:t>
              </a:r>
              <a:r>
                <a:rPr lang="en-US" altLang="zh-CN" sz="2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400" b="1" dirty="0" err="1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vở</a:t>
              </a:r>
              <a:r>
                <a:rPr lang="en-US" altLang="zh-CN" sz="2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?</a:t>
              </a:r>
              <a:endParaRPr lang="zh-CN" altLang="en-US" sz="20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" name="菱形 30"/>
            <p:cNvSpPr/>
            <p:nvPr/>
          </p:nvSpPr>
          <p:spPr>
            <a:xfrm>
              <a:off x="4665120" y="1153746"/>
              <a:ext cx="966860" cy="870302"/>
            </a:xfrm>
            <a:prstGeom prst="diamon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5" name="文本框 31"/>
            <p:cNvSpPr txBox="1"/>
            <p:nvPr/>
          </p:nvSpPr>
          <p:spPr>
            <a:xfrm>
              <a:off x="4788635" y="1334915"/>
              <a:ext cx="719828" cy="5079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dirty="0">
                  <a:solidFill>
                    <a:srgbClr val="A6C0A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02</a:t>
              </a:r>
              <a:endParaRPr lang="zh-CN" altLang="en-US" sz="2400" b="1" dirty="0">
                <a:solidFill>
                  <a:srgbClr val="A6C0A5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7" name="AutoShape 2" descr="Hình ảnh giỏ rơm đựng trứng gà - 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5855216" y="1963141"/>
            <a:ext cx="0" cy="40891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886382" y="2154068"/>
            <a:ext cx="73056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dirty="0" err="1">
                <a:solidFill>
                  <a:srgbClr val="000000"/>
                </a:solidFill>
              </a:rPr>
              <a:t>Bài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giải</a:t>
            </a:r>
            <a:r>
              <a:rPr lang="en-US" sz="2800" dirty="0">
                <a:solidFill>
                  <a:srgbClr val="000000"/>
                </a:solidFill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2800" dirty="0" err="1">
                <a:solidFill>
                  <a:srgbClr val="000000"/>
                </a:solidFill>
              </a:rPr>
              <a:t>Số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nhãn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vở</a:t>
            </a:r>
            <a:r>
              <a:rPr lang="en-US" sz="2800" dirty="0">
                <a:solidFill>
                  <a:srgbClr val="000000"/>
                </a:solidFill>
              </a:rPr>
              <a:t> Nam </a:t>
            </a:r>
            <a:r>
              <a:rPr lang="en-US" sz="2800" dirty="0" err="1">
                <a:solidFill>
                  <a:srgbClr val="000000"/>
                </a:solidFill>
              </a:rPr>
              <a:t>còn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lại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là</a:t>
            </a:r>
            <a:r>
              <a:rPr lang="en-US" sz="2800" dirty="0">
                <a:solidFill>
                  <a:srgbClr val="000000"/>
                </a:solidFill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2800" dirty="0">
                <a:solidFill>
                  <a:srgbClr val="000000"/>
                </a:solidFill>
              </a:rPr>
              <a:t>42 : 3 = 14 (</a:t>
            </a:r>
            <a:r>
              <a:rPr lang="en-US" sz="2800" dirty="0" err="1">
                <a:solidFill>
                  <a:srgbClr val="000000"/>
                </a:solidFill>
              </a:rPr>
              <a:t>nhãn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vở</a:t>
            </a:r>
            <a:r>
              <a:rPr lang="en-US" sz="2800" dirty="0">
                <a:solidFill>
                  <a:srgbClr val="000000"/>
                </a:solidFill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en-US" sz="2800" dirty="0">
                <a:solidFill>
                  <a:srgbClr val="000000"/>
                </a:solidFill>
              </a:rPr>
              <a:t>		</a:t>
            </a:r>
            <a:r>
              <a:rPr lang="en-US" sz="2800" dirty="0" err="1">
                <a:solidFill>
                  <a:srgbClr val="000000"/>
                </a:solidFill>
              </a:rPr>
              <a:t>Đáp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số</a:t>
            </a:r>
            <a:r>
              <a:rPr lang="en-US" sz="2800" dirty="0">
                <a:solidFill>
                  <a:srgbClr val="000000"/>
                </a:solidFill>
              </a:rPr>
              <a:t>: 14 </a:t>
            </a:r>
            <a:r>
              <a:rPr lang="en-US" sz="2800" dirty="0" err="1">
                <a:solidFill>
                  <a:srgbClr val="000000"/>
                </a:solidFill>
              </a:rPr>
              <a:t>nhãn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vở</a:t>
            </a:r>
            <a:r>
              <a:rPr lang="en-US" sz="28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3826" y="2154068"/>
            <a:ext cx="4886382" cy="664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dirty="0" err="1">
                <a:solidFill>
                  <a:srgbClr val="000000"/>
                </a:solidFill>
              </a:rPr>
              <a:t>Tóm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tắt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9398" y="3235011"/>
            <a:ext cx="4886382" cy="664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err="1">
                <a:solidFill>
                  <a:srgbClr val="000000"/>
                </a:solidFill>
              </a:rPr>
              <a:t>Lúc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đầu</a:t>
            </a:r>
            <a:r>
              <a:rPr lang="en-US" sz="2800" dirty="0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09398" y="4226855"/>
            <a:ext cx="4886382" cy="664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err="1">
                <a:solidFill>
                  <a:srgbClr val="000000"/>
                </a:solidFill>
              </a:rPr>
              <a:t>Lúc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sau</a:t>
            </a:r>
            <a:r>
              <a:rPr lang="en-US" sz="2800" dirty="0">
                <a:solidFill>
                  <a:srgbClr val="000000"/>
                </a:solidFill>
              </a:rPr>
              <a:t>: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2129287" y="3601491"/>
            <a:ext cx="3070749" cy="221877"/>
            <a:chOff x="1801504" y="3671046"/>
            <a:chExt cx="3070749" cy="221877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1801504" y="3775402"/>
              <a:ext cx="102358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1801504" y="3671046"/>
              <a:ext cx="0" cy="221877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825087" y="3775402"/>
              <a:ext cx="102358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825087" y="3671046"/>
              <a:ext cx="0" cy="221877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3848670" y="3775402"/>
              <a:ext cx="102358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3848670" y="3671046"/>
              <a:ext cx="0" cy="221877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4872253" y="3671046"/>
              <a:ext cx="0" cy="221877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2129287" y="4558966"/>
            <a:ext cx="1023583" cy="221877"/>
            <a:chOff x="1801504" y="4424081"/>
            <a:chExt cx="1023583" cy="221877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1801504" y="4528437"/>
              <a:ext cx="102358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801504" y="4424081"/>
              <a:ext cx="0" cy="221877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2825087" y="4424081"/>
              <a:ext cx="0" cy="221877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Left Brace 26"/>
          <p:cNvSpPr/>
          <p:nvPr/>
        </p:nvSpPr>
        <p:spPr>
          <a:xfrm rot="5400000">
            <a:off x="3595628" y="1937875"/>
            <a:ext cx="138064" cy="3070748"/>
          </a:xfrm>
          <a:prstGeom prst="lef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Left Brace 27"/>
          <p:cNvSpPr/>
          <p:nvPr/>
        </p:nvSpPr>
        <p:spPr>
          <a:xfrm rot="16200000">
            <a:off x="2526194" y="4437837"/>
            <a:ext cx="229771" cy="1023585"/>
          </a:xfrm>
          <a:prstGeom prst="lef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2514268" y="2855611"/>
            <a:ext cx="2339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/>
              <a:t>42 </a:t>
            </a:r>
            <a:r>
              <a:rPr lang="en-US" sz="2400" i="1" dirty="0" err="1"/>
              <a:t>nhãn</a:t>
            </a:r>
            <a:r>
              <a:rPr lang="en-US" sz="2400" i="1" dirty="0"/>
              <a:t> </a:t>
            </a:r>
            <a:r>
              <a:rPr lang="en-US" sz="2400" i="1" dirty="0" err="1"/>
              <a:t>vở</a:t>
            </a:r>
            <a:endParaRPr lang="en-US" sz="2400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1734103" y="5159080"/>
            <a:ext cx="1771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/>
              <a:t>? </a:t>
            </a:r>
            <a:r>
              <a:rPr lang="en-US" sz="2400" i="1" dirty="0" err="1"/>
              <a:t>nhãn</a:t>
            </a:r>
            <a:r>
              <a:rPr lang="en-US" sz="2400" i="1" dirty="0"/>
              <a:t> </a:t>
            </a:r>
            <a:r>
              <a:rPr lang="en-US" sz="2400" i="1" dirty="0" err="1"/>
              <a:t>vở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260661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27" grpId="0" animBg="1"/>
      <p:bldP spid="28" grpId="0" animBg="1"/>
      <p:bldP spid="29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817419" y="517252"/>
            <a:ext cx="10460182" cy="5550456"/>
          </a:xfrm>
          <a:prstGeom prst="roundRect">
            <a:avLst/>
          </a:prstGeom>
          <a:ln w="38100">
            <a:solidFill>
              <a:srgbClr val="00B050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endParaRPr lang="en-US" sz="3200" b="1" dirty="0">
              <a:solidFill>
                <a:srgbClr val="C00000"/>
              </a:solidFill>
            </a:endParaRPr>
          </a:p>
          <a:p>
            <a:pPr algn="ctr"/>
            <a:endParaRPr lang="en-US" sz="3200" b="1" dirty="0">
              <a:solidFill>
                <a:srgbClr val="C00000"/>
              </a:solidFill>
            </a:endParaRPr>
          </a:p>
          <a:p>
            <a:pPr algn="ctr"/>
            <a:endParaRPr lang="en-US" sz="3200" b="1" dirty="0">
              <a:solidFill>
                <a:srgbClr val="C00000"/>
              </a:solidFill>
            </a:endParaRPr>
          </a:p>
          <a:p>
            <a:pPr algn="ctr"/>
            <a:endParaRPr lang="en-US" sz="3200" b="1" dirty="0">
              <a:solidFill>
                <a:srgbClr val="C00000"/>
              </a:solidFill>
            </a:endParaRPr>
          </a:p>
          <a:p>
            <a:pPr algn="ctr"/>
            <a:endParaRPr lang="en-US" sz="3200" b="1" dirty="0">
              <a:solidFill>
                <a:srgbClr val="C00000"/>
              </a:solidFill>
            </a:endParaRPr>
          </a:p>
          <a:p>
            <a:pPr algn="ctr"/>
            <a:endParaRPr lang="en-US" sz="3200" b="1" dirty="0">
              <a:solidFill>
                <a:srgbClr val="C00000"/>
              </a:solidFill>
            </a:endParaRPr>
          </a:p>
          <a:p>
            <a:pPr algn="ctr"/>
            <a:endParaRPr lang="en-US" sz="3200" b="1" dirty="0">
              <a:solidFill>
                <a:srgbClr val="C00000"/>
              </a:solidFill>
            </a:endParaRPr>
          </a:p>
          <a:p>
            <a:pPr algn="ctr"/>
            <a:endParaRPr lang="en-US" sz="3200" b="1" dirty="0">
              <a:solidFill>
                <a:srgbClr val="C00000"/>
              </a:solidFill>
            </a:endParaRPr>
          </a:p>
          <a:p>
            <a:pPr algn="ctr"/>
            <a:endParaRPr lang="en-US" sz="3200" b="1" dirty="0">
              <a:solidFill>
                <a:srgbClr val="C00000"/>
              </a:solidFill>
            </a:endParaRPr>
          </a:p>
          <a:p>
            <a:pPr algn="ctr"/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831269" y="864438"/>
            <a:ext cx="5230091" cy="4869418"/>
          </a:xfrm>
          <a:prstGeom prst="roundRect">
            <a:avLst/>
          </a:prstGeom>
          <a:noFill/>
          <a:ln w="38100">
            <a:noFill/>
            <a:prstDash val="dash"/>
          </a:ln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vi-VN" sz="3200" b="1" dirty="0">
                <a:solidFill>
                  <a:srgbClr val="C00000"/>
                </a:solidFill>
              </a:rPr>
              <a:t>Giảm một số đi nhiều lần </a:t>
            </a:r>
            <a:endParaRPr lang="en-US" sz="3200" b="1" dirty="0">
              <a:solidFill>
                <a:srgbClr val="C00000"/>
              </a:solidFill>
            </a:endParaRPr>
          </a:p>
          <a:p>
            <a:pPr algn="ctr">
              <a:lnSpc>
                <a:spcPct val="200000"/>
              </a:lnSpc>
            </a:pPr>
            <a:endParaRPr lang="en-US" sz="1000" b="1" dirty="0">
              <a:solidFill>
                <a:srgbClr val="C00000"/>
              </a:solidFill>
            </a:endParaRPr>
          </a:p>
          <a:p>
            <a:pPr algn="ctr">
              <a:lnSpc>
                <a:spcPct val="200000"/>
              </a:lnSpc>
            </a:pPr>
            <a:r>
              <a:rPr lang="vi-VN" sz="3200" dirty="0"/>
              <a:t>Khi giảm một số </a:t>
            </a:r>
            <a:endParaRPr lang="en-US" sz="3200" dirty="0"/>
          </a:p>
          <a:p>
            <a:pPr algn="ctr">
              <a:lnSpc>
                <a:spcPct val="200000"/>
              </a:lnSpc>
            </a:pPr>
            <a:r>
              <a:rPr lang="vi-VN" sz="3200" dirty="0"/>
              <a:t>đi một số lần ta lấy số đó chia cho số lần.</a:t>
            </a:r>
            <a:endParaRPr lang="en-US" sz="3200" dirty="0"/>
          </a:p>
        </p:txBody>
      </p:sp>
      <p:sp>
        <p:nvSpPr>
          <p:cNvPr id="4" name="Rounded Rectangle 3"/>
          <p:cNvSpPr/>
          <p:nvPr/>
        </p:nvSpPr>
        <p:spPr>
          <a:xfrm>
            <a:off x="6061360" y="1228856"/>
            <a:ext cx="5216241" cy="4460796"/>
          </a:xfrm>
          <a:prstGeom prst="roundRect">
            <a:avLst/>
          </a:prstGeom>
          <a:noFill/>
          <a:ln w="38100">
            <a:noFill/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vi-VN" sz="3200" b="1" dirty="0">
                <a:solidFill>
                  <a:srgbClr val="C00000"/>
                </a:solidFill>
              </a:rPr>
              <a:t>Giảm một số đi một số đơn vị.</a:t>
            </a:r>
            <a:endParaRPr lang="en-US" sz="3200" b="1" dirty="0">
              <a:solidFill>
                <a:srgbClr val="C00000"/>
              </a:solidFill>
            </a:endParaRPr>
          </a:p>
          <a:p>
            <a:pPr algn="ctr">
              <a:lnSpc>
                <a:spcPct val="200000"/>
              </a:lnSpc>
            </a:pPr>
            <a:r>
              <a:rPr lang="vi-VN" sz="3200" dirty="0"/>
              <a:t>Khi giảm mốt số đi một số đơn vị ta lấy số đó trừ đi số đơn vị cần giảm.</a:t>
            </a:r>
            <a:endParaRPr lang="en-US" sz="3200" dirty="0"/>
          </a:p>
        </p:txBody>
      </p:sp>
      <p:sp>
        <p:nvSpPr>
          <p:cNvPr id="5" name="MH_SubTitle_1"/>
          <p:cNvSpPr/>
          <p:nvPr>
            <p:custDataLst>
              <p:tags r:id="rId1"/>
            </p:custDataLst>
          </p:nvPr>
        </p:nvSpPr>
        <p:spPr>
          <a:xfrm>
            <a:off x="4965073" y="179975"/>
            <a:ext cx="2164875" cy="679829"/>
          </a:xfrm>
          <a:prstGeom prst="roundRect">
            <a:avLst>
              <a:gd name="adj" fmla="val 21110"/>
            </a:avLst>
          </a:prstGeom>
          <a:solidFill>
            <a:srgbClr val="F29A5B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Autofit/>
          </a:bodyPr>
          <a:lstStyle/>
          <a:p>
            <a:pPr algn="ctr">
              <a:defRPr/>
            </a:pPr>
            <a:r>
              <a:rPr lang="en-US" altLang="zh-CN" sz="2800" b="1" dirty="0" err="1">
                <a:solidFill>
                  <a:srgbClr val="FFFFFF"/>
                </a:solidFill>
                <a:ea typeface="微软雅黑" panose="020B0503020204020204" pitchFamily="34" charset="-122"/>
              </a:rPr>
              <a:t>Kết</a:t>
            </a:r>
            <a:r>
              <a:rPr lang="en-US" altLang="zh-CN" sz="2800" b="1" dirty="0">
                <a:solidFill>
                  <a:srgbClr val="FFFFFF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2800" b="1" dirty="0" err="1">
                <a:solidFill>
                  <a:srgbClr val="FFFFFF"/>
                </a:solidFill>
                <a:ea typeface="微软雅黑" panose="020B0503020204020204" pitchFamily="34" charset="-122"/>
              </a:rPr>
              <a:t>luận</a:t>
            </a:r>
            <a:endParaRPr lang="en-US" sz="2800" b="1" dirty="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047510" y="1048741"/>
            <a:ext cx="0" cy="47978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3408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可爱卡通儿童教育PPT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929111349"/>
  <p:tag name="MH_LIBRARY" val="GRAPHIC"/>
  <p:tag name="MH_TYPE" val="SubTitle"/>
  <p:tag name="MH_ORDER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929111349"/>
  <p:tag name="MH_LIBRARY" val="GRAPHIC"/>
  <p:tag name="MH_TYPE" val="SubTitle"/>
  <p:tag name="MH_ORDER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929111349"/>
  <p:tag name="MH_LIBRARY" val="GRAPHIC"/>
  <p:tag name="MH_TYPE" val="SubTitle"/>
  <p:tag name="MH_ORDER" val="1"/>
</p:tagLst>
</file>

<file path=ppt/theme/theme1.xml><?xml version="1.0" encoding="utf-8"?>
<a:theme xmlns:a="http://schemas.openxmlformats.org/drawingml/2006/main" name="1_Office 主题">
  <a:themeElements>
    <a:clrScheme name="Office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175593"/>
      </a:accent1>
      <a:accent2>
        <a:srgbClr val="3BB692"/>
      </a:accent2>
      <a:accent3>
        <a:srgbClr val="A1C450"/>
      </a:accent3>
      <a:accent4>
        <a:srgbClr val="EBBA31"/>
      </a:accent4>
      <a:accent5>
        <a:srgbClr val="ED7747"/>
      </a:accent5>
      <a:accent6>
        <a:srgbClr val="EC2B51"/>
      </a:accent6>
      <a:hlink>
        <a:srgbClr val="175593"/>
      </a:hlink>
      <a:folHlink>
        <a:srgbClr val="BFBFBF"/>
      </a:folHlink>
    </a:clrScheme>
    <a:fontScheme name="自定义 6">
      <a:majorFont>
        <a:latin typeface="Arial"/>
        <a:ea typeface="微软雅黑"/>
        <a:cs typeface=""/>
      </a:majorFont>
      <a:minorFont>
        <a:latin typeface="Arial Unicode MS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主题">
  <a:themeElements>
    <a:clrScheme name="Office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175593"/>
      </a:accent1>
      <a:accent2>
        <a:srgbClr val="3BB692"/>
      </a:accent2>
      <a:accent3>
        <a:srgbClr val="A1C450"/>
      </a:accent3>
      <a:accent4>
        <a:srgbClr val="EBBA31"/>
      </a:accent4>
      <a:accent5>
        <a:srgbClr val="ED7747"/>
      </a:accent5>
      <a:accent6>
        <a:srgbClr val="EC2B51"/>
      </a:accent6>
      <a:hlink>
        <a:srgbClr val="175593"/>
      </a:hlink>
      <a:folHlink>
        <a:srgbClr val="BFBFBF"/>
      </a:folHlink>
    </a:clrScheme>
    <a:fontScheme name="自定义 6">
      <a:majorFont>
        <a:latin typeface="Arial"/>
        <a:ea typeface="微软雅黑"/>
        <a:cs typeface=""/>
      </a:majorFont>
      <a:minorFont>
        <a:latin typeface="Arial Unicode MS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Office 主题">
  <a:themeElements>
    <a:clrScheme name="Office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175593"/>
      </a:accent1>
      <a:accent2>
        <a:srgbClr val="3BB692"/>
      </a:accent2>
      <a:accent3>
        <a:srgbClr val="A1C450"/>
      </a:accent3>
      <a:accent4>
        <a:srgbClr val="EBBA31"/>
      </a:accent4>
      <a:accent5>
        <a:srgbClr val="ED7747"/>
      </a:accent5>
      <a:accent6>
        <a:srgbClr val="EC2B51"/>
      </a:accent6>
      <a:hlink>
        <a:srgbClr val="175593"/>
      </a:hlink>
      <a:folHlink>
        <a:srgbClr val="BFBFBF"/>
      </a:folHlink>
    </a:clrScheme>
    <a:fontScheme name="自定义 6">
      <a:majorFont>
        <a:latin typeface="Arial"/>
        <a:ea typeface="微软雅黑"/>
        <a:cs typeface=""/>
      </a:majorFont>
      <a:minorFont>
        <a:latin typeface="Arial Unicode MS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175593"/>
    </a:accent1>
    <a:accent2>
      <a:srgbClr val="3BB692"/>
    </a:accent2>
    <a:accent3>
      <a:srgbClr val="A1C450"/>
    </a:accent3>
    <a:accent4>
      <a:srgbClr val="EBBA31"/>
    </a:accent4>
    <a:accent5>
      <a:srgbClr val="ED7747"/>
    </a:accent5>
    <a:accent6>
      <a:srgbClr val="EC2B51"/>
    </a:accent6>
    <a:hlink>
      <a:srgbClr val="175593"/>
    </a:hlink>
    <a:folHlink>
      <a:srgbClr val="BFBFB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1924</TotalTime>
  <Words>238</Words>
  <Application>Microsoft Office PowerPoint</Application>
  <PresentationFormat>Widescreen</PresentationFormat>
  <Paragraphs>67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微软雅黑</vt:lpstr>
      <vt:lpstr>黑体</vt:lpstr>
      <vt:lpstr>宋体</vt:lpstr>
      <vt:lpstr>Arial</vt:lpstr>
      <vt:lpstr>Arial Unicode MS</vt:lpstr>
      <vt:lpstr>Calibri</vt:lpstr>
      <vt:lpstr>Times New Roman</vt:lpstr>
      <vt:lpstr>1_Office 主题</vt:lpstr>
      <vt:lpstr>3_Office 主题</vt:lpstr>
      <vt:lpstr>4_Office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http://www.ypppt.com/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可爱卡通儿童教育PPT</dc:title>
  <dc:creator>优品PPT</dc:creator>
  <cp:keywords>http:/www.ypppt.com</cp:keywords>
  <dc:description>http://www.ypppt.com/</dc:description>
  <cp:lastModifiedBy>Admin</cp:lastModifiedBy>
  <cp:revision>475</cp:revision>
  <dcterms:created xsi:type="dcterms:W3CDTF">2016-02-25T11:28:42Z</dcterms:created>
  <dcterms:modified xsi:type="dcterms:W3CDTF">2024-11-19T09:05:54Z</dcterms:modified>
</cp:coreProperties>
</file>