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9321D01-FD8B-3427-5B43-22B4981593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726" y="180782"/>
            <a:ext cx="1638592" cy="1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228BCE-62B7-9075-E9E7-4648888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14" y="925249"/>
            <a:ext cx="5834378" cy="1487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146A6B-FA94-CF8F-CAB7-D5CE6D16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94" y="2475762"/>
            <a:ext cx="8468078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335</Words>
  <Application>Microsoft Office PowerPoint</Application>
  <PresentationFormat>Widescreen</PresentationFormat>
  <Paragraphs>47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2024-06-27T08:12:16Z</dcterms:created>
  <dcterms:modified xsi:type="dcterms:W3CDTF">2024-08-05T12:49:07Z</dcterms:modified>
</cp:coreProperties>
</file>