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1"/>
  </p:notesMasterIdLst>
  <p:sldIdLst>
    <p:sldId id="291" r:id="rId4"/>
    <p:sldId id="487" r:id="rId5"/>
    <p:sldId id="1602" r:id="rId6"/>
    <p:sldId id="1606" r:id="rId7"/>
    <p:sldId id="1605" r:id="rId8"/>
    <p:sldId id="1607" r:id="rId9"/>
    <p:sldId id="488" r:id="rId10"/>
    <p:sldId id="490" r:id="rId11"/>
    <p:sldId id="2634" r:id="rId12"/>
    <p:sldId id="2636" r:id="rId13"/>
    <p:sldId id="2637" r:id="rId14"/>
    <p:sldId id="2638" r:id="rId15"/>
    <p:sldId id="2639" r:id="rId16"/>
    <p:sldId id="2640" r:id="rId17"/>
    <p:sldId id="2641" r:id="rId18"/>
    <p:sldId id="324" r:id="rId19"/>
    <p:sldId id="4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50" d="100"/>
          <a:sy n="50" d="100"/>
        </p:scale>
        <p:origin x="826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163ACF-92CE-4B93-8F64-5976EA84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AAC26-5A3D-44C6-AB9E-B81C5B86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8999-26A0-4FA9-8970-CFDA7F1C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F5206-C74A-42E2-A572-E2DCEA1D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193EC-567F-460B-8A3B-99D205FA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622A-42C6-431E-A782-E79F48C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C8576-0740-4611-8BF7-0DF68653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6F964-10E1-400C-B101-65EC31448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504A5-9FE2-4B22-A4C1-EF3CB9C1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9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6649-0C76-43CC-BBAF-80F4F6A1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A6E3-29A1-4DA1-918A-7D23B48F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1DA2A-1A09-46F3-8613-C6ADABA9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BA5E0-B105-48CB-A2C1-253A454B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F32CE-DE5D-4749-B0D0-C2EB12FD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7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CC0C-8C50-4011-89E7-42E630CE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8A47-1FBD-4C11-97D4-8B70545C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BC352-8843-4434-8E87-A618AD23D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1C892-01E6-4B60-A2F6-938832ED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39C7-B4F7-47CD-847F-984403F1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AAC0-9662-40FD-972D-19EBA1C2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5C5C1-9637-4038-AAE7-9FFFABC3D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30B0-4783-4430-A010-7ACDEDD56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5AAF4-2ACE-4972-9E85-A0DB1FFE6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1CFDA-41E7-45B3-9DBE-1540A6FF8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08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90A3-5F84-4A03-9969-B85FFB9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41BA-72FD-445F-9BDA-3E5037B7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1C065-FF33-4B5E-A654-3F6A0BD96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84F69-D410-4F85-BF1E-888D3073E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2BD0-D3F5-4859-85B6-D6151ED5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F4C28-5E21-4E53-92E8-2B36ABA6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1C0A-3C7F-40F4-877C-873298AD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B095C-9F2A-424B-8D15-87A2D2A4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F3F83-0B95-448B-98BE-5C2752B75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731DC-2D16-4DFA-B710-F4BFB169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CCD8C-F348-4B19-9A9D-D33E64B59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4D291-275C-4B8C-99E3-C314E05EC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3F842-10E9-4113-9E6C-755E3D73F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B4166-CF31-4E4C-A891-FC4249F0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D7C40A-DB10-4867-B173-C4E17A0D6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B4CB9-84A7-4829-9665-9C6EC56B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2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0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8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65FD667-1157-BD15-3745-762E5E3EF4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792767-626C-CC7A-8DCC-A71F05F54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1867B7C-D84A-094D-1D0D-0668C59070F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128" y="304800"/>
            <a:ext cx="1710690" cy="1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700091" y="360069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381000"/>
            <a:ext cx="3020757" cy="1515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902" y="1836740"/>
            <a:ext cx="8340051" cy="1462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627668" y="3004456"/>
            <a:ext cx="3305523" cy="71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793F704-DFD5-12FF-12B0-22A6DB4A4D8A}"/>
              </a:ext>
            </a:extLst>
          </p:cNvPr>
          <p:cNvSpPr txBox="1"/>
          <p:nvPr/>
        </p:nvSpPr>
        <p:spPr>
          <a:xfrm flipH="1">
            <a:off x="3984170" y="4112881"/>
            <a:ext cx="469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GV: Phạm Thị Giỏi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472</Words>
  <Application>Microsoft Office PowerPoint</Application>
  <PresentationFormat>Màn hình rộng</PresentationFormat>
  <Paragraphs>111</Paragraphs>
  <Slides>17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0" baseType="lpstr">
      <vt:lpstr>等线</vt:lpstr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UTM Duepuntozero</vt:lpstr>
      <vt:lpstr>字体视界-NEW书院体</vt:lpstr>
      <vt:lpstr>Custom Design</vt:lpstr>
      <vt:lpstr>Office 主题​​</vt:lpstr>
      <vt:lpstr>Printable Number Sense Activities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32</cp:revision>
  <dcterms:created xsi:type="dcterms:W3CDTF">2023-08-31T00:42:17Z</dcterms:created>
  <dcterms:modified xsi:type="dcterms:W3CDTF">2024-11-03T07:15:21Z</dcterms:modified>
</cp:coreProperties>
</file>